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Lst>
  <p:notesMasterIdLst>
    <p:notesMasterId r:id="rId32"/>
  </p:notesMasterIdLst>
  <p:sldIdLst>
    <p:sldId id="350" r:id="rId2"/>
    <p:sldId id="257" r:id="rId3"/>
    <p:sldId id="448" r:id="rId4"/>
    <p:sldId id="479" r:id="rId5"/>
    <p:sldId id="299" r:id="rId6"/>
    <p:sldId id="410" r:id="rId7"/>
    <p:sldId id="282" r:id="rId8"/>
    <p:sldId id="294" r:id="rId9"/>
    <p:sldId id="345" r:id="rId10"/>
    <p:sldId id="262" r:id="rId11"/>
    <p:sldId id="346" r:id="rId12"/>
    <p:sldId id="318" r:id="rId13"/>
    <p:sldId id="296" r:id="rId14"/>
    <p:sldId id="256" r:id="rId15"/>
    <p:sldId id="481" r:id="rId16"/>
    <p:sldId id="288" r:id="rId17"/>
    <p:sldId id="304" r:id="rId18"/>
    <p:sldId id="343" r:id="rId19"/>
    <p:sldId id="290" r:id="rId20"/>
    <p:sldId id="344" r:id="rId21"/>
    <p:sldId id="305" r:id="rId22"/>
    <p:sldId id="351" r:id="rId23"/>
    <p:sldId id="291" r:id="rId24"/>
    <p:sldId id="312" r:id="rId25"/>
    <p:sldId id="281" r:id="rId26"/>
    <p:sldId id="416" r:id="rId27"/>
    <p:sldId id="435" r:id="rId28"/>
    <p:sldId id="417" r:id="rId29"/>
    <p:sldId id="436" r:id="rId30"/>
    <p:sldId id="43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D6FF"/>
    <a:srgbClr val="7BC6E1"/>
    <a:srgbClr val="F5C000"/>
    <a:srgbClr val="61D6FF"/>
    <a:srgbClr val="FFFFFF"/>
    <a:srgbClr val="B1A100"/>
    <a:srgbClr val="CD774F"/>
    <a:srgbClr val="FFFBD1"/>
    <a:srgbClr val="FBE5EF"/>
    <a:srgbClr val="CBD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28" autoAdjust="0"/>
    <p:restoredTop sz="94899" autoAdjust="0"/>
  </p:normalViewPr>
  <p:slideViewPr>
    <p:cSldViewPr snapToGrid="0">
      <p:cViewPr varScale="1">
        <p:scale>
          <a:sx n="65" d="100"/>
          <a:sy n="65" d="100"/>
        </p:scale>
        <p:origin x="7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‹Nº›</a:t>
            </a:fld>
            <a:endParaRPr lang="en-US" dirty="0"/>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dirty="0"/>
          </a:p>
        </p:txBody>
      </p:sp>
    </p:spTree>
    <p:extLst>
      <p:ext uri="{BB962C8B-B14F-4D97-AF65-F5344CB8AC3E}">
        <p14:creationId xmlns:p14="http://schemas.microsoft.com/office/powerpoint/2010/main" val="410232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11</a:t>
            </a:fld>
            <a:endParaRPr lang="en-US" dirty="0"/>
          </a:p>
        </p:txBody>
      </p:sp>
    </p:spTree>
    <p:extLst>
      <p:ext uri="{BB962C8B-B14F-4D97-AF65-F5344CB8AC3E}">
        <p14:creationId xmlns:p14="http://schemas.microsoft.com/office/powerpoint/2010/main" val="366731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12</a:t>
            </a:fld>
            <a:endParaRPr lang="en-US" dirty="0"/>
          </a:p>
        </p:txBody>
      </p:sp>
    </p:spTree>
    <p:extLst>
      <p:ext uri="{BB962C8B-B14F-4D97-AF65-F5344CB8AC3E}">
        <p14:creationId xmlns:p14="http://schemas.microsoft.com/office/powerpoint/2010/main" val="107788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13</a:t>
            </a:fld>
            <a:endParaRPr lang="en-US" dirty="0"/>
          </a:p>
        </p:txBody>
      </p:sp>
    </p:spTree>
    <p:extLst>
      <p:ext uri="{BB962C8B-B14F-4D97-AF65-F5344CB8AC3E}">
        <p14:creationId xmlns:p14="http://schemas.microsoft.com/office/powerpoint/2010/main" val="428933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143A78"/>
                </a:solidFill>
                <a:latin typeface="Arial" pitchFamily="34"/>
                <a:cs typeface="Arial" pitchFamily="34"/>
              </a:rPr>
              <a:t>slidesppt.net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315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143A78"/>
                </a:solidFill>
                <a:latin typeface="Arial" panose="020B0604020202020204" pitchFamily="34" charset="0"/>
                <a:cs typeface="Arial" panose="020B0604020202020204" pitchFamily="34" charset="0"/>
              </a:rPr>
              <a:t>slidesppt.net</a:t>
            </a:r>
            <a:endParaRPr lang="ko-KR" altLang="en-US" sz="1200" dirty="0">
              <a:solidFill>
                <a:srgbClr val="143A78"/>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4291AFE2-C32A-4754-80DD-48199FE8D914}" type="slidenum">
              <a:rPr lang="LID4096" smtClean="0"/>
              <a:t>15</a:t>
            </a:fld>
            <a:endParaRPr lang="LID4096"/>
          </a:p>
        </p:txBody>
      </p:sp>
    </p:spTree>
    <p:extLst>
      <p:ext uri="{BB962C8B-B14F-4D97-AF65-F5344CB8AC3E}">
        <p14:creationId xmlns:p14="http://schemas.microsoft.com/office/powerpoint/2010/main" val="335222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17</a:t>
            </a:fld>
            <a:endParaRPr lang="en-US" dirty="0"/>
          </a:p>
        </p:txBody>
      </p:sp>
    </p:spTree>
    <p:extLst>
      <p:ext uri="{BB962C8B-B14F-4D97-AF65-F5344CB8AC3E}">
        <p14:creationId xmlns:p14="http://schemas.microsoft.com/office/powerpoint/2010/main" val="239985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18</a:t>
            </a:fld>
            <a:endParaRPr lang="en-US" dirty="0"/>
          </a:p>
        </p:txBody>
      </p:sp>
    </p:spTree>
    <p:extLst>
      <p:ext uri="{BB962C8B-B14F-4D97-AF65-F5344CB8AC3E}">
        <p14:creationId xmlns:p14="http://schemas.microsoft.com/office/powerpoint/2010/main" val="79851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baseline="0" dirty="0">
                <a:solidFill>
                  <a:schemeClr val="bg1"/>
                </a:solidFill>
                <a:uFillTx/>
                <a:latin typeface="Arial" pitchFamily="34"/>
                <a:ea typeface="Arial"/>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A9F1B6B0-6C54-486A-8373-25D88900A005}" type="slidenum">
              <a:rPr lang="es-PE" smtClean="0"/>
              <a:t>19</a:t>
            </a:fld>
            <a:endParaRPr lang="es-PE" dirty="0"/>
          </a:p>
        </p:txBody>
      </p:sp>
    </p:spTree>
    <p:extLst>
      <p:ext uri="{BB962C8B-B14F-4D97-AF65-F5344CB8AC3E}">
        <p14:creationId xmlns:p14="http://schemas.microsoft.com/office/powerpoint/2010/main" val="404412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20</a:t>
            </a:fld>
            <a:endParaRPr lang="en-US" dirty="0"/>
          </a:p>
        </p:txBody>
      </p:sp>
    </p:spTree>
    <p:extLst>
      <p:ext uri="{BB962C8B-B14F-4D97-AF65-F5344CB8AC3E}">
        <p14:creationId xmlns:p14="http://schemas.microsoft.com/office/powerpoint/2010/main" val="421242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baseline="0" dirty="0">
                <a:solidFill>
                  <a:schemeClr val="bg1"/>
                </a:solidFill>
                <a:uFillTx/>
                <a:latin typeface="Arial" pitchFamily="34"/>
                <a:ea typeface="Arial"/>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A9F1B6B0-6C54-486A-8373-25D88900A005}" type="slidenum">
              <a:rPr lang="es-PE" smtClean="0"/>
              <a:t>21</a:t>
            </a:fld>
            <a:endParaRPr lang="es-PE" dirty="0"/>
          </a:p>
        </p:txBody>
      </p:sp>
    </p:spTree>
    <p:extLst>
      <p:ext uri="{BB962C8B-B14F-4D97-AF65-F5344CB8AC3E}">
        <p14:creationId xmlns:p14="http://schemas.microsoft.com/office/powerpoint/2010/main" val="324602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3</a:t>
            </a:fld>
            <a:endParaRPr lang="en-US" dirty="0"/>
          </a:p>
        </p:txBody>
      </p:sp>
    </p:spTree>
    <p:extLst>
      <p:ext uri="{BB962C8B-B14F-4D97-AF65-F5344CB8AC3E}">
        <p14:creationId xmlns:p14="http://schemas.microsoft.com/office/powerpoint/2010/main" val="157639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22</a:t>
            </a:fld>
            <a:endParaRPr lang="en-US" dirty="0"/>
          </a:p>
        </p:txBody>
      </p:sp>
    </p:spTree>
    <p:extLst>
      <p:ext uri="{BB962C8B-B14F-4D97-AF65-F5344CB8AC3E}">
        <p14:creationId xmlns:p14="http://schemas.microsoft.com/office/powerpoint/2010/main" val="150023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23</a:t>
            </a:fld>
            <a:endParaRPr lang="en-US" dirty="0"/>
          </a:p>
        </p:txBody>
      </p:sp>
    </p:spTree>
    <p:extLst>
      <p:ext uri="{BB962C8B-B14F-4D97-AF65-F5344CB8AC3E}">
        <p14:creationId xmlns:p14="http://schemas.microsoft.com/office/powerpoint/2010/main" val="303940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24</a:t>
            </a:fld>
            <a:endParaRPr lang="en-US" dirty="0"/>
          </a:p>
        </p:txBody>
      </p:sp>
    </p:spTree>
    <p:extLst>
      <p:ext uri="{BB962C8B-B14F-4D97-AF65-F5344CB8AC3E}">
        <p14:creationId xmlns:p14="http://schemas.microsoft.com/office/powerpoint/2010/main" val="4026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25</a:t>
            </a:fld>
            <a:endParaRPr lang="en-US" dirty="0"/>
          </a:p>
        </p:txBody>
      </p:sp>
    </p:spTree>
    <p:extLst>
      <p:ext uri="{BB962C8B-B14F-4D97-AF65-F5344CB8AC3E}">
        <p14:creationId xmlns:p14="http://schemas.microsoft.com/office/powerpoint/2010/main" val="249661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74151A-3706-46FD-96C1-76F959CF5A0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0140F2B-8FF1-465C-A47E-0886CA3989D0}"/>
              </a:ext>
            </a:extLst>
          </p:cNvPr>
          <p:cNvSpPr txBox="1">
            <a:spLocks noGrp="1"/>
          </p:cNvSpPr>
          <p:nvPr>
            <p:ph type="body" sz="quarter" idx="1"/>
          </p:nvPr>
        </p:nvSpPr>
        <p:spPr/>
        <p:txBody>
          <a:bodyPr/>
          <a:lstStyle/>
          <a:p>
            <a:pPr marL="158748" lvl="0"/>
            <a:r>
              <a:rPr lang="en-US" dirty="0">
                <a:solidFill>
                  <a:srgbClr val="143A78"/>
                </a:solidFill>
                <a:latin typeface="Arial" pitchFamily="34"/>
                <a:cs typeface="Arial" pitchFamily="34"/>
              </a:rPr>
              <a:t>slidesppt.net</a:t>
            </a:r>
          </a:p>
          <a:p>
            <a:pPr marL="158748" lvl="0"/>
            <a:endParaRPr lang="es-PE" dirty="0"/>
          </a:p>
        </p:txBody>
      </p:sp>
    </p:spTree>
    <p:extLst>
      <p:ext uri="{BB962C8B-B14F-4D97-AF65-F5344CB8AC3E}">
        <p14:creationId xmlns:p14="http://schemas.microsoft.com/office/powerpoint/2010/main" val="1628763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3930CC-2335-4C63-A69C-3D15A1BBB72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7BD3590-29F4-4AE7-A5E7-D0E6D9A6D853}"/>
              </a:ext>
            </a:extLst>
          </p:cNvPr>
          <p:cNvSpPr txBox="1">
            <a:spLocks noGrp="1"/>
          </p:cNvSpPr>
          <p:nvPr>
            <p:ph type="body" sz="quarter" idx="1"/>
          </p:nvPr>
        </p:nvSpPr>
        <p:spPr/>
        <p:txBody>
          <a:bodyPr/>
          <a:lstStyle/>
          <a:p>
            <a:pPr lvl="0"/>
            <a:r>
              <a:rPr lang="en-US" dirty="0">
                <a:solidFill>
                  <a:srgbClr val="FFFFFF"/>
                </a:solidFill>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145194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1F1FA3-DCFC-4300-BE19-602E4962744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430ADC5-74DD-4B93-8B26-12CBFF67F06B}"/>
              </a:ext>
            </a:extLst>
          </p:cNvPr>
          <p:cNvSpPr txBox="1">
            <a:spLocks noGrp="1"/>
          </p:cNvSpPr>
          <p:nvPr>
            <p:ph type="body" sz="quarter" idx="1"/>
          </p:nvPr>
        </p:nvSpPr>
        <p:spPr/>
        <p:txBody>
          <a:bodyPr/>
          <a:lstStyle/>
          <a:p>
            <a:pPr lvl="0"/>
            <a:r>
              <a:rPr lang="en-US" dirty="0">
                <a:solidFill>
                  <a:srgbClr val="0070C0"/>
                </a:solidFill>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1269594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4520133-EDF9-4083-A7DD-3A70BAE23B1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5FA0FC0-638D-4266-88CC-23470D85C1F8}"/>
              </a:ext>
            </a:extLst>
          </p:cNvPr>
          <p:cNvSpPr txBox="1">
            <a:spLocks noGrp="1"/>
          </p:cNvSpPr>
          <p:nvPr>
            <p:ph type="body" sz="quarter" idx="1"/>
          </p:nvPr>
        </p:nvSpPr>
        <p:spPr/>
        <p:txBody>
          <a:bodyPr/>
          <a:lstStyle/>
          <a:p>
            <a:pPr lvl="0"/>
            <a:r>
              <a:rPr lang="en-US" dirty="0">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44678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EC04F5A-1EE9-43B4-9FDF-97FA3809577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35A3DCA-EA81-4B9C-B9D9-F6D0876A5821}"/>
              </a:ext>
            </a:extLst>
          </p:cNvPr>
          <p:cNvSpPr txBox="1">
            <a:spLocks noGrp="1"/>
          </p:cNvSpPr>
          <p:nvPr>
            <p:ph type="body" sz="quarter" idx="1"/>
          </p:nvPr>
        </p:nvSpPr>
        <p:spPr/>
        <p:txBody>
          <a:bodyPr/>
          <a:lstStyle/>
          <a:p>
            <a:pPr lvl="0"/>
            <a:r>
              <a:rPr lang="en-US" dirty="0">
                <a:solidFill>
                  <a:srgbClr val="0070C0"/>
                </a:solidFill>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24432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143A78"/>
                </a:solidFill>
                <a:latin typeface="Arial" panose="020B0604020202020204" pitchFamily="34" charset="0"/>
                <a:cs typeface="Arial" panose="020B0604020202020204" pitchFamily="34" charset="0"/>
              </a:rPr>
              <a:t>slidesppt.net</a:t>
            </a:r>
            <a:endParaRPr lang="ko-KR" altLang="en-US" sz="1200" dirty="0">
              <a:solidFill>
                <a:srgbClr val="143A78"/>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4291AFE2-C32A-4754-80DD-48199FE8D914}" type="slidenum">
              <a:rPr lang="LID4096" smtClean="0"/>
              <a:t>4</a:t>
            </a:fld>
            <a:endParaRPr lang="LID4096"/>
          </a:p>
        </p:txBody>
      </p:sp>
    </p:spTree>
    <p:extLst>
      <p:ext uri="{BB962C8B-B14F-4D97-AF65-F5344CB8AC3E}">
        <p14:creationId xmlns:p14="http://schemas.microsoft.com/office/powerpoint/2010/main" val="158058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F17C59-D016-4E2D-B2ED-4791F66E360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A7356AF-0BDE-489D-96B5-3B996E8EA4B1}"/>
              </a:ext>
            </a:extLst>
          </p:cNvPr>
          <p:cNvSpPr txBox="1">
            <a:spLocks noGrp="1"/>
          </p:cNvSpPr>
          <p:nvPr>
            <p:ph type="body" sz="quarter" idx="1"/>
          </p:nvPr>
        </p:nvSpPr>
        <p:spPr/>
        <p:txBody>
          <a:bodyPr/>
          <a:lstStyle/>
          <a:p>
            <a:pPr marL="0" lvl="0" indent="0">
              <a:buNone/>
            </a:pPr>
            <a:r>
              <a:rPr lang="en-US" dirty="0">
                <a:solidFill>
                  <a:srgbClr val="143A78"/>
                </a:solidFill>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302153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75325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LID4096" dirty="0"/>
          </a:p>
        </p:txBody>
      </p:sp>
      <p:sp>
        <p:nvSpPr>
          <p:cNvPr id="4" name="Marcador de número de diapositiva 3"/>
          <p:cNvSpPr>
            <a:spLocks noGrp="1"/>
          </p:cNvSpPr>
          <p:nvPr>
            <p:ph type="sldNum" sz="quarter" idx="5"/>
          </p:nvPr>
        </p:nvSpPr>
        <p:spPr/>
        <p:txBody>
          <a:bodyPr/>
          <a:lstStyle/>
          <a:p>
            <a:fld id="{0A50B4EB-D9F6-4F2F-973A-15D71B3F5057}" type="slidenum">
              <a:rPr lang="en-US" smtClean="0"/>
              <a:t>7</a:t>
            </a:fld>
            <a:endParaRPr lang="en-US" dirty="0"/>
          </a:p>
        </p:txBody>
      </p:sp>
    </p:spTree>
    <p:extLst>
      <p:ext uri="{BB962C8B-B14F-4D97-AF65-F5344CB8AC3E}">
        <p14:creationId xmlns:p14="http://schemas.microsoft.com/office/powerpoint/2010/main" val="263182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baseline="0" dirty="0">
                <a:solidFill>
                  <a:schemeClr val="bg1"/>
                </a:solidFill>
                <a:uFillTx/>
                <a:latin typeface="Arial" pitchFamily="34"/>
                <a:ea typeface="Arial"/>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A9F1B6B0-6C54-486A-8373-25D88900A005}" type="slidenum">
              <a:rPr lang="es-PE" smtClean="0"/>
              <a:t>8</a:t>
            </a:fld>
            <a:endParaRPr lang="es-PE" dirty="0"/>
          </a:p>
        </p:txBody>
      </p:sp>
    </p:spTree>
    <p:extLst>
      <p:ext uri="{BB962C8B-B14F-4D97-AF65-F5344CB8AC3E}">
        <p14:creationId xmlns:p14="http://schemas.microsoft.com/office/powerpoint/2010/main" val="390153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9</a:t>
            </a:fld>
            <a:endParaRPr lang="en-US" dirty="0"/>
          </a:p>
        </p:txBody>
      </p:sp>
    </p:spTree>
    <p:extLst>
      <p:ext uri="{BB962C8B-B14F-4D97-AF65-F5344CB8AC3E}">
        <p14:creationId xmlns:p14="http://schemas.microsoft.com/office/powerpoint/2010/main" val="201549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slidesppt.net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707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4157662" y="3857625"/>
            <a:ext cx="7196138" cy="1771323"/>
          </a:xfrm>
        </p:spPr>
        <p:txBody>
          <a:bodyPr anchor="b"/>
          <a:lstStyle>
            <a:lvl1pPr algn="ctr">
              <a:defRPr sz="6000"/>
            </a:lvl1pPr>
          </a:lstStyle>
          <a:p>
            <a:r>
              <a:rPr lang="es-ES"/>
              <a:t>Haga clic para modificar el estilo de título del patrón</a:t>
            </a:r>
            <a:endParaRPr lang="en-US" dirty="0"/>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4157662" y="5721024"/>
            <a:ext cx="7196138" cy="56991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3" name="Text Placeholder 2">
            <a:extLst>
              <a:ext uri="{FF2B5EF4-FFF2-40B4-BE49-F238E27FC236}">
                <a16:creationId xmlns:a16="http://schemas.microsoft.com/office/drawing/2014/main" id="{C07602DC-297C-0246-8D81-B1B8AAFDF515}"/>
              </a:ext>
            </a:extLst>
          </p:cNvPr>
          <p:cNvSpPr>
            <a:spLocks noGrp="1"/>
          </p:cNvSpPr>
          <p:nvPr>
            <p:ph type="body" sz="quarter" idx="10"/>
          </p:nvPr>
        </p:nvSpPr>
        <p:spPr>
          <a:xfrm>
            <a:off x="214313" y="4686300"/>
            <a:ext cx="2800350" cy="1185863"/>
          </a:xfrm>
        </p:spPr>
        <p:txBody>
          <a:bodyPr anchor="ctr"/>
          <a:lstStyle>
            <a:lvl1pPr marL="0" indent="0" algn="ctr">
              <a:buNone/>
              <a:defRPr>
                <a:solidFill>
                  <a:schemeClr val="accent4">
                    <a:lumMod val="60000"/>
                    <a:lumOff val="40000"/>
                  </a:schemeClr>
                </a:solidFill>
                <a:latin typeface="Gochi Hand" pitchFamily="2" charset="77"/>
              </a:defRPr>
            </a:lvl1pPr>
            <a:lvl2pPr marL="457200" indent="0" algn="ctr">
              <a:buNone/>
              <a:defRPr>
                <a:solidFill>
                  <a:schemeClr val="accent4">
                    <a:lumMod val="60000"/>
                    <a:lumOff val="40000"/>
                  </a:schemeClr>
                </a:solidFill>
                <a:latin typeface="Gochi Hand" pitchFamily="2" charset="77"/>
              </a:defRPr>
            </a:lvl2pPr>
            <a:lvl3pPr marL="914400" indent="0" algn="ctr">
              <a:buNone/>
              <a:defRPr>
                <a:solidFill>
                  <a:schemeClr val="accent4">
                    <a:lumMod val="60000"/>
                    <a:lumOff val="40000"/>
                  </a:schemeClr>
                </a:solidFill>
                <a:latin typeface="Gochi Hand" pitchFamily="2" charset="77"/>
              </a:defRPr>
            </a:lvl3pPr>
            <a:lvl4pPr marL="1371600" indent="0" algn="ctr">
              <a:buNone/>
              <a:defRPr>
                <a:solidFill>
                  <a:schemeClr val="accent4">
                    <a:lumMod val="60000"/>
                    <a:lumOff val="40000"/>
                  </a:schemeClr>
                </a:solidFill>
                <a:latin typeface="Gochi Hand" pitchFamily="2" charset="77"/>
              </a:defRPr>
            </a:lvl4pPr>
            <a:lvl5pPr marL="1828800" indent="0" algn="ctr">
              <a:buNone/>
              <a:defRPr>
                <a:solidFill>
                  <a:schemeClr val="accent4">
                    <a:lumMod val="60000"/>
                    <a:lumOff val="40000"/>
                  </a:schemeClr>
                </a:solidFill>
                <a:latin typeface="Gochi Hand" pitchFamily="2" charset="77"/>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70607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2703EA-F3BB-4565-8D69-72D6397C302F}"/>
              </a:ext>
            </a:extLst>
          </p:cNvPr>
          <p:cNvSpPr>
            <a:spLocks noGrp="1"/>
          </p:cNvSpPr>
          <p:nvPr>
            <p:ph type="pic" sz="quarter" idx="14" hasCustomPrompt="1"/>
          </p:nvPr>
        </p:nvSpPr>
        <p:spPr>
          <a:xfrm>
            <a:off x="5800725" y="809623"/>
            <a:ext cx="5619749" cy="5650258"/>
          </a:xfrm>
          <a:custGeom>
            <a:avLst/>
            <a:gdLst>
              <a:gd name="connsiteX0" fmla="*/ 2699724 w 5497330"/>
              <a:gd name="connsiteY0" fmla="*/ 5483146 h 5527174"/>
              <a:gd name="connsiteX1" fmla="*/ 3073528 w 5497330"/>
              <a:gd name="connsiteY1" fmla="*/ 5483146 h 5527174"/>
              <a:gd name="connsiteX2" fmla="*/ 3095267 w 5497330"/>
              <a:gd name="connsiteY2" fmla="*/ 5483773 h 5527174"/>
              <a:gd name="connsiteX3" fmla="*/ 3111606 w 5497330"/>
              <a:gd name="connsiteY3" fmla="*/ 5484438 h 5527174"/>
              <a:gd name="connsiteX4" fmla="*/ 3056189 w 5497330"/>
              <a:gd name="connsiteY4" fmla="*/ 5510353 h 5527174"/>
              <a:gd name="connsiteX5" fmla="*/ 2811733 w 5497330"/>
              <a:gd name="connsiteY5" fmla="*/ 5514003 h 5527174"/>
              <a:gd name="connsiteX6" fmla="*/ 2093175 w 5497330"/>
              <a:gd name="connsiteY6" fmla="*/ 5470590 h 5527174"/>
              <a:gd name="connsiteX7" fmla="*/ 2193330 w 5497330"/>
              <a:gd name="connsiteY7" fmla="*/ 5473467 h 5527174"/>
              <a:gd name="connsiteX8" fmla="*/ 2326306 w 5497330"/>
              <a:gd name="connsiteY8" fmla="*/ 5477027 h 5527174"/>
              <a:gd name="connsiteX9" fmla="*/ 2432747 w 5497330"/>
              <a:gd name="connsiteY9" fmla="*/ 5479639 h 5527174"/>
              <a:gd name="connsiteX10" fmla="*/ 2383447 w 5497330"/>
              <a:gd name="connsiteY10" fmla="*/ 5483032 h 5527174"/>
              <a:gd name="connsiteX11" fmla="*/ 2229448 w 5497330"/>
              <a:gd name="connsiteY11" fmla="*/ 5488999 h 5527174"/>
              <a:gd name="connsiteX12" fmla="*/ 3300234 w 5497330"/>
              <a:gd name="connsiteY12" fmla="*/ 5343387 h 5527174"/>
              <a:gd name="connsiteX13" fmla="*/ 3324746 w 5497330"/>
              <a:gd name="connsiteY13" fmla="*/ 5346067 h 5527174"/>
              <a:gd name="connsiteX14" fmla="*/ 3534715 w 5497330"/>
              <a:gd name="connsiteY14" fmla="*/ 5418259 h 5527174"/>
              <a:gd name="connsiteX15" fmla="*/ 3511317 w 5497330"/>
              <a:gd name="connsiteY15" fmla="*/ 5425640 h 5527174"/>
              <a:gd name="connsiteX16" fmla="*/ 3324538 w 5497330"/>
              <a:gd name="connsiteY16" fmla="*/ 5445631 h 5527174"/>
              <a:gd name="connsiteX17" fmla="*/ 3242924 w 5497330"/>
              <a:gd name="connsiteY17" fmla="*/ 5450548 h 5527174"/>
              <a:gd name="connsiteX18" fmla="*/ 3245594 w 5497330"/>
              <a:gd name="connsiteY18" fmla="*/ 5441854 h 5527174"/>
              <a:gd name="connsiteX19" fmla="*/ 3224946 w 5497330"/>
              <a:gd name="connsiteY19" fmla="*/ 5387938 h 5527174"/>
              <a:gd name="connsiteX20" fmla="*/ 3191106 w 5497330"/>
              <a:gd name="connsiteY20" fmla="*/ 5350082 h 5527174"/>
              <a:gd name="connsiteX21" fmla="*/ 3300234 w 5497330"/>
              <a:gd name="connsiteY21" fmla="*/ 5343387 h 5527174"/>
              <a:gd name="connsiteX22" fmla="*/ 4219534 w 5497330"/>
              <a:gd name="connsiteY22" fmla="*/ 4914487 h 5527174"/>
              <a:gd name="connsiteX23" fmla="*/ 4261364 w 5497330"/>
              <a:gd name="connsiteY23" fmla="*/ 4962357 h 5527174"/>
              <a:gd name="connsiteX24" fmla="*/ 4180886 w 5497330"/>
              <a:gd name="connsiteY24" fmla="*/ 4945634 h 5527174"/>
              <a:gd name="connsiteX25" fmla="*/ 4190156 w 5497330"/>
              <a:gd name="connsiteY25" fmla="*/ 4939333 h 5527174"/>
              <a:gd name="connsiteX26" fmla="*/ 1841975 w 5497330"/>
              <a:gd name="connsiteY26" fmla="*/ 4561485 h 5527174"/>
              <a:gd name="connsiteX27" fmla="*/ 1957715 w 5497330"/>
              <a:gd name="connsiteY27" fmla="*/ 4632244 h 5527174"/>
              <a:gd name="connsiteX28" fmla="*/ 1976248 w 5497330"/>
              <a:gd name="connsiteY28" fmla="*/ 4631303 h 5527174"/>
              <a:gd name="connsiteX29" fmla="*/ 1903131 w 5497330"/>
              <a:gd name="connsiteY29" fmla="*/ 4586884 h 5527174"/>
              <a:gd name="connsiteX30" fmla="*/ 1668256 w 5497330"/>
              <a:gd name="connsiteY30" fmla="*/ 4424190 h 5527174"/>
              <a:gd name="connsiteX31" fmla="*/ 1718878 w 5497330"/>
              <a:gd name="connsiteY31" fmla="*/ 4480618 h 5527174"/>
              <a:gd name="connsiteX32" fmla="*/ 1725410 w 5497330"/>
              <a:gd name="connsiteY32" fmla="*/ 4466929 h 5527174"/>
              <a:gd name="connsiteX33" fmla="*/ 1147627 w 5497330"/>
              <a:gd name="connsiteY33" fmla="*/ 3983551 h 5527174"/>
              <a:gd name="connsiteX34" fmla="*/ 1076434 w 5497330"/>
              <a:gd name="connsiteY34" fmla="*/ 3997212 h 5527174"/>
              <a:gd name="connsiteX35" fmla="*/ 1048579 w 5497330"/>
              <a:gd name="connsiteY35" fmla="*/ 4022370 h 5527174"/>
              <a:gd name="connsiteX36" fmla="*/ 1770093 w 5497330"/>
              <a:gd name="connsiteY36" fmla="*/ 4671104 h 5527174"/>
              <a:gd name="connsiteX37" fmla="*/ 1677545 w 5497330"/>
              <a:gd name="connsiteY37" fmla="*/ 4585745 h 5527174"/>
              <a:gd name="connsiteX38" fmla="*/ 1241762 w 5497330"/>
              <a:gd name="connsiteY38" fmla="*/ 4109528 h 5527174"/>
              <a:gd name="connsiteX39" fmla="*/ 1147627 w 5497330"/>
              <a:gd name="connsiteY39" fmla="*/ 3983551 h 5527174"/>
              <a:gd name="connsiteX40" fmla="*/ 3783589 w 5497330"/>
              <a:gd name="connsiteY40" fmla="*/ 3587539 h 5527174"/>
              <a:gd name="connsiteX41" fmla="*/ 3792194 w 5497330"/>
              <a:gd name="connsiteY41" fmla="*/ 3591555 h 5527174"/>
              <a:gd name="connsiteX42" fmla="*/ 3803666 w 5497330"/>
              <a:gd name="connsiteY42" fmla="*/ 3630558 h 5527174"/>
              <a:gd name="connsiteX43" fmla="*/ 3800796 w 5497330"/>
              <a:gd name="connsiteY43" fmla="*/ 3643747 h 5527174"/>
              <a:gd name="connsiteX44" fmla="*/ 3792194 w 5497330"/>
              <a:gd name="connsiteY44" fmla="*/ 3638587 h 5527174"/>
              <a:gd name="connsiteX45" fmla="*/ 3773838 w 5497330"/>
              <a:gd name="connsiteY45" fmla="*/ 3614500 h 5527174"/>
              <a:gd name="connsiteX46" fmla="*/ 3783589 w 5497330"/>
              <a:gd name="connsiteY46" fmla="*/ 3587539 h 5527174"/>
              <a:gd name="connsiteX47" fmla="*/ 841019 w 5497330"/>
              <a:gd name="connsiteY47" fmla="*/ 3333203 h 5527174"/>
              <a:gd name="connsiteX48" fmla="*/ 841918 w 5497330"/>
              <a:gd name="connsiteY48" fmla="*/ 3334102 h 5527174"/>
              <a:gd name="connsiteX49" fmla="*/ 839222 w 5497330"/>
              <a:gd name="connsiteY49" fmla="*/ 3335000 h 5527174"/>
              <a:gd name="connsiteX50" fmla="*/ 838324 w 5497330"/>
              <a:gd name="connsiteY50" fmla="*/ 3326013 h 5527174"/>
              <a:gd name="connsiteX51" fmla="*/ 841019 w 5497330"/>
              <a:gd name="connsiteY51" fmla="*/ 3333203 h 5527174"/>
              <a:gd name="connsiteX52" fmla="*/ 838324 w 5497330"/>
              <a:gd name="connsiteY52" fmla="*/ 3335000 h 5527174"/>
              <a:gd name="connsiteX53" fmla="*/ 838324 w 5497330"/>
              <a:gd name="connsiteY53" fmla="*/ 3326013 h 5527174"/>
              <a:gd name="connsiteX54" fmla="*/ 246197 w 5497330"/>
              <a:gd name="connsiteY54" fmla="*/ 3321521 h 5527174"/>
              <a:gd name="connsiteX55" fmla="*/ 331557 w 5497330"/>
              <a:gd name="connsiteY55" fmla="*/ 3399695 h 5527174"/>
              <a:gd name="connsiteX56" fmla="*/ 794296 w 5497330"/>
              <a:gd name="connsiteY56" fmla="*/ 4243408 h 5527174"/>
              <a:gd name="connsiteX57" fmla="*/ 1324425 w 5497330"/>
              <a:gd name="connsiteY57" fmla="*/ 4735799 h 5527174"/>
              <a:gd name="connsiteX58" fmla="*/ 1423375 w 5497330"/>
              <a:gd name="connsiteY58" fmla="*/ 4850135 h 5527174"/>
              <a:gd name="connsiteX59" fmla="*/ 1470643 w 5497330"/>
              <a:gd name="connsiteY59" fmla="*/ 4901234 h 5527174"/>
              <a:gd name="connsiteX60" fmla="*/ 1403837 w 5497330"/>
              <a:gd name="connsiteY60" fmla="*/ 4924847 h 5527174"/>
              <a:gd name="connsiteX61" fmla="*/ 1393049 w 5497330"/>
              <a:gd name="connsiteY61" fmla="*/ 4914716 h 5527174"/>
              <a:gd name="connsiteX62" fmla="*/ 1301963 w 5497330"/>
              <a:gd name="connsiteY62" fmla="*/ 4840925 h 5527174"/>
              <a:gd name="connsiteX63" fmla="*/ 1234994 w 5497330"/>
              <a:gd name="connsiteY63" fmla="*/ 4791520 h 5527174"/>
              <a:gd name="connsiteX64" fmla="*/ 1206720 w 5497330"/>
              <a:gd name="connsiteY64" fmla="*/ 4808579 h 5527174"/>
              <a:gd name="connsiteX65" fmla="*/ 1252543 w 5497330"/>
              <a:gd name="connsiteY65" fmla="*/ 4910111 h 5527174"/>
              <a:gd name="connsiteX66" fmla="*/ 1333397 w 5497330"/>
              <a:gd name="connsiteY66" fmla="*/ 4963638 h 5527174"/>
              <a:gd name="connsiteX67" fmla="*/ 1289262 w 5497330"/>
              <a:gd name="connsiteY67" fmla="*/ 4994979 h 5527174"/>
              <a:gd name="connsiteX68" fmla="*/ 1237699 w 5497330"/>
              <a:gd name="connsiteY68" fmla="*/ 5082584 h 5527174"/>
              <a:gd name="connsiteX69" fmla="*/ 1217388 w 5497330"/>
              <a:gd name="connsiteY69" fmla="*/ 5070385 h 5527174"/>
              <a:gd name="connsiteX70" fmla="*/ 813164 w 5497330"/>
              <a:gd name="connsiteY70" fmla="*/ 4737596 h 5527174"/>
              <a:gd name="connsiteX71" fmla="*/ 720617 w 5497330"/>
              <a:gd name="connsiteY71" fmla="*/ 4580353 h 5527174"/>
              <a:gd name="connsiteX72" fmla="*/ 483406 w 5497330"/>
              <a:gd name="connsiteY72" fmla="*/ 4310797 h 5527174"/>
              <a:gd name="connsiteX73" fmla="*/ 389961 w 5497330"/>
              <a:gd name="connsiteY73" fmla="*/ 4225438 h 5527174"/>
              <a:gd name="connsiteX74" fmla="*/ 496885 w 5497330"/>
              <a:gd name="connsiteY74" fmla="*/ 4236219 h 5527174"/>
              <a:gd name="connsiteX75" fmla="*/ 154547 w 5497330"/>
              <a:gd name="connsiteY75" fmla="*/ 3366449 h 5527174"/>
              <a:gd name="connsiteX76" fmla="*/ 473523 w 5497330"/>
              <a:gd name="connsiteY76" fmla="*/ 3948692 h 5527174"/>
              <a:gd name="connsiteX77" fmla="*/ 246197 w 5497330"/>
              <a:gd name="connsiteY77" fmla="*/ 3321521 h 5527174"/>
              <a:gd name="connsiteX78" fmla="*/ 3319581 w 5497330"/>
              <a:gd name="connsiteY78" fmla="*/ 3316823 h 5527174"/>
              <a:gd name="connsiteX79" fmla="*/ 3353422 w 5497330"/>
              <a:gd name="connsiteY79" fmla="*/ 3358693 h 5527174"/>
              <a:gd name="connsiteX80" fmla="*/ 3382100 w 5497330"/>
              <a:gd name="connsiteY80" fmla="*/ 3429813 h 5527174"/>
              <a:gd name="connsiteX81" fmla="*/ 3445191 w 5497330"/>
              <a:gd name="connsiteY81" fmla="*/ 3573203 h 5527174"/>
              <a:gd name="connsiteX82" fmla="*/ 3465266 w 5497330"/>
              <a:gd name="connsiteY82" fmla="*/ 3740679 h 5527174"/>
              <a:gd name="connsiteX83" fmla="*/ 3447487 w 5497330"/>
              <a:gd name="connsiteY83" fmla="*/ 3877187 h 5527174"/>
              <a:gd name="connsiteX84" fmla="*/ 3488206 w 5497330"/>
              <a:gd name="connsiteY84" fmla="*/ 4048679 h 5527174"/>
              <a:gd name="connsiteX85" fmla="*/ 3558181 w 5497330"/>
              <a:gd name="connsiteY85" fmla="*/ 4079653 h 5527174"/>
              <a:gd name="connsiteX86" fmla="*/ 3672893 w 5497330"/>
              <a:gd name="connsiteY86" fmla="*/ 4072197 h 5527174"/>
              <a:gd name="connsiteX87" fmla="*/ 3716484 w 5497330"/>
              <a:gd name="connsiteY87" fmla="*/ 4090549 h 5527174"/>
              <a:gd name="connsiteX88" fmla="*/ 3902890 w 5497330"/>
              <a:gd name="connsiteY88" fmla="*/ 4359551 h 5527174"/>
              <a:gd name="connsiteX89" fmla="*/ 4165588 w 5497330"/>
              <a:gd name="connsiteY89" fmla="*/ 4839131 h 5527174"/>
              <a:gd name="connsiteX90" fmla="*/ 4182062 w 5497330"/>
              <a:gd name="connsiteY90" fmla="*/ 4862536 h 5527174"/>
              <a:gd name="connsiteX91" fmla="*/ 4101647 w 5497330"/>
              <a:gd name="connsiteY91" fmla="*/ 4913369 h 5527174"/>
              <a:gd name="connsiteX92" fmla="*/ 4085775 w 5497330"/>
              <a:gd name="connsiteY92" fmla="*/ 4923795 h 5527174"/>
              <a:gd name="connsiteX93" fmla="*/ 3981611 w 5497330"/>
              <a:gd name="connsiteY93" fmla="*/ 4897474 h 5527174"/>
              <a:gd name="connsiteX94" fmla="*/ 3706161 w 5497330"/>
              <a:gd name="connsiteY94" fmla="*/ 4816675 h 5527174"/>
              <a:gd name="connsiteX95" fmla="*/ 3613246 w 5497330"/>
              <a:gd name="connsiteY95" fmla="*/ 4770790 h 5527174"/>
              <a:gd name="connsiteX96" fmla="*/ 3490502 w 5497330"/>
              <a:gd name="connsiteY96" fmla="*/ 4602737 h 5527174"/>
              <a:gd name="connsiteX97" fmla="*/ 3215196 w 5497330"/>
              <a:gd name="connsiteY97" fmla="*/ 4471968 h 5527174"/>
              <a:gd name="connsiteX98" fmla="*/ 2982328 w 5497330"/>
              <a:gd name="connsiteY98" fmla="*/ 4346929 h 5527174"/>
              <a:gd name="connsiteX99" fmla="*/ 2964549 w 5497330"/>
              <a:gd name="connsiteY99" fmla="*/ 4271796 h 5527174"/>
              <a:gd name="connsiteX100" fmla="*/ 3030509 w 5497330"/>
              <a:gd name="connsiteY100" fmla="*/ 3971251 h 5527174"/>
              <a:gd name="connsiteX101" fmla="*/ 3039687 w 5497330"/>
              <a:gd name="connsiteY101" fmla="*/ 3894394 h 5527174"/>
              <a:gd name="connsiteX102" fmla="*/ 3102778 w 5497330"/>
              <a:gd name="connsiteY102" fmla="*/ 3773375 h 5527174"/>
              <a:gd name="connsiteX103" fmla="*/ 3212326 w 5497330"/>
              <a:gd name="connsiteY103" fmla="*/ 3576071 h 5527174"/>
              <a:gd name="connsiteX104" fmla="*/ 3285744 w 5497330"/>
              <a:gd name="connsiteY104" fmla="*/ 3462505 h 5527174"/>
              <a:gd name="connsiteX105" fmla="*/ 3319581 w 5497330"/>
              <a:gd name="connsiteY105" fmla="*/ 3316823 h 5527174"/>
              <a:gd name="connsiteX106" fmla="*/ 922924 w 5497330"/>
              <a:gd name="connsiteY106" fmla="*/ 3225842 h 5527174"/>
              <a:gd name="connsiteX107" fmla="*/ 945248 w 5497330"/>
              <a:gd name="connsiteY107" fmla="*/ 3344995 h 5527174"/>
              <a:gd name="connsiteX108" fmla="*/ 980291 w 5497330"/>
              <a:gd name="connsiteY108" fmla="*/ 3501227 h 5527174"/>
              <a:gd name="connsiteX109" fmla="*/ 1189913 w 5497330"/>
              <a:gd name="connsiteY109" fmla="*/ 3896971 h 5527174"/>
              <a:gd name="connsiteX110" fmla="*/ 1208004 w 5497330"/>
              <a:gd name="connsiteY110" fmla="*/ 3910414 h 5527174"/>
              <a:gd name="connsiteX111" fmla="*/ 1128428 w 5497330"/>
              <a:gd name="connsiteY111" fmla="*/ 3779430 h 5527174"/>
              <a:gd name="connsiteX112" fmla="*/ 967014 w 5497330"/>
              <a:gd name="connsiteY112" fmla="*/ 3397315 h 5527174"/>
              <a:gd name="connsiteX113" fmla="*/ 0 w 5497330"/>
              <a:gd name="connsiteY113" fmla="*/ 3044776 h 5527174"/>
              <a:gd name="connsiteX114" fmla="*/ 80867 w 5497330"/>
              <a:gd name="connsiteY114" fmla="*/ 3335002 h 5527174"/>
              <a:gd name="connsiteX115" fmla="*/ 0 w 5497330"/>
              <a:gd name="connsiteY115" fmla="*/ 3044776 h 5527174"/>
              <a:gd name="connsiteX116" fmla="*/ 5483690 w 5497330"/>
              <a:gd name="connsiteY116" fmla="*/ 2999851 h 5527174"/>
              <a:gd name="connsiteX117" fmla="*/ 5430676 w 5497330"/>
              <a:gd name="connsiteY117" fmla="*/ 3415869 h 5527174"/>
              <a:gd name="connsiteX118" fmla="*/ 5483690 w 5497330"/>
              <a:gd name="connsiteY118" fmla="*/ 2999851 h 5527174"/>
              <a:gd name="connsiteX119" fmla="*/ 15274 w 5497330"/>
              <a:gd name="connsiteY119" fmla="*/ 2707829 h 5527174"/>
              <a:gd name="connsiteX120" fmla="*/ 106926 w 5497330"/>
              <a:gd name="connsiteY120" fmla="*/ 3071731 h 5527174"/>
              <a:gd name="connsiteX121" fmla="*/ 15274 w 5497330"/>
              <a:gd name="connsiteY121" fmla="*/ 2707829 h 5527174"/>
              <a:gd name="connsiteX122" fmla="*/ 877982 w 5497330"/>
              <a:gd name="connsiteY122" fmla="*/ 2629146 h 5527174"/>
              <a:gd name="connsiteX123" fmla="*/ 871570 w 5497330"/>
              <a:gd name="connsiteY123" fmla="*/ 2661107 h 5527174"/>
              <a:gd name="connsiteX124" fmla="*/ 849106 w 5497330"/>
              <a:gd name="connsiteY124" fmla="*/ 2750060 h 5527174"/>
              <a:gd name="connsiteX125" fmla="*/ 834730 w 5497330"/>
              <a:gd name="connsiteY125" fmla="*/ 2838117 h 5527174"/>
              <a:gd name="connsiteX126" fmla="*/ 872770 w 5497330"/>
              <a:gd name="connsiteY126" fmla="*/ 2899139 h 5527174"/>
              <a:gd name="connsiteX127" fmla="*/ 879161 w 5497330"/>
              <a:gd name="connsiteY127" fmla="*/ 2921300 h 5527174"/>
              <a:gd name="connsiteX128" fmla="*/ 871196 w 5497330"/>
              <a:gd name="connsiteY128" fmla="*/ 2763540 h 5527174"/>
              <a:gd name="connsiteX129" fmla="*/ 461842 w 5497330"/>
              <a:gd name="connsiteY129" fmla="*/ 2443665 h 5527174"/>
              <a:gd name="connsiteX130" fmla="*/ 517550 w 5497330"/>
              <a:gd name="connsiteY130" fmla="*/ 3230771 h 5527174"/>
              <a:gd name="connsiteX131" fmla="*/ 858990 w 5497330"/>
              <a:gd name="connsiteY131" fmla="*/ 4088863 h 5527174"/>
              <a:gd name="connsiteX132" fmla="*/ 489696 w 5497330"/>
              <a:gd name="connsiteY132" fmla="*/ 3260423 h 5527174"/>
              <a:gd name="connsiteX133" fmla="*/ 461842 w 5497330"/>
              <a:gd name="connsiteY133" fmla="*/ 2443665 h 5527174"/>
              <a:gd name="connsiteX134" fmla="*/ 97940 w 5497330"/>
              <a:gd name="connsiteY134" fmla="*/ 2408623 h 5527174"/>
              <a:gd name="connsiteX135" fmla="*/ 70985 w 5497330"/>
              <a:gd name="connsiteY135" fmla="*/ 2608096 h 5527174"/>
              <a:gd name="connsiteX136" fmla="*/ 97940 w 5497330"/>
              <a:gd name="connsiteY136" fmla="*/ 2408623 h 5527174"/>
              <a:gd name="connsiteX137" fmla="*/ 5022744 w 5497330"/>
              <a:gd name="connsiteY137" fmla="*/ 1270192 h 5527174"/>
              <a:gd name="connsiteX138" fmla="*/ 5090132 w 5497330"/>
              <a:gd name="connsiteY138" fmla="*/ 1299845 h 5527174"/>
              <a:gd name="connsiteX139" fmla="*/ 5333634 w 5497330"/>
              <a:gd name="connsiteY139" fmla="*/ 1767078 h 5527174"/>
              <a:gd name="connsiteX140" fmla="*/ 5022744 w 5497330"/>
              <a:gd name="connsiteY140" fmla="*/ 1270192 h 5527174"/>
              <a:gd name="connsiteX141" fmla="*/ 5022746 w 5497330"/>
              <a:gd name="connsiteY141" fmla="*/ 1268396 h 5527174"/>
              <a:gd name="connsiteX142" fmla="*/ 5023644 w 5497330"/>
              <a:gd name="connsiteY142" fmla="*/ 1270192 h 5527174"/>
              <a:gd name="connsiteX143" fmla="*/ 5022744 w 5497330"/>
              <a:gd name="connsiteY143" fmla="*/ 1270192 h 5527174"/>
              <a:gd name="connsiteX144" fmla="*/ 5020949 w 5497330"/>
              <a:gd name="connsiteY144" fmla="*/ 1270192 h 5527174"/>
              <a:gd name="connsiteX145" fmla="*/ 5022746 w 5497330"/>
              <a:gd name="connsiteY145" fmla="*/ 1268396 h 5527174"/>
              <a:gd name="connsiteX146" fmla="*/ 3330828 w 5497330"/>
              <a:gd name="connsiteY146" fmla="*/ 47304 h 5527174"/>
              <a:gd name="connsiteX147" fmla="*/ 4694786 w 5497330"/>
              <a:gd name="connsiteY147" fmla="*/ 819136 h 5527174"/>
              <a:gd name="connsiteX148" fmla="*/ 4340767 w 5497330"/>
              <a:gd name="connsiteY148" fmla="*/ 598098 h 5527174"/>
              <a:gd name="connsiteX149" fmla="*/ 4895157 w 5497330"/>
              <a:gd name="connsiteY149" fmla="*/ 1164168 h 5527174"/>
              <a:gd name="connsiteX150" fmla="*/ 4895157 w 5497330"/>
              <a:gd name="connsiteY150" fmla="*/ 1107561 h 5527174"/>
              <a:gd name="connsiteX151" fmla="*/ 4897852 w 5497330"/>
              <a:gd name="connsiteY151" fmla="*/ 1043766 h 5527174"/>
              <a:gd name="connsiteX152" fmla="*/ 4943677 w 5497330"/>
              <a:gd name="connsiteY152" fmla="*/ 1077911 h 5527174"/>
              <a:gd name="connsiteX153" fmla="*/ 5020050 w 5497330"/>
              <a:gd name="connsiteY153" fmla="*/ 1269296 h 5527174"/>
              <a:gd name="connsiteX154" fmla="*/ 4980516 w 5497330"/>
              <a:gd name="connsiteY154" fmla="*/ 1279180 h 5527174"/>
              <a:gd name="connsiteX155" fmla="*/ 5352505 w 5497330"/>
              <a:gd name="connsiteY155" fmla="*/ 2005186 h 5527174"/>
              <a:gd name="connsiteX156" fmla="*/ 5471111 w 5497330"/>
              <a:gd name="connsiteY156" fmla="*/ 2431985 h 5527174"/>
              <a:gd name="connsiteX157" fmla="*/ 5472009 w 5497330"/>
              <a:gd name="connsiteY157" fmla="*/ 2431985 h 5527174"/>
              <a:gd name="connsiteX158" fmla="*/ 5471111 w 5497330"/>
              <a:gd name="connsiteY158" fmla="*/ 2469722 h 5527174"/>
              <a:gd name="connsiteX159" fmla="*/ 5421690 w 5497330"/>
              <a:gd name="connsiteY159" fmla="*/ 2965707 h 5527174"/>
              <a:gd name="connsiteX160" fmla="*/ 5338128 w 5497330"/>
              <a:gd name="connsiteY160" fmla="*/ 3523690 h 5527174"/>
              <a:gd name="connsiteX161" fmla="*/ 5432473 w 5497330"/>
              <a:gd name="connsiteY161" fmla="*/ 3515604 h 5527174"/>
              <a:gd name="connsiteX162" fmla="*/ 5155728 w 5497330"/>
              <a:gd name="connsiteY162" fmla="*/ 4069093 h 5527174"/>
              <a:gd name="connsiteX163" fmla="*/ 5021849 w 5497330"/>
              <a:gd name="connsiteY163" fmla="*/ 4365606 h 5527174"/>
              <a:gd name="connsiteX164" fmla="*/ 4854724 w 5497330"/>
              <a:gd name="connsiteY164" fmla="*/ 4588665 h 5527174"/>
              <a:gd name="connsiteX165" fmla="*/ 4671649 w 5497330"/>
              <a:gd name="connsiteY165" fmla="*/ 4748853 h 5527174"/>
              <a:gd name="connsiteX166" fmla="*/ 4669507 w 5497330"/>
              <a:gd name="connsiteY166" fmla="*/ 4746036 h 5527174"/>
              <a:gd name="connsiteX167" fmla="*/ 4739488 w 5497330"/>
              <a:gd name="connsiteY167" fmla="*/ 4671694 h 5527174"/>
              <a:gd name="connsiteX168" fmla="*/ 5016457 w 5497330"/>
              <a:gd name="connsiteY168" fmla="*/ 4361114 h 5527174"/>
              <a:gd name="connsiteX169" fmla="*/ 5026341 w 5497330"/>
              <a:gd name="connsiteY169" fmla="*/ 4138280 h 5527174"/>
              <a:gd name="connsiteX170" fmla="*/ 4728704 w 5497330"/>
              <a:gd name="connsiteY170" fmla="*/ 4558114 h 5527174"/>
              <a:gd name="connsiteX171" fmla="*/ 4608612 w 5497330"/>
              <a:gd name="connsiteY171" fmla="*/ 4672562 h 5527174"/>
              <a:gd name="connsiteX172" fmla="*/ 4544826 w 5497330"/>
              <a:gd name="connsiteY172" fmla="*/ 4598158 h 5527174"/>
              <a:gd name="connsiteX173" fmla="*/ 4031367 w 5497330"/>
              <a:gd name="connsiteY173" fmla="*/ 3994765 h 5527174"/>
              <a:gd name="connsiteX174" fmla="*/ 3851843 w 5497330"/>
              <a:gd name="connsiteY174" fmla="*/ 3706266 h 5527174"/>
              <a:gd name="connsiteX175" fmla="*/ 3854137 w 5497330"/>
              <a:gd name="connsiteY175" fmla="*/ 3701678 h 5527174"/>
              <a:gd name="connsiteX176" fmla="*/ 3971716 w 5497330"/>
              <a:gd name="connsiteY176" fmla="*/ 3710856 h 5527174"/>
              <a:gd name="connsiteX177" fmla="*/ 4131740 w 5497330"/>
              <a:gd name="connsiteY177" fmla="*/ 3634573 h 5527174"/>
              <a:gd name="connsiteX178" fmla="*/ 4162709 w 5497330"/>
              <a:gd name="connsiteY178" fmla="*/ 3539362 h 5527174"/>
              <a:gd name="connsiteX179" fmla="*/ 4093310 w 5497330"/>
              <a:gd name="connsiteY179" fmla="*/ 3489462 h 5527174"/>
              <a:gd name="connsiteX180" fmla="*/ 4075531 w 5497330"/>
              <a:gd name="connsiteY180" fmla="*/ 3472831 h 5527174"/>
              <a:gd name="connsiteX181" fmla="*/ 4022762 w 5497330"/>
              <a:gd name="connsiteY181" fmla="*/ 3430386 h 5527174"/>
              <a:gd name="connsiteX182" fmla="*/ 4046280 w 5497330"/>
              <a:gd name="connsiteY182" fmla="*/ 3405723 h 5527174"/>
              <a:gd name="connsiteX183" fmla="*/ 4076105 w 5497330"/>
              <a:gd name="connsiteY183" fmla="*/ 3352954 h 5527174"/>
              <a:gd name="connsiteX184" fmla="*/ 4089294 w 5497330"/>
              <a:gd name="connsiteY184" fmla="*/ 3271511 h 5527174"/>
              <a:gd name="connsiteX185" fmla="*/ 4101339 w 5497330"/>
              <a:gd name="connsiteY185" fmla="*/ 3186623 h 5527174"/>
              <a:gd name="connsiteX186" fmla="*/ 4109944 w 5497330"/>
              <a:gd name="connsiteY186" fmla="*/ 3126401 h 5527174"/>
              <a:gd name="connsiteX187" fmla="*/ 4109371 w 5497330"/>
              <a:gd name="connsiteY187" fmla="*/ 3061016 h 5527174"/>
              <a:gd name="connsiteX188" fmla="*/ 4077250 w 5497330"/>
              <a:gd name="connsiteY188" fmla="*/ 2941715 h 5527174"/>
              <a:gd name="connsiteX189" fmla="*/ 3851843 w 5497330"/>
              <a:gd name="connsiteY189" fmla="*/ 2729498 h 5527174"/>
              <a:gd name="connsiteX190" fmla="*/ 3787032 w 5497330"/>
              <a:gd name="connsiteY190" fmla="*/ 2714013 h 5527174"/>
              <a:gd name="connsiteX191" fmla="*/ 3676334 w 5497330"/>
              <a:gd name="connsiteY191" fmla="*/ 2653788 h 5527174"/>
              <a:gd name="connsiteX192" fmla="*/ 3637331 w 5497330"/>
              <a:gd name="connsiteY192" fmla="*/ 2611346 h 5527174"/>
              <a:gd name="connsiteX193" fmla="*/ 3571949 w 5497330"/>
              <a:gd name="connsiteY193" fmla="*/ 2617657 h 5527174"/>
              <a:gd name="connsiteX194" fmla="*/ 3540975 w 5497330"/>
              <a:gd name="connsiteY194" fmla="*/ 2632570 h 5527174"/>
              <a:gd name="connsiteX195" fmla="*/ 3476162 w 5497330"/>
              <a:gd name="connsiteY195" fmla="*/ 2642320 h 5527174"/>
              <a:gd name="connsiteX196" fmla="*/ 3466412 w 5497330"/>
              <a:gd name="connsiteY196" fmla="*/ 2639450 h 5527174"/>
              <a:gd name="connsiteX197" fmla="*/ 3425118 w 5497330"/>
              <a:gd name="connsiteY197" fmla="*/ 2641171 h 5527174"/>
              <a:gd name="connsiteX198" fmla="*/ 3393571 w 5497330"/>
              <a:gd name="connsiteY198" fmla="*/ 2647481 h 5527174"/>
              <a:gd name="connsiteX199" fmla="*/ 3347114 w 5497330"/>
              <a:gd name="connsiteY199" fmla="*/ 2638876 h 5527174"/>
              <a:gd name="connsiteX200" fmla="*/ 3267961 w 5497330"/>
              <a:gd name="connsiteY200" fmla="*/ 2711719 h 5527174"/>
              <a:gd name="connsiteX201" fmla="*/ 3258787 w 5497330"/>
              <a:gd name="connsiteY201" fmla="*/ 2726057 h 5527174"/>
              <a:gd name="connsiteX202" fmla="*/ 3246742 w 5497330"/>
              <a:gd name="connsiteY202" fmla="*/ 2651494 h 5527174"/>
              <a:gd name="connsiteX203" fmla="*/ 3277138 w 5497330"/>
              <a:gd name="connsiteY203" fmla="*/ 2339481 h 5527174"/>
              <a:gd name="connsiteX204" fmla="*/ 3351704 w 5497330"/>
              <a:gd name="connsiteY204" fmla="*/ 2112352 h 5527174"/>
              <a:gd name="connsiteX205" fmla="*/ 3430853 w 5497330"/>
              <a:gd name="connsiteY205" fmla="*/ 1796320 h 5527174"/>
              <a:gd name="connsiteX206" fmla="*/ 3466988 w 5497330"/>
              <a:gd name="connsiteY206" fmla="*/ 1482013 h 5527174"/>
              <a:gd name="connsiteX207" fmla="*/ 3531797 w 5497330"/>
              <a:gd name="connsiteY207" fmla="*/ 1249723 h 5527174"/>
              <a:gd name="connsiteX208" fmla="*/ 3613246 w 5497330"/>
              <a:gd name="connsiteY208" fmla="*/ 1167129 h 5527174"/>
              <a:gd name="connsiteX209" fmla="*/ 3629302 w 5497330"/>
              <a:gd name="connsiteY209" fmla="*/ 1160246 h 5527174"/>
              <a:gd name="connsiteX210" fmla="*/ 3762943 w 5497330"/>
              <a:gd name="connsiteY210" fmla="*/ 1047255 h 5527174"/>
              <a:gd name="connsiteX211" fmla="*/ 3816857 w 5497330"/>
              <a:gd name="connsiteY211" fmla="*/ 977855 h 5527174"/>
              <a:gd name="connsiteX212" fmla="*/ 3859872 w 5497330"/>
              <a:gd name="connsiteY212" fmla="*/ 929101 h 5527174"/>
              <a:gd name="connsiteX213" fmla="*/ 3881094 w 5497330"/>
              <a:gd name="connsiteY213" fmla="*/ 876909 h 5527174"/>
              <a:gd name="connsiteX214" fmla="*/ 3850697 w 5497330"/>
              <a:gd name="connsiteY214" fmla="*/ 849379 h 5527174"/>
              <a:gd name="connsiteX215" fmla="*/ 3833491 w 5497330"/>
              <a:gd name="connsiteY215" fmla="*/ 852819 h 5527174"/>
              <a:gd name="connsiteX216" fmla="*/ 3857003 w 5497330"/>
              <a:gd name="connsiteY216" fmla="*/ 805788 h 5527174"/>
              <a:gd name="connsiteX217" fmla="*/ 3924112 w 5497330"/>
              <a:gd name="connsiteY217" fmla="*/ 710005 h 5527174"/>
              <a:gd name="connsiteX218" fmla="*/ 3933290 w 5497330"/>
              <a:gd name="connsiteY218" fmla="*/ 641175 h 5527174"/>
              <a:gd name="connsiteX219" fmla="*/ 3924112 w 5497330"/>
              <a:gd name="connsiteY219" fmla="*/ 595866 h 5527174"/>
              <a:gd name="connsiteX220" fmla="*/ 3895434 w 5497330"/>
              <a:gd name="connsiteY220" fmla="*/ 569482 h 5527174"/>
              <a:gd name="connsiteX221" fmla="*/ 3869049 w 5497330"/>
              <a:gd name="connsiteY221" fmla="*/ 583820 h 5527174"/>
              <a:gd name="connsiteX222" fmla="*/ 3852415 w 5497330"/>
              <a:gd name="connsiteY222" fmla="*/ 589555 h 5527174"/>
              <a:gd name="connsiteX223" fmla="*/ 3800223 w 5497330"/>
              <a:gd name="connsiteY223" fmla="*/ 597587 h 5527174"/>
              <a:gd name="connsiteX224" fmla="*/ 3758353 w 5497330"/>
              <a:gd name="connsiteY224" fmla="*/ 627984 h 5527174"/>
              <a:gd name="connsiteX225" fmla="*/ 3740574 w 5497330"/>
              <a:gd name="connsiteY225" fmla="*/ 626838 h 5527174"/>
              <a:gd name="connsiteX226" fmla="*/ 3709602 w 5497330"/>
              <a:gd name="connsiteY226" fmla="*/ 621674 h 5527174"/>
              <a:gd name="connsiteX227" fmla="*/ 3639054 w 5497330"/>
              <a:gd name="connsiteY227" fmla="*/ 660676 h 5527174"/>
              <a:gd name="connsiteX228" fmla="*/ 3485340 w 5497330"/>
              <a:gd name="connsiteY228" fmla="*/ 788009 h 5527174"/>
              <a:gd name="connsiteX229" fmla="*/ 3371777 w 5497330"/>
              <a:gd name="connsiteY229" fmla="*/ 946884 h 5527174"/>
              <a:gd name="connsiteX230" fmla="*/ 3341377 w 5497330"/>
              <a:gd name="connsiteY230" fmla="*/ 1067903 h 5527174"/>
              <a:gd name="connsiteX231" fmla="*/ 3307536 w 5497330"/>
              <a:gd name="connsiteY231" fmla="*/ 1181469 h 5527174"/>
              <a:gd name="connsiteX232" fmla="*/ 3164148 w 5497330"/>
              <a:gd name="connsiteY232" fmla="*/ 1520440 h 5527174"/>
              <a:gd name="connsiteX233" fmla="*/ 3070657 w 5497330"/>
              <a:gd name="connsiteY233" fmla="*/ 1751584 h 5527174"/>
              <a:gd name="connsiteX234" fmla="*/ 2977168 w 5497330"/>
              <a:gd name="connsiteY234" fmla="*/ 2065319 h 5527174"/>
              <a:gd name="connsiteX235" fmla="*/ 2928415 w 5497330"/>
              <a:gd name="connsiteY235" fmla="*/ 2334893 h 5527174"/>
              <a:gd name="connsiteX236" fmla="*/ 2905475 w 5497330"/>
              <a:gd name="connsiteY236" fmla="*/ 2542520 h 5527174"/>
              <a:gd name="connsiteX237" fmla="*/ 2885972 w 5497330"/>
              <a:gd name="connsiteY237" fmla="*/ 2771944 h 5527174"/>
              <a:gd name="connsiteX238" fmla="*/ 2891135 w 5497330"/>
              <a:gd name="connsiteY238" fmla="*/ 2975555 h 5527174"/>
              <a:gd name="connsiteX239" fmla="*/ 2708742 w 5497330"/>
              <a:gd name="connsiteY239" fmla="*/ 3123535 h 5527174"/>
              <a:gd name="connsiteX240" fmla="*/ 2463261 w 5497330"/>
              <a:gd name="connsiteY240" fmla="*/ 3291011 h 5527174"/>
              <a:gd name="connsiteX241" fmla="*/ 2300944 w 5497330"/>
              <a:gd name="connsiteY241" fmla="*/ 3418341 h 5527174"/>
              <a:gd name="connsiteX242" fmla="*/ 2205160 w 5497330"/>
              <a:gd name="connsiteY242" fmla="*/ 3529039 h 5527174"/>
              <a:gd name="connsiteX243" fmla="*/ 2170747 w 5497330"/>
              <a:gd name="connsiteY243" fmla="*/ 3644323 h 5527174"/>
              <a:gd name="connsiteX244" fmla="*/ 2234984 w 5497330"/>
              <a:gd name="connsiteY244" fmla="*/ 3843919 h 5527174"/>
              <a:gd name="connsiteX245" fmla="*/ 2236705 w 5497330"/>
              <a:gd name="connsiteY245" fmla="*/ 3864568 h 5527174"/>
              <a:gd name="connsiteX246" fmla="*/ 2203441 w 5497330"/>
              <a:gd name="connsiteY246" fmla="*/ 3954619 h 5527174"/>
              <a:gd name="connsiteX247" fmla="*/ 2176484 w 5497330"/>
              <a:gd name="connsiteY247" fmla="*/ 4236234 h 5527174"/>
              <a:gd name="connsiteX248" fmla="*/ 2262517 w 5497330"/>
              <a:gd name="connsiteY248" fmla="*/ 4461642 h 5527174"/>
              <a:gd name="connsiteX249" fmla="*/ 2474157 w 5497330"/>
              <a:gd name="connsiteY249" fmla="*/ 4845350 h 5527174"/>
              <a:gd name="connsiteX250" fmla="*/ 2388698 w 5497330"/>
              <a:gd name="connsiteY250" fmla="*/ 4840762 h 5527174"/>
              <a:gd name="connsiteX251" fmla="*/ 2319520 w 5497330"/>
              <a:gd name="connsiteY251" fmla="*/ 4840356 h 5527174"/>
              <a:gd name="connsiteX252" fmla="*/ 2246744 w 5497330"/>
              <a:gd name="connsiteY252" fmla="*/ 4842598 h 5527174"/>
              <a:gd name="connsiteX253" fmla="*/ 1981246 w 5497330"/>
              <a:gd name="connsiteY253" fmla="*/ 4763653 h 5527174"/>
              <a:gd name="connsiteX254" fmla="*/ 2082778 w 5497330"/>
              <a:gd name="connsiteY254" fmla="*/ 4825342 h 5527174"/>
              <a:gd name="connsiteX255" fmla="*/ 2142602 w 5497330"/>
              <a:gd name="connsiteY255" fmla="*/ 4847232 h 5527174"/>
              <a:gd name="connsiteX256" fmla="*/ 2119487 w 5497330"/>
              <a:gd name="connsiteY256" fmla="*/ 4848335 h 5527174"/>
              <a:gd name="connsiteX257" fmla="*/ 1711733 w 5497330"/>
              <a:gd name="connsiteY257" fmla="*/ 4871792 h 5527174"/>
              <a:gd name="connsiteX258" fmla="*/ 1676538 w 5497330"/>
              <a:gd name="connsiteY258" fmla="*/ 4872883 h 5527174"/>
              <a:gd name="connsiteX259" fmla="*/ 1619435 w 5497330"/>
              <a:gd name="connsiteY259" fmla="*/ 4839802 h 5527174"/>
              <a:gd name="connsiteX260" fmla="*/ 1343294 w 5497330"/>
              <a:gd name="connsiteY260" fmla="*/ 4612700 h 5527174"/>
              <a:gd name="connsiteX261" fmla="*/ 787107 w 5497330"/>
              <a:gd name="connsiteY261" fmla="*/ 3843564 h 5527174"/>
              <a:gd name="connsiteX262" fmla="*/ 652329 w 5497330"/>
              <a:gd name="connsiteY262" fmla="*/ 3357463 h 5527174"/>
              <a:gd name="connsiteX263" fmla="*/ 643343 w 5497330"/>
              <a:gd name="connsiteY263" fmla="*/ 3140918 h 5527174"/>
              <a:gd name="connsiteX264" fmla="*/ 750268 w 5497330"/>
              <a:gd name="connsiteY264" fmla="*/ 3426650 h 5527174"/>
              <a:gd name="connsiteX265" fmla="*/ 995567 w 5497330"/>
              <a:gd name="connsiteY265" fmla="*/ 3909157 h 5527174"/>
              <a:gd name="connsiteX266" fmla="*/ 1049477 w 5497330"/>
              <a:gd name="connsiteY266" fmla="*/ 3939706 h 5527174"/>
              <a:gd name="connsiteX267" fmla="*/ 1013536 w 5497330"/>
              <a:gd name="connsiteY267" fmla="*/ 3804928 h 5527174"/>
              <a:gd name="connsiteX268" fmla="*/ 843716 w 5497330"/>
              <a:gd name="connsiteY268" fmla="*/ 3338595 h 5527174"/>
              <a:gd name="connsiteX269" fmla="*/ 897628 w 5497330"/>
              <a:gd name="connsiteY269" fmla="*/ 3331406 h 5527174"/>
              <a:gd name="connsiteX270" fmla="*/ 901222 w 5497330"/>
              <a:gd name="connsiteY270" fmla="*/ 3260084 h 5527174"/>
              <a:gd name="connsiteX271" fmla="*/ 914435 w 5497330"/>
              <a:gd name="connsiteY271" fmla="*/ 3192672 h 5527174"/>
              <a:gd name="connsiteX272" fmla="*/ 890412 w 5497330"/>
              <a:gd name="connsiteY272" fmla="*/ 3035264 h 5527174"/>
              <a:gd name="connsiteX273" fmla="*/ 883700 w 5497330"/>
              <a:gd name="connsiteY273" fmla="*/ 3082289 h 5527174"/>
              <a:gd name="connsiteX274" fmla="*/ 838324 w 5497330"/>
              <a:gd name="connsiteY274" fmla="*/ 3325116 h 5527174"/>
              <a:gd name="connsiteX275" fmla="*/ 806875 w 5497330"/>
              <a:gd name="connsiteY275" fmla="*/ 2639543 h 5527174"/>
              <a:gd name="connsiteX276" fmla="*/ 823807 w 5497330"/>
              <a:gd name="connsiteY276" fmla="*/ 2596581 h 5527174"/>
              <a:gd name="connsiteX277" fmla="*/ 850903 w 5497330"/>
              <a:gd name="connsiteY277" fmla="*/ 2600906 h 5527174"/>
              <a:gd name="connsiteX278" fmla="*/ 871443 w 5497330"/>
              <a:gd name="connsiteY278" fmla="*/ 2612839 h 5527174"/>
              <a:gd name="connsiteX279" fmla="*/ 878122 w 5497330"/>
              <a:gd name="connsiteY279" fmla="*/ 2626361 h 5527174"/>
              <a:gd name="connsiteX280" fmla="*/ 882199 w 5497330"/>
              <a:gd name="connsiteY280" fmla="*/ 2545630 h 5527174"/>
              <a:gd name="connsiteX281" fmla="*/ 1128428 w 5497330"/>
              <a:gd name="connsiteY281" fmla="*/ 1747649 h 5527174"/>
              <a:gd name="connsiteX282" fmla="*/ 1133134 w 5497330"/>
              <a:gd name="connsiteY282" fmla="*/ 1739905 h 5527174"/>
              <a:gd name="connsiteX283" fmla="*/ 1133040 w 5497330"/>
              <a:gd name="connsiteY283" fmla="*/ 1739224 h 5527174"/>
              <a:gd name="connsiteX284" fmla="*/ 1342396 w 5497330"/>
              <a:gd name="connsiteY284" fmla="*/ 1378915 h 5527174"/>
              <a:gd name="connsiteX285" fmla="*/ 1396308 w 5497330"/>
              <a:gd name="connsiteY285" fmla="*/ 1342076 h 5527174"/>
              <a:gd name="connsiteX286" fmla="*/ 1440335 w 5497330"/>
              <a:gd name="connsiteY286" fmla="*/ 1245934 h 5527174"/>
              <a:gd name="connsiteX287" fmla="*/ 1351382 w 5497330"/>
              <a:gd name="connsiteY287" fmla="*/ 1281875 h 5527174"/>
              <a:gd name="connsiteX288" fmla="*/ 894033 w 5497330"/>
              <a:gd name="connsiteY288" fmla="*/ 1775165 h 5527174"/>
              <a:gd name="connsiteX289" fmla="*/ 842818 w 5497330"/>
              <a:gd name="connsiteY289" fmla="*/ 1922522 h 5527174"/>
              <a:gd name="connsiteX290" fmla="*/ 870671 w 5497330"/>
              <a:gd name="connsiteY290" fmla="*/ 1744614 h 5527174"/>
              <a:gd name="connsiteX291" fmla="*/ 832033 w 5497330"/>
              <a:gd name="connsiteY291" fmla="*/ 1653865 h 5527174"/>
              <a:gd name="connsiteX292" fmla="*/ 641547 w 5497330"/>
              <a:gd name="connsiteY292" fmla="*/ 2031243 h 5527174"/>
              <a:gd name="connsiteX293" fmla="*/ 528332 w 5497330"/>
              <a:gd name="connsiteY293" fmla="*/ 2356509 h 5527174"/>
              <a:gd name="connsiteX294" fmla="*/ 577751 w 5497330"/>
              <a:gd name="connsiteY294" fmla="*/ 2087850 h 5527174"/>
              <a:gd name="connsiteX295" fmla="*/ 555289 w 5497330"/>
              <a:gd name="connsiteY295" fmla="*/ 1794033 h 5527174"/>
              <a:gd name="connsiteX296" fmla="*/ 2225645 w 5497330"/>
              <a:gd name="connsiteY296" fmla="*/ 348309 h 5527174"/>
              <a:gd name="connsiteX297" fmla="*/ 2458361 w 5497330"/>
              <a:gd name="connsiteY297" fmla="*/ 298891 h 5527174"/>
              <a:gd name="connsiteX298" fmla="*/ 2671311 w 5497330"/>
              <a:gd name="connsiteY298" fmla="*/ 236893 h 5527174"/>
              <a:gd name="connsiteX299" fmla="*/ 1848265 w 5497330"/>
              <a:gd name="connsiteY299" fmla="*/ 398628 h 5527174"/>
              <a:gd name="connsiteX300" fmla="*/ 286631 w 5497330"/>
              <a:gd name="connsiteY300" fmla="*/ 2109415 h 5527174"/>
              <a:gd name="connsiteX301" fmla="*/ 271356 w 5497330"/>
              <a:gd name="connsiteY301" fmla="*/ 2274743 h 5527174"/>
              <a:gd name="connsiteX302" fmla="*/ 238110 w 5497330"/>
              <a:gd name="connsiteY302" fmla="*/ 2099531 h 5527174"/>
              <a:gd name="connsiteX303" fmla="*/ 248892 w 5497330"/>
              <a:gd name="connsiteY303" fmla="*/ 1896465 h 5527174"/>
              <a:gd name="connsiteX304" fmla="*/ 1202226 w 5497330"/>
              <a:gd name="connsiteY304" fmla="*/ 613375 h 5527174"/>
              <a:gd name="connsiteX305" fmla="*/ 2064809 w 5497330"/>
              <a:gd name="connsiteY305" fmla="*/ 200952 h 5527174"/>
              <a:gd name="connsiteX306" fmla="*/ 2564387 w 5497330"/>
              <a:gd name="connsiteY306" fmla="*/ 84144 h 5527174"/>
              <a:gd name="connsiteX307" fmla="*/ 3568936 w 5497330"/>
              <a:gd name="connsiteY307" fmla="*/ 227907 h 5527174"/>
              <a:gd name="connsiteX308" fmla="*/ 4190714 w 5497330"/>
              <a:gd name="connsiteY308" fmla="*/ 524420 h 5527174"/>
              <a:gd name="connsiteX309" fmla="*/ 4301233 w 5497330"/>
              <a:gd name="connsiteY309" fmla="*/ 563956 h 5527174"/>
              <a:gd name="connsiteX310" fmla="*/ 3500648 w 5497330"/>
              <a:gd name="connsiteY310" fmla="*/ 150635 h 5527174"/>
              <a:gd name="connsiteX311" fmla="*/ 3330828 w 5497330"/>
              <a:gd name="connsiteY311" fmla="*/ 47304 h 5527174"/>
              <a:gd name="connsiteX312" fmla="*/ 2427376 w 5497330"/>
              <a:gd name="connsiteY312" fmla="*/ 11322 h 5527174"/>
              <a:gd name="connsiteX313" fmla="*/ 2505983 w 5497330"/>
              <a:gd name="connsiteY313" fmla="*/ 12262 h 5527174"/>
              <a:gd name="connsiteX314" fmla="*/ 2197788 w 5497330"/>
              <a:gd name="connsiteY314" fmla="*/ 65276 h 5527174"/>
              <a:gd name="connsiteX315" fmla="*/ 2427376 w 5497330"/>
              <a:gd name="connsiteY315" fmla="*/ 11322 h 5527174"/>
              <a:gd name="connsiteX316" fmla="*/ 2884176 w 5497330"/>
              <a:gd name="connsiteY316" fmla="*/ 2097 h 5527174"/>
              <a:gd name="connsiteX317" fmla="*/ 3158309 w 5497330"/>
              <a:gd name="connsiteY317" fmla="*/ 48203 h 5527174"/>
              <a:gd name="connsiteX318" fmla="*/ 2648846 w 5497330"/>
              <a:gd name="connsiteY318" fmla="*/ 48203 h 5527174"/>
              <a:gd name="connsiteX319" fmla="*/ 2786827 w 5497330"/>
              <a:gd name="connsiteY319" fmla="*/ 3218 h 5527174"/>
              <a:gd name="connsiteX320" fmla="*/ 2884176 w 5497330"/>
              <a:gd name="connsiteY320" fmla="*/ 2097 h 552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5497330" h="5527174">
                <a:moveTo>
                  <a:pt x="2699724" y="5483146"/>
                </a:moveTo>
                <a:lnTo>
                  <a:pt x="3073528" y="5483146"/>
                </a:lnTo>
                <a:cubicBezTo>
                  <a:pt x="3077541" y="5483146"/>
                  <a:pt x="3085392" y="5483398"/>
                  <a:pt x="3095267" y="5483773"/>
                </a:cubicBezTo>
                <a:lnTo>
                  <a:pt x="3111606" y="5484438"/>
                </a:lnTo>
                <a:lnTo>
                  <a:pt x="3056189" y="5510353"/>
                </a:lnTo>
                <a:cubicBezTo>
                  <a:pt x="2975938" y="5533547"/>
                  <a:pt x="2894230" y="5530795"/>
                  <a:pt x="2811733" y="5514003"/>
                </a:cubicBezTo>
                <a:close/>
                <a:moveTo>
                  <a:pt x="2093175" y="5470590"/>
                </a:moveTo>
                <a:lnTo>
                  <a:pt x="2193330" y="5473467"/>
                </a:lnTo>
                <a:cubicBezTo>
                  <a:pt x="2237907" y="5474705"/>
                  <a:pt x="2282909" y="5475910"/>
                  <a:pt x="2326306" y="5477027"/>
                </a:cubicBezTo>
                <a:lnTo>
                  <a:pt x="2432747" y="5479639"/>
                </a:lnTo>
                <a:lnTo>
                  <a:pt x="2383447" y="5483032"/>
                </a:lnTo>
                <a:cubicBezTo>
                  <a:pt x="2332288" y="5487019"/>
                  <a:pt x="2280931" y="5490249"/>
                  <a:pt x="2229448" y="5488999"/>
                </a:cubicBezTo>
                <a:close/>
                <a:moveTo>
                  <a:pt x="3300234" y="5343387"/>
                </a:moveTo>
                <a:cubicBezTo>
                  <a:pt x="3311446" y="5343343"/>
                  <a:pt x="3320301" y="5344059"/>
                  <a:pt x="3324746" y="5346067"/>
                </a:cubicBezTo>
                <a:lnTo>
                  <a:pt x="3534715" y="5418259"/>
                </a:lnTo>
                <a:lnTo>
                  <a:pt x="3511317" y="5425640"/>
                </a:lnTo>
                <a:cubicBezTo>
                  <a:pt x="3451005" y="5439342"/>
                  <a:pt x="3387883" y="5444283"/>
                  <a:pt x="3324538" y="5445631"/>
                </a:cubicBezTo>
                <a:lnTo>
                  <a:pt x="3242924" y="5450548"/>
                </a:lnTo>
                <a:lnTo>
                  <a:pt x="3245594" y="5441854"/>
                </a:lnTo>
                <a:cubicBezTo>
                  <a:pt x="3246742" y="5420630"/>
                  <a:pt x="3239859" y="5402851"/>
                  <a:pt x="3224946" y="5387938"/>
                </a:cubicBezTo>
                <a:cubicBezTo>
                  <a:pt x="3213474" y="5376467"/>
                  <a:pt x="3201430" y="5364995"/>
                  <a:pt x="3191106" y="5350082"/>
                </a:cubicBezTo>
                <a:cubicBezTo>
                  <a:pt x="3211753" y="5350511"/>
                  <a:pt x="3266600" y="5343521"/>
                  <a:pt x="3300234" y="5343387"/>
                </a:cubicBezTo>
                <a:close/>
                <a:moveTo>
                  <a:pt x="4219534" y="4914487"/>
                </a:moveTo>
                <a:lnTo>
                  <a:pt x="4261364" y="4962357"/>
                </a:lnTo>
                <a:lnTo>
                  <a:pt x="4180886" y="4945634"/>
                </a:lnTo>
                <a:lnTo>
                  <a:pt x="4190156" y="4939333"/>
                </a:lnTo>
                <a:close/>
                <a:moveTo>
                  <a:pt x="1841975" y="4561485"/>
                </a:moveTo>
                <a:cubicBezTo>
                  <a:pt x="1868930" y="4615396"/>
                  <a:pt x="1910542" y="4630895"/>
                  <a:pt x="1957715" y="4632244"/>
                </a:cubicBezTo>
                <a:lnTo>
                  <a:pt x="1976248" y="4631303"/>
                </a:lnTo>
                <a:lnTo>
                  <a:pt x="1903131" y="4586884"/>
                </a:lnTo>
                <a:close/>
                <a:moveTo>
                  <a:pt x="1668256" y="4424190"/>
                </a:moveTo>
                <a:lnTo>
                  <a:pt x="1718878" y="4480618"/>
                </a:lnTo>
                <a:lnTo>
                  <a:pt x="1725410" y="4466929"/>
                </a:lnTo>
                <a:close/>
                <a:moveTo>
                  <a:pt x="1147627" y="3983551"/>
                </a:moveTo>
                <a:cubicBezTo>
                  <a:pt x="1128491" y="3980758"/>
                  <a:pt x="1105186" y="3984408"/>
                  <a:pt x="1076434" y="3997212"/>
                </a:cubicBezTo>
                <a:cubicBezTo>
                  <a:pt x="1071042" y="4009791"/>
                  <a:pt x="1065652" y="4022370"/>
                  <a:pt x="1048579" y="4022370"/>
                </a:cubicBezTo>
                <a:cubicBezTo>
                  <a:pt x="1239964" y="4294623"/>
                  <a:pt x="1473580" y="4518355"/>
                  <a:pt x="1770093" y="4671104"/>
                </a:cubicBezTo>
                <a:cubicBezTo>
                  <a:pt x="1744036" y="4636062"/>
                  <a:pt x="1710790" y="4610904"/>
                  <a:pt x="1677545" y="4585745"/>
                </a:cubicBezTo>
                <a:cubicBezTo>
                  <a:pt x="1504131" y="4453662"/>
                  <a:pt x="1316339" y="4335956"/>
                  <a:pt x="1241762" y="4109528"/>
                </a:cubicBezTo>
                <a:cubicBezTo>
                  <a:pt x="1224914" y="4058311"/>
                  <a:pt x="1205035" y="3991933"/>
                  <a:pt x="1147627" y="3983551"/>
                </a:cubicBezTo>
                <a:close/>
                <a:moveTo>
                  <a:pt x="3783589" y="3587539"/>
                </a:moveTo>
                <a:cubicBezTo>
                  <a:pt x="3788751" y="3585821"/>
                  <a:pt x="3791045" y="3587539"/>
                  <a:pt x="3792194" y="3591555"/>
                </a:cubicBezTo>
                <a:cubicBezTo>
                  <a:pt x="3796784" y="3605322"/>
                  <a:pt x="3800796" y="3619086"/>
                  <a:pt x="3803666" y="3630558"/>
                </a:cubicBezTo>
                <a:cubicBezTo>
                  <a:pt x="3803666" y="3637441"/>
                  <a:pt x="3804811" y="3642029"/>
                  <a:pt x="3800796" y="3643747"/>
                </a:cubicBezTo>
                <a:cubicBezTo>
                  <a:pt x="3796208" y="3646043"/>
                  <a:pt x="3793915" y="3641457"/>
                  <a:pt x="3792194" y="3638587"/>
                </a:cubicBezTo>
                <a:cubicBezTo>
                  <a:pt x="3785883" y="3630558"/>
                  <a:pt x="3779001" y="3623101"/>
                  <a:pt x="3773838" y="3614500"/>
                </a:cubicBezTo>
                <a:cubicBezTo>
                  <a:pt x="3765237" y="3602455"/>
                  <a:pt x="3769825" y="3592127"/>
                  <a:pt x="3783589" y="3587539"/>
                </a:cubicBezTo>
                <a:close/>
                <a:moveTo>
                  <a:pt x="841019" y="3333203"/>
                </a:moveTo>
                <a:cubicBezTo>
                  <a:pt x="841918" y="3333203"/>
                  <a:pt x="841918" y="3333203"/>
                  <a:pt x="841918" y="3334102"/>
                </a:cubicBezTo>
                <a:cubicBezTo>
                  <a:pt x="841019" y="3334102"/>
                  <a:pt x="840121" y="3335000"/>
                  <a:pt x="839222" y="3335000"/>
                </a:cubicBezTo>
                <a:close/>
                <a:moveTo>
                  <a:pt x="838324" y="3326013"/>
                </a:moveTo>
                <a:cubicBezTo>
                  <a:pt x="839222" y="3328710"/>
                  <a:pt x="840121" y="3330506"/>
                  <a:pt x="841019" y="3333203"/>
                </a:cubicBezTo>
                <a:cubicBezTo>
                  <a:pt x="840121" y="3334102"/>
                  <a:pt x="839222" y="3334102"/>
                  <a:pt x="838324" y="3335000"/>
                </a:cubicBezTo>
                <a:cubicBezTo>
                  <a:pt x="838324" y="3332303"/>
                  <a:pt x="838324" y="3328710"/>
                  <a:pt x="838324" y="3326013"/>
                </a:cubicBezTo>
                <a:close/>
                <a:moveTo>
                  <a:pt x="246197" y="3321521"/>
                </a:moveTo>
                <a:cubicBezTo>
                  <a:pt x="311788" y="3343087"/>
                  <a:pt x="315382" y="3342189"/>
                  <a:pt x="331557" y="3399695"/>
                </a:cubicBezTo>
                <a:cubicBezTo>
                  <a:pt x="421408" y="3716874"/>
                  <a:pt x="599315" y="3979242"/>
                  <a:pt x="794296" y="4243408"/>
                </a:cubicBezTo>
                <a:cubicBezTo>
                  <a:pt x="944350" y="4448270"/>
                  <a:pt x="1141127" y="4579455"/>
                  <a:pt x="1324425" y="4735799"/>
                </a:cubicBezTo>
                <a:cubicBezTo>
                  <a:pt x="1363061" y="4768594"/>
                  <a:pt x="1391590" y="4810601"/>
                  <a:pt x="1423375" y="4850135"/>
                </a:cubicBezTo>
                <a:lnTo>
                  <a:pt x="1470643" y="4901234"/>
                </a:lnTo>
                <a:lnTo>
                  <a:pt x="1403837" y="4924847"/>
                </a:lnTo>
                <a:lnTo>
                  <a:pt x="1393049" y="4914716"/>
                </a:lnTo>
                <a:cubicBezTo>
                  <a:pt x="1364859" y="4887648"/>
                  <a:pt x="1335656" y="4861591"/>
                  <a:pt x="1301963" y="4840925"/>
                </a:cubicBezTo>
                <a:cubicBezTo>
                  <a:pt x="1280398" y="4828121"/>
                  <a:pt x="1260855" y="4790047"/>
                  <a:pt x="1234994" y="4791520"/>
                </a:cubicBezTo>
                <a:cubicBezTo>
                  <a:pt x="1226375" y="4792012"/>
                  <a:pt x="1217053" y="4796898"/>
                  <a:pt x="1206720" y="4808579"/>
                </a:cubicBezTo>
                <a:cubicBezTo>
                  <a:pt x="1161793" y="4859794"/>
                  <a:pt x="1221994" y="4887648"/>
                  <a:pt x="1252543" y="4910111"/>
                </a:cubicBezTo>
                <a:lnTo>
                  <a:pt x="1333397" y="4963638"/>
                </a:lnTo>
                <a:lnTo>
                  <a:pt x="1289262" y="4994979"/>
                </a:lnTo>
                <a:lnTo>
                  <a:pt x="1237699" y="5082584"/>
                </a:lnTo>
                <a:lnTo>
                  <a:pt x="1217388" y="5070385"/>
                </a:lnTo>
                <a:cubicBezTo>
                  <a:pt x="1073288" y="4975255"/>
                  <a:pt x="943000" y="4856650"/>
                  <a:pt x="813164" y="4737596"/>
                </a:cubicBezTo>
                <a:cubicBezTo>
                  <a:pt x="766440" y="4695365"/>
                  <a:pt x="738587" y="4649540"/>
                  <a:pt x="720617" y="4580353"/>
                </a:cubicBezTo>
                <a:cubicBezTo>
                  <a:pt x="690965" y="4460850"/>
                  <a:pt x="593925" y="4371897"/>
                  <a:pt x="483406" y="4310797"/>
                </a:cubicBezTo>
                <a:cubicBezTo>
                  <a:pt x="443871" y="4289233"/>
                  <a:pt x="405235" y="4273058"/>
                  <a:pt x="389961" y="4225438"/>
                </a:cubicBezTo>
                <a:cubicBezTo>
                  <a:pt x="433987" y="4190394"/>
                  <a:pt x="441176" y="4270363"/>
                  <a:pt x="496885" y="4236219"/>
                </a:cubicBezTo>
                <a:cubicBezTo>
                  <a:pt x="309093" y="3991821"/>
                  <a:pt x="139273" y="3731250"/>
                  <a:pt x="154547" y="3366449"/>
                </a:cubicBezTo>
                <a:cubicBezTo>
                  <a:pt x="283036" y="3572210"/>
                  <a:pt x="330658" y="3784262"/>
                  <a:pt x="473523" y="3948692"/>
                </a:cubicBezTo>
                <a:cubicBezTo>
                  <a:pt x="398046" y="3739337"/>
                  <a:pt x="321672" y="3530879"/>
                  <a:pt x="246197" y="3321521"/>
                </a:cubicBezTo>
                <a:close/>
                <a:moveTo>
                  <a:pt x="3319581" y="3316823"/>
                </a:moveTo>
                <a:cubicBezTo>
                  <a:pt x="3328186" y="3328291"/>
                  <a:pt x="3353994" y="3355248"/>
                  <a:pt x="3353422" y="3358693"/>
                </a:cubicBezTo>
                <a:cubicBezTo>
                  <a:pt x="3350555" y="3387943"/>
                  <a:pt x="3367762" y="3408589"/>
                  <a:pt x="3382100" y="3429813"/>
                </a:cubicBezTo>
                <a:cubicBezTo>
                  <a:pt x="3411925" y="3473977"/>
                  <a:pt x="3430853" y="3522730"/>
                  <a:pt x="3445191" y="3573203"/>
                </a:cubicBezTo>
                <a:cubicBezTo>
                  <a:pt x="3453793" y="3605322"/>
                  <a:pt x="3465839" y="3717165"/>
                  <a:pt x="3465266" y="3740679"/>
                </a:cubicBezTo>
                <a:cubicBezTo>
                  <a:pt x="3464694" y="3787137"/>
                  <a:pt x="3456088" y="3831877"/>
                  <a:pt x="3447487" y="3877187"/>
                </a:cubicBezTo>
                <a:cubicBezTo>
                  <a:pt x="3435441" y="3939706"/>
                  <a:pt x="3439454" y="3999928"/>
                  <a:pt x="3488206" y="4048679"/>
                </a:cubicBezTo>
                <a:cubicBezTo>
                  <a:pt x="3507708" y="4068181"/>
                  <a:pt x="3530652" y="4078508"/>
                  <a:pt x="3558181" y="4079653"/>
                </a:cubicBezTo>
                <a:cubicBezTo>
                  <a:pt x="3596612" y="4081374"/>
                  <a:pt x="3635037" y="4081374"/>
                  <a:pt x="3672893" y="4072197"/>
                </a:cubicBezTo>
                <a:cubicBezTo>
                  <a:pt x="3692968" y="4067034"/>
                  <a:pt x="3703291" y="4072769"/>
                  <a:pt x="3716484" y="4090549"/>
                </a:cubicBezTo>
                <a:cubicBezTo>
                  <a:pt x="3785883" y="4185759"/>
                  <a:pt x="3877654" y="4311943"/>
                  <a:pt x="3902890" y="4359551"/>
                </a:cubicBezTo>
                <a:cubicBezTo>
                  <a:pt x="3957951" y="4462790"/>
                  <a:pt x="4065278" y="4685724"/>
                  <a:pt x="4165588" y="4839131"/>
                </a:cubicBezTo>
                <a:lnTo>
                  <a:pt x="4182062" y="4862536"/>
                </a:lnTo>
                <a:lnTo>
                  <a:pt x="4101647" y="4913369"/>
                </a:lnTo>
                <a:lnTo>
                  <a:pt x="4085775" y="4923795"/>
                </a:lnTo>
                <a:lnTo>
                  <a:pt x="3981611" y="4897474"/>
                </a:lnTo>
                <a:cubicBezTo>
                  <a:pt x="3879232" y="4870015"/>
                  <a:pt x="3777568" y="4839903"/>
                  <a:pt x="3706161" y="4816675"/>
                </a:cubicBezTo>
                <a:cubicBezTo>
                  <a:pt x="3686660" y="4810364"/>
                  <a:pt x="3621273" y="4785130"/>
                  <a:pt x="3613246" y="4770790"/>
                </a:cubicBezTo>
                <a:cubicBezTo>
                  <a:pt x="3578829" y="4709993"/>
                  <a:pt x="3542696" y="4650344"/>
                  <a:pt x="3490502" y="4602737"/>
                </a:cubicBezTo>
                <a:cubicBezTo>
                  <a:pt x="3411925" y="4531043"/>
                  <a:pt x="3324170" y="4481718"/>
                  <a:pt x="3215196" y="4471968"/>
                </a:cubicBezTo>
                <a:cubicBezTo>
                  <a:pt x="3120558" y="4463936"/>
                  <a:pt x="3041405" y="4423787"/>
                  <a:pt x="2982328" y="4346929"/>
                </a:cubicBezTo>
                <a:cubicBezTo>
                  <a:pt x="2963976" y="4323416"/>
                  <a:pt x="2959388" y="4299326"/>
                  <a:pt x="2964549" y="4271796"/>
                </a:cubicBezTo>
                <a:cubicBezTo>
                  <a:pt x="2970860" y="4237956"/>
                  <a:pt x="3006992" y="4035489"/>
                  <a:pt x="3030509" y="3971251"/>
                </a:cubicBezTo>
                <a:cubicBezTo>
                  <a:pt x="3036820" y="3953468"/>
                  <a:pt x="3032803" y="3901276"/>
                  <a:pt x="3039687" y="3894394"/>
                </a:cubicBezTo>
                <a:cubicBezTo>
                  <a:pt x="3073528" y="3860553"/>
                  <a:pt x="3087290" y="3816390"/>
                  <a:pt x="3102778" y="3773375"/>
                </a:cubicBezTo>
                <a:cubicBezTo>
                  <a:pt x="3111380" y="3749857"/>
                  <a:pt x="3179061" y="3614500"/>
                  <a:pt x="3212326" y="3576071"/>
                </a:cubicBezTo>
                <a:cubicBezTo>
                  <a:pt x="3242153" y="3541658"/>
                  <a:pt x="3268534" y="3504949"/>
                  <a:pt x="3285744" y="3462505"/>
                </a:cubicBezTo>
                <a:cubicBezTo>
                  <a:pt x="3294345" y="3441857"/>
                  <a:pt x="3302950" y="3342631"/>
                  <a:pt x="3319581" y="3316823"/>
                </a:cubicBezTo>
                <a:close/>
                <a:moveTo>
                  <a:pt x="922924" y="3225842"/>
                </a:moveTo>
                <a:lnTo>
                  <a:pt x="945248" y="3344995"/>
                </a:lnTo>
                <a:cubicBezTo>
                  <a:pt x="955132" y="3397671"/>
                  <a:pt x="965915" y="3450011"/>
                  <a:pt x="980291" y="3501227"/>
                </a:cubicBezTo>
                <a:cubicBezTo>
                  <a:pt x="1022747" y="3650831"/>
                  <a:pt x="1081374" y="3790832"/>
                  <a:pt x="1189913" y="3896971"/>
                </a:cubicBezTo>
                <a:lnTo>
                  <a:pt x="1208004" y="3910414"/>
                </a:lnTo>
                <a:lnTo>
                  <a:pt x="1128428" y="3779430"/>
                </a:lnTo>
                <a:cubicBezTo>
                  <a:pt x="1062809" y="3658634"/>
                  <a:pt x="1008528" y="3530786"/>
                  <a:pt x="967014" y="3397315"/>
                </a:cubicBezTo>
                <a:close/>
                <a:moveTo>
                  <a:pt x="0" y="3044776"/>
                </a:moveTo>
                <a:cubicBezTo>
                  <a:pt x="107826" y="3131034"/>
                  <a:pt x="85361" y="3221785"/>
                  <a:pt x="80867" y="3335002"/>
                </a:cubicBezTo>
                <a:cubicBezTo>
                  <a:pt x="17969" y="3237958"/>
                  <a:pt x="10782" y="3151700"/>
                  <a:pt x="0" y="3044776"/>
                </a:cubicBezTo>
                <a:close/>
                <a:moveTo>
                  <a:pt x="5483690" y="2999851"/>
                </a:moveTo>
                <a:cubicBezTo>
                  <a:pt x="5515137" y="3134629"/>
                  <a:pt x="5470212" y="3257728"/>
                  <a:pt x="5430676" y="3415869"/>
                </a:cubicBezTo>
                <a:cubicBezTo>
                  <a:pt x="5383953" y="3246047"/>
                  <a:pt x="5474704" y="3129239"/>
                  <a:pt x="5483690" y="2999851"/>
                </a:cubicBezTo>
                <a:close/>
                <a:moveTo>
                  <a:pt x="15274" y="2707829"/>
                </a:moveTo>
                <a:cubicBezTo>
                  <a:pt x="111418" y="2829129"/>
                  <a:pt x="79069" y="2945937"/>
                  <a:pt x="106926" y="3071731"/>
                </a:cubicBezTo>
                <a:cubicBezTo>
                  <a:pt x="21565" y="2936952"/>
                  <a:pt x="-5391" y="2836318"/>
                  <a:pt x="15274" y="2707829"/>
                </a:cubicBezTo>
                <a:close/>
                <a:moveTo>
                  <a:pt x="877982" y="2629146"/>
                </a:moveTo>
                <a:lnTo>
                  <a:pt x="871570" y="2661107"/>
                </a:lnTo>
                <a:cubicBezTo>
                  <a:pt x="863482" y="2690758"/>
                  <a:pt x="855395" y="2720410"/>
                  <a:pt x="849106" y="2750060"/>
                </a:cubicBezTo>
                <a:cubicBezTo>
                  <a:pt x="842816" y="2779712"/>
                  <a:pt x="822149" y="2822840"/>
                  <a:pt x="834730" y="2838117"/>
                </a:cubicBezTo>
                <a:cubicBezTo>
                  <a:pt x="851352" y="2858445"/>
                  <a:pt x="863764" y="2878788"/>
                  <a:pt x="872770" y="2899139"/>
                </a:cubicBezTo>
                <a:lnTo>
                  <a:pt x="879161" y="2921300"/>
                </a:lnTo>
                <a:lnTo>
                  <a:pt x="871196" y="2763540"/>
                </a:lnTo>
                <a:close/>
                <a:moveTo>
                  <a:pt x="461842" y="2443665"/>
                </a:moveTo>
                <a:cubicBezTo>
                  <a:pt x="470826" y="2706931"/>
                  <a:pt x="458247" y="2971099"/>
                  <a:pt x="517550" y="3230771"/>
                </a:cubicBezTo>
                <a:cubicBezTo>
                  <a:pt x="576852" y="3538066"/>
                  <a:pt x="712530" y="3815712"/>
                  <a:pt x="858990" y="4088863"/>
                </a:cubicBezTo>
                <a:cubicBezTo>
                  <a:pt x="672996" y="3839972"/>
                  <a:pt x="551694" y="3563224"/>
                  <a:pt x="489696" y="3260423"/>
                </a:cubicBezTo>
                <a:cubicBezTo>
                  <a:pt x="416017" y="2989967"/>
                  <a:pt x="401641" y="2718611"/>
                  <a:pt x="461842" y="2443665"/>
                </a:cubicBezTo>
                <a:close/>
                <a:moveTo>
                  <a:pt x="97940" y="2408623"/>
                </a:moveTo>
                <a:cubicBezTo>
                  <a:pt x="88954" y="2475114"/>
                  <a:pt x="79969" y="2541604"/>
                  <a:pt x="70985" y="2608096"/>
                </a:cubicBezTo>
                <a:cubicBezTo>
                  <a:pt x="47621" y="2538909"/>
                  <a:pt x="29650" y="2469722"/>
                  <a:pt x="97940" y="2408623"/>
                </a:cubicBezTo>
                <a:close/>
                <a:moveTo>
                  <a:pt x="5022744" y="1270192"/>
                </a:moveTo>
                <a:cubicBezTo>
                  <a:pt x="5049699" y="1269294"/>
                  <a:pt x="5072162" y="1280975"/>
                  <a:pt x="5090132" y="1299845"/>
                </a:cubicBezTo>
                <a:cubicBezTo>
                  <a:pt x="5216826" y="1431927"/>
                  <a:pt x="5236594" y="1618822"/>
                  <a:pt x="5333634" y="1767078"/>
                </a:cubicBezTo>
                <a:cubicBezTo>
                  <a:pt x="5188972" y="1626009"/>
                  <a:pt x="5120684" y="1439114"/>
                  <a:pt x="5022744" y="1270192"/>
                </a:cubicBezTo>
                <a:close/>
                <a:moveTo>
                  <a:pt x="5022746" y="1268396"/>
                </a:moveTo>
                <a:cubicBezTo>
                  <a:pt x="5022746" y="1268396"/>
                  <a:pt x="5023644" y="1269294"/>
                  <a:pt x="5023644" y="1270192"/>
                </a:cubicBezTo>
                <a:lnTo>
                  <a:pt x="5022744" y="1270192"/>
                </a:lnTo>
                <a:lnTo>
                  <a:pt x="5020949" y="1270192"/>
                </a:lnTo>
                <a:cubicBezTo>
                  <a:pt x="5021847" y="1269294"/>
                  <a:pt x="5022746" y="1268396"/>
                  <a:pt x="5022746" y="1268396"/>
                </a:cubicBezTo>
                <a:close/>
                <a:moveTo>
                  <a:pt x="3330828" y="47304"/>
                </a:moveTo>
                <a:cubicBezTo>
                  <a:pt x="3872638" y="185678"/>
                  <a:pt x="4327290" y="424684"/>
                  <a:pt x="4694786" y="819136"/>
                </a:cubicBezTo>
                <a:cubicBezTo>
                  <a:pt x="4559110" y="774209"/>
                  <a:pt x="4501604" y="602592"/>
                  <a:pt x="4340767" y="598098"/>
                </a:cubicBezTo>
                <a:cubicBezTo>
                  <a:pt x="4512386" y="799368"/>
                  <a:pt x="4737915" y="946726"/>
                  <a:pt x="4895157" y="1164168"/>
                </a:cubicBezTo>
                <a:cubicBezTo>
                  <a:pt x="4921213" y="1133620"/>
                  <a:pt x="4904142" y="1120140"/>
                  <a:pt x="4895157" y="1107561"/>
                </a:cubicBezTo>
                <a:cubicBezTo>
                  <a:pt x="4878084" y="1084199"/>
                  <a:pt x="4864606" y="1059939"/>
                  <a:pt x="4897852" y="1043766"/>
                </a:cubicBezTo>
                <a:cubicBezTo>
                  <a:pt x="4924807" y="1031187"/>
                  <a:pt x="4936488" y="1060839"/>
                  <a:pt x="4943677" y="1077911"/>
                </a:cubicBezTo>
                <a:cubicBezTo>
                  <a:pt x="4970632" y="1140807"/>
                  <a:pt x="4994892" y="1205501"/>
                  <a:pt x="5020050" y="1269296"/>
                </a:cubicBezTo>
                <a:cubicBezTo>
                  <a:pt x="5002979" y="1275586"/>
                  <a:pt x="4952662" y="1234253"/>
                  <a:pt x="4980516" y="1279180"/>
                </a:cubicBezTo>
                <a:cubicBezTo>
                  <a:pt x="5123381" y="1511898"/>
                  <a:pt x="5215929" y="1769773"/>
                  <a:pt x="5352505" y="2005186"/>
                </a:cubicBezTo>
                <a:cubicBezTo>
                  <a:pt x="5428879" y="2137269"/>
                  <a:pt x="5495371" y="2272048"/>
                  <a:pt x="5471111" y="2431985"/>
                </a:cubicBezTo>
                <a:cubicBezTo>
                  <a:pt x="5471111" y="2431985"/>
                  <a:pt x="5472009" y="2431985"/>
                  <a:pt x="5472009" y="2431985"/>
                </a:cubicBezTo>
                <a:cubicBezTo>
                  <a:pt x="5472009" y="2444564"/>
                  <a:pt x="5468414" y="2459840"/>
                  <a:pt x="5471111" y="2469722"/>
                </a:cubicBezTo>
                <a:cubicBezTo>
                  <a:pt x="5539397" y="2644036"/>
                  <a:pt x="5456733" y="2801277"/>
                  <a:pt x="5421690" y="2965707"/>
                </a:cubicBezTo>
                <a:cubicBezTo>
                  <a:pt x="5383054" y="3149905"/>
                  <a:pt x="5352505" y="3336797"/>
                  <a:pt x="5338128" y="3523690"/>
                </a:cubicBezTo>
                <a:cubicBezTo>
                  <a:pt x="5331839" y="3607253"/>
                  <a:pt x="5383054" y="3525487"/>
                  <a:pt x="5432473" y="3515604"/>
                </a:cubicBezTo>
                <a:cubicBezTo>
                  <a:pt x="5336331" y="3715075"/>
                  <a:pt x="5270740" y="3910056"/>
                  <a:pt x="5155728" y="4069093"/>
                </a:cubicBezTo>
                <a:cubicBezTo>
                  <a:pt x="5086542" y="4165235"/>
                  <a:pt x="5126975" y="4297320"/>
                  <a:pt x="5021849" y="4365606"/>
                </a:cubicBezTo>
                <a:cubicBezTo>
                  <a:pt x="4974676" y="4447821"/>
                  <a:pt x="4918294" y="4521500"/>
                  <a:pt x="4854724" y="4588665"/>
                </a:cubicBezTo>
                <a:lnTo>
                  <a:pt x="4671649" y="4748853"/>
                </a:lnTo>
                <a:lnTo>
                  <a:pt x="4669507" y="4746036"/>
                </a:lnTo>
                <a:lnTo>
                  <a:pt x="4739488" y="4671694"/>
                </a:lnTo>
                <a:cubicBezTo>
                  <a:pt x="4824230" y="4561597"/>
                  <a:pt x="4887743" y="4432547"/>
                  <a:pt x="5016457" y="4361114"/>
                </a:cubicBezTo>
                <a:cubicBezTo>
                  <a:pt x="5047007" y="4291928"/>
                  <a:pt x="5048804" y="4220944"/>
                  <a:pt x="5026341" y="4138280"/>
                </a:cubicBezTo>
                <a:cubicBezTo>
                  <a:pt x="4957154" y="4302710"/>
                  <a:pt x="4850455" y="4434568"/>
                  <a:pt x="4728704" y="4558114"/>
                </a:cubicBezTo>
                <a:lnTo>
                  <a:pt x="4608612" y="4672562"/>
                </a:lnTo>
                <a:lnTo>
                  <a:pt x="4544826" y="4598158"/>
                </a:lnTo>
                <a:cubicBezTo>
                  <a:pt x="4371092" y="4396220"/>
                  <a:pt x="4066211" y="4044664"/>
                  <a:pt x="4031367" y="3994765"/>
                </a:cubicBezTo>
                <a:cubicBezTo>
                  <a:pt x="3966554" y="3901850"/>
                  <a:pt x="3914934" y="3800904"/>
                  <a:pt x="3851843" y="3706266"/>
                </a:cubicBezTo>
                <a:cubicBezTo>
                  <a:pt x="3851270" y="3705693"/>
                  <a:pt x="3852991" y="3704545"/>
                  <a:pt x="3854137" y="3701678"/>
                </a:cubicBezTo>
                <a:cubicBezTo>
                  <a:pt x="3891417" y="3724621"/>
                  <a:pt x="3933290" y="3718885"/>
                  <a:pt x="3971716" y="3710856"/>
                </a:cubicBezTo>
                <a:cubicBezTo>
                  <a:pt x="4030218" y="3698237"/>
                  <a:pt x="4082414" y="3668414"/>
                  <a:pt x="4131740" y="3634573"/>
                </a:cubicBezTo>
                <a:cubicBezTo>
                  <a:pt x="4162709" y="3613351"/>
                  <a:pt x="4174755" y="3576644"/>
                  <a:pt x="4162709" y="3539362"/>
                </a:cubicBezTo>
                <a:cubicBezTo>
                  <a:pt x="4148374" y="3495199"/>
                  <a:pt x="4135179" y="3486021"/>
                  <a:pt x="4093310" y="3489462"/>
                </a:cubicBezTo>
                <a:cubicBezTo>
                  <a:pt x="4081266" y="3490611"/>
                  <a:pt x="4076678" y="3485448"/>
                  <a:pt x="4075531" y="3472831"/>
                </a:cubicBezTo>
                <a:cubicBezTo>
                  <a:pt x="4072664" y="3449314"/>
                  <a:pt x="4029646" y="3432107"/>
                  <a:pt x="4022762" y="3430386"/>
                </a:cubicBezTo>
                <a:cubicBezTo>
                  <a:pt x="4031367" y="3421208"/>
                  <a:pt x="4038823" y="3413179"/>
                  <a:pt x="4046280" y="3405723"/>
                </a:cubicBezTo>
                <a:cubicBezTo>
                  <a:pt x="4060620" y="3390810"/>
                  <a:pt x="4070943" y="3373031"/>
                  <a:pt x="4076105" y="3352954"/>
                </a:cubicBezTo>
                <a:cubicBezTo>
                  <a:pt x="4082414" y="3325997"/>
                  <a:pt x="4088149" y="3299040"/>
                  <a:pt x="4089294" y="3271511"/>
                </a:cubicBezTo>
                <a:cubicBezTo>
                  <a:pt x="4090443" y="3242832"/>
                  <a:pt x="4091016" y="3213580"/>
                  <a:pt x="4101339" y="3186623"/>
                </a:cubicBezTo>
                <a:cubicBezTo>
                  <a:pt x="4108795" y="3166550"/>
                  <a:pt x="4109371" y="3147049"/>
                  <a:pt x="4109944" y="3126401"/>
                </a:cubicBezTo>
                <a:cubicBezTo>
                  <a:pt x="4109944" y="3104607"/>
                  <a:pt x="4110516" y="3082810"/>
                  <a:pt x="4109371" y="3061016"/>
                </a:cubicBezTo>
                <a:cubicBezTo>
                  <a:pt x="4107077" y="3019146"/>
                  <a:pt x="4097900" y="2978422"/>
                  <a:pt x="4077250" y="2941715"/>
                </a:cubicBezTo>
                <a:cubicBezTo>
                  <a:pt x="4024485" y="2847076"/>
                  <a:pt x="3948202" y="2777105"/>
                  <a:pt x="3851843" y="2729498"/>
                </a:cubicBezTo>
                <a:cubicBezTo>
                  <a:pt x="3831195" y="2719175"/>
                  <a:pt x="3809973" y="2712292"/>
                  <a:pt x="3787032" y="2714013"/>
                </a:cubicBezTo>
                <a:cubicBezTo>
                  <a:pt x="3737131" y="2717452"/>
                  <a:pt x="3703867" y="2691644"/>
                  <a:pt x="3676334" y="2653788"/>
                </a:cubicBezTo>
                <a:cubicBezTo>
                  <a:pt x="3664864" y="2638303"/>
                  <a:pt x="3652820" y="2623392"/>
                  <a:pt x="3637331" y="2611346"/>
                </a:cubicBezTo>
                <a:cubicBezTo>
                  <a:pt x="3612670" y="2592418"/>
                  <a:pt x="3591449" y="2594139"/>
                  <a:pt x="3571949" y="2617657"/>
                </a:cubicBezTo>
                <a:cubicBezTo>
                  <a:pt x="3563344" y="2628553"/>
                  <a:pt x="3554166" y="2631994"/>
                  <a:pt x="3540975" y="2632570"/>
                </a:cubicBezTo>
                <a:cubicBezTo>
                  <a:pt x="3519180" y="2633142"/>
                  <a:pt x="3495662" y="2627404"/>
                  <a:pt x="3476162" y="2642320"/>
                </a:cubicBezTo>
                <a:cubicBezTo>
                  <a:pt x="3472148" y="2645187"/>
                  <a:pt x="3469282" y="2642320"/>
                  <a:pt x="3466412" y="2639450"/>
                </a:cubicBezTo>
                <a:cubicBezTo>
                  <a:pt x="3452075" y="2626831"/>
                  <a:pt x="3438309" y="2629698"/>
                  <a:pt x="3425118" y="2641171"/>
                </a:cubicBezTo>
                <a:cubicBezTo>
                  <a:pt x="3415368" y="2649776"/>
                  <a:pt x="3405617" y="2650349"/>
                  <a:pt x="3393571" y="2647481"/>
                </a:cubicBezTo>
                <a:cubicBezTo>
                  <a:pt x="3378660" y="2643465"/>
                  <a:pt x="3363744" y="2635436"/>
                  <a:pt x="3347114" y="2638876"/>
                </a:cubicBezTo>
                <a:cubicBezTo>
                  <a:pt x="3306964" y="2648055"/>
                  <a:pt x="3280007" y="2671571"/>
                  <a:pt x="3267961" y="2711719"/>
                </a:cubicBezTo>
                <a:cubicBezTo>
                  <a:pt x="3266243" y="2716880"/>
                  <a:pt x="3265667" y="2722042"/>
                  <a:pt x="3258787" y="2726057"/>
                </a:cubicBezTo>
                <a:cubicBezTo>
                  <a:pt x="3258787" y="2699673"/>
                  <a:pt x="3249033" y="2676733"/>
                  <a:pt x="3246742" y="2651494"/>
                </a:cubicBezTo>
                <a:cubicBezTo>
                  <a:pt x="3236992" y="2545388"/>
                  <a:pt x="3253048" y="2442148"/>
                  <a:pt x="3277138" y="2339481"/>
                </a:cubicBezTo>
                <a:cubicBezTo>
                  <a:pt x="3294918" y="2261477"/>
                  <a:pt x="3317863" y="2185768"/>
                  <a:pt x="3351704" y="2112352"/>
                </a:cubicBezTo>
                <a:cubicBezTo>
                  <a:pt x="3397585" y="2012553"/>
                  <a:pt x="3426836" y="1907592"/>
                  <a:pt x="3430853" y="1796320"/>
                </a:cubicBezTo>
                <a:cubicBezTo>
                  <a:pt x="3434292" y="1690786"/>
                  <a:pt x="3444042" y="1585825"/>
                  <a:pt x="3466988" y="1482013"/>
                </a:cubicBezTo>
                <a:cubicBezTo>
                  <a:pt x="3484767" y="1403432"/>
                  <a:pt x="3503119" y="1324856"/>
                  <a:pt x="3531797" y="1249723"/>
                </a:cubicBezTo>
                <a:cubicBezTo>
                  <a:pt x="3547286" y="1209572"/>
                  <a:pt x="3567932" y="1176304"/>
                  <a:pt x="3613246" y="1167129"/>
                </a:cubicBezTo>
                <a:cubicBezTo>
                  <a:pt x="3618979" y="1165981"/>
                  <a:pt x="3624141" y="1163114"/>
                  <a:pt x="3629302" y="1160246"/>
                </a:cubicBezTo>
                <a:cubicBezTo>
                  <a:pt x="3684366" y="1135010"/>
                  <a:pt x="3733690" y="1104038"/>
                  <a:pt x="3762943" y="1047255"/>
                </a:cubicBezTo>
                <a:cubicBezTo>
                  <a:pt x="3776132" y="1020871"/>
                  <a:pt x="3797356" y="999649"/>
                  <a:pt x="3816857" y="977855"/>
                </a:cubicBezTo>
                <a:cubicBezTo>
                  <a:pt x="3831195" y="961797"/>
                  <a:pt x="3846108" y="945735"/>
                  <a:pt x="3859872" y="929101"/>
                </a:cubicBezTo>
                <a:cubicBezTo>
                  <a:pt x="3872492" y="914189"/>
                  <a:pt x="3880521" y="896982"/>
                  <a:pt x="3881094" y="876909"/>
                </a:cubicBezTo>
                <a:cubicBezTo>
                  <a:pt x="3881666" y="857981"/>
                  <a:pt x="3869625" y="847085"/>
                  <a:pt x="3850697" y="849379"/>
                </a:cubicBezTo>
                <a:cubicBezTo>
                  <a:pt x="3846108" y="849952"/>
                  <a:pt x="3840947" y="851097"/>
                  <a:pt x="3833491" y="852819"/>
                </a:cubicBezTo>
                <a:cubicBezTo>
                  <a:pt x="3838651" y="833891"/>
                  <a:pt x="3847253" y="819551"/>
                  <a:pt x="3857003" y="805788"/>
                </a:cubicBezTo>
                <a:cubicBezTo>
                  <a:pt x="3879372" y="773669"/>
                  <a:pt x="3902317" y="742124"/>
                  <a:pt x="3924112" y="710005"/>
                </a:cubicBezTo>
                <a:cubicBezTo>
                  <a:pt x="3938452" y="688781"/>
                  <a:pt x="3946481" y="664120"/>
                  <a:pt x="3933290" y="641175"/>
                </a:cubicBezTo>
                <a:cubicBezTo>
                  <a:pt x="3924112" y="625690"/>
                  <a:pt x="3923539" y="611924"/>
                  <a:pt x="3924112" y="595866"/>
                </a:cubicBezTo>
                <a:cubicBezTo>
                  <a:pt x="3924684" y="577511"/>
                  <a:pt x="3914362" y="568336"/>
                  <a:pt x="3895434" y="569482"/>
                </a:cubicBezTo>
                <a:cubicBezTo>
                  <a:pt x="3884538" y="570054"/>
                  <a:pt x="3877082" y="577511"/>
                  <a:pt x="3869049" y="583820"/>
                </a:cubicBezTo>
                <a:cubicBezTo>
                  <a:pt x="3864460" y="587837"/>
                  <a:pt x="3860448" y="594145"/>
                  <a:pt x="3852415" y="589555"/>
                </a:cubicBezTo>
                <a:cubicBezTo>
                  <a:pt x="3832915" y="579232"/>
                  <a:pt x="3816284" y="587837"/>
                  <a:pt x="3800223" y="597587"/>
                </a:cubicBezTo>
                <a:cubicBezTo>
                  <a:pt x="3785310" y="606762"/>
                  <a:pt x="3772121" y="617661"/>
                  <a:pt x="3758353" y="627984"/>
                </a:cubicBezTo>
                <a:cubicBezTo>
                  <a:pt x="3752042" y="632573"/>
                  <a:pt x="3747454" y="637736"/>
                  <a:pt x="3740574" y="626838"/>
                </a:cubicBezTo>
                <a:cubicBezTo>
                  <a:pt x="3733118" y="615367"/>
                  <a:pt x="3721073" y="616512"/>
                  <a:pt x="3709602" y="621674"/>
                </a:cubicBezTo>
                <a:cubicBezTo>
                  <a:pt x="3684939" y="632001"/>
                  <a:pt x="3660848" y="644618"/>
                  <a:pt x="3639054" y="660676"/>
                </a:cubicBezTo>
                <a:cubicBezTo>
                  <a:pt x="3585138" y="699678"/>
                  <a:pt x="3534665" y="743269"/>
                  <a:pt x="3485340" y="788009"/>
                </a:cubicBezTo>
                <a:cubicBezTo>
                  <a:pt x="3436014" y="832745"/>
                  <a:pt x="3392995" y="882071"/>
                  <a:pt x="3371777" y="946884"/>
                </a:cubicBezTo>
                <a:cubicBezTo>
                  <a:pt x="3358582" y="986458"/>
                  <a:pt x="3348259" y="1026606"/>
                  <a:pt x="3341377" y="1067903"/>
                </a:cubicBezTo>
                <a:cubicBezTo>
                  <a:pt x="3334494" y="1107477"/>
                  <a:pt x="3321302" y="1144762"/>
                  <a:pt x="3307536" y="1181469"/>
                </a:cubicBezTo>
                <a:cubicBezTo>
                  <a:pt x="3264522" y="1296181"/>
                  <a:pt x="3212326" y="1407450"/>
                  <a:pt x="3164148" y="1520440"/>
                </a:cubicBezTo>
                <a:cubicBezTo>
                  <a:pt x="3131455" y="1596724"/>
                  <a:pt x="3097042" y="1672434"/>
                  <a:pt x="3070657" y="1751584"/>
                </a:cubicBezTo>
                <a:cubicBezTo>
                  <a:pt x="3035672" y="1854824"/>
                  <a:pt x="2999535" y="1958063"/>
                  <a:pt x="2977168" y="2065319"/>
                </a:cubicBezTo>
                <a:cubicBezTo>
                  <a:pt x="2958816" y="2154794"/>
                  <a:pt x="2938738" y="2244270"/>
                  <a:pt x="2928415" y="2334893"/>
                </a:cubicBezTo>
                <a:cubicBezTo>
                  <a:pt x="2920386" y="2404292"/>
                  <a:pt x="2916946" y="2473695"/>
                  <a:pt x="2905475" y="2542520"/>
                </a:cubicBezTo>
                <a:cubicBezTo>
                  <a:pt x="2892856" y="2618230"/>
                  <a:pt x="2886545" y="2694513"/>
                  <a:pt x="2885972" y="2771944"/>
                </a:cubicBezTo>
                <a:cubicBezTo>
                  <a:pt x="2885972" y="2839620"/>
                  <a:pt x="2885972" y="2907874"/>
                  <a:pt x="2891135" y="2975555"/>
                </a:cubicBezTo>
                <a:cubicBezTo>
                  <a:pt x="2892280" y="2989323"/>
                  <a:pt x="2743732" y="3102885"/>
                  <a:pt x="2708742" y="3123535"/>
                </a:cubicBezTo>
                <a:cubicBezTo>
                  <a:pt x="2623858" y="3174579"/>
                  <a:pt x="2543560" y="3233080"/>
                  <a:pt x="2463261" y="3291011"/>
                </a:cubicBezTo>
                <a:cubicBezTo>
                  <a:pt x="2395580" y="3339765"/>
                  <a:pt x="2360594" y="3362132"/>
                  <a:pt x="2300944" y="3418341"/>
                </a:cubicBezTo>
                <a:cubicBezTo>
                  <a:pt x="2280869" y="3437269"/>
                  <a:pt x="2217205" y="3504373"/>
                  <a:pt x="2205160" y="3529039"/>
                </a:cubicBezTo>
                <a:cubicBezTo>
                  <a:pt x="2186231" y="3568615"/>
                  <a:pt x="2176484" y="3600732"/>
                  <a:pt x="2170747" y="3644323"/>
                </a:cubicBezTo>
                <a:cubicBezTo>
                  <a:pt x="2162145" y="3711428"/>
                  <a:pt x="2189675" y="3786564"/>
                  <a:pt x="2234984" y="3843919"/>
                </a:cubicBezTo>
                <a:cubicBezTo>
                  <a:pt x="2240722" y="3850803"/>
                  <a:pt x="2240150" y="3856540"/>
                  <a:pt x="2236705" y="3864568"/>
                </a:cubicBezTo>
                <a:cubicBezTo>
                  <a:pt x="2224088" y="3893821"/>
                  <a:pt x="2211470" y="3923645"/>
                  <a:pt x="2203441" y="3954619"/>
                </a:cubicBezTo>
                <a:cubicBezTo>
                  <a:pt x="2178203" y="4046961"/>
                  <a:pt x="2172468" y="4141023"/>
                  <a:pt x="2176484" y="4236234"/>
                </a:cubicBezTo>
                <a:cubicBezTo>
                  <a:pt x="2177056" y="4248278"/>
                  <a:pt x="2225234" y="4402566"/>
                  <a:pt x="2262517" y="4461642"/>
                </a:cubicBezTo>
                <a:cubicBezTo>
                  <a:pt x="2319299" y="4552263"/>
                  <a:pt x="2477601" y="4838471"/>
                  <a:pt x="2474157" y="4845350"/>
                </a:cubicBezTo>
                <a:cubicBezTo>
                  <a:pt x="2445482" y="4848222"/>
                  <a:pt x="2417377" y="4841911"/>
                  <a:pt x="2388698" y="4840762"/>
                </a:cubicBezTo>
                <a:cubicBezTo>
                  <a:pt x="2370487" y="4839973"/>
                  <a:pt x="2346954" y="4839893"/>
                  <a:pt x="2319520" y="4840356"/>
                </a:cubicBezTo>
                <a:lnTo>
                  <a:pt x="2246744" y="4842598"/>
                </a:lnTo>
                <a:lnTo>
                  <a:pt x="1981246" y="4763653"/>
                </a:lnTo>
                <a:cubicBezTo>
                  <a:pt x="2013818" y="4788362"/>
                  <a:pt x="2047736" y="4808691"/>
                  <a:pt x="2082778" y="4825342"/>
                </a:cubicBezTo>
                <a:lnTo>
                  <a:pt x="2142602" y="4847232"/>
                </a:lnTo>
                <a:lnTo>
                  <a:pt x="2119487" y="4848335"/>
                </a:lnTo>
                <a:cubicBezTo>
                  <a:pt x="1970104" y="4856244"/>
                  <a:pt x="1803834" y="4867577"/>
                  <a:pt x="1711733" y="4871792"/>
                </a:cubicBezTo>
                <a:lnTo>
                  <a:pt x="1676538" y="4872883"/>
                </a:lnTo>
                <a:lnTo>
                  <a:pt x="1619435" y="4839802"/>
                </a:lnTo>
                <a:cubicBezTo>
                  <a:pt x="1520360" y="4775334"/>
                  <a:pt x="1427755" y="4700081"/>
                  <a:pt x="1343294" y="4612700"/>
                </a:cubicBezTo>
                <a:cubicBezTo>
                  <a:pt x="1130345" y="4392561"/>
                  <a:pt x="903917" y="4148164"/>
                  <a:pt x="787107" y="3843564"/>
                </a:cubicBezTo>
                <a:cubicBezTo>
                  <a:pt x="779021" y="3671049"/>
                  <a:pt x="685575" y="3522792"/>
                  <a:pt x="652329" y="3357463"/>
                </a:cubicBezTo>
                <a:cubicBezTo>
                  <a:pt x="638852" y="3290972"/>
                  <a:pt x="612795" y="3224480"/>
                  <a:pt x="643343" y="3140918"/>
                </a:cubicBezTo>
                <a:cubicBezTo>
                  <a:pt x="725109" y="3228074"/>
                  <a:pt x="722414" y="3335898"/>
                  <a:pt x="750268" y="3426650"/>
                </a:cubicBezTo>
                <a:cubicBezTo>
                  <a:pt x="804180" y="3602761"/>
                  <a:pt x="938061" y="3735742"/>
                  <a:pt x="995567" y="3909157"/>
                </a:cubicBezTo>
                <a:cubicBezTo>
                  <a:pt x="1000059" y="3923533"/>
                  <a:pt x="1030609" y="3929822"/>
                  <a:pt x="1049477" y="3939706"/>
                </a:cubicBezTo>
                <a:cubicBezTo>
                  <a:pt x="1065652" y="3887592"/>
                  <a:pt x="1035101" y="3848058"/>
                  <a:pt x="1013536" y="3804928"/>
                </a:cubicBezTo>
                <a:cubicBezTo>
                  <a:pt x="938061" y="3655773"/>
                  <a:pt x="864382" y="3506619"/>
                  <a:pt x="843716" y="3338595"/>
                </a:cubicBezTo>
                <a:cubicBezTo>
                  <a:pt x="861687" y="3335898"/>
                  <a:pt x="891338" y="3404187"/>
                  <a:pt x="897628" y="3331406"/>
                </a:cubicBezTo>
                <a:cubicBezTo>
                  <a:pt x="899425" y="3308043"/>
                  <a:pt x="899425" y="3284232"/>
                  <a:pt x="901222" y="3260084"/>
                </a:cubicBezTo>
                <a:lnTo>
                  <a:pt x="914435" y="3192672"/>
                </a:lnTo>
                <a:lnTo>
                  <a:pt x="890412" y="3035264"/>
                </a:lnTo>
                <a:lnTo>
                  <a:pt x="883700" y="3082289"/>
                </a:lnTo>
                <a:cubicBezTo>
                  <a:pt x="867076" y="3163606"/>
                  <a:pt x="834729" y="3244698"/>
                  <a:pt x="838324" y="3325116"/>
                </a:cubicBezTo>
                <a:cubicBezTo>
                  <a:pt x="754761" y="3100485"/>
                  <a:pt x="788905" y="2869564"/>
                  <a:pt x="806875" y="2639543"/>
                </a:cubicBezTo>
                <a:cubicBezTo>
                  <a:pt x="808223" y="2626737"/>
                  <a:pt x="805022" y="2600793"/>
                  <a:pt x="823807" y="2596581"/>
                </a:cubicBezTo>
                <a:cubicBezTo>
                  <a:pt x="830069" y="2595179"/>
                  <a:pt x="838773" y="2596188"/>
                  <a:pt x="850903" y="2600906"/>
                </a:cubicBezTo>
                <a:cubicBezTo>
                  <a:pt x="860563" y="2604500"/>
                  <a:pt x="867133" y="2608488"/>
                  <a:pt x="871443" y="2612839"/>
                </a:cubicBezTo>
                <a:lnTo>
                  <a:pt x="878122" y="2626361"/>
                </a:lnTo>
                <a:lnTo>
                  <a:pt x="882199" y="2545630"/>
                </a:lnTo>
                <a:cubicBezTo>
                  <a:pt x="911303" y="2259042"/>
                  <a:pt x="997189" y="1989240"/>
                  <a:pt x="1128428" y="1747649"/>
                </a:cubicBezTo>
                <a:lnTo>
                  <a:pt x="1133134" y="1739905"/>
                </a:lnTo>
                <a:lnTo>
                  <a:pt x="1133040" y="1739224"/>
                </a:lnTo>
                <a:cubicBezTo>
                  <a:pt x="1180661" y="1607141"/>
                  <a:pt x="1186952" y="1449899"/>
                  <a:pt x="1342396" y="1378915"/>
                </a:cubicBezTo>
                <a:cubicBezTo>
                  <a:pt x="1362164" y="1369931"/>
                  <a:pt x="1380134" y="1356452"/>
                  <a:pt x="1396308" y="1342076"/>
                </a:cubicBezTo>
                <a:cubicBezTo>
                  <a:pt x="1425060" y="1316019"/>
                  <a:pt x="1472682" y="1284570"/>
                  <a:pt x="1440335" y="1245934"/>
                </a:cubicBezTo>
                <a:cubicBezTo>
                  <a:pt x="1400800" y="1198312"/>
                  <a:pt x="1375642" y="1262107"/>
                  <a:pt x="1351382" y="1281875"/>
                </a:cubicBezTo>
                <a:cubicBezTo>
                  <a:pt x="1177068" y="1424740"/>
                  <a:pt x="1029711" y="1593662"/>
                  <a:pt x="894033" y="1775165"/>
                </a:cubicBezTo>
                <a:cubicBezTo>
                  <a:pt x="877860" y="1824583"/>
                  <a:pt x="860787" y="1874002"/>
                  <a:pt x="842818" y="1922522"/>
                </a:cubicBezTo>
                <a:cubicBezTo>
                  <a:pt x="849106" y="1862321"/>
                  <a:pt x="858092" y="1803019"/>
                  <a:pt x="870671" y="1744614"/>
                </a:cubicBezTo>
                <a:cubicBezTo>
                  <a:pt x="867078" y="1714964"/>
                  <a:pt x="873368" y="1683515"/>
                  <a:pt x="832033" y="1653865"/>
                </a:cubicBezTo>
                <a:cubicBezTo>
                  <a:pt x="751166" y="1767078"/>
                  <a:pt x="714327" y="1905451"/>
                  <a:pt x="641547" y="2031243"/>
                </a:cubicBezTo>
                <a:cubicBezTo>
                  <a:pt x="602909" y="2139065"/>
                  <a:pt x="566968" y="2248687"/>
                  <a:pt x="528332" y="2356509"/>
                </a:cubicBezTo>
                <a:cubicBezTo>
                  <a:pt x="537318" y="2263961"/>
                  <a:pt x="554391" y="2175006"/>
                  <a:pt x="577751" y="2087850"/>
                </a:cubicBezTo>
                <a:cubicBezTo>
                  <a:pt x="557086" y="1988115"/>
                  <a:pt x="514854" y="1898262"/>
                  <a:pt x="555289" y="1794033"/>
                </a:cubicBezTo>
                <a:cubicBezTo>
                  <a:pt x="854498" y="1013216"/>
                  <a:pt x="1443930" y="570245"/>
                  <a:pt x="2225645" y="348309"/>
                </a:cubicBezTo>
                <a:cubicBezTo>
                  <a:pt x="2302019" y="326746"/>
                  <a:pt x="2380191" y="314167"/>
                  <a:pt x="2458361" y="298891"/>
                </a:cubicBezTo>
                <a:cubicBezTo>
                  <a:pt x="2531142" y="284515"/>
                  <a:pt x="2607517" y="293500"/>
                  <a:pt x="2671311" y="236893"/>
                </a:cubicBezTo>
                <a:cubicBezTo>
                  <a:pt x="2386480" y="230602"/>
                  <a:pt x="2108837" y="298891"/>
                  <a:pt x="1848265" y="398628"/>
                </a:cubicBezTo>
                <a:cubicBezTo>
                  <a:pt x="964118" y="737370"/>
                  <a:pt x="457349" y="1413958"/>
                  <a:pt x="286631" y="2109415"/>
                </a:cubicBezTo>
                <a:cubicBezTo>
                  <a:pt x="292020" y="2163326"/>
                  <a:pt x="290224" y="2213644"/>
                  <a:pt x="271356" y="2274743"/>
                </a:cubicBezTo>
                <a:cubicBezTo>
                  <a:pt x="244399" y="2210949"/>
                  <a:pt x="232720" y="2158834"/>
                  <a:pt x="238110" y="2099531"/>
                </a:cubicBezTo>
                <a:cubicBezTo>
                  <a:pt x="194980" y="2037533"/>
                  <a:pt x="223734" y="1966550"/>
                  <a:pt x="248892" y="1896465"/>
                </a:cubicBezTo>
                <a:cubicBezTo>
                  <a:pt x="436682" y="1371728"/>
                  <a:pt x="737688" y="924263"/>
                  <a:pt x="1202226" y="613375"/>
                </a:cubicBezTo>
                <a:cubicBezTo>
                  <a:pt x="1465493" y="437264"/>
                  <a:pt x="1726965" y="237791"/>
                  <a:pt x="2064809" y="200952"/>
                </a:cubicBezTo>
                <a:cubicBezTo>
                  <a:pt x="2234629" y="182082"/>
                  <a:pt x="2390973" y="78753"/>
                  <a:pt x="2564387" y="84144"/>
                </a:cubicBezTo>
                <a:cubicBezTo>
                  <a:pt x="2904030" y="94028"/>
                  <a:pt x="3256251" y="83245"/>
                  <a:pt x="3568936" y="227907"/>
                </a:cubicBezTo>
                <a:cubicBezTo>
                  <a:pt x="3776496" y="324947"/>
                  <a:pt x="3989444" y="413902"/>
                  <a:pt x="4190714" y="524420"/>
                </a:cubicBezTo>
                <a:cubicBezTo>
                  <a:pt x="4224858" y="543289"/>
                  <a:pt x="4264394" y="551377"/>
                  <a:pt x="4301233" y="563956"/>
                </a:cubicBezTo>
                <a:cubicBezTo>
                  <a:pt x="4076602" y="344715"/>
                  <a:pt x="3784582" y="254864"/>
                  <a:pt x="3500648" y="150635"/>
                </a:cubicBezTo>
                <a:cubicBezTo>
                  <a:pt x="3405405" y="115593"/>
                  <a:pt x="3403608" y="122780"/>
                  <a:pt x="3330828" y="47304"/>
                </a:cubicBezTo>
                <a:close/>
                <a:moveTo>
                  <a:pt x="2427376" y="11322"/>
                </a:moveTo>
                <a:cubicBezTo>
                  <a:pt x="2453307" y="10128"/>
                  <a:pt x="2479476" y="10465"/>
                  <a:pt x="2505983" y="12262"/>
                </a:cubicBezTo>
                <a:cubicBezTo>
                  <a:pt x="2408043" y="62579"/>
                  <a:pt x="2305611" y="88637"/>
                  <a:pt x="2197788" y="65276"/>
                </a:cubicBezTo>
                <a:cubicBezTo>
                  <a:pt x="2273939" y="32255"/>
                  <a:pt x="2349583" y="14902"/>
                  <a:pt x="2427376" y="11322"/>
                </a:cubicBezTo>
                <a:close/>
                <a:moveTo>
                  <a:pt x="2884176" y="2097"/>
                </a:moveTo>
                <a:cubicBezTo>
                  <a:pt x="2979392" y="10642"/>
                  <a:pt x="3068850" y="42643"/>
                  <a:pt x="3158309" y="48203"/>
                </a:cubicBezTo>
                <a:cubicBezTo>
                  <a:pt x="2999271" y="48203"/>
                  <a:pt x="2840232" y="48203"/>
                  <a:pt x="2648846" y="48203"/>
                </a:cubicBezTo>
                <a:cubicBezTo>
                  <a:pt x="2696693" y="22369"/>
                  <a:pt x="2742518" y="8835"/>
                  <a:pt x="2786827" y="3218"/>
                </a:cubicBezTo>
                <a:cubicBezTo>
                  <a:pt x="2820057" y="-993"/>
                  <a:pt x="2852437" y="-751"/>
                  <a:pt x="2884176" y="2097"/>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8190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05FC5E5-6132-47E0-8EC5-69809DFDD9DB}"/>
              </a:ext>
            </a:extLst>
          </p:cNvPr>
          <p:cNvSpPr/>
          <p:nvPr userDrawn="1"/>
        </p:nvSpPr>
        <p:spPr>
          <a:xfrm>
            <a:off x="-8060" y="4379"/>
            <a:ext cx="12197818" cy="5399813"/>
          </a:xfrm>
          <a:custGeom>
            <a:avLst/>
            <a:gdLst>
              <a:gd name="connsiteX0" fmla="*/ 0 w 12197818"/>
              <a:gd name="connsiteY0" fmla="*/ 0 h 5399813"/>
              <a:gd name="connsiteX1" fmla="*/ 12197818 w 12197818"/>
              <a:gd name="connsiteY1" fmla="*/ 0 h 5399813"/>
              <a:gd name="connsiteX2" fmla="*/ 12197818 w 12197818"/>
              <a:gd name="connsiteY2" fmla="*/ 3387138 h 5399813"/>
              <a:gd name="connsiteX3" fmla="*/ 12092462 w 12197818"/>
              <a:gd name="connsiteY3" fmla="*/ 3466867 h 5399813"/>
              <a:gd name="connsiteX4" fmla="*/ 6194839 w 12197818"/>
              <a:gd name="connsiteY4" fmla="*/ 5399407 h 5399813"/>
              <a:gd name="connsiteX5" fmla="*/ 394958 w 12197818"/>
              <a:gd name="connsiteY5" fmla="*/ 3661220 h 5399813"/>
              <a:gd name="connsiteX6" fmla="*/ 0 w 12197818"/>
              <a:gd name="connsiteY6" fmla="*/ 3381678 h 539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818" h="5399813">
                <a:moveTo>
                  <a:pt x="0" y="0"/>
                </a:moveTo>
                <a:lnTo>
                  <a:pt x="12197818" y="0"/>
                </a:lnTo>
                <a:lnTo>
                  <a:pt x="12197818" y="3387138"/>
                </a:lnTo>
                <a:lnTo>
                  <a:pt x="12092462" y="3466867"/>
                </a:lnTo>
                <a:cubicBezTo>
                  <a:pt x="10418868" y="4673440"/>
                  <a:pt x="8375960" y="5380077"/>
                  <a:pt x="6194839" y="5399407"/>
                </a:cubicBezTo>
                <a:cubicBezTo>
                  <a:pt x="4069646" y="5418244"/>
                  <a:pt x="2064079" y="4782345"/>
                  <a:pt x="394958" y="3661220"/>
                </a:cubicBezTo>
                <a:lnTo>
                  <a:pt x="0" y="3381678"/>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857545B-E551-4E8C-A775-6C8E498C5351}"/>
              </a:ext>
            </a:extLst>
          </p:cNvPr>
          <p:cNvSpPr>
            <a:spLocks noGrp="1"/>
          </p:cNvSpPr>
          <p:nvPr>
            <p:ph type="pic" sz="quarter" idx="14" hasCustomPrompt="1"/>
          </p:nvPr>
        </p:nvSpPr>
        <p:spPr>
          <a:xfrm>
            <a:off x="0" y="0"/>
            <a:ext cx="12192000" cy="4460302"/>
          </a:xfrm>
          <a:custGeom>
            <a:avLst/>
            <a:gdLst>
              <a:gd name="connsiteX0" fmla="*/ 0 w 12192000"/>
              <a:gd name="connsiteY0" fmla="*/ 0 h 4460302"/>
              <a:gd name="connsiteX1" fmla="*/ 12192000 w 12192000"/>
              <a:gd name="connsiteY1" fmla="*/ 0 h 4460302"/>
              <a:gd name="connsiteX2" fmla="*/ 12192000 w 12192000"/>
              <a:gd name="connsiteY2" fmla="*/ 1866614 h 4460302"/>
              <a:gd name="connsiteX3" fmla="*/ 11948450 w 12192000"/>
              <a:gd name="connsiteY3" fmla="*/ 2109613 h 4460302"/>
              <a:gd name="connsiteX4" fmla="*/ 6170984 w 12192000"/>
              <a:gd name="connsiteY4" fmla="*/ 4459966 h 4460302"/>
              <a:gd name="connsiteX5" fmla="*/ 100779 w 12192000"/>
              <a:gd name="connsiteY5" fmla="*/ 1969730 h 4460302"/>
              <a:gd name="connsiteX6" fmla="*/ 0 w 12192000"/>
              <a:gd name="connsiteY6" fmla="*/ 1864325 h 44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460302">
                <a:moveTo>
                  <a:pt x="0" y="0"/>
                </a:moveTo>
                <a:lnTo>
                  <a:pt x="12192000" y="0"/>
                </a:lnTo>
                <a:lnTo>
                  <a:pt x="12192000" y="1866614"/>
                </a:lnTo>
                <a:lnTo>
                  <a:pt x="11948450" y="2109613"/>
                </a:lnTo>
                <a:cubicBezTo>
                  <a:pt x="10432827" y="3560680"/>
                  <a:pt x="8388373" y="4440314"/>
                  <a:pt x="6170984" y="4459966"/>
                </a:cubicBezTo>
                <a:cubicBezTo>
                  <a:pt x="3830408" y="4480711"/>
                  <a:pt x="1665499" y="3540003"/>
                  <a:pt x="100779" y="1969730"/>
                </a:cubicBezTo>
                <a:lnTo>
                  <a:pt x="0" y="1864325"/>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7565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5832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91229AB-E17E-406D-AD54-85FAFDD698D8}"/>
              </a:ext>
            </a:extLst>
          </p:cNvPr>
          <p:cNvSpPr txBox="1">
            <a:spLocks noGrp="1"/>
          </p:cNvSpPr>
          <p:nvPr>
            <p:ph type="title"/>
          </p:nvPr>
        </p:nvSpPr>
        <p:spPr>
          <a:xfrm>
            <a:off x="1317421" y="131810"/>
            <a:ext cx="9559073" cy="865717"/>
          </a:xfrm>
          <a:prstGeom prst="rect">
            <a:avLst/>
          </a:prstGeom>
          <a:noFill/>
          <a:ln>
            <a:noFill/>
          </a:ln>
        </p:spPr>
        <p:txBody>
          <a:bodyPr vert="horz" wrap="square" lIns="0" tIns="0" rIns="0" bIns="0" anchor="t" anchorCtr="1" compatLnSpc="1">
            <a:noAutofit/>
          </a:bodyPr>
          <a:lstStyle>
            <a:lvl1pPr marL="0" marR="0" lvl="0" indent="0" algn="ctr" fontAlgn="auto">
              <a:lnSpc>
                <a:spcPct val="80000"/>
              </a:lnSpc>
              <a:spcBef>
                <a:spcPts val="0"/>
              </a:spcBef>
              <a:spcAft>
                <a:spcPts val="0"/>
              </a:spcAft>
              <a:tabLst/>
              <a:defRPr lang="es-PE" sz="4800" b="0" i="0" u="none" strike="noStrike" cap="none" spc="0" baseline="0">
                <a:solidFill>
                  <a:srgbClr val="27348B"/>
                </a:solidFill>
                <a:uFillTx/>
                <a:latin typeface="Prata"/>
                <a:ea typeface="Arial Unicode MS"/>
              </a:defRPr>
            </a:lvl1pPr>
          </a:lstStyle>
          <a:p>
            <a:pPr lvl="0"/>
            <a:endParaRPr lang="es-PE"/>
          </a:p>
        </p:txBody>
      </p:sp>
    </p:spTree>
    <p:extLst>
      <p:ext uri="{BB962C8B-B14F-4D97-AF65-F5344CB8AC3E}">
        <p14:creationId xmlns:p14="http://schemas.microsoft.com/office/powerpoint/2010/main" val="1216463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CB1D0CB-0D20-4794-B781-861FB5C0338D}"/>
              </a:ext>
            </a:extLst>
          </p:cNvPr>
          <p:cNvSpPr txBox="1">
            <a:spLocks noGrp="1"/>
          </p:cNvSpPr>
          <p:nvPr>
            <p:ph type="body" sz="quarter" idx="4294967295"/>
          </p:nvPr>
        </p:nvSpPr>
        <p:spPr>
          <a:xfrm>
            <a:off x="309405" y="339507"/>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540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4454435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51DCB3-B43E-4C4B-952D-A09CB5350D17}"/>
              </a:ext>
            </a:extLst>
          </p:cNvPr>
          <p:cNvSpPr txBox="1">
            <a:spLocks noGrp="1"/>
          </p:cNvSpPr>
          <p:nvPr>
            <p:ph type="body" sz="quarter" idx="4294967295"/>
          </p:nvPr>
        </p:nvSpPr>
        <p:spPr>
          <a:xfrm>
            <a:off x="323523" y="123480"/>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540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2A93CC29-9FEA-4C24-BAF8-430FF1CB1C11}"/>
              </a:ext>
            </a:extLst>
          </p:cNvPr>
          <p:cNvSpPr/>
          <p:nvPr/>
        </p:nvSpPr>
        <p:spPr>
          <a:xfrm>
            <a:off x="354019" y="1131597"/>
            <a:ext cx="3560774" cy="5402558"/>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61D6FF"/>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72AF0B55-65FE-41CA-AFBE-A93B304139EA}"/>
              </a:ext>
            </a:extLst>
          </p:cNvPr>
          <p:cNvSpPr/>
          <p:nvPr/>
        </p:nvSpPr>
        <p:spPr>
          <a:xfrm>
            <a:off x="456477" y="1296683"/>
            <a:ext cx="130868" cy="4265758"/>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7647"/>
            </a:srgb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nvGrpSpPr>
          <p:cNvPr id="5" name="Grupo 11">
            <a:extLst>
              <a:ext uri="{FF2B5EF4-FFF2-40B4-BE49-F238E27FC236}">
                <a16:creationId xmlns:a16="http://schemas.microsoft.com/office/drawing/2014/main" id="{6A84D55C-ECFF-4B73-95AF-965867E9A356}"/>
              </a:ext>
            </a:extLst>
          </p:cNvPr>
          <p:cNvGrpSpPr/>
          <p:nvPr/>
        </p:nvGrpSpPr>
        <p:grpSpPr>
          <a:xfrm>
            <a:off x="1396041" y="1837569"/>
            <a:ext cx="2232242" cy="1861352"/>
            <a:chOff x="1396041" y="1837569"/>
            <a:chExt cx="2232242" cy="1861352"/>
          </a:xfrm>
        </p:grpSpPr>
        <p:sp>
          <p:nvSpPr>
            <p:cNvPr id="6" name="TextBox 57">
              <a:extLst>
                <a:ext uri="{FF2B5EF4-FFF2-40B4-BE49-F238E27FC236}">
                  <a16:creationId xmlns:a16="http://schemas.microsoft.com/office/drawing/2014/main" id="{CDF3DE98-F313-4E63-8D2A-5F53BE4FF8F5}"/>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A9E23C8E-A18C-4853-B79C-00B2A1631545}"/>
                </a:ext>
              </a:extLst>
            </p:cNvPr>
            <p:cNvSpPr txBox="1"/>
            <p:nvPr/>
          </p:nvSpPr>
          <p:spPr>
            <a:xfrm>
              <a:off x="1396041" y="2683261"/>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You can Change Fill Color &amp;</a:t>
              </a:r>
            </a:p>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A926D878-8606-4C79-8455-E43769D40ABA}"/>
              </a:ext>
            </a:extLst>
          </p:cNvPr>
          <p:cNvSpPr txBox="1"/>
          <p:nvPr/>
        </p:nvSpPr>
        <p:spPr>
          <a:xfrm>
            <a:off x="1613193" y="5833890"/>
            <a:ext cx="2232004" cy="400114"/>
          </a:xfrm>
          <a:prstGeom prst="rect">
            <a:avLst/>
          </a:prstGeom>
          <a:noFill/>
          <a:ln cap="flat">
            <a:noFill/>
          </a:ln>
        </p:spPr>
        <p:txBody>
          <a:bodyPr vert="horz" wrap="square" lIns="121916" tIns="60963" rIns="121916" bIns="60963" anchor="ctr" anchorCtr="0" compatLnSpc="1">
            <a:sp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60897749-2F1E-4D0C-B230-8A1F798EBFD2}"/>
              </a:ext>
            </a:extLst>
          </p:cNvPr>
          <p:cNvSpPr txBox="1"/>
          <p:nvPr/>
        </p:nvSpPr>
        <p:spPr>
          <a:xfrm>
            <a:off x="910998" y="4021924"/>
            <a:ext cx="2717295" cy="1969773"/>
          </a:xfrm>
          <a:prstGeom prst="rect">
            <a:avLst/>
          </a:prstGeom>
          <a:noFill/>
          <a:ln cap="flat">
            <a:noFill/>
          </a:ln>
        </p:spPr>
        <p:txBody>
          <a:bodyPr vert="horz" wrap="square" lIns="121916" tIns="60963" rIns="121916" bIns="60963" anchor="ctr" anchorCtr="0" compatLnSpc="1">
            <a:spAutoFit/>
          </a:bodyPr>
          <a:lstStyle/>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GOOGLE SLIDES AND FREE </a:t>
            </a:r>
          </a:p>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PPT </a:t>
            </a:r>
          </a:p>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TEMPLATES  </a:t>
            </a:r>
          </a:p>
        </p:txBody>
      </p:sp>
      <p:grpSp>
        <p:nvGrpSpPr>
          <p:cNvPr id="10" name="Grupo 16">
            <a:extLst>
              <a:ext uri="{FF2B5EF4-FFF2-40B4-BE49-F238E27FC236}">
                <a16:creationId xmlns:a16="http://schemas.microsoft.com/office/drawing/2014/main" id="{1E6D88DC-0032-4C04-A219-A6A912D14458}"/>
              </a:ext>
            </a:extLst>
          </p:cNvPr>
          <p:cNvGrpSpPr/>
          <p:nvPr/>
        </p:nvGrpSpPr>
        <p:grpSpPr>
          <a:xfrm>
            <a:off x="567147" y="5403417"/>
            <a:ext cx="976460" cy="976460"/>
            <a:chOff x="567147" y="5403417"/>
            <a:chExt cx="976460" cy="976460"/>
          </a:xfrm>
        </p:grpSpPr>
        <p:sp>
          <p:nvSpPr>
            <p:cNvPr id="11" name="Lágrima 17">
              <a:extLst>
                <a:ext uri="{FF2B5EF4-FFF2-40B4-BE49-F238E27FC236}">
                  <a16:creationId xmlns:a16="http://schemas.microsoft.com/office/drawing/2014/main" id="{DB178E5E-37B3-416E-A44C-301041DAEB3A}"/>
                </a:ext>
              </a:extLst>
            </p:cNvPr>
            <p:cNvSpPr/>
            <p:nvPr/>
          </p:nvSpPr>
          <p:spPr>
            <a:xfrm rot="10799991">
              <a:off x="567147" y="5403417"/>
              <a:ext cx="976460" cy="976460"/>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Unicode MS"/>
              </a:endParaRPr>
            </a:p>
          </p:txBody>
        </p:sp>
        <p:grpSp>
          <p:nvGrpSpPr>
            <p:cNvPr id="12" name="Grupo 18">
              <a:extLst>
                <a:ext uri="{FF2B5EF4-FFF2-40B4-BE49-F238E27FC236}">
                  <a16:creationId xmlns:a16="http://schemas.microsoft.com/office/drawing/2014/main" id="{9BABE49F-5F31-49D4-BAF0-F0D577AEF4D1}"/>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146A8F5F-B173-496C-914D-231D5E1D4A34}"/>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772601AD-F0A5-4921-8C7A-1103CB2CE670}"/>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7A3BE1F6-67B5-49B0-8FF9-C97BBD04F38C}"/>
                  </a:ext>
                </a:extLst>
              </p:cNvPr>
              <p:cNvSpPr/>
              <p:nvPr/>
            </p:nvSpPr>
            <p:spPr>
              <a:xfrm>
                <a:off x="1135163" y="5730645"/>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A3BB91D7-862D-40D5-8C99-3B8EEC80534D}"/>
              </a:ext>
            </a:extLst>
          </p:cNvPr>
          <p:cNvSpPr/>
          <p:nvPr/>
        </p:nvSpPr>
        <p:spPr>
          <a:xfrm rot="5400013">
            <a:off x="2598568" y="5216743"/>
            <a:ext cx="101644" cy="222462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nvGrpSpPr>
          <p:cNvPr id="17" name="Grupo 23">
            <a:extLst>
              <a:ext uri="{FF2B5EF4-FFF2-40B4-BE49-F238E27FC236}">
                <a16:creationId xmlns:a16="http://schemas.microsoft.com/office/drawing/2014/main" id="{6476DF31-B846-43E5-BD3A-C59F67A0113B}"/>
              </a:ext>
            </a:extLst>
          </p:cNvPr>
          <p:cNvGrpSpPr/>
          <p:nvPr/>
        </p:nvGrpSpPr>
        <p:grpSpPr>
          <a:xfrm>
            <a:off x="2855926" y="1296684"/>
            <a:ext cx="905778" cy="910357"/>
            <a:chOff x="2855926" y="1296684"/>
            <a:chExt cx="905778" cy="910357"/>
          </a:xfrm>
        </p:grpSpPr>
        <p:sp>
          <p:nvSpPr>
            <p:cNvPr id="18" name="Rounded Rectangle 3">
              <a:extLst>
                <a:ext uri="{FF2B5EF4-FFF2-40B4-BE49-F238E27FC236}">
                  <a16:creationId xmlns:a16="http://schemas.microsoft.com/office/drawing/2014/main" id="{0C119BDB-3C36-476B-BA0F-FFD29DE0DF9D}"/>
                </a:ext>
              </a:extLst>
            </p:cNvPr>
            <p:cNvSpPr/>
            <p:nvPr/>
          </p:nvSpPr>
          <p:spPr>
            <a:xfrm rot="10799991">
              <a:off x="3632372" y="1301264"/>
              <a:ext cx="129332" cy="90577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FB59B937-440E-4C1F-8B37-7D1D2E4766B5}"/>
                </a:ext>
              </a:extLst>
            </p:cNvPr>
            <p:cNvSpPr/>
            <p:nvPr/>
          </p:nvSpPr>
          <p:spPr>
            <a:xfrm rot="5400013">
              <a:off x="3244149" y="908461"/>
              <a:ext cx="129332" cy="90577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949206D2-AFE8-43FC-82EF-409C96CF4D43}"/>
              </a:ext>
            </a:extLst>
          </p:cNvPr>
          <p:cNvGrpSpPr/>
          <p:nvPr/>
        </p:nvGrpSpPr>
        <p:grpSpPr>
          <a:xfrm>
            <a:off x="627241" y="5458044"/>
            <a:ext cx="849367" cy="849367"/>
            <a:chOff x="627241" y="5458044"/>
            <a:chExt cx="849367" cy="849367"/>
          </a:xfrm>
        </p:grpSpPr>
        <p:sp>
          <p:nvSpPr>
            <p:cNvPr id="21" name="Forma libre: forma 27">
              <a:extLst>
                <a:ext uri="{FF2B5EF4-FFF2-40B4-BE49-F238E27FC236}">
                  <a16:creationId xmlns:a16="http://schemas.microsoft.com/office/drawing/2014/main" id="{721A73ED-DBCF-458F-8F4D-0C5A499E28DD}"/>
                </a:ext>
              </a:extLst>
            </p:cNvPr>
            <p:cNvSpPr/>
            <p:nvPr/>
          </p:nvSpPr>
          <p:spPr>
            <a:xfrm>
              <a:off x="627241" y="5458044"/>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61D6FF"/>
            </a:solidFill>
            <a:ln cap="flat">
              <a:noFill/>
              <a:prstDash val="solid"/>
            </a:ln>
          </p:spPr>
          <p:txBody>
            <a:bodyPr vert="horz" wrap="square" lIns="91440" tIns="45720" rIns="91440" bIns="4572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7E8BE11D-3107-4B13-B1B9-62D20C0F32DD}"/>
                </a:ext>
              </a:extLst>
            </p:cNvPr>
            <p:cNvSpPr/>
            <p:nvPr/>
          </p:nvSpPr>
          <p:spPr>
            <a:xfrm>
              <a:off x="736503" y="5562377"/>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Tree>
    <p:extLst>
      <p:ext uri="{BB962C8B-B14F-4D97-AF65-F5344CB8AC3E}">
        <p14:creationId xmlns:p14="http://schemas.microsoft.com/office/powerpoint/2010/main" val="32530071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20" name="Google Shape;20;p2"/>
          <p:cNvSpPr txBox="1">
            <a:spLocks noGrp="1"/>
          </p:cNvSpPr>
          <p:nvPr>
            <p:ph type="ctrTitle"/>
          </p:nvPr>
        </p:nvSpPr>
        <p:spPr>
          <a:xfrm>
            <a:off x="2948800" y="2655800"/>
            <a:ext cx="6294400" cy="15464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6933">
                <a:solidFill>
                  <a:srgbClr val="FFFFFF"/>
                </a:solidFill>
              </a:defRPr>
            </a:lvl1pPr>
            <a:lvl2pPr lvl="1" algn="ctr">
              <a:spcBef>
                <a:spcPts val="0"/>
              </a:spcBef>
              <a:spcAft>
                <a:spcPts val="0"/>
              </a:spcAft>
              <a:buClr>
                <a:srgbClr val="FFFFFF"/>
              </a:buClr>
              <a:buSzPts val="5200"/>
              <a:buNone/>
              <a:defRPr sz="6933">
                <a:solidFill>
                  <a:srgbClr val="FFFFFF"/>
                </a:solidFill>
              </a:defRPr>
            </a:lvl2pPr>
            <a:lvl3pPr lvl="2" algn="ctr">
              <a:spcBef>
                <a:spcPts val="0"/>
              </a:spcBef>
              <a:spcAft>
                <a:spcPts val="0"/>
              </a:spcAft>
              <a:buClr>
                <a:srgbClr val="FFFFFF"/>
              </a:buClr>
              <a:buSzPts val="5200"/>
              <a:buNone/>
              <a:defRPr sz="6933">
                <a:solidFill>
                  <a:srgbClr val="FFFFFF"/>
                </a:solidFill>
              </a:defRPr>
            </a:lvl3pPr>
            <a:lvl4pPr lvl="3" algn="ctr">
              <a:spcBef>
                <a:spcPts val="0"/>
              </a:spcBef>
              <a:spcAft>
                <a:spcPts val="0"/>
              </a:spcAft>
              <a:buClr>
                <a:srgbClr val="FFFFFF"/>
              </a:buClr>
              <a:buSzPts val="5200"/>
              <a:buNone/>
              <a:defRPr sz="6933">
                <a:solidFill>
                  <a:srgbClr val="FFFFFF"/>
                </a:solidFill>
              </a:defRPr>
            </a:lvl4pPr>
            <a:lvl5pPr lvl="4" algn="ctr">
              <a:spcBef>
                <a:spcPts val="0"/>
              </a:spcBef>
              <a:spcAft>
                <a:spcPts val="0"/>
              </a:spcAft>
              <a:buClr>
                <a:srgbClr val="FFFFFF"/>
              </a:buClr>
              <a:buSzPts val="5200"/>
              <a:buNone/>
              <a:defRPr sz="6933">
                <a:solidFill>
                  <a:srgbClr val="FFFFFF"/>
                </a:solidFill>
              </a:defRPr>
            </a:lvl5pPr>
            <a:lvl6pPr lvl="5" algn="ctr">
              <a:spcBef>
                <a:spcPts val="0"/>
              </a:spcBef>
              <a:spcAft>
                <a:spcPts val="0"/>
              </a:spcAft>
              <a:buClr>
                <a:srgbClr val="FFFFFF"/>
              </a:buClr>
              <a:buSzPts val="5200"/>
              <a:buNone/>
              <a:defRPr sz="6933">
                <a:solidFill>
                  <a:srgbClr val="FFFFFF"/>
                </a:solidFill>
              </a:defRPr>
            </a:lvl6pPr>
            <a:lvl7pPr lvl="6" algn="ctr">
              <a:spcBef>
                <a:spcPts val="0"/>
              </a:spcBef>
              <a:spcAft>
                <a:spcPts val="0"/>
              </a:spcAft>
              <a:buClr>
                <a:srgbClr val="FFFFFF"/>
              </a:buClr>
              <a:buSzPts val="5200"/>
              <a:buNone/>
              <a:defRPr sz="6933">
                <a:solidFill>
                  <a:srgbClr val="FFFFFF"/>
                </a:solidFill>
              </a:defRPr>
            </a:lvl7pPr>
            <a:lvl8pPr lvl="7" algn="ctr">
              <a:spcBef>
                <a:spcPts val="0"/>
              </a:spcBef>
              <a:spcAft>
                <a:spcPts val="0"/>
              </a:spcAft>
              <a:buClr>
                <a:srgbClr val="FFFFFF"/>
              </a:buClr>
              <a:buSzPts val="5200"/>
              <a:buNone/>
              <a:defRPr sz="6933">
                <a:solidFill>
                  <a:srgbClr val="FFFFFF"/>
                </a:solidFill>
              </a:defRPr>
            </a:lvl8pPr>
            <a:lvl9pPr lvl="8" algn="ctr">
              <a:spcBef>
                <a:spcPts val="0"/>
              </a:spcBef>
              <a:spcAft>
                <a:spcPts val="0"/>
              </a:spcAft>
              <a:buClr>
                <a:srgbClr val="FFFFFF"/>
              </a:buClr>
              <a:buSzPts val="5200"/>
              <a:buNone/>
              <a:defRPr sz="6933">
                <a:solidFill>
                  <a:srgbClr val="FFFFFF"/>
                </a:solidFill>
              </a:defRPr>
            </a:lvl9pPr>
          </a:lstStyle>
          <a:p>
            <a:endParaRPr/>
          </a:p>
        </p:txBody>
      </p:sp>
    </p:spTree>
    <p:extLst>
      <p:ext uri="{BB962C8B-B14F-4D97-AF65-F5344CB8AC3E}">
        <p14:creationId xmlns:p14="http://schemas.microsoft.com/office/powerpoint/2010/main" val="45364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矩形 2"/>
          <p:cNvSpPr/>
          <p:nvPr userDrawn="1"/>
        </p:nvSpPr>
        <p:spPr>
          <a:xfrm>
            <a:off x="176411" y="190500"/>
            <a:ext cx="11834615" cy="6464632"/>
          </a:xfrm>
          <a:prstGeom prst="rect">
            <a:avLst/>
          </a:prstGeom>
          <a:noFill/>
          <a:ln>
            <a:solidFill>
              <a:srgbClr val="F6F4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92802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EEC7450-4B21-4E0B-9158-DAAC84EE3950}"/>
              </a:ext>
            </a:extLst>
          </p:cNvPr>
          <p:cNvSpPr>
            <a:spLocks noGrp="1"/>
          </p:cNvSpPr>
          <p:nvPr>
            <p:ph type="pic" sz="quarter" idx="14" hasCustomPrompt="1"/>
          </p:nvPr>
        </p:nvSpPr>
        <p:spPr>
          <a:xfrm>
            <a:off x="2019301" y="1876118"/>
            <a:ext cx="3714749" cy="4308783"/>
          </a:xfrm>
          <a:custGeom>
            <a:avLst/>
            <a:gdLst>
              <a:gd name="connsiteX0" fmla="*/ 0 w 3714749"/>
              <a:gd name="connsiteY0" fmla="*/ 0 h 4308782"/>
              <a:gd name="connsiteX1" fmla="*/ 3714749 w 3714749"/>
              <a:gd name="connsiteY1" fmla="*/ 0 h 4308782"/>
              <a:gd name="connsiteX2" fmla="*/ 3714749 w 3714749"/>
              <a:gd name="connsiteY2" fmla="*/ 4308782 h 4308782"/>
              <a:gd name="connsiteX3" fmla="*/ 0 w 3714749"/>
              <a:gd name="connsiteY3" fmla="*/ 4308782 h 4308782"/>
            </a:gdLst>
            <a:ahLst/>
            <a:cxnLst>
              <a:cxn ang="0">
                <a:pos x="connsiteX0" y="connsiteY0"/>
              </a:cxn>
              <a:cxn ang="0">
                <a:pos x="connsiteX1" y="connsiteY1"/>
              </a:cxn>
              <a:cxn ang="0">
                <a:pos x="connsiteX2" y="connsiteY2"/>
              </a:cxn>
              <a:cxn ang="0">
                <a:pos x="connsiteX3" y="connsiteY3"/>
              </a:cxn>
            </a:cxnLst>
            <a:rect l="l" t="t" r="r" b="b"/>
            <a:pathLst>
              <a:path w="3714749" h="4308782">
                <a:moveTo>
                  <a:pt x="0" y="0"/>
                </a:moveTo>
                <a:lnTo>
                  <a:pt x="3714749" y="0"/>
                </a:lnTo>
                <a:lnTo>
                  <a:pt x="3714749" y="4308782"/>
                </a:lnTo>
                <a:lnTo>
                  <a:pt x="0" y="4308782"/>
                </a:lnTo>
                <a:close/>
              </a:path>
            </a:pathLst>
          </a:custGeom>
        </p:spPr>
        <p:txBody>
          <a:bodyPr wrap="square">
            <a:noAutofit/>
          </a:bodyPr>
          <a:lstStyle>
            <a:lvl1pPr marL="0" indent="0" algn="ctr">
              <a:buNone/>
              <a:defRPr sz="150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stStyle>
          <a:p>
            <a:r>
              <a:rPr lang="en-US" dirty="0"/>
              <a:t>Picture</a:t>
            </a:r>
          </a:p>
        </p:txBody>
      </p:sp>
    </p:spTree>
    <p:extLst>
      <p:ext uri="{BB962C8B-B14F-4D97-AF65-F5344CB8AC3E}">
        <p14:creationId xmlns:p14="http://schemas.microsoft.com/office/powerpoint/2010/main" val="356801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ide image and texts 3">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6C67DFE2-FFCE-4800-A80C-8C2A3577E253}"/>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1219170" rtl="0" fontAlgn="auto" hangingPunct="1">
              <a:lnSpc>
                <a:spcPct val="100000"/>
              </a:lnSpc>
              <a:spcBef>
                <a:spcPts val="0"/>
              </a:spcBef>
              <a:spcAft>
                <a:spcPts val="0"/>
              </a:spcAft>
              <a:buNone/>
              <a:tabLst/>
              <a:defRPr lang="en-US" sz="1867" b="0" i="0" u="none" strike="noStrike" kern="0" cap="none" spc="0" baseline="0">
                <a:solidFill>
                  <a:srgbClr val="000000"/>
                </a:solidFill>
                <a:uFillTx/>
                <a:latin typeface="Arial"/>
                <a:ea typeface="Arial"/>
                <a:cs typeface="Arial"/>
              </a:defRPr>
            </a:lvl1pPr>
          </a:lstStyle>
          <a:p>
            <a:pPr lvl="0"/>
            <a:r>
              <a:rPr lang="en-US" dirty="0"/>
              <a:t>The Power of PowerPoint | thepopp.com</a:t>
            </a:r>
          </a:p>
        </p:txBody>
      </p:sp>
      <p:sp>
        <p:nvSpPr>
          <p:cNvPr id="3" name="スライド番号プレースホルダー 3">
            <a:extLst>
              <a:ext uri="{FF2B5EF4-FFF2-40B4-BE49-F238E27FC236}">
                <a16:creationId xmlns:a16="http://schemas.microsoft.com/office/drawing/2014/main" id="{3490C63D-0DE1-4328-83F0-35631C81B2D5}"/>
              </a:ext>
            </a:extLst>
          </p:cNvPr>
          <p:cNvSpPr txBox="1">
            <a:spLocks noGrp="1"/>
          </p:cNvSpPr>
          <p:nvPr>
            <p:ph type="sldNum" sz="quarter" idx="8"/>
          </p:nvPr>
        </p:nvSpPr>
        <p:spPr/>
        <p:txBody>
          <a:bodyPr/>
          <a:lstStyle>
            <a:lvl1pPr>
              <a:defRPr/>
            </a:lvl1pPr>
          </a:lstStyle>
          <a:p>
            <a:pPr lvl="0"/>
            <a:fld id="{C9456957-BD31-43BF-ABB1-45305BE913B6}" type="slidenum">
              <a:t>‹Nº›</a:t>
            </a:fld>
            <a:endParaRPr lang="en-US" dirty="0"/>
          </a:p>
        </p:txBody>
      </p:sp>
      <p:sp>
        <p:nvSpPr>
          <p:cNvPr id="4" name="Picture Placeholder 6">
            <a:extLst>
              <a:ext uri="{FF2B5EF4-FFF2-40B4-BE49-F238E27FC236}">
                <a16:creationId xmlns:a16="http://schemas.microsoft.com/office/drawing/2014/main" id="{3F579980-4469-44E0-9C41-65C86C96DCAE}"/>
              </a:ext>
            </a:extLst>
          </p:cNvPr>
          <p:cNvSpPr txBox="1">
            <a:spLocks noGrp="1"/>
          </p:cNvSpPr>
          <p:nvPr>
            <p:ph type="pic" idx="4294967295"/>
          </p:nvPr>
        </p:nvSpPr>
        <p:spPr>
          <a:xfrm>
            <a:off x="0" y="1"/>
            <a:ext cx="12192000" cy="3416223"/>
          </a:xfrm>
          <a:solidFill>
            <a:srgbClr val="7A7A7A"/>
          </a:solidFill>
        </p:spPr>
        <p:txBody>
          <a:bodyPr/>
          <a:lstStyle>
            <a:lvl1pPr>
              <a:defRPr lang="en-US" i="1"/>
            </a:lvl1pPr>
          </a:lstStyle>
          <a:p>
            <a:pPr lvl="0"/>
            <a:r>
              <a:rPr lang="en-US" dirty="0"/>
              <a:t>Insert an image</a:t>
            </a:r>
          </a:p>
        </p:txBody>
      </p:sp>
      <p:sp>
        <p:nvSpPr>
          <p:cNvPr id="5" name="テキスト プレースホルダー 5">
            <a:extLst>
              <a:ext uri="{FF2B5EF4-FFF2-40B4-BE49-F238E27FC236}">
                <a16:creationId xmlns:a16="http://schemas.microsoft.com/office/drawing/2014/main" id="{536F7ED1-DAFF-444C-8588-954692CBA65A}"/>
              </a:ext>
            </a:extLst>
          </p:cNvPr>
          <p:cNvSpPr txBox="1">
            <a:spLocks noGrp="1"/>
          </p:cNvSpPr>
          <p:nvPr>
            <p:ph type="body" idx="4294967295"/>
          </p:nvPr>
        </p:nvSpPr>
        <p:spPr>
          <a:xfrm>
            <a:off x="1170822" y="5167774"/>
            <a:ext cx="9850367" cy="914716"/>
          </a:xfrm>
        </p:spPr>
        <p:txBody>
          <a:bodyPr anchorCtr="1">
            <a:normAutofit/>
          </a:bodyPr>
          <a:lstStyle>
            <a:lvl1pPr algn="ctr">
              <a:defRPr lang="en-US" sz="1200">
                <a:solidFill>
                  <a:srgbClr val="434343"/>
                </a:solidFill>
              </a:defRPr>
            </a:lvl1pPr>
          </a:lstStyle>
          <a:p>
            <a:pPr lvl="0"/>
            <a:r>
              <a:rPr lang="en-US"/>
              <a:t>Text Goes Here</a:t>
            </a:r>
          </a:p>
        </p:txBody>
      </p:sp>
      <p:sp>
        <p:nvSpPr>
          <p:cNvPr id="6" name="テキスト プレースホルダー 5">
            <a:extLst>
              <a:ext uri="{FF2B5EF4-FFF2-40B4-BE49-F238E27FC236}">
                <a16:creationId xmlns:a16="http://schemas.microsoft.com/office/drawing/2014/main" id="{55606A3F-D737-43F7-8003-B33FC191200F}"/>
              </a:ext>
            </a:extLst>
          </p:cNvPr>
          <p:cNvSpPr txBox="1">
            <a:spLocks noGrp="1"/>
          </p:cNvSpPr>
          <p:nvPr>
            <p:ph type="body" idx="4294967295"/>
          </p:nvPr>
        </p:nvSpPr>
        <p:spPr>
          <a:xfrm>
            <a:off x="960729" y="2792370"/>
            <a:ext cx="10285792" cy="1269735"/>
          </a:xfrm>
          <a:solidFill>
            <a:srgbClr val="000000"/>
          </a:solidFill>
        </p:spPr>
        <p:txBody>
          <a:bodyPr>
            <a:normAutofit/>
          </a:bodyPr>
          <a:lstStyle>
            <a:lvl1pPr>
              <a:defRPr lang="en-US" sz="1200">
                <a:solidFill>
                  <a:srgbClr val="434343"/>
                </a:solidFill>
              </a:defRPr>
            </a:lvl1pPr>
          </a:lstStyle>
          <a:p>
            <a:pPr lvl="0"/>
            <a:r>
              <a:rPr lang="en-US"/>
              <a:t> </a:t>
            </a:r>
          </a:p>
        </p:txBody>
      </p:sp>
      <p:sp>
        <p:nvSpPr>
          <p:cNvPr id="7" name="タイトル 1">
            <a:extLst>
              <a:ext uri="{FF2B5EF4-FFF2-40B4-BE49-F238E27FC236}">
                <a16:creationId xmlns:a16="http://schemas.microsoft.com/office/drawing/2014/main" id="{EF960CBD-5AD1-4997-AA98-98A666BCFC2F}"/>
              </a:ext>
            </a:extLst>
          </p:cNvPr>
          <p:cNvSpPr txBox="1">
            <a:spLocks noGrp="1"/>
          </p:cNvSpPr>
          <p:nvPr>
            <p:ph type="title"/>
          </p:nvPr>
        </p:nvSpPr>
        <p:spPr>
          <a:xfrm>
            <a:off x="1178442" y="2978835"/>
            <a:ext cx="9850367" cy="1075407"/>
          </a:xfrm>
        </p:spPr>
        <p:txBody>
          <a:bodyPr anchor="ctr" anchorCtr="1">
            <a:normAutofit/>
          </a:bodyPr>
          <a:lstStyle>
            <a:lvl1pPr algn="ctr">
              <a:defRPr lang="en-US" sz="6400">
                <a:latin typeface="Roboto Bold" pitchFamily="2"/>
              </a:defRPr>
            </a:lvl1pPr>
          </a:lstStyle>
          <a:p>
            <a:pPr lvl="0"/>
            <a:r>
              <a:rPr lang="en-US"/>
              <a:t>Slide Title Goes Here</a:t>
            </a:r>
          </a:p>
        </p:txBody>
      </p:sp>
      <p:sp>
        <p:nvSpPr>
          <p:cNvPr id="8" name="テキスト プレースホルダー 5">
            <a:extLst>
              <a:ext uri="{FF2B5EF4-FFF2-40B4-BE49-F238E27FC236}">
                <a16:creationId xmlns:a16="http://schemas.microsoft.com/office/drawing/2014/main" id="{07AD0BF7-CDDE-441E-B1ED-A229F051A5C8}"/>
              </a:ext>
            </a:extLst>
          </p:cNvPr>
          <p:cNvSpPr txBox="1">
            <a:spLocks noGrp="1"/>
          </p:cNvSpPr>
          <p:nvPr>
            <p:ph type="body" idx="4294967295"/>
          </p:nvPr>
        </p:nvSpPr>
        <p:spPr>
          <a:xfrm>
            <a:off x="1074053" y="4142121"/>
            <a:ext cx="9954755" cy="945635"/>
          </a:xfrm>
        </p:spPr>
        <p:txBody>
          <a:bodyPr anchor="b" anchorCtr="1">
            <a:normAutofit/>
          </a:bodyPr>
          <a:lstStyle>
            <a:lvl1pPr algn="ctr">
              <a:defRPr lang="en-US" sz="2133">
                <a:solidFill>
                  <a:srgbClr val="434343"/>
                </a:solidFill>
                <a:latin typeface="Arial"/>
              </a:defRPr>
            </a:lvl1pPr>
          </a:lstStyle>
          <a:p>
            <a:pPr lvl="0"/>
            <a:r>
              <a:rPr lang="en-US"/>
              <a:t>Text Goes Here</a:t>
            </a:r>
          </a:p>
        </p:txBody>
      </p:sp>
    </p:spTree>
    <p:extLst>
      <p:ext uri="{BB962C8B-B14F-4D97-AF65-F5344CB8AC3E}">
        <p14:creationId xmlns:p14="http://schemas.microsoft.com/office/powerpoint/2010/main" val="259431232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P spid="7" grpId="0"/>
      <p:bldP spid="8" grpId="0" bui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5"/>
            <a:ext cx="6805613" cy="1325563"/>
          </a:xfrm>
        </p:spPr>
        <p:txBody>
          <a:bodyPr/>
          <a:lstStyle>
            <a:lvl1pPr>
              <a:defRPr>
                <a:solidFill>
                  <a:schemeClr val="accent2">
                    <a:lumMod val="50000"/>
                  </a:schemeClr>
                </a:solidFill>
              </a:defRPr>
            </a:lvl1p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7705725"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2">
            <a:extLst>
              <a:ext uri="{FF2B5EF4-FFF2-40B4-BE49-F238E27FC236}">
                <a16:creationId xmlns:a16="http://schemas.microsoft.com/office/drawing/2014/main" id="{3BA9FCB8-C224-114E-B763-5388B61D8781}"/>
              </a:ext>
            </a:extLst>
          </p:cNvPr>
          <p:cNvSpPr>
            <a:spLocks noGrp="1"/>
          </p:cNvSpPr>
          <p:nvPr>
            <p:ph type="body" sz="quarter" idx="13"/>
          </p:nvPr>
        </p:nvSpPr>
        <p:spPr>
          <a:xfrm rot="20786984">
            <a:off x="10638964" y="1838314"/>
            <a:ext cx="1371600" cy="937995"/>
          </a:xfrm>
        </p:spPr>
        <p:txBody>
          <a:bodyPr anchor="ctr"/>
          <a:lstStyle>
            <a:lvl1pPr marL="0" indent="0" algn="ctr">
              <a:buNone/>
              <a:defRPr>
                <a:solidFill>
                  <a:schemeClr val="accent2">
                    <a:lumMod val="75000"/>
                  </a:schemeClr>
                </a:solidFill>
                <a:latin typeface="Gochi Hand" pitchFamily="2" charset="77"/>
              </a:defRPr>
            </a:lvl1pPr>
            <a:lvl2pPr marL="457200" indent="0" algn="ctr">
              <a:buNone/>
              <a:defRPr>
                <a:solidFill>
                  <a:schemeClr val="accent2">
                    <a:lumMod val="75000"/>
                  </a:schemeClr>
                </a:solidFill>
                <a:latin typeface="Gochi Hand" pitchFamily="2" charset="77"/>
              </a:defRPr>
            </a:lvl2pPr>
            <a:lvl3pPr marL="914400" indent="0" algn="ctr">
              <a:buNone/>
              <a:defRPr>
                <a:solidFill>
                  <a:schemeClr val="accent2">
                    <a:lumMod val="75000"/>
                  </a:schemeClr>
                </a:solidFill>
                <a:latin typeface="Gochi Hand" pitchFamily="2" charset="77"/>
              </a:defRPr>
            </a:lvl3pPr>
            <a:lvl4pPr marL="1371600" indent="0" algn="ctr">
              <a:buNone/>
              <a:defRPr>
                <a:solidFill>
                  <a:schemeClr val="accent2">
                    <a:lumMod val="75000"/>
                  </a:schemeClr>
                </a:solidFill>
                <a:latin typeface="Gochi Hand" pitchFamily="2" charset="77"/>
              </a:defRPr>
            </a:lvl4pPr>
            <a:lvl5pPr marL="1828800" indent="0" algn="ctr">
              <a:buNone/>
              <a:defRPr>
                <a:solidFill>
                  <a:schemeClr val="accent2">
                    <a:lumMod val="75000"/>
                  </a:schemeClr>
                </a:solidFill>
                <a:latin typeface="Gochi Hand"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60575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EC7450-4B21-4E0B-9158-DAAC84EE3950}"/>
              </a:ext>
            </a:extLst>
          </p:cNvPr>
          <p:cNvSpPr>
            <a:spLocks noGrp="1"/>
          </p:cNvSpPr>
          <p:nvPr>
            <p:ph type="pic" sz="quarter" idx="14" hasCustomPrompt="1"/>
          </p:nvPr>
        </p:nvSpPr>
        <p:spPr>
          <a:xfrm>
            <a:off x="5188858" y="1886858"/>
            <a:ext cx="1814287" cy="1814287"/>
          </a:xfrm>
          <a:custGeom>
            <a:avLst/>
            <a:gdLst>
              <a:gd name="connsiteX0" fmla="*/ 907143 w 1814286"/>
              <a:gd name="connsiteY0" fmla="*/ 0 h 1814286"/>
              <a:gd name="connsiteX1" fmla="*/ 1814286 w 1814286"/>
              <a:gd name="connsiteY1" fmla="*/ 907143 h 1814286"/>
              <a:gd name="connsiteX2" fmla="*/ 907143 w 1814286"/>
              <a:gd name="connsiteY2" fmla="*/ 1814286 h 1814286"/>
              <a:gd name="connsiteX3" fmla="*/ 0 w 1814286"/>
              <a:gd name="connsiteY3" fmla="*/ 907143 h 1814286"/>
              <a:gd name="connsiteX4" fmla="*/ 907143 w 1814286"/>
              <a:gd name="connsiteY4" fmla="*/ 0 h 181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286" h="1814286">
                <a:moveTo>
                  <a:pt x="907143" y="0"/>
                </a:moveTo>
                <a:cubicBezTo>
                  <a:pt x="1408144" y="0"/>
                  <a:pt x="1814286" y="406142"/>
                  <a:pt x="1814286" y="907143"/>
                </a:cubicBezTo>
                <a:cubicBezTo>
                  <a:pt x="1814286" y="1408144"/>
                  <a:pt x="1408144" y="1814286"/>
                  <a:pt x="907143" y="1814286"/>
                </a:cubicBezTo>
                <a:cubicBezTo>
                  <a:pt x="406142" y="1814286"/>
                  <a:pt x="0" y="1408144"/>
                  <a:pt x="0" y="907143"/>
                </a:cubicBezTo>
                <a:cubicBezTo>
                  <a:pt x="0" y="406142"/>
                  <a:pt x="406142" y="0"/>
                  <a:pt x="907143" y="0"/>
                </a:cubicBezTo>
                <a:close/>
              </a:path>
            </a:pathLst>
          </a:custGeom>
        </p:spPr>
        <p:txBody>
          <a:bodyPr wrap="square">
            <a:noAutofit/>
          </a:bodyPr>
          <a:lstStyle>
            <a:lvl1pPr marL="0" indent="0" algn="ctr">
              <a:buNone/>
              <a:defRPr sz="150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stStyle>
          <a:p>
            <a:r>
              <a:rPr lang="en-US" dirty="0"/>
              <a:t>Picture</a:t>
            </a:r>
          </a:p>
        </p:txBody>
      </p:sp>
    </p:spTree>
    <p:extLst>
      <p:ext uri="{BB962C8B-B14F-4D97-AF65-F5344CB8AC3E}">
        <p14:creationId xmlns:p14="http://schemas.microsoft.com/office/powerpoint/2010/main" val="83328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 A" type="blank">
  <p:cSld name="Blank type A">
    <p:spTree>
      <p:nvGrpSpPr>
        <p:cNvPr id="1" name="Shape 114"/>
        <p:cNvGrpSpPr/>
        <p:nvPr/>
      </p:nvGrpSpPr>
      <p:grpSpPr>
        <a:xfrm>
          <a:off x="0" y="0"/>
          <a:ext cx="0" cy="0"/>
          <a:chOff x="0" y="0"/>
          <a:chExt cx="0" cy="0"/>
        </a:xfrm>
      </p:grpSpPr>
      <p:grpSp>
        <p:nvGrpSpPr>
          <p:cNvPr id="2" name="Grupo 1">
            <a:extLst>
              <a:ext uri="{FF2B5EF4-FFF2-40B4-BE49-F238E27FC236}">
                <a16:creationId xmlns:a16="http://schemas.microsoft.com/office/drawing/2014/main" id="{3BA373C2-78F4-4472-AE3A-0318E1207B0A}"/>
              </a:ext>
            </a:extLst>
          </p:cNvPr>
          <p:cNvGrpSpPr/>
          <p:nvPr userDrawn="1"/>
        </p:nvGrpSpPr>
        <p:grpSpPr>
          <a:xfrm>
            <a:off x="2637474" y="-59051"/>
            <a:ext cx="6917052" cy="6917052"/>
            <a:chOff x="764000" y="-1236275"/>
            <a:chExt cx="7616100" cy="761610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18" name="Google Shape;118;p11"/>
          <p:cNvSpPr/>
          <p:nvPr/>
        </p:nvSpPr>
        <p:spPr>
          <a:xfrm>
            <a:off x="1723344" y="-943429"/>
            <a:ext cx="8744857" cy="8744857"/>
          </a:xfrm>
          <a:prstGeom prst="donut">
            <a:avLst>
              <a:gd name="adj" fmla="val 10467"/>
            </a:avLst>
          </a:prstGeom>
          <a:solidFill>
            <a:srgbClr val="FFC000">
              <a:alpha val="65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87217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FFFFFF"/>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4386262" y="365125"/>
            <a:ext cx="6967537" cy="1325563"/>
          </a:xfrm>
        </p:spPr>
        <p:txBody>
          <a:bodyPr/>
          <a:lstStyle>
            <a:lvl1pPr>
              <a:defRPr>
                <a:solidFill>
                  <a:schemeClr val="accent6">
                    <a:lumMod val="75000"/>
                  </a:schemeClr>
                </a:solidFill>
              </a:defRPr>
            </a:lvl1p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4386262" y="1825625"/>
            <a:ext cx="6967537"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2">
            <a:extLst>
              <a:ext uri="{FF2B5EF4-FFF2-40B4-BE49-F238E27FC236}">
                <a16:creationId xmlns:a16="http://schemas.microsoft.com/office/drawing/2014/main" id="{B1FF2424-99F0-B946-9908-6CF983C60564}"/>
              </a:ext>
            </a:extLst>
          </p:cNvPr>
          <p:cNvSpPr>
            <a:spLocks noGrp="1"/>
          </p:cNvSpPr>
          <p:nvPr>
            <p:ph type="body" sz="quarter" idx="13"/>
          </p:nvPr>
        </p:nvSpPr>
        <p:spPr>
          <a:xfrm>
            <a:off x="1057275" y="4371975"/>
            <a:ext cx="2800350" cy="1185863"/>
          </a:xfrm>
        </p:spPr>
        <p:txBody>
          <a:bodyPr anchor="ctr"/>
          <a:lstStyle>
            <a:lvl1pPr marL="0" indent="0" algn="ctr">
              <a:buNone/>
              <a:defRPr>
                <a:solidFill>
                  <a:schemeClr val="accent6"/>
                </a:solidFill>
                <a:latin typeface="Gochi Hand" pitchFamily="2" charset="77"/>
              </a:defRPr>
            </a:lvl1pPr>
            <a:lvl2pPr marL="457200" indent="0" algn="ctr">
              <a:buNone/>
              <a:defRPr>
                <a:solidFill>
                  <a:schemeClr val="accent6"/>
                </a:solidFill>
                <a:latin typeface="Gochi Hand" pitchFamily="2" charset="77"/>
              </a:defRPr>
            </a:lvl2pPr>
            <a:lvl3pPr marL="914400" indent="0" algn="ctr">
              <a:buNone/>
              <a:defRPr>
                <a:solidFill>
                  <a:schemeClr val="accent6"/>
                </a:solidFill>
                <a:latin typeface="Gochi Hand" pitchFamily="2" charset="77"/>
              </a:defRPr>
            </a:lvl3pPr>
            <a:lvl4pPr marL="1371600" indent="0" algn="ctr">
              <a:buNone/>
              <a:defRPr>
                <a:solidFill>
                  <a:schemeClr val="accent6"/>
                </a:solidFill>
                <a:latin typeface="Gochi Hand" pitchFamily="2" charset="77"/>
              </a:defRPr>
            </a:lvl4pPr>
            <a:lvl5pPr marL="1828800" indent="0" algn="ctr">
              <a:buNone/>
              <a:defRPr>
                <a:solidFill>
                  <a:schemeClr val="accent6"/>
                </a:solidFill>
                <a:latin typeface="Gochi Hand"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rgbClr val="FFFF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1709738"/>
            <a:ext cx="6497638" cy="2852737"/>
          </a:xfrm>
        </p:spPr>
        <p:txBody>
          <a:bodyPr anchor="b"/>
          <a:lstStyle>
            <a:lvl1pPr>
              <a:defRPr sz="6000">
                <a:solidFill>
                  <a:schemeClr val="accent1">
                    <a:lumMod val="75000"/>
                  </a:schemeClr>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831850" y="4589463"/>
            <a:ext cx="64976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Text Placeholder 2">
            <a:extLst>
              <a:ext uri="{FF2B5EF4-FFF2-40B4-BE49-F238E27FC236}">
                <a16:creationId xmlns:a16="http://schemas.microsoft.com/office/drawing/2014/main" id="{C64EAF33-5A5C-9D44-AC5A-E54BDBE75DDE}"/>
              </a:ext>
            </a:extLst>
          </p:cNvPr>
          <p:cNvSpPr>
            <a:spLocks noGrp="1"/>
          </p:cNvSpPr>
          <p:nvPr>
            <p:ph type="body" sz="quarter" idx="13"/>
          </p:nvPr>
        </p:nvSpPr>
        <p:spPr>
          <a:xfrm>
            <a:off x="7743826" y="4746624"/>
            <a:ext cx="2800350" cy="1185863"/>
          </a:xfrm>
        </p:spPr>
        <p:txBody>
          <a:bodyPr anchor="ctr"/>
          <a:lstStyle>
            <a:lvl1pPr marL="0" indent="0" algn="ctr">
              <a:buNone/>
              <a:defRPr>
                <a:solidFill>
                  <a:schemeClr val="accent1"/>
                </a:solidFill>
                <a:latin typeface="Gochi Hand" pitchFamily="2" charset="77"/>
              </a:defRPr>
            </a:lvl1pPr>
            <a:lvl2pPr marL="457200" indent="0" algn="ctr">
              <a:buNone/>
              <a:defRPr>
                <a:solidFill>
                  <a:schemeClr val="accent1"/>
                </a:solidFill>
                <a:latin typeface="Gochi Hand" pitchFamily="2" charset="77"/>
              </a:defRPr>
            </a:lvl2pPr>
            <a:lvl3pPr marL="914400" indent="0" algn="ctr">
              <a:buNone/>
              <a:defRPr>
                <a:solidFill>
                  <a:schemeClr val="accent1"/>
                </a:solidFill>
                <a:latin typeface="Gochi Hand" pitchFamily="2" charset="77"/>
              </a:defRPr>
            </a:lvl3pPr>
            <a:lvl4pPr marL="1371600" indent="0" algn="ctr">
              <a:buNone/>
              <a:defRPr>
                <a:solidFill>
                  <a:schemeClr val="accent1"/>
                </a:solidFill>
                <a:latin typeface="Gochi Hand" pitchFamily="2" charset="77"/>
              </a:defRPr>
            </a:lvl4pPr>
            <a:lvl5pPr marL="1828800" indent="0" algn="ctr">
              <a:buNone/>
              <a:defRPr>
                <a:solidFill>
                  <a:schemeClr val="accent1"/>
                </a:solidFill>
                <a:latin typeface="Gochi Hand"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rgbClr val="FFFF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1850" y="1709738"/>
            <a:ext cx="6540500" cy="2852737"/>
          </a:xfrm>
        </p:spPr>
        <p:txBody>
          <a:bodyPr anchor="b"/>
          <a:lstStyle>
            <a:lvl1pPr>
              <a:defRPr sz="6000">
                <a:solidFill>
                  <a:schemeClr val="accent6">
                    <a:lumMod val="75000"/>
                  </a:schemeClr>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1850" y="4589463"/>
            <a:ext cx="65405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Text Placeholder 2">
            <a:extLst>
              <a:ext uri="{FF2B5EF4-FFF2-40B4-BE49-F238E27FC236}">
                <a16:creationId xmlns:a16="http://schemas.microsoft.com/office/drawing/2014/main" id="{5BA7F18D-7864-6248-B64B-2744C80C90B4}"/>
              </a:ext>
            </a:extLst>
          </p:cNvPr>
          <p:cNvSpPr>
            <a:spLocks noGrp="1"/>
          </p:cNvSpPr>
          <p:nvPr>
            <p:ph type="body" sz="quarter" idx="13"/>
          </p:nvPr>
        </p:nvSpPr>
        <p:spPr>
          <a:xfrm>
            <a:off x="7743826" y="4506913"/>
            <a:ext cx="2800350" cy="1185863"/>
          </a:xfrm>
        </p:spPr>
        <p:txBody>
          <a:bodyPr anchor="ctr"/>
          <a:lstStyle>
            <a:lvl1pPr marL="0" indent="0" algn="ctr">
              <a:buNone/>
              <a:defRPr>
                <a:solidFill>
                  <a:schemeClr val="accent6"/>
                </a:solidFill>
                <a:latin typeface="Gochi Hand" pitchFamily="2" charset="77"/>
              </a:defRPr>
            </a:lvl1pPr>
            <a:lvl2pPr marL="457200" indent="0" algn="ctr">
              <a:buNone/>
              <a:defRPr>
                <a:solidFill>
                  <a:schemeClr val="accent6"/>
                </a:solidFill>
                <a:latin typeface="Gochi Hand" pitchFamily="2" charset="77"/>
              </a:defRPr>
            </a:lvl2pPr>
            <a:lvl3pPr marL="914400" indent="0" algn="ctr">
              <a:buNone/>
              <a:defRPr>
                <a:solidFill>
                  <a:schemeClr val="accent6"/>
                </a:solidFill>
                <a:latin typeface="Gochi Hand" pitchFamily="2" charset="77"/>
              </a:defRPr>
            </a:lvl3pPr>
            <a:lvl4pPr marL="1371600" indent="0" algn="ctr">
              <a:buNone/>
              <a:defRPr>
                <a:solidFill>
                  <a:schemeClr val="accent6"/>
                </a:solidFill>
                <a:latin typeface="Gochi Hand" pitchFamily="2" charset="77"/>
              </a:defRPr>
            </a:lvl4pPr>
            <a:lvl5pPr marL="1828800" indent="0" algn="ctr">
              <a:buNone/>
              <a:defRPr>
                <a:solidFill>
                  <a:schemeClr val="accent6"/>
                </a:solidFill>
                <a:latin typeface="Gochi Hand"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FFFFFF"/>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852365F1-334B-664D-97E1-1E6F59C6E5A9}"/>
              </a:ext>
            </a:extLst>
          </p:cNvPr>
          <p:cNvSpPr>
            <a:spLocks noGrp="1"/>
          </p:cNvSpPr>
          <p:nvPr>
            <p:ph type="pic" sz="quarter" idx="17"/>
          </p:nvPr>
        </p:nvSpPr>
        <p:spPr>
          <a:xfrm>
            <a:off x="0" y="371061"/>
            <a:ext cx="3246783" cy="4214191"/>
          </a:xfrm>
          <a:custGeom>
            <a:avLst/>
            <a:gdLst>
              <a:gd name="connsiteX0" fmla="*/ 2756452 w 3246783"/>
              <a:gd name="connsiteY0" fmla="*/ 0 h 4214191"/>
              <a:gd name="connsiteX1" fmla="*/ 3246783 w 3246783"/>
              <a:gd name="connsiteY1" fmla="*/ 3790122 h 4214191"/>
              <a:gd name="connsiteX2" fmla="*/ 0 w 3246783"/>
              <a:gd name="connsiteY2" fmla="*/ 4214191 h 4214191"/>
              <a:gd name="connsiteX3" fmla="*/ 0 w 3246783"/>
              <a:gd name="connsiteY3" fmla="*/ 344556 h 4214191"/>
            </a:gdLst>
            <a:ahLst/>
            <a:cxnLst>
              <a:cxn ang="0">
                <a:pos x="connsiteX0" y="connsiteY0"/>
              </a:cxn>
              <a:cxn ang="0">
                <a:pos x="connsiteX1" y="connsiteY1"/>
              </a:cxn>
              <a:cxn ang="0">
                <a:pos x="connsiteX2" y="connsiteY2"/>
              </a:cxn>
              <a:cxn ang="0">
                <a:pos x="connsiteX3" y="connsiteY3"/>
              </a:cxn>
            </a:cxnLst>
            <a:rect l="l" t="t" r="r" b="b"/>
            <a:pathLst>
              <a:path w="3246783" h="4214191">
                <a:moveTo>
                  <a:pt x="2756452" y="0"/>
                </a:moveTo>
                <a:lnTo>
                  <a:pt x="3246783" y="3790122"/>
                </a:lnTo>
                <a:lnTo>
                  <a:pt x="0" y="4214191"/>
                </a:lnTo>
                <a:lnTo>
                  <a:pt x="0" y="344556"/>
                </a:lnTo>
                <a:close/>
              </a:path>
            </a:pathLst>
          </a:custGeom>
          <a:solidFill>
            <a:schemeClr val="accent3">
              <a:lumMod val="60000"/>
              <a:lumOff val="40000"/>
            </a:schemeClr>
          </a:solidFill>
        </p:spPr>
        <p:txBody>
          <a:bodyPr wrap="square" anchor="ctr">
            <a:noAutofit/>
          </a:bodyPr>
          <a:lstStyle>
            <a:lvl1pPr marL="0" indent="0" algn="ctr">
              <a:buNone/>
              <a:defRPr/>
            </a:lvl1pPr>
          </a:lstStyle>
          <a:p>
            <a:r>
              <a:rPr lang="es-ES" dirty="0"/>
              <a:t>Haga clic en el icono para agregar una imagen</a:t>
            </a:r>
            <a:endParaRPr lang="en-US" dirty="0"/>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3929062" y="2959436"/>
            <a:ext cx="7418387" cy="1603039"/>
          </a:xfrm>
        </p:spPr>
        <p:txBody>
          <a:bodyPr anchor="b"/>
          <a:lstStyle>
            <a:lvl1pPr>
              <a:defRPr sz="6000">
                <a:solidFill>
                  <a:schemeClr val="accent3">
                    <a:lumMod val="75000"/>
                  </a:schemeClr>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3929062" y="4589463"/>
            <a:ext cx="74183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838200" y="4864741"/>
            <a:ext cx="1701800" cy="286465"/>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838200" y="5133938"/>
            <a:ext cx="1701800" cy="286465"/>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838200" y="5403134"/>
            <a:ext cx="1701800" cy="286465"/>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98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Contents slide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6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77"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B715A2-97C7-47AF-8A05-0C8946A1DAF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66000"/>
                    </a14:imgEffect>
                  </a14:imgLayer>
                </a14:imgProps>
              </a:ext>
              <a:ext uri="{28A0092B-C50C-407E-A947-70E740481C1C}">
                <a14:useLocalDpi xmlns:a14="http://schemas.microsoft.com/office/drawing/2010/main"/>
              </a:ext>
            </a:extLst>
          </a:blip>
          <a:srcRect/>
          <a:stretch/>
        </p:blipFill>
        <p:spPr>
          <a:xfrm>
            <a:off x="-35168" y="3757"/>
            <a:ext cx="12227168" cy="6857999"/>
          </a:xfrm>
          <a:prstGeom prst="rect">
            <a:avLst/>
          </a:prstGeom>
        </p:spPr>
      </p:pic>
      <p:grpSp>
        <p:nvGrpSpPr>
          <p:cNvPr id="12" name="Grupo 11">
            <a:extLst>
              <a:ext uri="{FF2B5EF4-FFF2-40B4-BE49-F238E27FC236}">
                <a16:creationId xmlns:a16="http://schemas.microsoft.com/office/drawing/2014/main" id="{229B89CA-C497-436E-8BE6-B47B9621A33C}"/>
              </a:ext>
            </a:extLst>
          </p:cNvPr>
          <p:cNvGrpSpPr/>
          <p:nvPr/>
        </p:nvGrpSpPr>
        <p:grpSpPr>
          <a:xfrm>
            <a:off x="-11750" y="10758"/>
            <a:ext cx="12180332" cy="6858000"/>
            <a:chOff x="11668" y="0"/>
            <a:chExt cx="12180332" cy="6858000"/>
          </a:xfrm>
        </p:grpSpPr>
        <p:sp>
          <p:nvSpPr>
            <p:cNvPr id="11" name="Rectángulo 10">
              <a:extLst>
                <a:ext uri="{FF2B5EF4-FFF2-40B4-BE49-F238E27FC236}">
                  <a16:creationId xmlns:a16="http://schemas.microsoft.com/office/drawing/2014/main" id="{63EFCF91-09B2-40D4-BA9E-F6B1EEB66674}"/>
                </a:ext>
              </a:extLst>
            </p:cNvPr>
            <p:cNvSpPr/>
            <p:nvPr/>
          </p:nvSpPr>
          <p:spPr>
            <a:xfrm>
              <a:off x="11668" y="0"/>
              <a:ext cx="4747709" cy="6818476"/>
            </a:xfrm>
            <a:prstGeom prst="rect">
              <a:avLst/>
            </a:prstGeom>
            <a:solidFill>
              <a:srgbClr val="61D6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0" name="Rectángulo 9">
              <a:extLst>
                <a:ext uri="{FF2B5EF4-FFF2-40B4-BE49-F238E27FC236}">
                  <a16:creationId xmlns:a16="http://schemas.microsoft.com/office/drawing/2014/main" id="{0543E00B-F63F-44E7-9138-9CE86B65A46C}"/>
                </a:ext>
              </a:extLst>
            </p:cNvPr>
            <p:cNvSpPr/>
            <p:nvPr/>
          </p:nvSpPr>
          <p:spPr>
            <a:xfrm>
              <a:off x="2612461" y="0"/>
              <a:ext cx="4747709" cy="685800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ángulo 8">
              <a:extLst>
                <a:ext uri="{FF2B5EF4-FFF2-40B4-BE49-F238E27FC236}">
                  <a16:creationId xmlns:a16="http://schemas.microsoft.com/office/drawing/2014/main" id="{0831F94A-6E47-4398-94E8-A8B6F21D9344}"/>
                </a:ext>
              </a:extLst>
            </p:cNvPr>
            <p:cNvSpPr/>
            <p:nvPr/>
          </p:nvSpPr>
          <p:spPr>
            <a:xfrm>
              <a:off x="4754880" y="0"/>
              <a:ext cx="7437120" cy="6818476"/>
            </a:xfrm>
            <a:prstGeom prst="rect">
              <a:avLst/>
            </a:prstGeom>
            <a:solidFill>
              <a:srgbClr val="EDF6F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a:xfrm>
            <a:off x="5826080" y="2535816"/>
            <a:ext cx="6169549" cy="1593402"/>
          </a:xfrm>
        </p:spPr>
        <p:txBody>
          <a:bodyPr>
            <a:normAutofit/>
          </a:bodyPr>
          <a:lstStyle/>
          <a:p>
            <a:r>
              <a:rPr lang="en-US" sz="4800" dirty="0">
                <a:solidFill>
                  <a:schemeClr val="bg1"/>
                </a:solidFill>
                <a:latin typeface="Arial Rounded MT Bold" panose="020F0704030504030204" pitchFamily="34" charset="0"/>
              </a:rPr>
              <a:t>MOTHER LANGUAGE DAY</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a:xfrm>
            <a:off x="7928913" y="4283329"/>
            <a:ext cx="1961549" cy="369120"/>
          </a:xfrm>
          <a:solidFill>
            <a:srgbClr val="36D6FF"/>
          </a:solidFill>
        </p:spPr>
        <p:txBody>
          <a:bodyPr>
            <a:normAutofit fontScale="92500" lnSpcReduction="10000"/>
          </a:bodyPr>
          <a:lstStyle/>
          <a:p>
            <a:r>
              <a:rPr lang="en-US" dirty="0">
                <a:solidFill>
                  <a:schemeClr val="bg1"/>
                </a:solidFill>
              </a:rPr>
              <a:t>Free Template</a:t>
            </a:r>
          </a:p>
        </p:txBody>
      </p:sp>
      <p:sp>
        <p:nvSpPr>
          <p:cNvPr id="4" name="Text Placeholder 3">
            <a:extLst>
              <a:ext uri="{FF2B5EF4-FFF2-40B4-BE49-F238E27FC236}">
                <a16:creationId xmlns:a16="http://schemas.microsoft.com/office/drawing/2014/main" id="{A072E531-AF7D-0B49-A3DE-7D053C177C14}"/>
              </a:ext>
            </a:extLst>
          </p:cNvPr>
          <p:cNvSpPr>
            <a:spLocks noGrp="1"/>
          </p:cNvSpPr>
          <p:nvPr>
            <p:ph type="body" sz="quarter" idx="10"/>
          </p:nvPr>
        </p:nvSpPr>
        <p:spPr>
          <a:xfrm>
            <a:off x="-101271" y="250476"/>
            <a:ext cx="1992211" cy="317862"/>
          </a:xfrm>
        </p:spPr>
        <p:txBody>
          <a:bodyPr>
            <a:normAutofit/>
          </a:bodyPr>
          <a:lstStyle/>
          <a:p>
            <a:r>
              <a:rPr lang="en-US" sz="1600" b="1" dirty="0">
                <a:solidFill>
                  <a:schemeClr val="bg1"/>
                </a:solidFill>
              </a:rPr>
              <a:t>slidesppt.net</a:t>
            </a:r>
          </a:p>
        </p:txBody>
      </p:sp>
      <p:sp>
        <p:nvSpPr>
          <p:cNvPr id="18" name="Gráfico 20">
            <a:extLst>
              <a:ext uri="{FF2B5EF4-FFF2-40B4-BE49-F238E27FC236}">
                <a16:creationId xmlns:a16="http://schemas.microsoft.com/office/drawing/2014/main" id="{FCAFDE8A-B118-446D-8FEF-39631B605293}"/>
              </a:ext>
            </a:extLst>
          </p:cNvPr>
          <p:cNvSpPr/>
          <p:nvPr/>
        </p:nvSpPr>
        <p:spPr>
          <a:xfrm flipH="1">
            <a:off x="0" y="2446900"/>
            <a:ext cx="4754880" cy="4411099"/>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61D6FF"/>
          </a:solidFill>
          <a:ln w="13926" cap="flat">
            <a:noFill/>
            <a:prstDash val="solid"/>
            <a:miter/>
          </a:ln>
        </p:spPr>
        <p:txBody>
          <a:bodyPr rtlCol="0" anchor="ctr"/>
          <a:lstStyle/>
          <a:p>
            <a:endParaRPr lang="LID4096"/>
          </a:p>
        </p:txBody>
      </p:sp>
      <p:grpSp>
        <p:nvGrpSpPr>
          <p:cNvPr id="19" name="Grupo 18">
            <a:extLst>
              <a:ext uri="{FF2B5EF4-FFF2-40B4-BE49-F238E27FC236}">
                <a16:creationId xmlns:a16="http://schemas.microsoft.com/office/drawing/2014/main" id="{DB835AB0-6D0F-43EC-8D0A-2C4635C49948}"/>
              </a:ext>
            </a:extLst>
          </p:cNvPr>
          <p:cNvGrpSpPr/>
          <p:nvPr/>
        </p:nvGrpSpPr>
        <p:grpSpPr>
          <a:xfrm>
            <a:off x="8193251" y="972234"/>
            <a:ext cx="1632204" cy="1632299"/>
            <a:chOff x="7950763" y="2190820"/>
            <a:chExt cx="1632204" cy="1632299"/>
          </a:xfrm>
          <a:solidFill>
            <a:srgbClr val="FFC000"/>
          </a:solidFill>
        </p:grpSpPr>
        <p:sp>
          <p:nvSpPr>
            <p:cNvPr id="13" name="Forma libre: forma 12">
              <a:extLst>
                <a:ext uri="{FF2B5EF4-FFF2-40B4-BE49-F238E27FC236}">
                  <a16:creationId xmlns:a16="http://schemas.microsoft.com/office/drawing/2014/main" id="{1455541B-6947-4D4E-B9D3-33E6A8CF875D}"/>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solidFill>
                <a:schemeClr val="bg1"/>
              </a:solid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F68AEE6E-9192-46FD-8EAE-ACC34A752231}"/>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solidFill>
                <a:schemeClr val="bg1"/>
              </a:solid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534BD016-7635-464D-98FC-DC5C8077CF52}"/>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solidFill>
                <a:schemeClr val="bg1"/>
              </a:solidFill>
              <a:prstDash val="solid"/>
              <a:miter/>
            </a:ln>
          </p:spPr>
          <p:txBody>
            <a:bodyPr rtlCol="0" anchor="ctr"/>
            <a:lstStyle/>
            <a:p>
              <a:endParaRPr lang="LID4096"/>
            </a:p>
          </p:txBody>
        </p:sp>
      </p:grpSp>
      <p:sp>
        <p:nvSpPr>
          <p:cNvPr id="30" name="Content Placeholder 4">
            <a:extLst>
              <a:ext uri="{FF2B5EF4-FFF2-40B4-BE49-F238E27FC236}">
                <a16:creationId xmlns:a16="http://schemas.microsoft.com/office/drawing/2014/main" id="{EEC39613-5693-4713-806A-C3D3D8E39853}"/>
              </a:ext>
            </a:extLst>
          </p:cNvPr>
          <p:cNvSpPr txBox="1">
            <a:spLocks/>
          </p:cNvSpPr>
          <p:nvPr/>
        </p:nvSpPr>
        <p:spPr>
          <a:xfrm>
            <a:off x="7402855" y="4938638"/>
            <a:ext cx="3047145" cy="10811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spcAft>
                <a:spcPts val="12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600" noProof="1">
                <a:solidFill>
                  <a:schemeClr val="bg2">
                    <a:lumMod val="10000"/>
                  </a:schemeClr>
                </a:solidFill>
              </a:rPr>
              <a:t>Duis aute irure dolor in reprehenderit in voluptate velit esse cillum dolore eu fugiat nulla pariatur. </a:t>
            </a:r>
          </a:p>
        </p:txBody>
      </p:sp>
      <p:sp>
        <p:nvSpPr>
          <p:cNvPr id="32" name="Flecha: cheurón 31">
            <a:extLst>
              <a:ext uri="{FF2B5EF4-FFF2-40B4-BE49-F238E27FC236}">
                <a16:creationId xmlns:a16="http://schemas.microsoft.com/office/drawing/2014/main" id="{973D296A-2CCD-4CC8-8B19-355450771B78}"/>
              </a:ext>
            </a:extLst>
          </p:cNvPr>
          <p:cNvSpPr/>
          <p:nvPr/>
        </p:nvSpPr>
        <p:spPr>
          <a:xfrm>
            <a:off x="1590108" y="-3245"/>
            <a:ext cx="4758433" cy="6858000"/>
          </a:xfrm>
          <a:prstGeom prst="chevron">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solidFill>
                <a:schemeClr val="tx1"/>
              </a:solidFill>
            </a:endParaRPr>
          </a:p>
        </p:txBody>
      </p:sp>
      <p:sp>
        <p:nvSpPr>
          <p:cNvPr id="31" name="Gráfico 20">
            <a:extLst>
              <a:ext uri="{FF2B5EF4-FFF2-40B4-BE49-F238E27FC236}">
                <a16:creationId xmlns:a16="http://schemas.microsoft.com/office/drawing/2014/main" id="{17C03DD5-447E-4DCD-B552-70CABEE75C43}"/>
              </a:ext>
            </a:extLst>
          </p:cNvPr>
          <p:cNvSpPr/>
          <p:nvPr/>
        </p:nvSpPr>
        <p:spPr>
          <a:xfrm flipH="1">
            <a:off x="-3220" y="879564"/>
            <a:ext cx="6455964" cy="5989193"/>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FFC000">
              <a:alpha val="68000"/>
            </a:srgbClr>
          </a:solidFill>
          <a:ln w="13926" cap="flat">
            <a:noFill/>
            <a:prstDash val="solid"/>
            <a:miter/>
          </a:ln>
          <a:effectLst>
            <a:softEdge rad="0"/>
          </a:effectLst>
        </p:spPr>
        <p:txBody>
          <a:bodyPr rtlCol="0" anchor="ctr"/>
          <a:lstStyle/>
          <a:p>
            <a:endParaRPr lang="LID4096" dirty="0"/>
          </a:p>
        </p:txBody>
      </p:sp>
      <p:sp>
        <p:nvSpPr>
          <p:cNvPr id="16" name="Gráfico 20">
            <a:extLst>
              <a:ext uri="{FF2B5EF4-FFF2-40B4-BE49-F238E27FC236}">
                <a16:creationId xmlns:a16="http://schemas.microsoft.com/office/drawing/2014/main" id="{FA214DE9-872F-45CB-9A98-2E64B3511C43}"/>
              </a:ext>
            </a:extLst>
          </p:cNvPr>
          <p:cNvSpPr/>
          <p:nvPr/>
        </p:nvSpPr>
        <p:spPr>
          <a:xfrm flipH="1">
            <a:off x="11668" y="1878892"/>
            <a:ext cx="5367156" cy="4979107"/>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chemeClr val="bg1">
              <a:alpha val="68000"/>
            </a:schemeClr>
          </a:solidFill>
          <a:ln w="13926" cap="flat">
            <a:noFill/>
            <a:prstDash val="solid"/>
            <a:miter/>
          </a:ln>
          <a:effectLst>
            <a:softEdge rad="0"/>
          </a:effectLst>
        </p:spPr>
        <p:txBody>
          <a:bodyPr rtlCol="0" anchor="ctr"/>
          <a:lstStyle/>
          <a:p>
            <a:endParaRPr lang="LID4096" dirty="0"/>
          </a:p>
        </p:txBody>
      </p:sp>
      <p:pic>
        <p:nvPicPr>
          <p:cNvPr id="14" name="Gráfico 13">
            <a:extLst>
              <a:ext uri="{FF2B5EF4-FFF2-40B4-BE49-F238E27FC236}">
                <a16:creationId xmlns:a16="http://schemas.microsoft.com/office/drawing/2014/main" id="{D5F76508-B3AA-4899-9C90-3C69B86157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61" y="2624866"/>
            <a:ext cx="6365838" cy="4243892"/>
          </a:xfrm>
          <a:prstGeom prst="rect">
            <a:avLst/>
          </a:prstGeom>
        </p:spPr>
      </p:pic>
      <p:sp>
        <p:nvSpPr>
          <p:cNvPr id="29" name="Rectángulo 28">
            <a:extLst>
              <a:ext uri="{FF2B5EF4-FFF2-40B4-BE49-F238E27FC236}">
                <a16:creationId xmlns:a16="http://schemas.microsoft.com/office/drawing/2014/main" id="{FEB944CF-4B3D-4810-BB42-B3B2E780D998}"/>
              </a:ext>
            </a:extLst>
          </p:cNvPr>
          <p:cNvSpPr/>
          <p:nvPr/>
        </p:nvSpPr>
        <p:spPr>
          <a:xfrm>
            <a:off x="166255" y="193964"/>
            <a:ext cx="11734801" cy="64700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33" name="Gráfico 10">
            <a:extLst>
              <a:ext uri="{FF2B5EF4-FFF2-40B4-BE49-F238E27FC236}">
                <a16:creationId xmlns:a16="http://schemas.microsoft.com/office/drawing/2014/main" id="{74080015-50E0-4CEF-9FF7-CEC75E6C64D9}"/>
              </a:ext>
            </a:extLst>
          </p:cNvPr>
          <p:cNvGrpSpPr/>
          <p:nvPr/>
        </p:nvGrpSpPr>
        <p:grpSpPr>
          <a:xfrm>
            <a:off x="11311061" y="6095796"/>
            <a:ext cx="565706" cy="565706"/>
            <a:chOff x="10895112" y="5490862"/>
            <a:chExt cx="849367" cy="849367"/>
          </a:xfrm>
        </p:grpSpPr>
        <p:sp>
          <p:nvSpPr>
            <p:cNvPr id="34" name="Forma libre: forma 30">
              <a:extLst>
                <a:ext uri="{FF2B5EF4-FFF2-40B4-BE49-F238E27FC236}">
                  <a16:creationId xmlns:a16="http://schemas.microsoft.com/office/drawing/2014/main" id="{E30AD8C4-A818-4107-ABA0-CAA68A94ACAC}"/>
                </a:ext>
              </a:extLst>
            </p:cNvPr>
            <p:cNvSpPr/>
            <p:nvPr/>
          </p:nvSpPr>
          <p:spPr>
            <a:xfrm>
              <a:off x="10895112" y="5490862"/>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6D6FF"/>
            </a:soli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5" name="Forma libre: forma 31">
              <a:extLst>
                <a:ext uri="{FF2B5EF4-FFF2-40B4-BE49-F238E27FC236}">
                  <a16:creationId xmlns:a16="http://schemas.microsoft.com/office/drawing/2014/main" id="{F55F28EF-75E9-4BC4-B54E-05EE48D7B567}"/>
                </a:ext>
              </a:extLst>
            </p:cNvPr>
            <p:cNvSpPr/>
            <p:nvPr/>
          </p:nvSpPr>
          <p:spPr>
            <a:xfrm>
              <a:off x="11004374" y="5595204"/>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Tree>
    <p:extLst>
      <p:ext uri="{BB962C8B-B14F-4D97-AF65-F5344CB8AC3E}">
        <p14:creationId xmlns:p14="http://schemas.microsoft.com/office/powerpoint/2010/main" val="267922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ctrTitle" idx="4294967295"/>
          </p:nvPr>
        </p:nvSpPr>
        <p:spPr>
          <a:xfrm>
            <a:off x="2790167" y="3939933"/>
            <a:ext cx="6611600" cy="1546400"/>
          </a:xfrm>
          <a:prstGeom prst="rect">
            <a:avLst/>
          </a:prstGeom>
        </p:spPr>
        <p:txBody>
          <a:bodyPr spcFirstLastPara="1" vert="horz" wrap="square" lIns="121900" tIns="121900" rIns="121900" bIns="121900" rtlCol="0" anchor="b" anchorCtr="0">
            <a:noAutofit/>
          </a:bodyPr>
          <a:lstStyle/>
          <a:p>
            <a:pPr algn="ctr">
              <a:spcBef>
                <a:spcPts val="0"/>
              </a:spcBef>
            </a:pPr>
            <a:r>
              <a:rPr lang="en" sz="8000"/>
              <a:t>Big concept</a:t>
            </a:r>
            <a:endParaRPr sz="8000" dirty="0"/>
          </a:p>
        </p:txBody>
      </p:sp>
      <p:sp>
        <p:nvSpPr>
          <p:cNvPr id="206" name="Google Shape;206;p20"/>
          <p:cNvSpPr txBox="1">
            <a:spLocks noGrp="1"/>
          </p:cNvSpPr>
          <p:nvPr>
            <p:ph type="subTitle" idx="4294967295"/>
          </p:nvPr>
        </p:nvSpPr>
        <p:spPr>
          <a:xfrm>
            <a:off x="2790167" y="5463136"/>
            <a:ext cx="6611600" cy="1046400"/>
          </a:xfrm>
          <a:prstGeom prst="rect">
            <a:avLst/>
          </a:prstGeom>
        </p:spPr>
        <p:txBody>
          <a:bodyPr spcFirstLastPara="1" vert="horz" wrap="square" lIns="121900" tIns="121900" rIns="121900" bIns="121900" rtlCol="0" anchor="t" anchorCtr="0">
            <a:noAutofit/>
          </a:bodyPr>
          <a:lstStyle/>
          <a:p>
            <a:pPr marL="0" indent="0" algn="ctr">
              <a:spcBef>
                <a:spcPts val="800"/>
              </a:spcBef>
              <a:spcAft>
                <a:spcPts val="0"/>
              </a:spcAft>
              <a:buNone/>
            </a:pPr>
            <a:r>
              <a:rPr lang="en" sz="1867"/>
              <a:t>Bring the attention of your audience over a key concept using icons or illustrations</a:t>
            </a:r>
            <a:endParaRPr sz="1867" dirty="0"/>
          </a:p>
        </p:txBody>
      </p:sp>
      <p:sp>
        <p:nvSpPr>
          <p:cNvPr id="6" name="Gráfico 20">
            <a:extLst>
              <a:ext uri="{FF2B5EF4-FFF2-40B4-BE49-F238E27FC236}">
                <a16:creationId xmlns:a16="http://schemas.microsoft.com/office/drawing/2014/main" id="{9FBD0E4F-E7D8-473C-82A7-0C1A7A2C4C08}"/>
              </a:ext>
            </a:extLst>
          </p:cNvPr>
          <p:cNvSpPr/>
          <p:nvPr/>
        </p:nvSpPr>
        <p:spPr>
          <a:xfrm flipH="1">
            <a:off x="0" y="6468310"/>
            <a:ext cx="12192000" cy="404680"/>
          </a:xfrm>
          <a:custGeom>
            <a:avLst/>
            <a:gdLst>
              <a:gd name="connsiteX0" fmla="*/ 0 w 12205703"/>
              <a:gd name="connsiteY0" fmla="*/ 0 h 4377711"/>
              <a:gd name="connsiteX1" fmla="*/ 0 w 12205703"/>
              <a:gd name="connsiteY1" fmla="*/ 4377712 h 4377711"/>
              <a:gd name="connsiteX2" fmla="*/ 12205704 w 12205703"/>
              <a:gd name="connsiteY2" fmla="*/ 4377712 h 4377711"/>
              <a:gd name="connsiteX3" fmla="*/ 12205704 w 12205703"/>
              <a:gd name="connsiteY3" fmla="*/ 1687089 h 4377711"/>
              <a:gd name="connsiteX4" fmla="*/ 8519672 w 12205703"/>
              <a:gd name="connsiteY4" fmla="*/ 3191094 h 4377711"/>
              <a:gd name="connsiteX5" fmla="*/ 6889601 w 12205703"/>
              <a:gd name="connsiteY5" fmla="*/ 3231796 h 4377711"/>
              <a:gd name="connsiteX6" fmla="*/ 0 w 12205703"/>
              <a:gd name="connsiteY6" fmla="*/ 0 h 4377711"/>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889601 w 12205704"/>
              <a:gd name="connsiteY5" fmla="*/ 3231796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16387 w 12205704"/>
              <a:gd name="connsiteY4" fmla="*/ 3271305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287347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0449 h 4377712"/>
              <a:gd name="connsiteX5" fmla="*/ 7274611 w 12205704"/>
              <a:gd name="connsiteY5" fmla="*/ 3328048 h 4377712"/>
              <a:gd name="connsiteX6" fmla="*/ 0 w 12205704"/>
              <a:gd name="connsiteY6" fmla="*/ 0 h 43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5704" h="4377712">
                <a:moveTo>
                  <a:pt x="0" y="0"/>
                </a:moveTo>
                <a:lnTo>
                  <a:pt x="0" y="4377712"/>
                </a:lnTo>
                <a:lnTo>
                  <a:pt x="12205704" y="4377712"/>
                </a:lnTo>
                <a:lnTo>
                  <a:pt x="12205704" y="1687089"/>
                </a:lnTo>
                <a:lnTo>
                  <a:pt x="10380556" y="3330449"/>
                </a:lnTo>
                <a:lnTo>
                  <a:pt x="7274611" y="3328048"/>
                </a:lnTo>
                <a:lnTo>
                  <a:pt x="0" y="0"/>
                </a:lnTo>
                <a:close/>
              </a:path>
            </a:pathLst>
          </a:custGeom>
          <a:solidFill>
            <a:srgbClr val="7BC6E1"/>
          </a:solidFill>
          <a:ln w="12710" cap="flat">
            <a:noFill/>
            <a:prstDash val="solid"/>
            <a:miter/>
          </a:ln>
        </p:spPr>
        <p:txBody>
          <a:bodyPr rtlCol="0" anchor="ctr"/>
          <a:lstStyle/>
          <a:p>
            <a:endParaRPr lang="LID4096" sz="1400" dirty="0"/>
          </a:p>
        </p:txBody>
      </p:sp>
      <p:sp>
        <p:nvSpPr>
          <p:cNvPr id="3" name="Elipse 2">
            <a:extLst>
              <a:ext uri="{FF2B5EF4-FFF2-40B4-BE49-F238E27FC236}">
                <a16:creationId xmlns:a16="http://schemas.microsoft.com/office/drawing/2014/main" id="{B66E89FE-CEFA-4097-A1B9-0D666F87F315}"/>
              </a:ext>
            </a:extLst>
          </p:cNvPr>
          <p:cNvSpPr/>
          <p:nvPr/>
        </p:nvSpPr>
        <p:spPr>
          <a:xfrm>
            <a:off x="4034819" y="224852"/>
            <a:ext cx="4122295" cy="4122295"/>
          </a:xfrm>
          <a:prstGeom prst="ellipse">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44634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áfico 2">
            <a:extLst>
              <a:ext uri="{FF2B5EF4-FFF2-40B4-BE49-F238E27FC236}">
                <a16:creationId xmlns:a16="http://schemas.microsoft.com/office/drawing/2014/main" id="{6A469515-B082-4C95-BB6A-1D509F2506A2}"/>
              </a:ext>
            </a:extLst>
          </p:cNvPr>
          <p:cNvSpPr/>
          <p:nvPr/>
        </p:nvSpPr>
        <p:spPr>
          <a:xfrm>
            <a:off x="391886" y="1864783"/>
            <a:ext cx="5805713" cy="5024816"/>
          </a:xfrm>
          <a:custGeom>
            <a:avLst/>
            <a:gdLst>
              <a:gd name="connsiteX0" fmla="*/ 2687288 w 5374671"/>
              <a:gd name="connsiteY0" fmla="*/ 0 h 4593621"/>
              <a:gd name="connsiteX1" fmla="*/ 0 w 5374671"/>
              <a:gd name="connsiteY1" fmla="*/ 2997899 h 4593621"/>
              <a:gd name="connsiteX2" fmla="*/ 412147 w 5374671"/>
              <a:gd name="connsiteY2" fmla="*/ 4593622 h 4593621"/>
              <a:gd name="connsiteX3" fmla="*/ 4962525 w 5374671"/>
              <a:gd name="connsiteY3" fmla="*/ 4593622 h 4593621"/>
              <a:gd name="connsiteX4" fmla="*/ 5374672 w 5374671"/>
              <a:gd name="connsiteY4" fmla="*/ 2997899 h 4593621"/>
              <a:gd name="connsiteX5" fmla="*/ 2687288 w 5374671"/>
              <a:gd name="connsiteY5" fmla="*/ 0 h 45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71" h="4593621">
                <a:moveTo>
                  <a:pt x="2687288" y="0"/>
                </a:moveTo>
                <a:cubicBezTo>
                  <a:pt x="1203198" y="0"/>
                  <a:pt x="0" y="1342263"/>
                  <a:pt x="0" y="2997899"/>
                </a:cubicBezTo>
                <a:cubicBezTo>
                  <a:pt x="0" y="3584448"/>
                  <a:pt x="151162" y="4131564"/>
                  <a:pt x="412147" y="4593622"/>
                </a:cubicBezTo>
                <a:lnTo>
                  <a:pt x="4962525" y="4593622"/>
                </a:lnTo>
                <a:cubicBezTo>
                  <a:pt x="5223510" y="4131469"/>
                  <a:pt x="5374672" y="3584448"/>
                  <a:pt x="5374672" y="2997899"/>
                </a:cubicBezTo>
                <a:cubicBezTo>
                  <a:pt x="5374672" y="1342263"/>
                  <a:pt x="4171474" y="0"/>
                  <a:pt x="2687288" y="0"/>
                </a:cubicBezTo>
                <a:close/>
              </a:path>
            </a:pathLst>
          </a:custGeom>
          <a:solidFill>
            <a:schemeClr val="accent2">
              <a:lumMod val="75000"/>
            </a:schemeClr>
          </a:solidFill>
          <a:ln w="9525" cap="flat">
            <a:noFill/>
            <a:prstDash val="solid"/>
            <a:miter/>
          </a:ln>
        </p:spPr>
        <p:txBody>
          <a:bodyPr rtlCol="0" anchor="ctr"/>
          <a:lstStyle/>
          <a:p>
            <a:endParaRPr lang="LID4096"/>
          </a:p>
        </p:txBody>
      </p:sp>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941161" y="541791"/>
            <a:ext cx="4430939" cy="1325563"/>
          </a:xfrm>
        </p:spPr>
        <p:txBody>
          <a:bodyPr/>
          <a:lstStyle/>
          <a:p>
            <a:pPr algn="ctr"/>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6347958" y="2107066"/>
            <a:ext cx="4902881" cy="4351338"/>
          </a:xfrm>
        </p:spPr>
        <p:txBody>
          <a:bodyPr>
            <a:normAutofit fontScale="92500" lnSpcReduction="20000"/>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7" name="Text Placeholder 6">
            <a:extLst>
              <a:ext uri="{FF2B5EF4-FFF2-40B4-BE49-F238E27FC236}">
                <a16:creationId xmlns:a16="http://schemas.microsoft.com/office/drawing/2014/main" id="{B779BBB8-A45E-4A4C-A79E-22954BEDA967}"/>
              </a:ext>
            </a:extLst>
          </p:cNvPr>
          <p:cNvSpPr>
            <a:spLocks noGrp="1"/>
          </p:cNvSpPr>
          <p:nvPr>
            <p:ph type="body" sz="quarter" idx="13"/>
          </p:nvPr>
        </p:nvSpPr>
        <p:spPr>
          <a:xfrm>
            <a:off x="941161" y="5895522"/>
            <a:ext cx="2800350" cy="562882"/>
          </a:xfrm>
        </p:spPr>
        <p:txBody>
          <a:bodyPr/>
          <a:lstStyle/>
          <a:p>
            <a:r>
              <a:rPr lang="en-US" dirty="0"/>
              <a:t>Lorem Ipsum</a:t>
            </a:r>
          </a:p>
        </p:txBody>
      </p:sp>
      <p:sp>
        <p:nvSpPr>
          <p:cNvPr id="6" name="Gráfico 2">
            <a:extLst>
              <a:ext uri="{FF2B5EF4-FFF2-40B4-BE49-F238E27FC236}">
                <a16:creationId xmlns:a16="http://schemas.microsoft.com/office/drawing/2014/main" id="{EE80A881-CDAE-4C20-861B-03B76E74E615}"/>
              </a:ext>
            </a:extLst>
          </p:cNvPr>
          <p:cNvSpPr/>
          <p:nvPr/>
        </p:nvSpPr>
        <p:spPr>
          <a:xfrm>
            <a:off x="595086" y="2295978"/>
            <a:ext cx="5374671" cy="4593621"/>
          </a:xfrm>
          <a:custGeom>
            <a:avLst/>
            <a:gdLst>
              <a:gd name="connsiteX0" fmla="*/ 2687288 w 5374671"/>
              <a:gd name="connsiteY0" fmla="*/ 0 h 4593621"/>
              <a:gd name="connsiteX1" fmla="*/ 0 w 5374671"/>
              <a:gd name="connsiteY1" fmla="*/ 2997899 h 4593621"/>
              <a:gd name="connsiteX2" fmla="*/ 412147 w 5374671"/>
              <a:gd name="connsiteY2" fmla="*/ 4593622 h 4593621"/>
              <a:gd name="connsiteX3" fmla="*/ 4962525 w 5374671"/>
              <a:gd name="connsiteY3" fmla="*/ 4593622 h 4593621"/>
              <a:gd name="connsiteX4" fmla="*/ 5374672 w 5374671"/>
              <a:gd name="connsiteY4" fmla="*/ 2997899 h 4593621"/>
              <a:gd name="connsiteX5" fmla="*/ 2687288 w 5374671"/>
              <a:gd name="connsiteY5" fmla="*/ 0 h 45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71" h="4593621">
                <a:moveTo>
                  <a:pt x="2687288" y="0"/>
                </a:moveTo>
                <a:cubicBezTo>
                  <a:pt x="1203198" y="0"/>
                  <a:pt x="0" y="1342263"/>
                  <a:pt x="0" y="2997899"/>
                </a:cubicBezTo>
                <a:cubicBezTo>
                  <a:pt x="0" y="3584448"/>
                  <a:pt x="151162" y="4131564"/>
                  <a:pt x="412147" y="4593622"/>
                </a:cubicBezTo>
                <a:lnTo>
                  <a:pt x="4962525" y="4593622"/>
                </a:lnTo>
                <a:cubicBezTo>
                  <a:pt x="5223510" y="4131469"/>
                  <a:pt x="5374672" y="3584448"/>
                  <a:pt x="5374672" y="2997899"/>
                </a:cubicBezTo>
                <a:cubicBezTo>
                  <a:pt x="5374672" y="1342263"/>
                  <a:pt x="4171474" y="0"/>
                  <a:pt x="2687288" y="0"/>
                </a:cubicBezTo>
                <a:close/>
              </a:path>
            </a:pathLst>
          </a:custGeom>
          <a:blipFill>
            <a:blip r:embed="rId3" cstate="email">
              <a:extLst>
                <a:ext uri="{28A0092B-C50C-407E-A947-70E740481C1C}">
                  <a14:useLocalDpi xmlns:a14="http://schemas.microsoft.com/office/drawing/2010/main"/>
                </a:ext>
              </a:extLst>
            </a:blip>
            <a:stretch>
              <a:fillRect/>
            </a:stretch>
          </a:blipFill>
          <a:ln w="9525"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9460B2B6-0522-4084-BC53-ED0E1936E091}"/>
              </a:ext>
            </a:extLst>
          </p:cNvPr>
          <p:cNvSpPr/>
          <p:nvPr/>
        </p:nvSpPr>
        <p:spPr>
          <a:xfrm>
            <a:off x="10568906" y="5023508"/>
            <a:ext cx="1623095" cy="1834492"/>
          </a:xfrm>
          <a:custGeom>
            <a:avLst/>
            <a:gdLst>
              <a:gd name="connsiteX0" fmla="*/ 1623095 w 1623095"/>
              <a:gd name="connsiteY0" fmla="*/ 0 h 1834492"/>
              <a:gd name="connsiteX1" fmla="*/ 1623095 w 1623095"/>
              <a:gd name="connsiteY1" fmla="*/ 1834492 h 1834492"/>
              <a:gd name="connsiteX2" fmla="*/ 0 w 1623095"/>
              <a:gd name="connsiteY2" fmla="*/ 1834492 h 1834492"/>
              <a:gd name="connsiteX3" fmla="*/ 1476979 w 1623095"/>
              <a:gd name="connsiteY3" fmla="*/ 22300 h 1834492"/>
            </a:gdLst>
            <a:ahLst/>
            <a:cxnLst>
              <a:cxn ang="0">
                <a:pos x="connsiteX0" y="connsiteY0"/>
              </a:cxn>
              <a:cxn ang="0">
                <a:pos x="connsiteX1" y="connsiteY1"/>
              </a:cxn>
              <a:cxn ang="0">
                <a:pos x="connsiteX2" y="connsiteY2"/>
              </a:cxn>
              <a:cxn ang="0">
                <a:pos x="connsiteX3" y="connsiteY3"/>
              </a:cxn>
            </a:cxnLst>
            <a:rect l="l" t="t" r="r" b="b"/>
            <a:pathLst>
              <a:path w="1623095" h="1834492">
                <a:moveTo>
                  <a:pt x="1623095" y="0"/>
                </a:moveTo>
                <a:lnTo>
                  <a:pt x="1623095" y="1834492"/>
                </a:lnTo>
                <a:lnTo>
                  <a:pt x="0" y="1834492"/>
                </a:lnTo>
                <a:cubicBezTo>
                  <a:pt x="0" y="940591"/>
                  <a:pt x="634069" y="194785"/>
                  <a:pt x="1476979" y="22300"/>
                </a:cubicBezTo>
                <a:close/>
              </a:path>
            </a:pathLst>
          </a:custGeom>
          <a:solidFill>
            <a:schemeClr val="tx1">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11" name="Forma libre: forma 10">
            <a:extLst>
              <a:ext uri="{FF2B5EF4-FFF2-40B4-BE49-F238E27FC236}">
                <a16:creationId xmlns:a16="http://schemas.microsoft.com/office/drawing/2014/main" id="{41774079-3958-42C8-A008-1E3B04110FC8}"/>
              </a:ext>
            </a:extLst>
          </p:cNvPr>
          <p:cNvSpPr/>
          <p:nvPr/>
        </p:nvSpPr>
        <p:spPr>
          <a:xfrm>
            <a:off x="0" y="1"/>
            <a:ext cx="1063951" cy="854438"/>
          </a:xfrm>
          <a:custGeom>
            <a:avLst/>
            <a:gdLst>
              <a:gd name="connsiteX0" fmla="*/ 0 w 2160602"/>
              <a:gd name="connsiteY0" fmla="*/ 0 h 1735136"/>
              <a:gd name="connsiteX1" fmla="*/ 2160602 w 2160602"/>
              <a:gd name="connsiteY1" fmla="*/ 0 h 1735136"/>
              <a:gd name="connsiteX2" fmla="*/ 2156841 w 2160602"/>
              <a:gd name="connsiteY2" fmla="*/ 74492 h 1735136"/>
              <a:gd name="connsiteX3" fmla="*/ 316618 w 2160602"/>
              <a:gd name="connsiteY3" fmla="*/ 1735136 h 1735136"/>
              <a:gd name="connsiteX4" fmla="*/ 127490 w 2160602"/>
              <a:gd name="connsiteY4" fmla="*/ 1725586 h 1735136"/>
              <a:gd name="connsiteX5" fmla="*/ 0 w 2160602"/>
              <a:gd name="connsiteY5" fmla="*/ 1706129 h 173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602" h="1735136">
                <a:moveTo>
                  <a:pt x="0" y="0"/>
                </a:moveTo>
                <a:lnTo>
                  <a:pt x="2160602" y="0"/>
                </a:lnTo>
                <a:lnTo>
                  <a:pt x="2156841" y="74492"/>
                </a:lnTo>
                <a:cubicBezTo>
                  <a:pt x="2062114" y="1007250"/>
                  <a:pt x="1274369" y="1735136"/>
                  <a:pt x="316618" y="1735136"/>
                </a:cubicBezTo>
                <a:cubicBezTo>
                  <a:pt x="252768" y="1735136"/>
                  <a:pt x="189674" y="1731901"/>
                  <a:pt x="127490" y="1725586"/>
                </a:cubicBezTo>
                <a:lnTo>
                  <a:pt x="0" y="1706129"/>
                </a:lnTo>
                <a:close/>
              </a:path>
            </a:pathLst>
          </a:custGeom>
          <a:solidFill>
            <a:srgbClr val="CBD5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12" name="Rectangle 11">
            <a:extLst>
              <a:ext uri="{FF2B5EF4-FFF2-40B4-BE49-F238E27FC236}">
                <a16:creationId xmlns:a16="http://schemas.microsoft.com/office/drawing/2014/main" id="{DAA1CE30-54F1-41BF-9503-50A25F148FF7}"/>
              </a:ext>
            </a:extLst>
          </p:cNvPr>
          <p:cNvSpPr/>
          <p:nvPr/>
        </p:nvSpPr>
        <p:spPr>
          <a:xfrm>
            <a:off x="0" y="355325"/>
            <a:ext cx="1803400" cy="21458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grpSp>
        <p:nvGrpSpPr>
          <p:cNvPr id="13" name="Grupo 12">
            <a:extLst>
              <a:ext uri="{FF2B5EF4-FFF2-40B4-BE49-F238E27FC236}">
                <a16:creationId xmlns:a16="http://schemas.microsoft.com/office/drawing/2014/main" id="{02C9F5B2-D4F6-4C3D-B9EA-6CB3D0E3A592}"/>
              </a:ext>
            </a:extLst>
          </p:cNvPr>
          <p:cNvGrpSpPr/>
          <p:nvPr/>
        </p:nvGrpSpPr>
        <p:grpSpPr>
          <a:xfrm>
            <a:off x="11114963" y="103793"/>
            <a:ext cx="892448" cy="892500"/>
            <a:chOff x="7950763" y="2190820"/>
            <a:chExt cx="1632204" cy="1632299"/>
          </a:xfrm>
          <a:solidFill>
            <a:srgbClr val="FFC000"/>
          </a:solidFill>
        </p:grpSpPr>
        <p:sp>
          <p:nvSpPr>
            <p:cNvPr id="14" name="Forma libre: forma 13">
              <a:extLst>
                <a:ext uri="{FF2B5EF4-FFF2-40B4-BE49-F238E27FC236}">
                  <a16:creationId xmlns:a16="http://schemas.microsoft.com/office/drawing/2014/main" id="{C436053B-3DEE-4BDF-9A9A-651C022FCDB6}"/>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BB4704D7-C9EC-4518-8526-A28DA4A12A61}"/>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9DD43C8C-0DF7-464A-A851-89E41B7B825A}"/>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spTree>
    <p:extLst>
      <p:ext uri="{BB962C8B-B14F-4D97-AF65-F5344CB8AC3E}">
        <p14:creationId xmlns:p14="http://schemas.microsoft.com/office/powerpoint/2010/main" val="125722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32AC77-AAFF-4586-88AF-E3FA0E83868A}"/>
              </a:ext>
            </a:extLst>
          </p:cNvPr>
          <p:cNvGrpSpPr/>
          <p:nvPr/>
        </p:nvGrpSpPr>
        <p:grpSpPr>
          <a:xfrm>
            <a:off x="442807" y="4991888"/>
            <a:ext cx="1975499" cy="938876"/>
            <a:chOff x="1696746" y="1720383"/>
            <a:chExt cx="1371977" cy="938876"/>
          </a:xfrm>
        </p:grpSpPr>
        <p:sp>
          <p:nvSpPr>
            <p:cNvPr id="13" name="TextBox 12">
              <a:extLst>
                <a:ext uri="{FF2B5EF4-FFF2-40B4-BE49-F238E27FC236}">
                  <a16:creationId xmlns:a16="http://schemas.microsoft.com/office/drawing/2014/main" id="{0ACD7AB7-D579-4608-83DB-B0C1F2BF5DC3}"/>
                </a:ext>
              </a:extLst>
            </p:cNvPr>
            <p:cNvSpPr txBox="1"/>
            <p:nvPr/>
          </p:nvSpPr>
          <p:spPr>
            <a:xfrm>
              <a:off x="1724504" y="2012928"/>
              <a:ext cx="1344219" cy="646331"/>
            </a:xfrm>
            <a:prstGeom prst="rect">
              <a:avLst/>
            </a:prstGeom>
            <a:noFill/>
          </p:spPr>
          <p:txBody>
            <a:bodyPr wrap="square" rtlCol="0">
              <a:spAutoFit/>
            </a:bodyPr>
            <a:lstStyle/>
            <a:p>
              <a:pPr algn="r"/>
              <a:r>
                <a:rPr lang="en-US" altLang="ko-KR" sz="1200" dirty="0">
                  <a:solidFill>
                    <a:schemeClr val="tx1">
                      <a:lumMod val="95000"/>
                      <a:lumOff val="5000"/>
                    </a:schemeClr>
                  </a:solidFill>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id="{CC44BABA-DC62-4A59-A0A0-E7EE0050195E}"/>
                </a:ext>
              </a:extLst>
            </p:cNvPr>
            <p:cNvSpPr txBox="1"/>
            <p:nvPr/>
          </p:nvSpPr>
          <p:spPr>
            <a:xfrm>
              <a:off x="1696746" y="1720383"/>
              <a:ext cx="1349041" cy="307777"/>
            </a:xfrm>
            <a:prstGeom prst="rect">
              <a:avLst/>
            </a:prstGeom>
            <a:noFill/>
          </p:spPr>
          <p:txBody>
            <a:bodyPr wrap="square" lIns="108000" rIns="108000" rtlCol="0">
              <a:spAutoFit/>
            </a:bodyPr>
            <a:lstStyle/>
            <a:p>
              <a:pPr algn="r"/>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18" name="Group 17">
            <a:extLst>
              <a:ext uri="{FF2B5EF4-FFF2-40B4-BE49-F238E27FC236}">
                <a16:creationId xmlns:a16="http://schemas.microsoft.com/office/drawing/2014/main" id="{A98643C9-F7A5-4568-8D3F-C4FE6158F643}"/>
              </a:ext>
            </a:extLst>
          </p:cNvPr>
          <p:cNvGrpSpPr/>
          <p:nvPr/>
        </p:nvGrpSpPr>
        <p:grpSpPr>
          <a:xfrm>
            <a:off x="7455565" y="5410181"/>
            <a:ext cx="1975499" cy="938876"/>
            <a:chOff x="1696746" y="1720383"/>
            <a:chExt cx="1371977" cy="938876"/>
          </a:xfrm>
        </p:grpSpPr>
        <p:sp>
          <p:nvSpPr>
            <p:cNvPr id="19" name="TextBox 18">
              <a:extLst>
                <a:ext uri="{FF2B5EF4-FFF2-40B4-BE49-F238E27FC236}">
                  <a16:creationId xmlns:a16="http://schemas.microsoft.com/office/drawing/2014/main" id="{B8C9CE65-83E6-4D01-97DC-4FFEAB31785A}"/>
                </a:ext>
              </a:extLst>
            </p:cNvPr>
            <p:cNvSpPr txBox="1"/>
            <p:nvPr/>
          </p:nvSpPr>
          <p:spPr>
            <a:xfrm>
              <a:off x="1724504" y="2012928"/>
              <a:ext cx="1344219"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a:t>
              </a:r>
            </a:p>
          </p:txBody>
        </p:sp>
        <p:sp>
          <p:nvSpPr>
            <p:cNvPr id="20" name="TextBox 19">
              <a:extLst>
                <a:ext uri="{FF2B5EF4-FFF2-40B4-BE49-F238E27FC236}">
                  <a16:creationId xmlns:a16="http://schemas.microsoft.com/office/drawing/2014/main" id="{81E88ACB-3F43-4BBC-BFB6-D5A0C454DEB8}"/>
                </a:ext>
              </a:extLst>
            </p:cNvPr>
            <p:cNvSpPr txBox="1"/>
            <p:nvPr/>
          </p:nvSpPr>
          <p:spPr>
            <a:xfrm>
              <a:off x="1696746" y="1720383"/>
              <a:ext cx="1349041"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21" name="Group 20">
            <a:extLst>
              <a:ext uri="{FF2B5EF4-FFF2-40B4-BE49-F238E27FC236}">
                <a16:creationId xmlns:a16="http://schemas.microsoft.com/office/drawing/2014/main" id="{6F0AA313-0A81-4C86-8AFB-7D84873E1BD7}"/>
              </a:ext>
            </a:extLst>
          </p:cNvPr>
          <p:cNvGrpSpPr/>
          <p:nvPr/>
        </p:nvGrpSpPr>
        <p:grpSpPr>
          <a:xfrm>
            <a:off x="2780393" y="5410181"/>
            <a:ext cx="1975499" cy="938876"/>
            <a:chOff x="1696746" y="1720383"/>
            <a:chExt cx="1371977" cy="938876"/>
          </a:xfrm>
        </p:grpSpPr>
        <p:sp>
          <p:nvSpPr>
            <p:cNvPr id="22" name="TextBox 21">
              <a:extLst>
                <a:ext uri="{FF2B5EF4-FFF2-40B4-BE49-F238E27FC236}">
                  <a16:creationId xmlns:a16="http://schemas.microsoft.com/office/drawing/2014/main" id="{90F2FD28-4246-4131-B1C7-E9D0FFD8490E}"/>
                </a:ext>
              </a:extLst>
            </p:cNvPr>
            <p:cNvSpPr txBox="1"/>
            <p:nvPr/>
          </p:nvSpPr>
          <p:spPr>
            <a:xfrm>
              <a:off x="1724504" y="2012928"/>
              <a:ext cx="1344219" cy="646331"/>
            </a:xfrm>
            <a:prstGeom prst="rect">
              <a:avLst/>
            </a:prstGeom>
            <a:noFill/>
          </p:spPr>
          <p:txBody>
            <a:bodyPr wrap="square" rtlCol="0">
              <a:spAutoFit/>
            </a:bodyPr>
            <a:lstStyle/>
            <a:p>
              <a:pPr algn="r"/>
              <a:r>
                <a:rPr lang="en-US" altLang="ko-KR" sz="1200" dirty="0">
                  <a:solidFill>
                    <a:schemeClr val="tx1">
                      <a:lumMod val="95000"/>
                      <a:lumOff val="5000"/>
                    </a:schemeClr>
                  </a:solidFill>
                  <a:cs typeface="Arial" pitchFamily="34" charset="0"/>
                </a:rPr>
                <a:t>Get a modern PowerPoint  Presentation that is beautifully designed.</a:t>
              </a:r>
            </a:p>
          </p:txBody>
        </p:sp>
        <p:sp>
          <p:nvSpPr>
            <p:cNvPr id="23" name="TextBox 22">
              <a:extLst>
                <a:ext uri="{FF2B5EF4-FFF2-40B4-BE49-F238E27FC236}">
                  <a16:creationId xmlns:a16="http://schemas.microsoft.com/office/drawing/2014/main" id="{6D825F14-65E8-4F10-951A-2F120F7F5366}"/>
                </a:ext>
              </a:extLst>
            </p:cNvPr>
            <p:cNvSpPr txBox="1"/>
            <p:nvPr/>
          </p:nvSpPr>
          <p:spPr>
            <a:xfrm>
              <a:off x="1696746" y="1720383"/>
              <a:ext cx="1349041" cy="307777"/>
            </a:xfrm>
            <a:prstGeom prst="rect">
              <a:avLst/>
            </a:prstGeom>
            <a:noFill/>
          </p:spPr>
          <p:txBody>
            <a:bodyPr wrap="square" lIns="108000" rIns="108000" rtlCol="0">
              <a:spAutoFit/>
            </a:bodyPr>
            <a:lstStyle/>
            <a:p>
              <a:pPr algn="r"/>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24" name="Group 23">
            <a:extLst>
              <a:ext uri="{FF2B5EF4-FFF2-40B4-BE49-F238E27FC236}">
                <a16:creationId xmlns:a16="http://schemas.microsoft.com/office/drawing/2014/main" id="{5547E32F-C868-46D9-AF40-B3BA680B9B2E}"/>
              </a:ext>
            </a:extLst>
          </p:cNvPr>
          <p:cNvGrpSpPr/>
          <p:nvPr/>
        </p:nvGrpSpPr>
        <p:grpSpPr>
          <a:xfrm>
            <a:off x="5117979" y="5556095"/>
            <a:ext cx="1975499" cy="938876"/>
            <a:chOff x="1696746" y="1720383"/>
            <a:chExt cx="1371977" cy="938876"/>
          </a:xfrm>
        </p:grpSpPr>
        <p:sp>
          <p:nvSpPr>
            <p:cNvPr id="25" name="TextBox 24">
              <a:extLst>
                <a:ext uri="{FF2B5EF4-FFF2-40B4-BE49-F238E27FC236}">
                  <a16:creationId xmlns:a16="http://schemas.microsoft.com/office/drawing/2014/main" id="{DB709F7C-824D-4FC9-9A3C-9A84CFC2A0AC}"/>
                </a:ext>
              </a:extLst>
            </p:cNvPr>
            <p:cNvSpPr txBox="1"/>
            <p:nvPr/>
          </p:nvSpPr>
          <p:spPr>
            <a:xfrm>
              <a:off x="1724504" y="2012928"/>
              <a:ext cx="1344219" cy="646331"/>
            </a:xfrm>
            <a:prstGeom prst="rect">
              <a:avLst/>
            </a:prstGeom>
            <a:noFill/>
          </p:spPr>
          <p:txBody>
            <a:bodyPr wrap="square" rtlCol="0">
              <a:spAutoFit/>
            </a:bodyPr>
            <a:lstStyle/>
            <a:p>
              <a:pPr algn="ctr"/>
              <a:r>
                <a:rPr lang="en-US" altLang="ko-KR" sz="1200" dirty="0">
                  <a:solidFill>
                    <a:schemeClr val="tx1">
                      <a:lumMod val="95000"/>
                      <a:lumOff val="5000"/>
                    </a:schemeClr>
                  </a:solidFill>
                  <a:cs typeface="Arial" pitchFamily="34" charset="0"/>
                </a:rPr>
                <a:t>Get a modern PowerPoint  Presentation that is beautifully designed.</a:t>
              </a:r>
            </a:p>
          </p:txBody>
        </p:sp>
        <p:sp>
          <p:nvSpPr>
            <p:cNvPr id="26" name="TextBox 25">
              <a:extLst>
                <a:ext uri="{FF2B5EF4-FFF2-40B4-BE49-F238E27FC236}">
                  <a16:creationId xmlns:a16="http://schemas.microsoft.com/office/drawing/2014/main" id="{1BC30961-AB90-4C4A-A6A1-9858912090D8}"/>
                </a:ext>
              </a:extLst>
            </p:cNvPr>
            <p:cNvSpPr txBox="1"/>
            <p:nvPr/>
          </p:nvSpPr>
          <p:spPr>
            <a:xfrm>
              <a:off x="1696746" y="1720383"/>
              <a:ext cx="1349041" cy="307777"/>
            </a:xfrm>
            <a:prstGeom prst="rect">
              <a:avLst/>
            </a:prstGeom>
            <a:noFill/>
          </p:spPr>
          <p:txBody>
            <a:bodyPr wrap="square" lIns="108000" rIns="108000" rtlCol="0">
              <a:spAutoFit/>
            </a:bodyPr>
            <a:lstStyle/>
            <a:p>
              <a:pPr algn="ctr"/>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27" name="Group 26">
            <a:extLst>
              <a:ext uri="{FF2B5EF4-FFF2-40B4-BE49-F238E27FC236}">
                <a16:creationId xmlns:a16="http://schemas.microsoft.com/office/drawing/2014/main" id="{17B4F01A-7CEE-4F99-B546-EC94E38CCD06}"/>
              </a:ext>
            </a:extLst>
          </p:cNvPr>
          <p:cNvGrpSpPr/>
          <p:nvPr/>
        </p:nvGrpSpPr>
        <p:grpSpPr>
          <a:xfrm>
            <a:off x="9793150" y="4991888"/>
            <a:ext cx="1975499" cy="938876"/>
            <a:chOff x="1696746" y="1720383"/>
            <a:chExt cx="1371977" cy="938876"/>
          </a:xfrm>
        </p:grpSpPr>
        <p:sp>
          <p:nvSpPr>
            <p:cNvPr id="28" name="TextBox 27">
              <a:extLst>
                <a:ext uri="{FF2B5EF4-FFF2-40B4-BE49-F238E27FC236}">
                  <a16:creationId xmlns:a16="http://schemas.microsoft.com/office/drawing/2014/main" id="{61939170-389B-49F2-9A6B-417E96DFAD73}"/>
                </a:ext>
              </a:extLst>
            </p:cNvPr>
            <p:cNvSpPr txBox="1"/>
            <p:nvPr/>
          </p:nvSpPr>
          <p:spPr>
            <a:xfrm>
              <a:off x="1724504" y="2012928"/>
              <a:ext cx="1344219"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a:t>
              </a:r>
            </a:p>
          </p:txBody>
        </p:sp>
        <p:sp>
          <p:nvSpPr>
            <p:cNvPr id="29" name="TextBox 28">
              <a:extLst>
                <a:ext uri="{FF2B5EF4-FFF2-40B4-BE49-F238E27FC236}">
                  <a16:creationId xmlns:a16="http://schemas.microsoft.com/office/drawing/2014/main" id="{A2E01666-AC36-4561-B4A7-9FF94FDFA0A3}"/>
                </a:ext>
              </a:extLst>
            </p:cNvPr>
            <p:cNvSpPr txBox="1"/>
            <p:nvPr/>
          </p:nvSpPr>
          <p:spPr>
            <a:xfrm>
              <a:off x="1696746" y="1720383"/>
              <a:ext cx="1349041"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sp>
        <p:nvSpPr>
          <p:cNvPr id="33" name="TextBox 32">
            <a:extLst>
              <a:ext uri="{FF2B5EF4-FFF2-40B4-BE49-F238E27FC236}">
                <a16:creationId xmlns:a16="http://schemas.microsoft.com/office/drawing/2014/main" id="{35617397-D93B-49B6-AB10-96383127EF7D}"/>
              </a:ext>
            </a:extLst>
          </p:cNvPr>
          <p:cNvSpPr txBox="1"/>
          <p:nvPr/>
        </p:nvSpPr>
        <p:spPr>
          <a:xfrm>
            <a:off x="721094" y="277475"/>
            <a:ext cx="3394423" cy="1969770"/>
          </a:xfrm>
          <a:prstGeom prst="rect">
            <a:avLst/>
          </a:prstGeom>
          <a:noFill/>
        </p:spPr>
        <p:txBody>
          <a:bodyPr wrap="square" lIns="36000" tIns="0" rIns="36000" bIns="0" rtlCol="0" anchor="ctr">
            <a:spAutoFit/>
          </a:bodyPr>
          <a:lstStyle/>
          <a:p>
            <a:r>
              <a:rPr lang="en-US" altLang="ko-KR" sz="3200" dirty="0">
                <a:solidFill>
                  <a:schemeClr val="bg1"/>
                </a:solidFill>
                <a:latin typeface="+mj-lt"/>
              </a:rPr>
              <a:t>We Create </a:t>
            </a:r>
          </a:p>
          <a:p>
            <a:r>
              <a:rPr lang="en-US" altLang="ko-KR" sz="3200" dirty="0">
                <a:solidFill>
                  <a:schemeClr val="bg1"/>
                </a:solidFill>
                <a:latin typeface="+mj-lt"/>
              </a:rPr>
              <a:t>Quality Professional </a:t>
            </a:r>
          </a:p>
          <a:p>
            <a:r>
              <a:rPr lang="en-US" altLang="ko-KR" sz="3200" dirty="0">
                <a:solidFill>
                  <a:schemeClr val="bg1"/>
                </a:solidFill>
                <a:latin typeface="+mj-lt"/>
              </a:rPr>
              <a:t>PPT Presentation</a:t>
            </a:r>
            <a:endParaRPr lang="ko-KR" altLang="en-US" sz="3200" dirty="0">
              <a:solidFill>
                <a:schemeClr val="bg1"/>
              </a:solidFill>
              <a:latin typeface="+mj-lt"/>
            </a:endParaRPr>
          </a:p>
        </p:txBody>
      </p:sp>
      <p:pic>
        <p:nvPicPr>
          <p:cNvPr id="6" name="Marcador de posición de imagen 5">
            <a:extLst>
              <a:ext uri="{FF2B5EF4-FFF2-40B4-BE49-F238E27FC236}">
                <a16:creationId xmlns:a16="http://schemas.microsoft.com/office/drawing/2014/main" id="{BF7A64EE-67E7-400C-9D0E-16EBDF123690}"/>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harpenSoften amount="31000"/>
                    </a14:imgEffect>
                    <a14:imgEffect>
                      <a14:brightnessContrast bright="12000" contrast="36000"/>
                    </a14:imgEffect>
                  </a14:imgLayer>
                </a14:imgProps>
              </a:ext>
              <a:ext uri="{28A0092B-C50C-407E-A947-70E740481C1C}">
                <a14:useLocalDpi xmlns:a14="http://schemas.microsoft.com/office/drawing/2010/main"/>
              </a:ext>
            </a:extLst>
          </a:blip>
          <a:srcRect/>
          <a:stretch/>
        </p:blipFill>
        <p:spPr>
          <a:xfrm>
            <a:off x="0" y="0"/>
            <a:ext cx="12192000" cy="4460302"/>
          </a:xfrm>
        </p:spPr>
      </p:pic>
      <p:sp>
        <p:nvSpPr>
          <p:cNvPr id="30" name="Forma libre: forma 29">
            <a:extLst>
              <a:ext uri="{FF2B5EF4-FFF2-40B4-BE49-F238E27FC236}">
                <a16:creationId xmlns:a16="http://schemas.microsoft.com/office/drawing/2014/main" id="{A7F6F483-E1E6-488A-9698-21EB635EB086}"/>
              </a:ext>
            </a:extLst>
          </p:cNvPr>
          <p:cNvSpPr/>
          <p:nvPr/>
        </p:nvSpPr>
        <p:spPr>
          <a:xfrm rot="5400000">
            <a:off x="10633612" y="167272"/>
            <a:ext cx="1698886" cy="1364342"/>
          </a:xfrm>
          <a:custGeom>
            <a:avLst/>
            <a:gdLst>
              <a:gd name="connsiteX0" fmla="*/ 0 w 2160602"/>
              <a:gd name="connsiteY0" fmla="*/ 0 h 1735136"/>
              <a:gd name="connsiteX1" fmla="*/ 2160602 w 2160602"/>
              <a:gd name="connsiteY1" fmla="*/ 0 h 1735136"/>
              <a:gd name="connsiteX2" fmla="*/ 2156841 w 2160602"/>
              <a:gd name="connsiteY2" fmla="*/ 74492 h 1735136"/>
              <a:gd name="connsiteX3" fmla="*/ 316618 w 2160602"/>
              <a:gd name="connsiteY3" fmla="*/ 1735136 h 1735136"/>
              <a:gd name="connsiteX4" fmla="*/ 127490 w 2160602"/>
              <a:gd name="connsiteY4" fmla="*/ 1725586 h 1735136"/>
              <a:gd name="connsiteX5" fmla="*/ 0 w 2160602"/>
              <a:gd name="connsiteY5" fmla="*/ 1706129 h 173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602" h="1735136">
                <a:moveTo>
                  <a:pt x="0" y="0"/>
                </a:moveTo>
                <a:lnTo>
                  <a:pt x="2160602" y="0"/>
                </a:lnTo>
                <a:lnTo>
                  <a:pt x="2156841" y="74492"/>
                </a:lnTo>
                <a:cubicBezTo>
                  <a:pt x="2062114" y="1007250"/>
                  <a:pt x="1274369" y="1735136"/>
                  <a:pt x="316618" y="1735136"/>
                </a:cubicBezTo>
                <a:cubicBezTo>
                  <a:pt x="252768" y="1735136"/>
                  <a:pt x="189674" y="1731901"/>
                  <a:pt x="127490" y="1725586"/>
                </a:cubicBezTo>
                <a:lnTo>
                  <a:pt x="0" y="1706129"/>
                </a:lnTo>
                <a:close/>
              </a:path>
            </a:pathLst>
          </a:cu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1" name="矩形 6">
            <a:extLst>
              <a:ext uri="{FF2B5EF4-FFF2-40B4-BE49-F238E27FC236}">
                <a16:creationId xmlns:a16="http://schemas.microsoft.com/office/drawing/2014/main" id="{001A3BFC-AA23-4250-A250-3471EDCA2BD4}"/>
              </a:ext>
            </a:extLst>
          </p:cNvPr>
          <p:cNvSpPr/>
          <p:nvPr/>
        </p:nvSpPr>
        <p:spPr>
          <a:xfrm rot="1751457">
            <a:off x="8195319" y="4424644"/>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2" name="椭圆 15">
            <a:extLst>
              <a:ext uri="{FF2B5EF4-FFF2-40B4-BE49-F238E27FC236}">
                <a16:creationId xmlns:a16="http://schemas.microsoft.com/office/drawing/2014/main" id="{1853D66B-4BA4-4BEA-8F29-36FC9BD053B8}"/>
              </a:ext>
            </a:extLst>
          </p:cNvPr>
          <p:cNvSpPr/>
          <p:nvPr/>
        </p:nvSpPr>
        <p:spPr>
          <a:xfrm>
            <a:off x="7467662" y="3928791"/>
            <a:ext cx="1393917" cy="13939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5" name="Grupo 14">
            <a:extLst>
              <a:ext uri="{FF2B5EF4-FFF2-40B4-BE49-F238E27FC236}">
                <a16:creationId xmlns:a16="http://schemas.microsoft.com/office/drawing/2014/main" id="{A42F873F-BFE5-402D-8821-AE07399896B8}"/>
              </a:ext>
            </a:extLst>
          </p:cNvPr>
          <p:cNvGrpSpPr/>
          <p:nvPr/>
        </p:nvGrpSpPr>
        <p:grpSpPr>
          <a:xfrm>
            <a:off x="9656984" y="3262982"/>
            <a:ext cx="2372039" cy="1843383"/>
            <a:chOff x="9760258" y="3469702"/>
            <a:chExt cx="2372039" cy="1843383"/>
          </a:xfrm>
        </p:grpSpPr>
        <p:sp>
          <p:nvSpPr>
            <p:cNvPr id="34" name="矩形 6">
              <a:extLst>
                <a:ext uri="{FF2B5EF4-FFF2-40B4-BE49-F238E27FC236}">
                  <a16:creationId xmlns:a16="http://schemas.microsoft.com/office/drawing/2014/main" id="{87F5352D-633D-4180-B252-1AD383AF2050}"/>
                </a:ext>
              </a:extLst>
            </p:cNvPr>
            <p:cNvSpPr/>
            <p:nvPr/>
          </p:nvSpPr>
          <p:spPr>
            <a:xfrm rot="1751457">
              <a:off x="10487915" y="3965555"/>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5" name="椭圆 15">
              <a:extLst>
                <a:ext uri="{FF2B5EF4-FFF2-40B4-BE49-F238E27FC236}">
                  <a16:creationId xmlns:a16="http://schemas.microsoft.com/office/drawing/2014/main" id="{822B7BA3-90B7-4A0A-8BDE-2DCD33D1D9D0}"/>
                </a:ext>
              </a:extLst>
            </p:cNvPr>
            <p:cNvSpPr/>
            <p:nvPr/>
          </p:nvSpPr>
          <p:spPr>
            <a:xfrm>
              <a:off x="9760258" y="3469702"/>
              <a:ext cx="1393917" cy="1393917"/>
            </a:xfrm>
            <a:prstGeom prst="ellipse">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36" name="Grupo 35">
            <a:extLst>
              <a:ext uri="{FF2B5EF4-FFF2-40B4-BE49-F238E27FC236}">
                <a16:creationId xmlns:a16="http://schemas.microsoft.com/office/drawing/2014/main" id="{7E906F8A-5487-4E2A-A2C8-EA63652B4FDA}"/>
              </a:ext>
            </a:extLst>
          </p:cNvPr>
          <p:cNvGrpSpPr/>
          <p:nvPr/>
        </p:nvGrpSpPr>
        <p:grpSpPr>
          <a:xfrm>
            <a:off x="5422001" y="4117168"/>
            <a:ext cx="2372039" cy="1843383"/>
            <a:chOff x="9760258" y="3469702"/>
            <a:chExt cx="2372039" cy="1843383"/>
          </a:xfrm>
        </p:grpSpPr>
        <p:sp>
          <p:nvSpPr>
            <p:cNvPr id="37" name="矩形 6">
              <a:extLst>
                <a:ext uri="{FF2B5EF4-FFF2-40B4-BE49-F238E27FC236}">
                  <a16:creationId xmlns:a16="http://schemas.microsoft.com/office/drawing/2014/main" id="{213A1FC5-509B-4041-8E71-BEFB726095A4}"/>
                </a:ext>
              </a:extLst>
            </p:cNvPr>
            <p:cNvSpPr/>
            <p:nvPr/>
          </p:nvSpPr>
          <p:spPr>
            <a:xfrm rot="1751457">
              <a:off x="10487915" y="3965555"/>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椭圆 15">
              <a:extLst>
                <a:ext uri="{FF2B5EF4-FFF2-40B4-BE49-F238E27FC236}">
                  <a16:creationId xmlns:a16="http://schemas.microsoft.com/office/drawing/2014/main" id="{C82B1963-D466-430D-9D5F-6DCAF85C1B8C}"/>
                </a:ext>
              </a:extLst>
            </p:cNvPr>
            <p:cNvSpPr/>
            <p:nvPr/>
          </p:nvSpPr>
          <p:spPr>
            <a:xfrm>
              <a:off x="9760258" y="3469702"/>
              <a:ext cx="1393917" cy="1393917"/>
            </a:xfrm>
            <a:prstGeom prst="ellipse">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39" name="矩形 6">
            <a:extLst>
              <a:ext uri="{FF2B5EF4-FFF2-40B4-BE49-F238E27FC236}">
                <a16:creationId xmlns:a16="http://schemas.microsoft.com/office/drawing/2014/main" id="{AF38D98C-DC16-4C96-8A0B-53F962F32087}"/>
              </a:ext>
            </a:extLst>
          </p:cNvPr>
          <p:cNvSpPr/>
          <p:nvPr/>
        </p:nvSpPr>
        <p:spPr>
          <a:xfrm rot="1751457">
            <a:off x="4149819" y="4409650"/>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椭圆 15">
            <a:extLst>
              <a:ext uri="{FF2B5EF4-FFF2-40B4-BE49-F238E27FC236}">
                <a16:creationId xmlns:a16="http://schemas.microsoft.com/office/drawing/2014/main" id="{9FCE4BD8-E74F-4179-926F-1408B289788B}"/>
              </a:ext>
            </a:extLst>
          </p:cNvPr>
          <p:cNvSpPr/>
          <p:nvPr/>
        </p:nvSpPr>
        <p:spPr>
          <a:xfrm>
            <a:off x="3422162" y="3913797"/>
            <a:ext cx="1393917" cy="13939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2" name="Grupo 41">
            <a:extLst>
              <a:ext uri="{FF2B5EF4-FFF2-40B4-BE49-F238E27FC236}">
                <a16:creationId xmlns:a16="http://schemas.microsoft.com/office/drawing/2014/main" id="{3DA7F847-1194-40FC-8E4A-938F9C5A72C3}"/>
              </a:ext>
            </a:extLst>
          </p:cNvPr>
          <p:cNvGrpSpPr/>
          <p:nvPr/>
        </p:nvGrpSpPr>
        <p:grpSpPr>
          <a:xfrm>
            <a:off x="1182686" y="3236921"/>
            <a:ext cx="2372039" cy="1843383"/>
            <a:chOff x="9760258" y="3469702"/>
            <a:chExt cx="2372039" cy="1843383"/>
          </a:xfrm>
        </p:grpSpPr>
        <p:sp>
          <p:nvSpPr>
            <p:cNvPr id="43" name="矩形 6">
              <a:extLst>
                <a:ext uri="{FF2B5EF4-FFF2-40B4-BE49-F238E27FC236}">
                  <a16:creationId xmlns:a16="http://schemas.microsoft.com/office/drawing/2014/main" id="{27B0DDCF-B788-42C9-9F13-513DF1D7951C}"/>
                </a:ext>
              </a:extLst>
            </p:cNvPr>
            <p:cNvSpPr/>
            <p:nvPr/>
          </p:nvSpPr>
          <p:spPr>
            <a:xfrm rot="1751457">
              <a:off x="10487915" y="3965555"/>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椭圆 15">
              <a:extLst>
                <a:ext uri="{FF2B5EF4-FFF2-40B4-BE49-F238E27FC236}">
                  <a16:creationId xmlns:a16="http://schemas.microsoft.com/office/drawing/2014/main" id="{935423CE-B16A-43C1-9430-C9C31F2BB0E6}"/>
                </a:ext>
              </a:extLst>
            </p:cNvPr>
            <p:cNvSpPr/>
            <p:nvPr/>
          </p:nvSpPr>
          <p:spPr>
            <a:xfrm>
              <a:off x="9760258" y="3469702"/>
              <a:ext cx="1393917" cy="1393917"/>
            </a:xfrm>
            <a:prstGeom prst="ellipse">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6" name="Cara sonriente 15">
            <a:extLst>
              <a:ext uri="{FF2B5EF4-FFF2-40B4-BE49-F238E27FC236}">
                <a16:creationId xmlns:a16="http://schemas.microsoft.com/office/drawing/2014/main" id="{4AA53904-4A36-4285-B367-F065C8B5BA8D}"/>
              </a:ext>
            </a:extLst>
          </p:cNvPr>
          <p:cNvSpPr/>
          <p:nvPr/>
        </p:nvSpPr>
        <p:spPr>
          <a:xfrm>
            <a:off x="1511278" y="3539846"/>
            <a:ext cx="790833" cy="790833"/>
          </a:xfrm>
          <a:prstGeom prst="smileyFace">
            <a:avLst/>
          </a:prstGeom>
          <a:solidFill>
            <a:srgbClr val="F5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5" name="Cara sonriente 44">
            <a:extLst>
              <a:ext uri="{FF2B5EF4-FFF2-40B4-BE49-F238E27FC236}">
                <a16:creationId xmlns:a16="http://schemas.microsoft.com/office/drawing/2014/main" id="{B7DD2744-882E-4C1F-8C31-F196E20AC93E}"/>
              </a:ext>
            </a:extLst>
          </p:cNvPr>
          <p:cNvSpPr/>
          <p:nvPr/>
        </p:nvSpPr>
        <p:spPr>
          <a:xfrm>
            <a:off x="3729548" y="4215338"/>
            <a:ext cx="790833" cy="790833"/>
          </a:xfrm>
          <a:prstGeom prst="smileyFace">
            <a:avLst/>
          </a:prstGeom>
          <a:solidFill>
            <a:srgbClr val="7BC6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6" name="Cara sonriente 45">
            <a:extLst>
              <a:ext uri="{FF2B5EF4-FFF2-40B4-BE49-F238E27FC236}">
                <a16:creationId xmlns:a16="http://schemas.microsoft.com/office/drawing/2014/main" id="{96DBF6AA-32D3-4F9B-8DFB-2137822200DC}"/>
              </a:ext>
            </a:extLst>
          </p:cNvPr>
          <p:cNvSpPr/>
          <p:nvPr/>
        </p:nvSpPr>
        <p:spPr>
          <a:xfrm>
            <a:off x="5742429" y="4392099"/>
            <a:ext cx="790833" cy="790833"/>
          </a:xfrm>
          <a:prstGeom prst="smileyFace">
            <a:avLst/>
          </a:prstGeom>
          <a:solidFill>
            <a:srgbClr val="F5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7" name="Cara sonriente 46">
            <a:extLst>
              <a:ext uri="{FF2B5EF4-FFF2-40B4-BE49-F238E27FC236}">
                <a16:creationId xmlns:a16="http://schemas.microsoft.com/office/drawing/2014/main" id="{B7500289-4374-4560-AAED-56D0774380AB}"/>
              </a:ext>
            </a:extLst>
          </p:cNvPr>
          <p:cNvSpPr/>
          <p:nvPr/>
        </p:nvSpPr>
        <p:spPr>
          <a:xfrm>
            <a:off x="7769203" y="4253262"/>
            <a:ext cx="790833" cy="790833"/>
          </a:xfrm>
          <a:prstGeom prst="smileyFace">
            <a:avLst/>
          </a:prstGeom>
          <a:solidFill>
            <a:srgbClr val="7BC6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8" name="Cara sonriente 47">
            <a:extLst>
              <a:ext uri="{FF2B5EF4-FFF2-40B4-BE49-F238E27FC236}">
                <a16:creationId xmlns:a16="http://schemas.microsoft.com/office/drawing/2014/main" id="{3F3B4CF9-29CD-4FD9-9F63-4CD63E9CBAFF}"/>
              </a:ext>
            </a:extLst>
          </p:cNvPr>
          <p:cNvSpPr/>
          <p:nvPr/>
        </p:nvSpPr>
        <p:spPr>
          <a:xfrm>
            <a:off x="9973554" y="3555918"/>
            <a:ext cx="790833" cy="790833"/>
          </a:xfrm>
          <a:prstGeom prst="smileyFace">
            <a:avLst/>
          </a:prstGeom>
          <a:solidFill>
            <a:srgbClr val="F5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04309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18A0561-58F4-4302-AB80-CAFB2771D914}"/>
              </a:ext>
            </a:extLst>
          </p:cNvPr>
          <p:cNvSpPr/>
          <p:nvPr/>
        </p:nvSpPr>
        <p:spPr>
          <a:xfrm flipH="1">
            <a:off x="2024019" y="477428"/>
            <a:ext cx="6236562" cy="5995012"/>
          </a:xfrm>
          <a:prstGeom prst="round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Forma libre: forma 21">
            <a:extLst>
              <a:ext uri="{FF2B5EF4-FFF2-40B4-BE49-F238E27FC236}">
                <a16:creationId xmlns:a16="http://schemas.microsoft.com/office/drawing/2014/main" id="{CE8D2D42-4EC0-46D3-9F13-7751688E292C}"/>
              </a:ext>
            </a:extLst>
          </p:cNvPr>
          <p:cNvSpPr/>
          <p:nvPr/>
        </p:nvSpPr>
        <p:spPr>
          <a:xfrm>
            <a:off x="10568906" y="5023508"/>
            <a:ext cx="1623095" cy="1834492"/>
          </a:xfrm>
          <a:custGeom>
            <a:avLst/>
            <a:gdLst>
              <a:gd name="connsiteX0" fmla="*/ 1623095 w 1623095"/>
              <a:gd name="connsiteY0" fmla="*/ 0 h 1834492"/>
              <a:gd name="connsiteX1" fmla="*/ 1623095 w 1623095"/>
              <a:gd name="connsiteY1" fmla="*/ 1834492 h 1834492"/>
              <a:gd name="connsiteX2" fmla="*/ 0 w 1623095"/>
              <a:gd name="connsiteY2" fmla="*/ 1834492 h 1834492"/>
              <a:gd name="connsiteX3" fmla="*/ 1476979 w 1623095"/>
              <a:gd name="connsiteY3" fmla="*/ 22300 h 1834492"/>
            </a:gdLst>
            <a:ahLst/>
            <a:cxnLst>
              <a:cxn ang="0">
                <a:pos x="connsiteX0" y="connsiteY0"/>
              </a:cxn>
              <a:cxn ang="0">
                <a:pos x="connsiteX1" y="connsiteY1"/>
              </a:cxn>
              <a:cxn ang="0">
                <a:pos x="connsiteX2" y="connsiteY2"/>
              </a:cxn>
              <a:cxn ang="0">
                <a:pos x="connsiteX3" y="connsiteY3"/>
              </a:cxn>
            </a:cxnLst>
            <a:rect l="l" t="t" r="r" b="b"/>
            <a:pathLst>
              <a:path w="1623095" h="1834492">
                <a:moveTo>
                  <a:pt x="1623095" y="0"/>
                </a:moveTo>
                <a:lnTo>
                  <a:pt x="1623095" y="1834492"/>
                </a:lnTo>
                <a:lnTo>
                  <a:pt x="0" y="1834492"/>
                </a:lnTo>
                <a:cubicBezTo>
                  <a:pt x="0" y="940591"/>
                  <a:pt x="634069" y="194785"/>
                  <a:pt x="1476979" y="22300"/>
                </a:cubicBezTo>
                <a:close/>
              </a:path>
            </a:pathLst>
          </a:custGeom>
          <a:solidFill>
            <a:schemeClr val="tx1">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23" name="Forma libre: forma 22">
            <a:extLst>
              <a:ext uri="{FF2B5EF4-FFF2-40B4-BE49-F238E27FC236}">
                <a16:creationId xmlns:a16="http://schemas.microsoft.com/office/drawing/2014/main" id="{9439B72E-78A6-4C66-B1B5-7AEF2A67C080}"/>
              </a:ext>
            </a:extLst>
          </p:cNvPr>
          <p:cNvSpPr/>
          <p:nvPr/>
        </p:nvSpPr>
        <p:spPr>
          <a:xfrm>
            <a:off x="0" y="1"/>
            <a:ext cx="1063951" cy="854438"/>
          </a:xfrm>
          <a:custGeom>
            <a:avLst/>
            <a:gdLst>
              <a:gd name="connsiteX0" fmla="*/ 0 w 2160602"/>
              <a:gd name="connsiteY0" fmla="*/ 0 h 1735136"/>
              <a:gd name="connsiteX1" fmla="*/ 2160602 w 2160602"/>
              <a:gd name="connsiteY1" fmla="*/ 0 h 1735136"/>
              <a:gd name="connsiteX2" fmla="*/ 2156841 w 2160602"/>
              <a:gd name="connsiteY2" fmla="*/ 74492 h 1735136"/>
              <a:gd name="connsiteX3" fmla="*/ 316618 w 2160602"/>
              <a:gd name="connsiteY3" fmla="*/ 1735136 h 1735136"/>
              <a:gd name="connsiteX4" fmla="*/ 127490 w 2160602"/>
              <a:gd name="connsiteY4" fmla="*/ 1725586 h 1735136"/>
              <a:gd name="connsiteX5" fmla="*/ 0 w 2160602"/>
              <a:gd name="connsiteY5" fmla="*/ 1706129 h 173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602" h="1735136">
                <a:moveTo>
                  <a:pt x="0" y="0"/>
                </a:moveTo>
                <a:lnTo>
                  <a:pt x="2160602" y="0"/>
                </a:lnTo>
                <a:lnTo>
                  <a:pt x="2156841" y="74492"/>
                </a:lnTo>
                <a:cubicBezTo>
                  <a:pt x="2062114" y="1007250"/>
                  <a:pt x="1274369" y="1735136"/>
                  <a:pt x="316618" y="1735136"/>
                </a:cubicBezTo>
                <a:cubicBezTo>
                  <a:pt x="252768" y="1735136"/>
                  <a:pt x="189674" y="1731901"/>
                  <a:pt x="127490" y="1725586"/>
                </a:cubicBezTo>
                <a:lnTo>
                  <a:pt x="0" y="1706129"/>
                </a:lnTo>
                <a:close/>
              </a:path>
            </a:pathLst>
          </a:custGeom>
          <a:solidFill>
            <a:srgbClr val="CBD5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 name="Rectangle: Rounded Corners 2">
            <a:extLst>
              <a:ext uri="{FF2B5EF4-FFF2-40B4-BE49-F238E27FC236}">
                <a16:creationId xmlns:a16="http://schemas.microsoft.com/office/drawing/2014/main" id="{D62FA801-D105-4AC0-B9F7-51C309756B28}"/>
              </a:ext>
            </a:extLst>
          </p:cNvPr>
          <p:cNvSpPr/>
          <p:nvPr/>
        </p:nvSpPr>
        <p:spPr>
          <a:xfrm>
            <a:off x="548618" y="477428"/>
            <a:ext cx="4284639" cy="5995012"/>
          </a:xfrm>
          <a:prstGeom prst="roundRect">
            <a:avLst>
              <a:gd name="adj" fmla="val 4790"/>
            </a:avLst>
          </a:prstGeom>
          <a:solidFill>
            <a:schemeClr val="tx1">
              <a:lumMod val="10000"/>
              <a:lumOff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A73F9826-7F95-46C8-9FA7-7E670D4E5502}"/>
              </a:ext>
            </a:extLst>
          </p:cNvPr>
          <p:cNvSpPr txBox="1"/>
          <p:nvPr/>
        </p:nvSpPr>
        <p:spPr>
          <a:xfrm>
            <a:off x="-237417" y="5059551"/>
            <a:ext cx="4751360" cy="861774"/>
          </a:xfrm>
          <a:prstGeom prst="rect">
            <a:avLst/>
          </a:prstGeom>
          <a:noFill/>
        </p:spPr>
        <p:txBody>
          <a:bodyPr wrap="square" lIns="72000" tIns="0" rIns="36000" bIns="0" rtlCol="0">
            <a:spAutoFit/>
          </a:bodyPr>
          <a:lstStyle/>
          <a:p>
            <a:pPr algn="r"/>
            <a:r>
              <a:rPr lang="en-US" altLang="ko-KR" sz="2800" b="1" dirty="0">
                <a:latin typeface="+mj-lt"/>
                <a:cs typeface="Arial" pitchFamily="34" charset="0"/>
              </a:rPr>
              <a:t>We Create</a:t>
            </a:r>
          </a:p>
          <a:p>
            <a:pPr algn="r"/>
            <a:r>
              <a:rPr lang="en-US" altLang="ko-KR" sz="2800" b="1" dirty="0">
                <a:latin typeface="+mj-lt"/>
                <a:cs typeface="Arial" pitchFamily="34" charset="0"/>
              </a:rPr>
              <a:t>Professional Presentation</a:t>
            </a:r>
            <a:endParaRPr lang="ko-KR" altLang="en-US" sz="2800" b="1" dirty="0">
              <a:latin typeface="+mj-lt"/>
              <a:cs typeface="Arial" pitchFamily="34" charset="0"/>
            </a:endParaRPr>
          </a:p>
        </p:txBody>
      </p:sp>
      <p:sp>
        <p:nvSpPr>
          <p:cNvPr id="5" name="TextBox 4">
            <a:extLst>
              <a:ext uri="{FF2B5EF4-FFF2-40B4-BE49-F238E27FC236}">
                <a16:creationId xmlns:a16="http://schemas.microsoft.com/office/drawing/2014/main" id="{51D8BFB8-3E1F-4440-BB34-0DA3B93A67C2}"/>
              </a:ext>
            </a:extLst>
          </p:cNvPr>
          <p:cNvSpPr txBox="1"/>
          <p:nvPr/>
        </p:nvSpPr>
        <p:spPr>
          <a:xfrm>
            <a:off x="1063951" y="2170120"/>
            <a:ext cx="3491843" cy="2800767"/>
          </a:xfrm>
          <a:prstGeom prst="rect">
            <a:avLst/>
          </a:prstGeom>
          <a:noFill/>
        </p:spPr>
        <p:txBody>
          <a:bodyPr wrap="square" rtlCol="0">
            <a:spAutoFit/>
          </a:bodyPr>
          <a:lstStyle/>
          <a:p>
            <a:pPr algn="r"/>
            <a:r>
              <a:rPr lang="en-US" altLang="ko-KR" sz="16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Easy to change colors, photos and Text. You can simply impress your audience and add a unique zing and appeal to your Presentations.   </a:t>
            </a:r>
            <a:endParaRPr lang="ko-KR" altLang="en-US" sz="1600" dirty="0">
              <a:solidFill>
                <a:schemeClr val="tx1">
                  <a:lumMod val="75000"/>
                  <a:lumOff val="25000"/>
                </a:schemeClr>
              </a:solidFill>
              <a:latin typeface="Arial" pitchFamily="34" charset="0"/>
              <a:cs typeface="Arial" pitchFamily="34" charset="0"/>
            </a:endParaRPr>
          </a:p>
        </p:txBody>
      </p:sp>
      <p:sp>
        <p:nvSpPr>
          <p:cNvPr id="6" name="TextBox 5">
            <a:extLst>
              <a:ext uri="{FF2B5EF4-FFF2-40B4-BE49-F238E27FC236}">
                <a16:creationId xmlns:a16="http://schemas.microsoft.com/office/drawing/2014/main" id="{A9192700-29CD-4520-A2FF-4AA29E220FB6}"/>
              </a:ext>
            </a:extLst>
          </p:cNvPr>
          <p:cNvSpPr txBox="1"/>
          <p:nvPr/>
        </p:nvSpPr>
        <p:spPr>
          <a:xfrm>
            <a:off x="1570231" y="995462"/>
            <a:ext cx="2985563" cy="923330"/>
          </a:xfrm>
          <a:prstGeom prst="rect">
            <a:avLst/>
          </a:prstGeom>
          <a:noFill/>
        </p:spPr>
        <p:txBody>
          <a:bodyPr wrap="square" rtlCol="0">
            <a:spAutoFit/>
          </a:bodyPr>
          <a:lstStyle/>
          <a:p>
            <a:pPr algn="r"/>
            <a:r>
              <a:rPr lang="en-US" altLang="ko-KR" b="1" dirty="0">
                <a:latin typeface="Arial" pitchFamily="34" charset="0"/>
                <a:cs typeface="Arial" pitchFamily="34" charset="0"/>
              </a:rPr>
              <a:t>Get a modern PowerPoint  Presentation that is beautifully designed.</a:t>
            </a:r>
            <a:endParaRPr lang="ko-KR" altLang="en-US" b="1" dirty="0">
              <a:latin typeface="Arial" pitchFamily="34" charset="0"/>
              <a:cs typeface="Arial" pitchFamily="34" charset="0"/>
            </a:endParaRPr>
          </a:p>
        </p:txBody>
      </p:sp>
      <p:sp>
        <p:nvSpPr>
          <p:cNvPr id="13" name="Rectangle 14">
            <a:extLst>
              <a:ext uri="{FF2B5EF4-FFF2-40B4-BE49-F238E27FC236}">
                <a16:creationId xmlns:a16="http://schemas.microsoft.com/office/drawing/2014/main" id="{041C9B38-10F7-4792-8A1F-BA38BB52B0BD}"/>
              </a:ext>
            </a:extLst>
          </p:cNvPr>
          <p:cNvSpPr/>
          <p:nvPr/>
        </p:nvSpPr>
        <p:spPr>
          <a:xfrm>
            <a:off x="8519886" y="2462553"/>
            <a:ext cx="3672114" cy="468000"/>
          </a:xfrm>
          <a:prstGeom prst="rect">
            <a:avLst/>
          </a:prstGeom>
          <a:solidFill>
            <a:srgbClr val="6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grpSp>
        <p:nvGrpSpPr>
          <p:cNvPr id="15" name="Group 15">
            <a:extLst>
              <a:ext uri="{FF2B5EF4-FFF2-40B4-BE49-F238E27FC236}">
                <a16:creationId xmlns:a16="http://schemas.microsoft.com/office/drawing/2014/main" id="{08F03E5A-5379-4A32-86F5-B48FC7296B38}"/>
              </a:ext>
            </a:extLst>
          </p:cNvPr>
          <p:cNvGrpSpPr/>
          <p:nvPr/>
        </p:nvGrpSpPr>
        <p:grpSpPr>
          <a:xfrm>
            <a:off x="8158279" y="2542667"/>
            <a:ext cx="3485102" cy="3805332"/>
            <a:chOff x="193826" y="2446968"/>
            <a:chExt cx="3401926" cy="3252762"/>
          </a:xfrm>
        </p:grpSpPr>
        <p:sp>
          <p:nvSpPr>
            <p:cNvPr id="17" name="TextBox 19">
              <a:extLst>
                <a:ext uri="{FF2B5EF4-FFF2-40B4-BE49-F238E27FC236}">
                  <a16:creationId xmlns:a16="http://schemas.microsoft.com/office/drawing/2014/main" id="{885EC31A-80CA-4D36-B89A-62268624A160}"/>
                </a:ext>
              </a:extLst>
            </p:cNvPr>
            <p:cNvSpPr txBox="1"/>
            <p:nvPr/>
          </p:nvSpPr>
          <p:spPr>
            <a:xfrm>
              <a:off x="193826" y="2446968"/>
              <a:ext cx="340192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18" name="TextBox 20">
              <a:extLst>
                <a:ext uri="{FF2B5EF4-FFF2-40B4-BE49-F238E27FC236}">
                  <a16:creationId xmlns:a16="http://schemas.microsoft.com/office/drawing/2014/main" id="{698010FE-3AF5-42C3-9011-DAB1C0013EDC}"/>
                </a:ext>
              </a:extLst>
            </p:cNvPr>
            <p:cNvSpPr txBox="1"/>
            <p:nvPr/>
          </p:nvSpPr>
          <p:spPr>
            <a:xfrm>
              <a:off x="1003029" y="2937342"/>
              <a:ext cx="2592723" cy="2762388"/>
            </a:xfrm>
            <a:prstGeom prst="rect">
              <a:avLst/>
            </a:prstGeom>
            <a:noFill/>
          </p:spPr>
          <p:txBody>
            <a:bodyPr wrap="square" rtlCol="0">
              <a:spAutoFit/>
            </a:bodyPr>
            <a:lstStyle/>
            <a:p>
              <a:pPr algn="r"/>
              <a:r>
                <a:rPr lang="en-US" altLang="ko-KR" sz="1200" dirty="0">
                  <a:solidFill>
                    <a:schemeClr val="tx2">
                      <a:lumMod val="90000"/>
                      <a:lumOff val="10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pPr algn="r"/>
              <a:endParaRPr lang="en-US" altLang="ko-KR" sz="1200" dirty="0">
                <a:solidFill>
                  <a:schemeClr val="tx2">
                    <a:lumMod val="90000"/>
                    <a:lumOff val="10000"/>
                  </a:schemeClr>
                </a:solidFill>
                <a:cs typeface="Arial" pitchFamily="34" charset="0"/>
              </a:endParaRPr>
            </a:p>
            <a:p>
              <a:pPr algn="r"/>
              <a:r>
                <a:rPr lang="en-US" altLang="ko-KR" sz="1200" dirty="0">
                  <a:solidFill>
                    <a:schemeClr val="tx2">
                      <a:lumMod val="90000"/>
                      <a:lumOff val="10000"/>
                    </a:schemeClr>
                  </a:solidFill>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19" name="Group 16">
            <a:extLst>
              <a:ext uri="{FF2B5EF4-FFF2-40B4-BE49-F238E27FC236}">
                <a16:creationId xmlns:a16="http://schemas.microsoft.com/office/drawing/2014/main" id="{C58E228A-ECB1-4177-9935-80EF6E23ACBC}"/>
              </a:ext>
            </a:extLst>
          </p:cNvPr>
          <p:cNvGrpSpPr/>
          <p:nvPr/>
        </p:nvGrpSpPr>
        <p:grpSpPr>
          <a:xfrm>
            <a:off x="8359690" y="889071"/>
            <a:ext cx="3131917" cy="1387691"/>
            <a:chOff x="6050230" y="2182706"/>
            <a:chExt cx="2736304" cy="1387691"/>
          </a:xfrm>
        </p:grpSpPr>
        <p:sp>
          <p:nvSpPr>
            <p:cNvPr id="20" name="TextBox 17">
              <a:extLst>
                <a:ext uri="{FF2B5EF4-FFF2-40B4-BE49-F238E27FC236}">
                  <a16:creationId xmlns:a16="http://schemas.microsoft.com/office/drawing/2014/main" id="{E8EFD498-8AB1-4C42-A393-176374AC453B}"/>
                </a:ext>
              </a:extLst>
            </p:cNvPr>
            <p:cNvSpPr txBox="1"/>
            <p:nvPr/>
          </p:nvSpPr>
          <p:spPr>
            <a:xfrm>
              <a:off x="6050230" y="2616290"/>
              <a:ext cx="2736304" cy="954107"/>
            </a:xfrm>
            <a:prstGeom prst="rect">
              <a:avLst/>
            </a:prstGeom>
            <a:noFill/>
          </p:spPr>
          <p:txBody>
            <a:bodyPr wrap="square" rtlCol="0">
              <a:spAutoFit/>
            </a:bodyPr>
            <a:lstStyle/>
            <a:p>
              <a:pPr algn="r"/>
              <a:r>
                <a:rPr lang="en-US" altLang="ko-KR" sz="2800" b="1" dirty="0">
                  <a:solidFill>
                    <a:srgbClr val="FFC000"/>
                  </a:solidFill>
                  <a:cs typeface="Arial" pitchFamily="34" charset="0"/>
                </a:rPr>
                <a:t>Simple PowerPoint Presentation </a:t>
              </a:r>
            </a:p>
          </p:txBody>
        </p:sp>
        <p:sp>
          <p:nvSpPr>
            <p:cNvPr id="21" name="TextBox 18">
              <a:extLst>
                <a:ext uri="{FF2B5EF4-FFF2-40B4-BE49-F238E27FC236}">
                  <a16:creationId xmlns:a16="http://schemas.microsoft.com/office/drawing/2014/main" id="{E10ACCDF-C615-483C-89A5-652CB6C920AE}"/>
                </a:ext>
              </a:extLst>
            </p:cNvPr>
            <p:cNvSpPr txBox="1"/>
            <p:nvPr/>
          </p:nvSpPr>
          <p:spPr>
            <a:xfrm>
              <a:off x="6050230" y="2182706"/>
              <a:ext cx="2736304" cy="523220"/>
            </a:xfrm>
            <a:prstGeom prst="rect">
              <a:avLst/>
            </a:prstGeom>
            <a:noFill/>
          </p:spPr>
          <p:txBody>
            <a:bodyPr wrap="square" rtlCol="0">
              <a:spAutoFit/>
            </a:bodyPr>
            <a:lstStyle/>
            <a:p>
              <a:pPr algn="r"/>
              <a:r>
                <a:rPr lang="en-US" altLang="ko-KR" sz="2800" b="1" dirty="0">
                  <a:solidFill>
                    <a:srgbClr val="FFC000"/>
                  </a:solidFill>
                  <a:cs typeface="Arial" pitchFamily="34" charset="0"/>
                </a:rPr>
                <a:t>Add Contents Title</a:t>
              </a:r>
              <a:endParaRPr lang="ko-KR" altLang="en-US" sz="2800" b="1" dirty="0">
                <a:solidFill>
                  <a:srgbClr val="FFC000"/>
                </a:solidFill>
                <a:cs typeface="Arial" pitchFamily="34" charset="0"/>
              </a:endParaRPr>
            </a:p>
          </p:txBody>
        </p:sp>
      </p:grpSp>
      <p:cxnSp>
        <p:nvCxnSpPr>
          <p:cNvPr id="24" name="Conector recto 23">
            <a:extLst>
              <a:ext uri="{FF2B5EF4-FFF2-40B4-BE49-F238E27FC236}">
                <a16:creationId xmlns:a16="http://schemas.microsoft.com/office/drawing/2014/main" id="{01C949FF-0FC2-4E87-B183-FA907476C33A}"/>
              </a:ext>
            </a:extLst>
          </p:cNvPr>
          <p:cNvCxnSpPr>
            <a:cxnSpLocks/>
          </p:cNvCxnSpPr>
          <p:nvPr/>
        </p:nvCxnSpPr>
        <p:spPr>
          <a:xfrm flipH="1">
            <a:off x="6537434" y="6449122"/>
            <a:ext cx="5497143"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3584C0D-51B6-4C1C-A56A-3EEC83956D5B}"/>
              </a:ext>
            </a:extLst>
          </p:cNvPr>
          <p:cNvCxnSpPr>
            <a:cxnSpLocks/>
          </p:cNvCxnSpPr>
          <p:nvPr/>
        </p:nvCxnSpPr>
        <p:spPr>
          <a:xfrm flipH="1">
            <a:off x="104102" y="6449122"/>
            <a:ext cx="5382298"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C4502240-1800-C59B-EA53-9F7910FA2BCA}"/>
              </a:ext>
            </a:extLst>
          </p:cNvPr>
          <p:cNvGrpSpPr/>
          <p:nvPr/>
        </p:nvGrpSpPr>
        <p:grpSpPr>
          <a:xfrm>
            <a:off x="5598379" y="5618111"/>
            <a:ext cx="755187" cy="994126"/>
            <a:chOff x="5598379" y="5618111"/>
            <a:chExt cx="755187" cy="994126"/>
          </a:xfrm>
        </p:grpSpPr>
        <p:sp>
          <p:nvSpPr>
            <p:cNvPr id="26" name="Forma libre: forma 25">
              <a:extLst>
                <a:ext uri="{FF2B5EF4-FFF2-40B4-BE49-F238E27FC236}">
                  <a16:creationId xmlns:a16="http://schemas.microsoft.com/office/drawing/2014/main" id="{2C27092B-02A1-420F-8FA8-6033454E8DB0}"/>
                </a:ext>
              </a:extLst>
            </p:cNvPr>
            <p:cNvSpPr/>
            <p:nvPr/>
          </p:nvSpPr>
          <p:spPr>
            <a:xfrm>
              <a:off x="5795770" y="6167571"/>
              <a:ext cx="361054" cy="444666"/>
            </a:xfrm>
            <a:custGeom>
              <a:avLst/>
              <a:gdLst>
                <a:gd name="connsiteX0" fmla="*/ 123712 w 361054"/>
                <a:gd name="connsiteY0" fmla="*/ 200266 h 444666"/>
                <a:gd name="connsiteX1" fmla="*/ 96474 w 361054"/>
                <a:gd name="connsiteY1" fmla="*/ 39990 h 444666"/>
                <a:gd name="connsiteX2" fmla="*/ 248279 w 361054"/>
                <a:gd name="connsiteY2" fmla="*/ 24419 h 444666"/>
                <a:gd name="connsiteX3" fmla="*/ 259531 w 361054"/>
                <a:gd name="connsiteY3" fmla="*/ 179131 h 444666"/>
                <a:gd name="connsiteX4" fmla="*/ 246037 w 361054"/>
                <a:gd name="connsiteY4" fmla="*/ 192003 h 444666"/>
                <a:gd name="connsiteX5" fmla="*/ 249068 w 361054"/>
                <a:gd name="connsiteY5" fmla="*/ 206702 h 444666"/>
                <a:gd name="connsiteX6" fmla="*/ 357856 w 361054"/>
                <a:gd name="connsiteY6" fmla="*/ 367476 h 444666"/>
                <a:gd name="connsiteX7" fmla="*/ 361053 w 361054"/>
                <a:gd name="connsiteY7" fmla="*/ 394175 h 444666"/>
                <a:gd name="connsiteX8" fmla="*/ 311102 w 361054"/>
                <a:gd name="connsiteY8" fmla="*/ 444250 h 444666"/>
                <a:gd name="connsiteX9" fmla="*/ 51879 w 361054"/>
                <a:gd name="connsiteY9" fmla="*/ 444333 h 444666"/>
                <a:gd name="connsiteX10" fmla="*/ 184 w 361054"/>
                <a:gd name="connsiteY10" fmla="*/ 394216 h 444666"/>
                <a:gd name="connsiteX11" fmla="*/ 77332 w 361054"/>
                <a:gd name="connsiteY11" fmla="*/ 226093 h 444666"/>
                <a:gd name="connsiteX12" fmla="*/ 123795 w 361054"/>
                <a:gd name="connsiteY12" fmla="*/ 200224 h 4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54" h="444666">
                  <a:moveTo>
                    <a:pt x="123712" y="200266"/>
                  </a:moveTo>
                  <a:cubicBezTo>
                    <a:pt x="67076" y="152930"/>
                    <a:pt x="57069" y="89983"/>
                    <a:pt x="96474" y="39990"/>
                  </a:cubicBezTo>
                  <a:cubicBezTo>
                    <a:pt x="132930" y="-6308"/>
                    <a:pt x="204473" y="-13615"/>
                    <a:pt x="248279" y="24419"/>
                  </a:cubicBezTo>
                  <a:cubicBezTo>
                    <a:pt x="296403" y="66232"/>
                    <a:pt x="301386" y="134287"/>
                    <a:pt x="259531" y="179131"/>
                  </a:cubicBezTo>
                  <a:cubicBezTo>
                    <a:pt x="255296" y="183657"/>
                    <a:pt x="250687" y="187851"/>
                    <a:pt x="246037" y="192003"/>
                  </a:cubicBezTo>
                  <a:cubicBezTo>
                    <a:pt x="238480" y="198771"/>
                    <a:pt x="240099" y="202715"/>
                    <a:pt x="249068" y="206702"/>
                  </a:cubicBezTo>
                  <a:cubicBezTo>
                    <a:pt x="318701" y="237594"/>
                    <a:pt x="345275" y="297885"/>
                    <a:pt x="357856" y="367476"/>
                  </a:cubicBezTo>
                  <a:cubicBezTo>
                    <a:pt x="359434" y="376279"/>
                    <a:pt x="361095" y="385289"/>
                    <a:pt x="361053" y="394175"/>
                  </a:cubicBezTo>
                  <a:cubicBezTo>
                    <a:pt x="360846" y="422493"/>
                    <a:pt x="339919" y="444084"/>
                    <a:pt x="311102" y="444250"/>
                  </a:cubicBezTo>
                  <a:cubicBezTo>
                    <a:pt x="224694" y="444790"/>
                    <a:pt x="138286" y="444790"/>
                    <a:pt x="51879" y="444333"/>
                  </a:cubicBezTo>
                  <a:cubicBezTo>
                    <a:pt x="20862" y="444167"/>
                    <a:pt x="-2308" y="423448"/>
                    <a:pt x="184" y="394216"/>
                  </a:cubicBezTo>
                  <a:cubicBezTo>
                    <a:pt x="5706" y="329483"/>
                    <a:pt x="22979" y="269068"/>
                    <a:pt x="77332" y="226093"/>
                  </a:cubicBezTo>
                  <a:cubicBezTo>
                    <a:pt x="91034" y="215255"/>
                    <a:pt x="107394" y="209484"/>
                    <a:pt x="123795" y="200224"/>
                  </a:cubicBezTo>
                  <a:close/>
                </a:path>
              </a:pathLst>
            </a:custGeom>
            <a:solidFill>
              <a:srgbClr val="FFC000"/>
            </a:solidFill>
            <a:ln w="4134"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5018E8D2-754D-46AE-8D66-6F68CFAAD907}"/>
                </a:ext>
              </a:extLst>
            </p:cNvPr>
            <p:cNvSpPr/>
            <p:nvPr/>
          </p:nvSpPr>
          <p:spPr>
            <a:xfrm>
              <a:off x="5598379" y="5618111"/>
              <a:ext cx="755187" cy="461566"/>
            </a:xfrm>
            <a:custGeom>
              <a:avLst/>
              <a:gdLst>
                <a:gd name="connsiteX0" fmla="*/ 377657 w 755187"/>
                <a:gd name="connsiteY0" fmla="*/ 0 h 461566"/>
                <a:gd name="connsiteX1" fmla="*/ 652866 w 755187"/>
                <a:gd name="connsiteY1" fmla="*/ 57010 h 461566"/>
                <a:gd name="connsiteX2" fmla="*/ 727399 w 755187"/>
                <a:gd name="connsiteY2" fmla="*/ 112235 h 461566"/>
                <a:gd name="connsiteX3" fmla="*/ 727482 w 755187"/>
                <a:gd name="connsiteY3" fmla="*/ 253909 h 461566"/>
                <a:gd name="connsiteX4" fmla="*/ 671343 w 755187"/>
                <a:gd name="connsiteY4" fmla="*/ 299334 h 461566"/>
                <a:gd name="connsiteX5" fmla="*/ 647883 w 755187"/>
                <a:gd name="connsiteY5" fmla="*/ 326406 h 461566"/>
                <a:gd name="connsiteX6" fmla="*/ 561185 w 755187"/>
                <a:gd name="connsiteY6" fmla="*/ 420330 h 461566"/>
                <a:gd name="connsiteX7" fmla="*/ 528548 w 755187"/>
                <a:gd name="connsiteY7" fmla="*/ 420039 h 461566"/>
                <a:gd name="connsiteX8" fmla="*/ 529088 w 755187"/>
                <a:gd name="connsiteY8" fmla="*/ 388358 h 461566"/>
                <a:gd name="connsiteX9" fmla="*/ 532285 w 755187"/>
                <a:gd name="connsiteY9" fmla="*/ 380718 h 461566"/>
                <a:gd name="connsiteX10" fmla="*/ 511483 w 755187"/>
                <a:gd name="connsiteY10" fmla="*/ 354102 h 461566"/>
                <a:gd name="connsiteX11" fmla="*/ 458127 w 755187"/>
                <a:gd name="connsiteY11" fmla="*/ 361202 h 461566"/>
                <a:gd name="connsiteX12" fmla="*/ 422044 w 755187"/>
                <a:gd name="connsiteY12" fmla="*/ 388067 h 461566"/>
                <a:gd name="connsiteX13" fmla="*/ 399041 w 755187"/>
                <a:gd name="connsiteY13" fmla="*/ 443665 h 461566"/>
                <a:gd name="connsiteX14" fmla="*/ 378612 w 755187"/>
                <a:gd name="connsiteY14" fmla="*/ 461561 h 461566"/>
                <a:gd name="connsiteX15" fmla="*/ 356605 w 755187"/>
                <a:gd name="connsiteY15" fmla="*/ 442586 h 461566"/>
                <a:gd name="connsiteX16" fmla="*/ 335678 w 755187"/>
                <a:gd name="connsiteY16" fmla="*/ 377396 h 461566"/>
                <a:gd name="connsiteX17" fmla="*/ 320439 w 755187"/>
                <a:gd name="connsiteY17" fmla="*/ 362822 h 461566"/>
                <a:gd name="connsiteX18" fmla="*/ 256702 w 755187"/>
                <a:gd name="connsiteY18" fmla="*/ 354891 h 461566"/>
                <a:gd name="connsiteX19" fmla="*/ 237851 w 755187"/>
                <a:gd name="connsiteY19" fmla="*/ 377271 h 461566"/>
                <a:gd name="connsiteX20" fmla="*/ 235028 w 755187"/>
                <a:gd name="connsiteY20" fmla="*/ 416551 h 461566"/>
                <a:gd name="connsiteX21" fmla="*/ 194834 w 755187"/>
                <a:gd name="connsiteY21" fmla="*/ 404717 h 461566"/>
                <a:gd name="connsiteX22" fmla="*/ 138613 w 755187"/>
                <a:gd name="connsiteY22" fmla="*/ 339071 h 461566"/>
                <a:gd name="connsiteX23" fmla="*/ 112163 w 755187"/>
                <a:gd name="connsiteY23" fmla="*/ 314490 h 461566"/>
                <a:gd name="connsiteX24" fmla="*/ 29783 w 755187"/>
                <a:gd name="connsiteY24" fmla="*/ 256317 h 461566"/>
                <a:gd name="connsiteX25" fmla="*/ 43984 w 755187"/>
                <a:gd name="connsiteY25" fmla="*/ 95252 h 461566"/>
                <a:gd name="connsiteX26" fmla="*/ 238599 w 755187"/>
                <a:gd name="connsiteY26" fmla="*/ 13163 h 461566"/>
                <a:gd name="connsiteX27" fmla="*/ 377657 w 755187"/>
                <a:gd name="connsiteY27" fmla="*/ 0 h 461566"/>
                <a:gd name="connsiteX28" fmla="*/ 587552 w 755187"/>
                <a:gd name="connsiteY28" fmla="*/ 341230 h 461566"/>
                <a:gd name="connsiteX29" fmla="*/ 608853 w 755187"/>
                <a:gd name="connsiteY29" fmla="*/ 301742 h 461566"/>
                <a:gd name="connsiteX30" fmla="*/ 634057 w 755187"/>
                <a:gd name="connsiteY30" fmla="*/ 269230 h 461566"/>
                <a:gd name="connsiteX31" fmla="*/ 687828 w 755187"/>
                <a:gd name="connsiteY31" fmla="*/ 230947 h 461566"/>
                <a:gd name="connsiteX32" fmla="*/ 682222 w 755187"/>
                <a:gd name="connsiteY32" fmla="*/ 128802 h 461566"/>
                <a:gd name="connsiteX33" fmla="*/ 603621 w 755187"/>
                <a:gd name="connsiteY33" fmla="*/ 83335 h 461566"/>
                <a:gd name="connsiteX34" fmla="*/ 179388 w 755187"/>
                <a:gd name="connsiteY34" fmla="*/ 73577 h 461566"/>
                <a:gd name="connsiteX35" fmla="*/ 66240 w 755187"/>
                <a:gd name="connsiteY35" fmla="*/ 136276 h 461566"/>
                <a:gd name="connsiteX36" fmla="*/ 64579 w 755187"/>
                <a:gd name="connsiteY36" fmla="*/ 228165 h 461566"/>
                <a:gd name="connsiteX37" fmla="*/ 119554 w 755187"/>
                <a:gd name="connsiteY37" fmla="*/ 268109 h 461566"/>
                <a:gd name="connsiteX38" fmla="*/ 183125 w 755187"/>
                <a:gd name="connsiteY38" fmla="*/ 327195 h 461566"/>
                <a:gd name="connsiteX39" fmla="*/ 189395 w 755187"/>
                <a:gd name="connsiteY39" fmla="*/ 331306 h 461566"/>
                <a:gd name="connsiteX40" fmla="*/ 235526 w 755187"/>
                <a:gd name="connsiteY40" fmla="*/ 307265 h 461566"/>
                <a:gd name="connsiteX41" fmla="*/ 327954 w 755187"/>
                <a:gd name="connsiteY41" fmla="*/ 319265 h 461566"/>
                <a:gd name="connsiteX42" fmla="*/ 375456 w 755187"/>
                <a:gd name="connsiteY42" fmla="*/ 355846 h 461566"/>
                <a:gd name="connsiteX43" fmla="*/ 383179 w 755187"/>
                <a:gd name="connsiteY43" fmla="*/ 367389 h 461566"/>
                <a:gd name="connsiteX44" fmla="*/ 389034 w 755187"/>
                <a:gd name="connsiteY44" fmla="*/ 354434 h 461566"/>
                <a:gd name="connsiteX45" fmla="*/ 438611 w 755187"/>
                <a:gd name="connsiteY45" fmla="*/ 318268 h 461566"/>
                <a:gd name="connsiteX46" fmla="*/ 526805 w 755187"/>
                <a:gd name="connsiteY46" fmla="*/ 306061 h 461566"/>
                <a:gd name="connsiteX47" fmla="*/ 587593 w 755187"/>
                <a:gd name="connsiteY47" fmla="*/ 341313 h 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5187" h="461566">
                  <a:moveTo>
                    <a:pt x="377657" y="0"/>
                  </a:moveTo>
                  <a:cubicBezTo>
                    <a:pt x="473490" y="3363"/>
                    <a:pt x="566458" y="14325"/>
                    <a:pt x="652866" y="57010"/>
                  </a:cubicBezTo>
                  <a:cubicBezTo>
                    <a:pt x="681060" y="70920"/>
                    <a:pt x="706430" y="88484"/>
                    <a:pt x="727399" y="112235"/>
                  </a:cubicBezTo>
                  <a:cubicBezTo>
                    <a:pt x="764353" y="154131"/>
                    <a:pt x="764519" y="211847"/>
                    <a:pt x="727482" y="253909"/>
                  </a:cubicBezTo>
                  <a:cubicBezTo>
                    <a:pt x="711371" y="272220"/>
                    <a:pt x="693101" y="288165"/>
                    <a:pt x="671343" y="299334"/>
                  </a:cubicBezTo>
                  <a:cubicBezTo>
                    <a:pt x="659510" y="305438"/>
                    <a:pt x="652119" y="313576"/>
                    <a:pt x="647883" y="326406"/>
                  </a:cubicBezTo>
                  <a:cubicBezTo>
                    <a:pt x="633309" y="370669"/>
                    <a:pt x="598057" y="396538"/>
                    <a:pt x="561185" y="420330"/>
                  </a:cubicBezTo>
                  <a:cubicBezTo>
                    <a:pt x="551303" y="426724"/>
                    <a:pt x="539386" y="430088"/>
                    <a:pt x="528548" y="420039"/>
                  </a:cubicBezTo>
                  <a:cubicBezTo>
                    <a:pt x="516881" y="409202"/>
                    <a:pt x="523068" y="398863"/>
                    <a:pt x="529088" y="388358"/>
                  </a:cubicBezTo>
                  <a:cubicBezTo>
                    <a:pt x="530458" y="385991"/>
                    <a:pt x="531372" y="383334"/>
                    <a:pt x="532285" y="380718"/>
                  </a:cubicBezTo>
                  <a:cubicBezTo>
                    <a:pt x="541545" y="354060"/>
                    <a:pt x="538472" y="350157"/>
                    <a:pt x="511483" y="354102"/>
                  </a:cubicBezTo>
                  <a:cubicBezTo>
                    <a:pt x="493711" y="356718"/>
                    <a:pt x="475857" y="361493"/>
                    <a:pt x="458127" y="361202"/>
                  </a:cubicBezTo>
                  <a:cubicBezTo>
                    <a:pt x="437573" y="360870"/>
                    <a:pt x="428397" y="370835"/>
                    <a:pt x="422044" y="388067"/>
                  </a:cubicBezTo>
                  <a:cubicBezTo>
                    <a:pt x="415110" y="406877"/>
                    <a:pt x="406971" y="425229"/>
                    <a:pt x="399041" y="443665"/>
                  </a:cubicBezTo>
                  <a:cubicBezTo>
                    <a:pt x="395137" y="452759"/>
                    <a:pt x="390238" y="461811"/>
                    <a:pt x="378612" y="461561"/>
                  </a:cubicBezTo>
                  <a:cubicBezTo>
                    <a:pt x="366570" y="461312"/>
                    <a:pt x="360093" y="453132"/>
                    <a:pt x="356605" y="442586"/>
                  </a:cubicBezTo>
                  <a:cubicBezTo>
                    <a:pt x="349421" y="420911"/>
                    <a:pt x="342612" y="399153"/>
                    <a:pt x="335678" y="377396"/>
                  </a:cubicBezTo>
                  <a:cubicBezTo>
                    <a:pt x="333228" y="369756"/>
                    <a:pt x="329823" y="363860"/>
                    <a:pt x="320439" y="362822"/>
                  </a:cubicBezTo>
                  <a:cubicBezTo>
                    <a:pt x="299180" y="360538"/>
                    <a:pt x="278003" y="357008"/>
                    <a:pt x="256702" y="354891"/>
                  </a:cubicBezTo>
                  <a:cubicBezTo>
                    <a:pt x="237104" y="352939"/>
                    <a:pt x="232204" y="358794"/>
                    <a:pt x="237851" y="377271"/>
                  </a:cubicBezTo>
                  <a:cubicBezTo>
                    <a:pt x="242045" y="391057"/>
                    <a:pt x="251263" y="405922"/>
                    <a:pt x="235028" y="416551"/>
                  </a:cubicBezTo>
                  <a:cubicBezTo>
                    <a:pt x="218709" y="427223"/>
                    <a:pt x="206917" y="413977"/>
                    <a:pt x="194834" y="404717"/>
                  </a:cubicBezTo>
                  <a:cubicBezTo>
                    <a:pt x="171416" y="386780"/>
                    <a:pt x="151942" y="365354"/>
                    <a:pt x="138613" y="339071"/>
                  </a:cubicBezTo>
                  <a:cubicBezTo>
                    <a:pt x="132551" y="327112"/>
                    <a:pt x="123956" y="320012"/>
                    <a:pt x="112163" y="314490"/>
                  </a:cubicBezTo>
                  <a:cubicBezTo>
                    <a:pt x="81354" y="299998"/>
                    <a:pt x="51998" y="282850"/>
                    <a:pt x="29783" y="256317"/>
                  </a:cubicBezTo>
                  <a:cubicBezTo>
                    <a:pt x="-14687" y="203127"/>
                    <a:pt x="-8874" y="140304"/>
                    <a:pt x="43984" y="95252"/>
                  </a:cubicBezTo>
                  <a:cubicBezTo>
                    <a:pt x="100246" y="47335"/>
                    <a:pt x="168218" y="27156"/>
                    <a:pt x="238599" y="13163"/>
                  </a:cubicBezTo>
                  <a:cubicBezTo>
                    <a:pt x="284854" y="3945"/>
                    <a:pt x="331858" y="1827"/>
                    <a:pt x="377657" y="0"/>
                  </a:cubicBezTo>
                  <a:close/>
                  <a:moveTo>
                    <a:pt x="587552" y="341230"/>
                  </a:moveTo>
                  <a:cubicBezTo>
                    <a:pt x="599925" y="329022"/>
                    <a:pt x="606942" y="316566"/>
                    <a:pt x="608853" y="301742"/>
                  </a:cubicBezTo>
                  <a:cubicBezTo>
                    <a:pt x="610929" y="285756"/>
                    <a:pt x="619441" y="276040"/>
                    <a:pt x="634057" y="269230"/>
                  </a:cubicBezTo>
                  <a:cubicBezTo>
                    <a:pt x="654153" y="259846"/>
                    <a:pt x="672299" y="247265"/>
                    <a:pt x="687828" y="230947"/>
                  </a:cubicBezTo>
                  <a:cubicBezTo>
                    <a:pt x="720672" y="196400"/>
                    <a:pt x="718845" y="160027"/>
                    <a:pt x="682222" y="128802"/>
                  </a:cubicBezTo>
                  <a:cubicBezTo>
                    <a:pt x="658804" y="108830"/>
                    <a:pt x="632520" y="93550"/>
                    <a:pt x="603621" y="83335"/>
                  </a:cubicBezTo>
                  <a:cubicBezTo>
                    <a:pt x="463317" y="33633"/>
                    <a:pt x="321560" y="33592"/>
                    <a:pt x="179388" y="73577"/>
                  </a:cubicBezTo>
                  <a:cubicBezTo>
                    <a:pt x="137243" y="85411"/>
                    <a:pt x="97547" y="103889"/>
                    <a:pt x="66240" y="136276"/>
                  </a:cubicBezTo>
                  <a:cubicBezTo>
                    <a:pt x="37257" y="166255"/>
                    <a:pt x="36842" y="197272"/>
                    <a:pt x="64579" y="228165"/>
                  </a:cubicBezTo>
                  <a:cubicBezTo>
                    <a:pt x="80067" y="245438"/>
                    <a:pt x="98295" y="259680"/>
                    <a:pt x="119554" y="268109"/>
                  </a:cubicBezTo>
                  <a:cubicBezTo>
                    <a:pt x="148869" y="279777"/>
                    <a:pt x="173948" y="294434"/>
                    <a:pt x="183125" y="327195"/>
                  </a:cubicBezTo>
                  <a:cubicBezTo>
                    <a:pt x="183789" y="329562"/>
                    <a:pt x="185948" y="332012"/>
                    <a:pt x="189395" y="331306"/>
                  </a:cubicBezTo>
                  <a:cubicBezTo>
                    <a:pt x="199817" y="302780"/>
                    <a:pt x="204301" y="300663"/>
                    <a:pt x="235526" y="307265"/>
                  </a:cubicBezTo>
                  <a:cubicBezTo>
                    <a:pt x="266003" y="313701"/>
                    <a:pt x="296854" y="317770"/>
                    <a:pt x="327954" y="319265"/>
                  </a:cubicBezTo>
                  <a:cubicBezTo>
                    <a:pt x="363331" y="320926"/>
                    <a:pt x="364079" y="321299"/>
                    <a:pt x="375456" y="355846"/>
                  </a:cubicBezTo>
                  <a:cubicBezTo>
                    <a:pt x="376785" y="359873"/>
                    <a:pt x="376079" y="365811"/>
                    <a:pt x="383179" y="367389"/>
                  </a:cubicBezTo>
                  <a:cubicBezTo>
                    <a:pt x="385172" y="363112"/>
                    <a:pt x="387954" y="358960"/>
                    <a:pt x="389034" y="354434"/>
                  </a:cubicBezTo>
                  <a:cubicBezTo>
                    <a:pt x="395387" y="328192"/>
                    <a:pt x="411207" y="318434"/>
                    <a:pt x="438611" y="318268"/>
                  </a:cubicBezTo>
                  <a:cubicBezTo>
                    <a:pt x="468134" y="318061"/>
                    <a:pt x="497697" y="312580"/>
                    <a:pt x="526805" y="306061"/>
                  </a:cubicBezTo>
                  <a:cubicBezTo>
                    <a:pt x="558000" y="299057"/>
                    <a:pt x="578263" y="310808"/>
                    <a:pt x="587593" y="341313"/>
                  </a:cubicBezTo>
                  <a:close/>
                </a:path>
              </a:pathLst>
            </a:custGeom>
            <a:solidFill>
              <a:srgbClr val="FFC000"/>
            </a:solidFill>
            <a:ln w="4134"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72E2F8C0-31CB-4088-B79E-72D180C0B023}"/>
                </a:ext>
              </a:extLst>
            </p:cNvPr>
            <p:cNvSpPr/>
            <p:nvPr/>
          </p:nvSpPr>
          <p:spPr>
            <a:xfrm>
              <a:off x="6034122" y="6065379"/>
              <a:ext cx="280606" cy="445039"/>
            </a:xfrm>
            <a:custGeom>
              <a:avLst/>
              <a:gdLst>
                <a:gd name="connsiteX0" fmla="*/ 156002 w 280606"/>
                <a:gd name="connsiteY0" fmla="*/ 199109 h 445039"/>
                <a:gd name="connsiteX1" fmla="*/ 279780 w 280606"/>
                <a:gd name="connsiteY1" fmla="*/ 380187 h 445039"/>
                <a:gd name="connsiteX2" fmla="*/ 226548 w 280606"/>
                <a:gd name="connsiteY2" fmla="*/ 442886 h 445039"/>
                <a:gd name="connsiteX3" fmla="*/ 158659 w 280606"/>
                <a:gd name="connsiteY3" fmla="*/ 441142 h 445039"/>
                <a:gd name="connsiteX4" fmla="*/ 131628 w 280606"/>
                <a:gd name="connsiteY4" fmla="*/ 384132 h 445039"/>
                <a:gd name="connsiteX5" fmla="*/ 71213 w 280606"/>
                <a:gd name="connsiteY5" fmla="*/ 306153 h 445039"/>
                <a:gd name="connsiteX6" fmla="*/ 65774 w 280606"/>
                <a:gd name="connsiteY6" fmla="*/ 280036 h 445039"/>
                <a:gd name="connsiteX7" fmla="*/ 11338 w 280606"/>
                <a:gd name="connsiteY7" fmla="*/ 87622 h 445039"/>
                <a:gd name="connsiteX8" fmla="*/ 4362 w 280606"/>
                <a:gd name="connsiteY8" fmla="*/ 58556 h 445039"/>
                <a:gd name="connsiteX9" fmla="*/ 116099 w 280606"/>
                <a:gd name="connsiteY9" fmla="*/ 798 h 445039"/>
                <a:gd name="connsiteX10" fmla="*/ 199351 w 280606"/>
                <a:gd name="connsiteY10" fmla="*/ 64328 h 445039"/>
                <a:gd name="connsiteX11" fmla="*/ 171531 w 280606"/>
                <a:gd name="connsiteY11" fmla="*/ 185656 h 445039"/>
                <a:gd name="connsiteX12" fmla="*/ 156085 w 280606"/>
                <a:gd name="connsiteY12" fmla="*/ 199109 h 4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06" h="445039">
                  <a:moveTo>
                    <a:pt x="156002" y="199109"/>
                  </a:moveTo>
                  <a:cubicBezTo>
                    <a:pt x="240416" y="231496"/>
                    <a:pt x="268278" y="300382"/>
                    <a:pt x="279780" y="380187"/>
                  </a:cubicBezTo>
                  <a:cubicBezTo>
                    <a:pt x="285136" y="417308"/>
                    <a:pt x="264126" y="442263"/>
                    <a:pt x="226548" y="442886"/>
                  </a:cubicBezTo>
                  <a:cubicBezTo>
                    <a:pt x="203752" y="443260"/>
                    <a:pt x="178880" y="448491"/>
                    <a:pt x="158659" y="441142"/>
                  </a:cubicBezTo>
                  <a:cubicBezTo>
                    <a:pt x="136943" y="433253"/>
                    <a:pt x="142050" y="403108"/>
                    <a:pt x="131628" y="384132"/>
                  </a:cubicBezTo>
                  <a:cubicBezTo>
                    <a:pt x="115434" y="354776"/>
                    <a:pt x="97954" y="326914"/>
                    <a:pt x="71213" y="306153"/>
                  </a:cubicBezTo>
                  <a:cubicBezTo>
                    <a:pt x="61289" y="298472"/>
                    <a:pt x="59836" y="291745"/>
                    <a:pt x="65774" y="280036"/>
                  </a:cubicBezTo>
                  <a:cubicBezTo>
                    <a:pt x="104639" y="203510"/>
                    <a:pt x="84459" y="132341"/>
                    <a:pt x="11338" y="87622"/>
                  </a:cubicBezTo>
                  <a:cubicBezTo>
                    <a:pt x="-2115" y="79400"/>
                    <a:pt x="-2447" y="70971"/>
                    <a:pt x="4362" y="58556"/>
                  </a:cubicBezTo>
                  <a:cubicBezTo>
                    <a:pt x="28694" y="14044"/>
                    <a:pt x="65857" y="-4184"/>
                    <a:pt x="116099" y="798"/>
                  </a:cubicBezTo>
                  <a:cubicBezTo>
                    <a:pt x="148611" y="4037"/>
                    <a:pt x="188597" y="33435"/>
                    <a:pt x="199351" y="64328"/>
                  </a:cubicBezTo>
                  <a:cubicBezTo>
                    <a:pt x="215462" y="110625"/>
                    <a:pt x="207448" y="151358"/>
                    <a:pt x="171531" y="185656"/>
                  </a:cubicBezTo>
                  <a:cubicBezTo>
                    <a:pt x="167130" y="189849"/>
                    <a:pt x="162396" y="193628"/>
                    <a:pt x="156085" y="199109"/>
                  </a:cubicBezTo>
                  <a:close/>
                </a:path>
              </a:pathLst>
            </a:custGeom>
            <a:solidFill>
              <a:srgbClr val="FFC000"/>
            </a:solidFill>
            <a:ln w="4134"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C7CAE1D5-C3E2-46B0-8076-2E28BDCAF431}"/>
                </a:ext>
              </a:extLst>
            </p:cNvPr>
            <p:cNvSpPr/>
            <p:nvPr/>
          </p:nvSpPr>
          <p:spPr>
            <a:xfrm>
              <a:off x="5642691" y="6065172"/>
              <a:ext cx="279346" cy="443351"/>
            </a:xfrm>
            <a:custGeom>
              <a:avLst/>
              <a:gdLst>
                <a:gd name="connsiteX0" fmla="*/ 123408 w 279346"/>
                <a:gd name="connsiteY0" fmla="*/ 200021 h 443351"/>
                <a:gd name="connsiteX1" fmla="*/ 102024 w 279346"/>
                <a:gd name="connsiteY1" fmla="*/ 178471 h 443351"/>
                <a:gd name="connsiteX2" fmla="*/ 82716 w 279346"/>
                <a:gd name="connsiteY2" fmla="*/ 60922 h 443351"/>
                <a:gd name="connsiteX3" fmla="*/ 182826 w 279346"/>
                <a:gd name="connsiteY3" fmla="*/ 50 h 443351"/>
                <a:gd name="connsiteX4" fmla="*/ 275379 w 279346"/>
                <a:gd name="connsiteY4" fmla="*/ 58845 h 443351"/>
                <a:gd name="connsiteX5" fmla="*/ 266826 w 279346"/>
                <a:gd name="connsiteY5" fmla="*/ 89198 h 443351"/>
                <a:gd name="connsiteX6" fmla="*/ 215795 w 279346"/>
                <a:gd name="connsiteY6" fmla="*/ 282567 h 443351"/>
                <a:gd name="connsiteX7" fmla="*/ 213054 w 279346"/>
                <a:gd name="connsiteY7" fmla="*/ 303453 h 443351"/>
                <a:gd name="connsiteX8" fmla="*/ 134743 w 279346"/>
                <a:gd name="connsiteY8" fmla="*/ 424864 h 443351"/>
                <a:gd name="connsiteX9" fmla="*/ 110079 w 279346"/>
                <a:gd name="connsiteY9" fmla="*/ 443300 h 443351"/>
                <a:gd name="connsiteX10" fmla="*/ 47879 w 279346"/>
                <a:gd name="connsiteY10" fmla="*/ 442677 h 443351"/>
                <a:gd name="connsiteX11" fmla="*/ 170 w 279346"/>
                <a:gd name="connsiteY11" fmla="*/ 392809 h 443351"/>
                <a:gd name="connsiteX12" fmla="*/ 75782 w 279346"/>
                <a:gd name="connsiteY12" fmla="*/ 225806 h 443351"/>
                <a:gd name="connsiteX13" fmla="*/ 123408 w 279346"/>
                <a:gd name="connsiteY13" fmla="*/ 199980 h 44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346" h="443351">
                  <a:moveTo>
                    <a:pt x="123408" y="200021"/>
                  </a:moveTo>
                  <a:cubicBezTo>
                    <a:pt x="115477" y="192049"/>
                    <a:pt x="108626" y="185364"/>
                    <a:pt x="102024" y="178471"/>
                  </a:cubicBezTo>
                  <a:cubicBezTo>
                    <a:pt x="72294" y="147371"/>
                    <a:pt x="64612" y="100617"/>
                    <a:pt x="82716" y="60922"/>
                  </a:cubicBezTo>
                  <a:cubicBezTo>
                    <a:pt x="100238" y="22472"/>
                    <a:pt x="140100" y="-1237"/>
                    <a:pt x="182826" y="50"/>
                  </a:cubicBezTo>
                  <a:cubicBezTo>
                    <a:pt x="225636" y="1337"/>
                    <a:pt x="256196" y="20811"/>
                    <a:pt x="275379" y="58845"/>
                  </a:cubicBezTo>
                  <a:cubicBezTo>
                    <a:pt x="281940" y="71842"/>
                    <a:pt x="281192" y="80312"/>
                    <a:pt x="266826" y="89198"/>
                  </a:cubicBezTo>
                  <a:cubicBezTo>
                    <a:pt x="194826" y="133710"/>
                    <a:pt x="175934" y="206582"/>
                    <a:pt x="215795" y="282567"/>
                  </a:cubicBezTo>
                  <a:cubicBezTo>
                    <a:pt x="220238" y="291079"/>
                    <a:pt x="222065" y="296685"/>
                    <a:pt x="213054" y="303453"/>
                  </a:cubicBezTo>
                  <a:cubicBezTo>
                    <a:pt x="172113" y="334221"/>
                    <a:pt x="147989" y="376366"/>
                    <a:pt x="134743" y="424864"/>
                  </a:cubicBezTo>
                  <a:cubicBezTo>
                    <a:pt x="130882" y="438982"/>
                    <a:pt x="124155" y="443923"/>
                    <a:pt x="110079" y="443300"/>
                  </a:cubicBezTo>
                  <a:cubicBezTo>
                    <a:pt x="89360" y="442387"/>
                    <a:pt x="68557" y="443757"/>
                    <a:pt x="47879" y="442677"/>
                  </a:cubicBezTo>
                  <a:cubicBezTo>
                    <a:pt x="19685" y="441224"/>
                    <a:pt x="-2155" y="420297"/>
                    <a:pt x="170" y="392809"/>
                  </a:cubicBezTo>
                  <a:cubicBezTo>
                    <a:pt x="5568" y="328616"/>
                    <a:pt x="23215" y="269156"/>
                    <a:pt x="75782" y="225806"/>
                  </a:cubicBezTo>
                  <a:cubicBezTo>
                    <a:pt x="89775" y="214263"/>
                    <a:pt x="106550" y="207910"/>
                    <a:pt x="123408" y="199980"/>
                  </a:cubicBezTo>
                  <a:close/>
                </a:path>
              </a:pathLst>
            </a:custGeom>
            <a:solidFill>
              <a:srgbClr val="FFC000"/>
            </a:solidFill>
            <a:ln w="4134"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5BBA85B3-B3DD-4878-9D94-F187AD699D58}"/>
                </a:ext>
              </a:extLst>
            </p:cNvPr>
            <p:cNvSpPr/>
            <p:nvPr/>
          </p:nvSpPr>
          <p:spPr>
            <a:xfrm>
              <a:off x="5927454" y="5732587"/>
              <a:ext cx="109208" cy="131561"/>
            </a:xfrm>
            <a:custGeom>
              <a:avLst/>
              <a:gdLst>
                <a:gd name="connsiteX0" fmla="*/ 41647 w 109208"/>
                <a:gd name="connsiteY0" fmla="*/ 125 h 131561"/>
                <a:gd name="connsiteX1" fmla="*/ 78643 w 109208"/>
                <a:gd name="connsiteY1" fmla="*/ 3571 h 131561"/>
                <a:gd name="connsiteX2" fmla="*/ 100110 w 109208"/>
                <a:gd name="connsiteY2" fmla="*/ 49204 h 131561"/>
                <a:gd name="connsiteX3" fmla="*/ 101688 w 109208"/>
                <a:gd name="connsiteY3" fmla="*/ 69176 h 131561"/>
                <a:gd name="connsiteX4" fmla="*/ 81176 w 109208"/>
                <a:gd name="connsiteY4" fmla="*/ 126851 h 131561"/>
                <a:gd name="connsiteX5" fmla="*/ 13121 w 109208"/>
                <a:gd name="connsiteY5" fmla="*/ 130588 h 131561"/>
                <a:gd name="connsiteX6" fmla="*/ 208 w 109208"/>
                <a:gd name="connsiteY6" fmla="*/ 115224 h 131561"/>
                <a:gd name="connsiteX7" fmla="*/ 0 w 109208"/>
                <a:gd name="connsiteY7" fmla="*/ 13536 h 131561"/>
                <a:gd name="connsiteX8" fmla="*/ 12499 w 109208"/>
                <a:gd name="connsiteY8" fmla="*/ 955 h 131561"/>
                <a:gd name="connsiteX9" fmla="*/ 41564 w 109208"/>
                <a:gd name="connsiteY9" fmla="*/ 955 h 131561"/>
                <a:gd name="connsiteX10" fmla="*/ 41647 w 109208"/>
                <a:gd name="connsiteY10" fmla="*/ 0 h 13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08" h="131561">
                  <a:moveTo>
                    <a:pt x="41647" y="125"/>
                  </a:moveTo>
                  <a:cubicBezTo>
                    <a:pt x="54021" y="1163"/>
                    <a:pt x="66727" y="747"/>
                    <a:pt x="78643" y="3571"/>
                  </a:cubicBezTo>
                  <a:cubicBezTo>
                    <a:pt x="102394" y="9176"/>
                    <a:pt x="110906" y="27322"/>
                    <a:pt x="100110" y="49204"/>
                  </a:cubicBezTo>
                  <a:cubicBezTo>
                    <a:pt x="96166" y="57259"/>
                    <a:pt x="96498" y="61744"/>
                    <a:pt x="101688" y="69176"/>
                  </a:cubicBezTo>
                  <a:cubicBezTo>
                    <a:pt x="117384" y="91640"/>
                    <a:pt x="107543" y="118754"/>
                    <a:pt x="81176" y="126851"/>
                  </a:cubicBezTo>
                  <a:cubicBezTo>
                    <a:pt x="58962" y="133660"/>
                    <a:pt x="35917" y="131293"/>
                    <a:pt x="13121" y="130588"/>
                  </a:cubicBezTo>
                  <a:cubicBezTo>
                    <a:pt x="3654" y="130297"/>
                    <a:pt x="208" y="124110"/>
                    <a:pt x="208" y="115224"/>
                  </a:cubicBezTo>
                  <a:cubicBezTo>
                    <a:pt x="208" y="81342"/>
                    <a:pt x="208" y="47460"/>
                    <a:pt x="0" y="13536"/>
                  </a:cubicBezTo>
                  <a:cubicBezTo>
                    <a:pt x="-41" y="4858"/>
                    <a:pt x="3820" y="830"/>
                    <a:pt x="12499" y="955"/>
                  </a:cubicBezTo>
                  <a:cubicBezTo>
                    <a:pt x="22173" y="1080"/>
                    <a:pt x="31848" y="955"/>
                    <a:pt x="41564" y="955"/>
                  </a:cubicBezTo>
                  <a:cubicBezTo>
                    <a:pt x="41564" y="623"/>
                    <a:pt x="41606" y="332"/>
                    <a:pt x="41647" y="0"/>
                  </a:cubicBezTo>
                  <a:close/>
                </a:path>
              </a:pathLst>
            </a:custGeom>
            <a:solidFill>
              <a:srgbClr val="FFC000"/>
            </a:solidFill>
            <a:ln w="4134"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76FD11F5-6635-4CB9-B630-7FED56DE08FB}"/>
                </a:ext>
              </a:extLst>
            </p:cNvPr>
            <p:cNvSpPr/>
            <p:nvPr/>
          </p:nvSpPr>
          <p:spPr>
            <a:xfrm>
              <a:off x="5782871" y="5733033"/>
              <a:ext cx="117946" cy="131111"/>
            </a:xfrm>
            <a:custGeom>
              <a:avLst/>
              <a:gdLst>
                <a:gd name="connsiteX0" fmla="*/ 101981 w 117946"/>
                <a:gd name="connsiteY0" fmla="*/ 130350 h 131111"/>
                <a:gd name="connsiteX1" fmla="*/ 74411 w 117946"/>
                <a:gd name="connsiteY1" fmla="*/ 115983 h 131111"/>
                <a:gd name="connsiteX2" fmla="*/ 60542 w 117946"/>
                <a:gd name="connsiteY2" fmla="*/ 106433 h 131111"/>
                <a:gd name="connsiteX3" fmla="*/ 44183 w 117946"/>
                <a:gd name="connsiteY3" fmla="*/ 116232 h 131111"/>
                <a:gd name="connsiteX4" fmla="*/ 7975 w 117946"/>
                <a:gd name="connsiteY4" fmla="*/ 129810 h 131111"/>
                <a:gd name="connsiteX5" fmla="*/ 999 w 117946"/>
                <a:gd name="connsiteY5" fmla="*/ 116066 h 131111"/>
                <a:gd name="connsiteX6" fmla="*/ 31145 w 117946"/>
                <a:gd name="connsiteY6" fmla="*/ 12676 h 131111"/>
                <a:gd name="connsiteX7" fmla="*/ 51490 w 117946"/>
                <a:gd name="connsiteY7" fmla="*/ 551 h 131111"/>
                <a:gd name="connsiteX8" fmla="*/ 87324 w 117946"/>
                <a:gd name="connsiteY8" fmla="*/ 12094 h 131111"/>
                <a:gd name="connsiteX9" fmla="*/ 117013 w 117946"/>
                <a:gd name="connsiteY9" fmla="*/ 115609 h 131111"/>
                <a:gd name="connsiteX10" fmla="*/ 101981 w 117946"/>
                <a:gd name="connsiteY10" fmla="*/ 130308 h 13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46" h="131111">
                  <a:moveTo>
                    <a:pt x="101981" y="130350"/>
                  </a:moveTo>
                  <a:cubicBezTo>
                    <a:pt x="86618" y="131222"/>
                    <a:pt x="76944" y="129436"/>
                    <a:pt x="74411" y="115983"/>
                  </a:cubicBezTo>
                  <a:cubicBezTo>
                    <a:pt x="72957" y="108384"/>
                    <a:pt x="67393" y="106474"/>
                    <a:pt x="60542" y="106433"/>
                  </a:cubicBezTo>
                  <a:cubicBezTo>
                    <a:pt x="53027" y="106350"/>
                    <a:pt x="46591" y="108343"/>
                    <a:pt x="44183" y="116232"/>
                  </a:cubicBezTo>
                  <a:cubicBezTo>
                    <a:pt x="38037" y="136661"/>
                    <a:pt x="21594" y="130267"/>
                    <a:pt x="7975" y="129810"/>
                  </a:cubicBezTo>
                  <a:cubicBezTo>
                    <a:pt x="-537" y="129519"/>
                    <a:pt x="-1035" y="123000"/>
                    <a:pt x="999" y="116066"/>
                  </a:cubicBezTo>
                  <a:cubicBezTo>
                    <a:pt x="11131" y="81644"/>
                    <a:pt x="21511" y="47264"/>
                    <a:pt x="31145" y="12676"/>
                  </a:cubicBezTo>
                  <a:cubicBezTo>
                    <a:pt x="34342" y="1215"/>
                    <a:pt x="41774" y="-985"/>
                    <a:pt x="51490" y="551"/>
                  </a:cubicBezTo>
                  <a:cubicBezTo>
                    <a:pt x="64030" y="2544"/>
                    <a:pt x="81386" y="-6674"/>
                    <a:pt x="87324" y="12094"/>
                  </a:cubicBezTo>
                  <a:cubicBezTo>
                    <a:pt x="98120" y="46309"/>
                    <a:pt x="107795" y="80897"/>
                    <a:pt x="117013" y="115609"/>
                  </a:cubicBezTo>
                  <a:cubicBezTo>
                    <a:pt x="121705" y="133215"/>
                    <a:pt x="107462" y="129685"/>
                    <a:pt x="101981" y="130308"/>
                  </a:cubicBezTo>
                  <a:close/>
                </a:path>
              </a:pathLst>
            </a:custGeom>
            <a:solidFill>
              <a:srgbClr val="FFC000"/>
            </a:solidFill>
            <a:ln w="4134"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F3DEE6C7-0E68-4C2C-AAE5-B4D762765C48}"/>
                </a:ext>
              </a:extLst>
            </p:cNvPr>
            <p:cNvSpPr/>
            <p:nvPr/>
          </p:nvSpPr>
          <p:spPr>
            <a:xfrm>
              <a:off x="6065103" y="5728119"/>
              <a:ext cx="114058" cy="137650"/>
            </a:xfrm>
            <a:custGeom>
              <a:avLst/>
              <a:gdLst>
                <a:gd name="connsiteX0" fmla="*/ 288 w 114058"/>
                <a:gd name="connsiteY0" fmla="*/ 67748 h 137650"/>
                <a:gd name="connsiteX1" fmla="*/ 84703 w 114058"/>
                <a:gd name="connsiteY1" fmla="*/ 5797 h 137650"/>
                <a:gd name="connsiteX2" fmla="*/ 104592 w 114058"/>
                <a:gd name="connsiteY2" fmla="*/ 19790 h 137650"/>
                <a:gd name="connsiteX3" fmla="*/ 107457 w 114058"/>
                <a:gd name="connsiteY3" fmla="*/ 50973 h 137650"/>
                <a:gd name="connsiteX4" fmla="*/ 70211 w 114058"/>
                <a:gd name="connsiteY4" fmla="*/ 41381 h 137650"/>
                <a:gd name="connsiteX5" fmla="*/ 56260 w 114058"/>
                <a:gd name="connsiteY5" fmla="*/ 31582 h 137650"/>
                <a:gd name="connsiteX6" fmla="*/ 44924 w 114058"/>
                <a:gd name="connsiteY6" fmla="*/ 44994 h 137650"/>
                <a:gd name="connsiteX7" fmla="*/ 45049 w 114058"/>
                <a:gd name="connsiteY7" fmla="*/ 94488 h 137650"/>
                <a:gd name="connsiteX8" fmla="*/ 55928 w 114058"/>
                <a:gd name="connsiteY8" fmla="*/ 108024 h 137650"/>
                <a:gd name="connsiteX9" fmla="*/ 69921 w 114058"/>
                <a:gd name="connsiteY9" fmla="*/ 95858 h 137650"/>
                <a:gd name="connsiteX10" fmla="*/ 84287 w 114058"/>
                <a:gd name="connsiteY10" fmla="*/ 81409 h 137650"/>
                <a:gd name="connsiteX11" fmla="*/ 111028 w 114058"/>
                <a:gd name="connsiteY11" fmla="*/ 87180 h 137650"/>
                <a:gd name="connsiteX12" fmla="*/ 103637 w 114058"/>
                <a:gd name="connsiteY12" fmla="*/ 121478 h 137650"/>
                <a:gd name="connsiteX13" fmla="*/ 31679 w 114058"/>
                <a:gd name="connsiteY13" fmla="*/ 133810 h 137650"/>
                <a:gd name="connsiteX14" fmla="*/ 454 w 114058"/>
                <a:gd name="connsiteY14" fmla="*/ 92578 h 137650"/>
                <a:gd name="connsiteX15" fmla="*/ 288 w 114058"/>
                <a:gd name="connsiteY15" fmla="*/ 67706 h 1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58" h="137650">
                  <a:moveTo>
                    <a:pt x="288" y="67748"/>
                  </a:moveTo>
                  <a:cubicBezTo>
                    <a:pt x="-127" y="11651"/>
                    <a:pt x="32260" y="-11933"/>
                    <a:pt x="84703" y="5797"/>
                  </a:cubicBezTo>
                  <a:cubicBezTo>
                    <a:pt x="92800" y="8537"/>
                    <a:pt x="100481" y="12233"/>
                    <a:pt x="104592" y="19790"/>
                  </a:cubicBezTo>
                  <a:cubicBezTo>
                    <a:pt x="109865" y="29589"/>
                    <a:pt x="119830" y="40343"/>
                    <a:pt x="107457" y="50973"/>
                  </a:cubicBezTo>
                  <a:cubicBezTo>
                    <a:pt x="98654" y="58530"/>
                    <a:pt x="76357" y="52219"/>
                    <a:pt x="70211" y="41381"/>
                  </a:cubicBezTo>
                  <a:cubicBezTo>
                    <a:pt x="66890" y="35527"/>
                    <a:pt x="63651" y="30378"/>
                    <a:pt x="56260" y="31582"/>
                  </a:cubicBezTo>
                  <a:cubicBezTo>
                    <a:pt x="49118" y="32745"/>
                    <a:pt x="46045" y="38848"/>
                    <a:pt x="44924" y="44994"/>
                  </a:cubicBezTo>
                  <a:cubicBezTo>
                    <a:pt x="41976" y="61436"/>
                    <a:pt x="42225" y="78045"/>
                    <a:pt x="45049" y="94488"/>
                  </a:cubicBezTo>
                  <a:cubicBezTo>
                    <a:pt x="46129" y="100633"/>
                    <a:pt x="48412" y="107194"/>
                    <a:pt x="55928" y="108024"/>
                  </a:cubicBezTo>
                  <a:cubicBezTo>
                    <a:pt x="64440" y="109021"/>
                    <a:pt x="68592" y="103291"/>
                    <a:pt x="69921" y="95858"/>
                  </a:cubicBezTo>
                  <a:cubicBezTo>
                    <a:pt x="71457" y="87471"/>
                    <a:pt x="74737" y="81201"/>
                    <a:pt x="84287" y="81409"/>
                  </a:cubicBezTo>
                  <a:cubicBezTo>
                    <a:pt x="93630" y="81616"/>
                    <a:pt x="105505" y="77215"/>
                    <a:pt x="111028" y="87180"/>
                  </a:cubicBezTo>
                  <a:cubicBezTo>
                    <a:pt x="117754" y="99388"/>
                    <a:pt x="112398" y="112177"/>
                    <a:pt x="103637" y="121478"/>
                  </a:cubicBezTo>
                  <a:cubicBezTo>
                    <a:pt x="83166" y="143277"/>
                    <a:pt x="56800" y="138170"/>
                    <a:pt x="31679" y="133810"/>
                  </a:cubicBezTo>
                  <a:cubicBezTo>
                    <a:pt x="9506" y="129948"/>
                    <a:pt x="2696" y="112260"/>
                    <a:pt x="454" y="92578"/>
                  </a:cubicBezTo>
                  <a:cubicBezTo>
                    <a:pt x="-459" y="84398"/>
                    <a:pt x="288" y="76011"/>
                    <a:pt x="288" y="67706"/>
                  </a:cubicBezTo>
                  <a:close/>
                </a:path>
              </a:pathLst>
            </a:custGeom>
            <a:solidFill>
              <a:srgbClr val="FFC000"/>
            </a:solidFill>
            <a:ln w="4134" cap="flat">
              <a:noFill/>
              <a:prstDash val="solid"/>
              <a:miter/>
            </a:ln>
          </p:spPr>
          <p:txBody>
            <a:bodyPr rtlCol="0" anchor="ctr"/>
            <a:lstStyle/>
            <a:p>
              <a:endParaRPr lang="LID4096"/>
            </a:p>
          </p:txBody>
        </p:sp>
      </p:grpSp>
    </p:spTree>
    <p:extLst>
      <p:ext uri="{BB962C8B-B14F-4D97-AF65-F5344CB8AC3E}">
        <p14:creationId xmlns:p14="http://schemas.microsoft.com/office/powerpoint/2010/main" val="30313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grpSp>
        <p:nvGrpSpPr>
          <p:cNvPr id="11" name="Google Shape;11;p2">
            <a:extLst>
              <a:ext uri="{FF2B5EF4-FFF2-40B4-BE49-F238E27FC236}">
                <a16:creationId xmlns:a16="http://schemas.microsoft.com/office/drawing/2014/main" id="{EA71787A-B2A9-403E-937F-2246B7796D15}"/>
              </a:ext>
            </a:extLst>
          </p:cNvPr>
          <p:cNvGrpSpPr/>
          <p:nvPr/>
        </p:nvGrpSpPr>
        <p:grpSpPr>
          <a:xfrm>
            <a:off x="1117666" y="816730"/>
            <a:ext cx="2875176" cy="2592574"/>
            <a:chOff x="6513002" y="2549350"/>
            <a:chExt cx="1707423" cy="1539600"/>
          </a:xfrm>
        </p:grpSpPr>
        <p:sp>
          <p:nvSpPr>
            <p:cNvPr id="12" name="Google Shape;12;p2">
              <a:extLst>
                <a:ext uri="{FF2B5EF4-FFF2-40B4-BE49-F238E27FC236}">
                  <a16:creationId xmlns:a16="http://schemas.microsoft.com/office/drawing/2014/main" id="{FB6BF9D1-360C-487E-8DF5-C94F30AF4D35}"/>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121900" tIns="121900" rIns="121900" bIns="121900" anchor="ctr" anchorCtr="0">
              <a:noAutofit/>
            </a:bodyPr>
            <a:lstStyle/>
            <a:p>
              <a:endParaRPr sz="2400" dirty="0"/>
            </a:p>
          </p:txBody>
        </p:sp>
        <p:sp>
          <p:nvSpPr>
            <p:cNvPr id="13" name="Google Shape;13;p2">
              <a:extLst>
                <a:ext uri="{FF2B5EF4-FFF2-40B4-BE49-F238E27FC236}">
                  <a16:creationId xmlns:a16="http://schemas.microsoft.com/office/drawing/2014/main" id="{FBF2F58A-9CF1-44B0-A800-F707503C331D}"/>
                </a:ext>
              </a:extLst>
            </p:cNvPr>
            <p:cNvSpPr/>
            <p:nvPr/>
          </p:nvSpPr>
          <p:spPr>
            <a:xfrm>
              <a:off x="6513002" y="2938646"/>
              <a:ext cx="1111200" cy="1111200"/>
            </a:xfrm>
            <a:prstGeom prst="ellipse">
              <a:avLst/>
            </a:prstGeom>
            <a:solidFill>
              <a:srgbClr val="7BC6E1"/>
            </a:solidFill>
            <a:ln>
              <a:noFill/>
            </a:ln>
          </p:spPr>
          <p:txBody>
            <a:bodyPr spcFirstLastPara="1" wrap="square" lIns="121900" tIns="121900" rIns="121900" bIns="121900" anchor="ctr" anchorCtr="0">
              <a:noAutofit/>
            </a:bodyPr>
            <a:lstStyle/>
            <a:p>
              <a:endParaRPr sz="2400" dirty="0"/>
            </a:p>
          </p:txBody>
        </p:sp>
        <p:sp>
          <p:nvSpPr>
            <p:cNvPr id="14" name="Google Shape;14;p2">
              <a:extLst>
                <a:ext uri="{FF2B5EF4-FFF2-40B4-BE49-F238E27FC236}">
                  <a16:creationId xmlns:a16="http://schemas.microsoft.com/office/drawing/2014/main" id="{1EFE1829-D203-4504-B51F-69773147A7AC}"/>
                </a:ext>
              </a:extLst>
            </p:cNvPr>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121900" tIns="121900" rIns="121900" bIns="121900" anchor="ctr" anchorCtr="0">
              <a:noAutofit/>
            </a:bodyPr>
            <a:lstStyle/>
            <a:p>
              <a:endParaRPr sz="2400" dirty="0"/>
            </a:p>
          </p:txBody>
        </p:sp>
      </p:grpSp>
      <p:sp>
        <p:nvSpPr>
          <p:cNvPr id="20" name="Diagrama de flujo: tarjeta 19">
            <a:extLst>
              <a:ext uri="{FF2B5EF4-FFF2-40B4-BE49-F238E27FC236}">
                <a16:creationId xmlns:a16="http://schemas.microsoft.com/office/drawing/2014/main" id="{FCFED43B-DB55-4060-9077-9548A3D4E41E}"/>
              </a:ext>
            </a:extLst>
          </p:cNvPr>
          <p:cNvSpPr/>
          <p:nvPr/>
        </p:nvSpPr>
        <p:spPr>
          <a:xfrm>
            <a:off x="0" y="6237907"/>
            <a:ext cx="12192000" cy="263600"/>
          </a:xfrm>
          <a:prstGeom prst="flowChartPunchedCard">
            <a:avLst/>
          </a:prstGeom>
          <a:solidFill>
            <a:srgbClr val="6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p>
        </p:txBody>
      </p:sp>
      <p:sp>
        <p:nvSpPr>
          <p:cNvPr id="21" name="Flecha: cheurón 20">
            <a:extLst>
              <a:ext uri="{FF2B5EF4-FFF2-40B4-BE49-F238E27FC236}">
                <a16:creationId xmlns:a16="http://schemas.microsoft.com/office/drawing/2014/main" id="{7BADF560-6EA1-41C4-999B-3538188870E1}"/>
              </a:ext>
            </a:extLst>
          </p:cNvPr>
          <p:cNvSpPr/>
          <p:nvPr/>
        </p:nvSpPr>
        <p:spPr>
          <a:xfrm>
            <a:off x="7433566" y="0"/>
            <a:ext cx="4758433" cy="68580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solidFill>
                <a:schemeClr val="tx1"/>
              </a:solidFill>
            </a:endParaRPr>
          </a:p>
        </p:txBody>
      </p:sp>
      <p:sp>
        <p:nvSpPr>
          <p:cNvPr id="10" name="Google Shape;10;p2">
            <a:extLst>
              <a:ext uri="{FF2B5EF4-FFF2-40B4-BE49-F238E27FC236}">
                <a16:creationId xmlns:a16="http://schemas.microsoft.com/office/drawing/2014/main" id="{94B45406-E8C5-499C-959C-9D4B4A1F7878}"/>
              </a:ext>
            </a:extLst>
          </p:cNvPr>
          <p:cNvSpPr/>
          <p:nvPr/>
        </p:nvSpPr>
        <p:spPr>
          <a:xfrm>
            <a:off x="4106510" y="-39392"/>
            <a:ext cx="6897392" cy="6897392"/>
          </a:xfrm>
          <a:prstGeom prst="ellipse">
            <a:avLst/>
          </a:prstGeom>
          <a:blipFill>
            <a:blip r:embed="rId3" cstate="email">
              <a:extLst>
                <a:ext uri="{28A0092B-C50C-407E-A947-70E740481C1C}">
                  <a14:useLocalDpi xmlns:a14="http://schemas.microsoft.com/office/drawing/2010/main"/>
                </a:ext>
              </a:extLst>
            </a:blip>
            <a:stretch>
              <a:fillRect/>
            </a:stretch>
          </a:blipFill>
          <a:ln w="38100">
            <a:solidFill>
              <a:schemeClr val="bg1"/>
            </a:solidFill>
          </a:ln>
        </p:spPr>
        <p:txBody>
          <a:bodyPr spcFirstLastPara="1" wrap="square" lIns="121900" tIns="121900" rIns="121900" bIns="121900" anchor="ctr" anchorCtr="0">
            <a:noAutofit/>
          </a:bodyPr>
          <a:lstStyle/>
          <a:p>
            <a:endParaRPr sz="2400" dirty="0"/>
          </a:p>
        </p:txBody>
      </p:sp>
      <p:sp>
        <p:nvSpPr>
          <p:cNvPr id="141" name="Google Shape;141;p14"/>
          <p:cNvSpPr txBox="1">
            <a:spLocks noGrp="1"/>
          </p:cNvSpPr>
          <p:nvPr>
            <p:ph type="ctrTitle"/>
          </p:nvPr>
        </p:nvSpPr>
        <p:spPr>
          <a:xfrm>
            <a:off x="485817" y="4100072"/>
            <a:ext cx="3738680" cy="1447066"/>
          </a:xfrm>
          <a:prstGeom prst="rect">
            <a:avLst/>
          </a:prstGeom>
          <a:effectLst>
            <a:outerShdw blurRad="50800" dist="38100" dir="5400000" algn="t" rotWithShape="0">
              <a:srgbClr val="36D6FF">
                <a:alpha val="40000"/>
              </a:srgbClr>
            </a:outerShdw>
          </a:effectLst>
        </p:spPr>
        <p:txBody>
          <a:bodyPr spcFirstLastPara="1" vert="horz" wrap="square" lIns="121900" tIns="121900" rIns="121900" bIns="121900" rtlCol="0" anchor="ctr" anchorCtr="0">
            <a:noAutofit/>
          </a:bodyPr>
          <a:lstStyle/>
          <a:p>
            <a:r>
              <a:rPr lang="en" sz="4267" dirty="0">
                <a:solidFill>
                  <a:srgbClr val="FFC000"/>
                </a:solidFill>
              </a:rPr>
              <a:t>This is your presentation title</a:t>
            </a:r>
            <a:endParaRPr sz="4267" dirty="0">
              <a:solidFill>
                <a:srgbClr val="FFC000"/>
              </a:solidFill>
            </a:endParaRPr>
          </a:p>
        </p:txBody>
      </p:sp>
      <p:pic>
        <p:nvPicPr>
          <p:cNvPr id="5" name="Gráfico 4">
            <a:extLst>
              <a:ext uri="{FF2B5EF4-FFF2-40B4-BE49-F238E27FC236}">
                <a16:creationId xmlns:a16="http://schemas.microsoft.com/office/drawing/2014/main" id="{C7A21145-7F25-4A7F-84AA-A77BD28DBC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8071" y="1907061"/>
            <a:ext cx="1368389" cy="1038962"/>
          </a:xfrm>
          <a:prstGeom prst="rect">
            <a:avLst/>
          </a:prstGeom>
        </p:spPr>
      </p:pic>
    </p:spTree>
    <p:extLst>
      <p:ext uri="{BB962C8B-B14F-4D97-AF65-F5344CB8AC3E}">
        <p14:creationId xmlns:p14="http://schemas.microsoft.com/office/powerpoint/2010/main" val="285538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48301825-0C72-44BB-A736-01D815B53E42}"/>
              </a:ext>
            </a:extLst>
          </p:cNvPr>
          <p:cNvSpPr/>
          <p:nvPr/>
        </p:nvSpPr>
        <p:spPr>
          <a:xfrm>
            <a:off x="5829726" y="1"/>
            <a:ext cx="5897306" cy="6857999"/>
          </a:xfrm>
          <a:prstGeom prst="parallelogram">
            <a:avLst/>
          </a:prstGeom>
          <a:solidFill>
            <a:srgbClr val="7BC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grpSp>
        <p:nvGrpSpPr>
          <p:cNvPr id="20" name="组合 19"/>
          <p:cNvGrpSpPr/>
          <p:nvPr/>
        </p:nvGrpSpPr>
        <p:grpSpPr>
          <a:xfrm>
            <a:off x="223609" y="448569"/>
            <a:ext cx="2930995" cy="523221"/>
            <a:chOff x="877013" y="594519"/>
            <a:chExt cx="2930994" cy="523219"/>
          </a:xfrm>
        </p:grpSpPr>
        <p:cxnSp>
          <p:nvCxnSpPr>
            <p:cNvPr id="21" name="直接连接符 20"/>
            <p:cNvCxnSpPr/>
            <p:nvPr/>
          </p:nvCxnSpPr>
          <p:spPr>
            <a:xfrm>
              <a:off x="877013" y="835025"/>
              <a:ext cx="20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9"/>
              <a:ext cx="2642069" cy="523219"/>
            </a:xfrm>
            <a:prstGeom prst="rect">
              <a:avLst/>
            </a:prstGeom>
            <a:noFill/>
          </p:spPr>
          <p:txBody>
            <a:bodyPr wrap="none" rtlCol="0" anchor="ctr">
              <a:spAutoFit/>
            </a:bodyPr>
            <a:lstStyle/>
            <a:p>
              <a:r>
                <a:rPr lang="en-US" altLang="zh-CN" sz="2800" b="1" dirty="0">
                  <a:solidFill>
                    <a:srgbClr val="FFC000"/>
                  </a:solidFill>
                  <a:latin typeface=""/>
                  <a:ea typeface="思源黑体" panose="020B0500000000000000" pitchFamily="34" charset="-122"/>
                  <a:sym typeface=""/>
                </a:rPr>
                <a:t>Responsibility</a:t>
              </a:r>
              <a:endParaRPr lang="zh-CN" altLang="en-US" sz="2800" b="1" dirty="0">
                <a:solidFill>
                  <a:srgbClr val="FFC000"/>
                </a:solidFill>
                <a:latin typeface=""/>
                <a:ea typeface="思源黑体" panose="020B0500000000000000" pitchFamily="34" charset="-122"/>
                <a:sym typeface=""/>
              </a:endParaRPr>
            </a:p>
          </p:txBody>
        </p:sp>
      </p:grpSp>
      <p:grpSp>
        <p:nvGrpSpPr>
          <p:cNvPr id="26" name="组合 25"/>
          <p:cNvGrpSpPr/>
          <p:nvPr/>
        </p:nvGrpSpPr>
        <p:grpSpPr>
          <a:xfrm>
            <a:off x="1124602" y="1978677"/>
            <a:ext cx="5551667" cy="3839951"/>
            <a:chOff x="754514" y="2153996"/>
            <a:chExt cx="5551666" cy="3839950"/>
          </a:xfrm>
        </p:grpSpPr>
        <p:grpSp>
          <p:nvGrpSpPr>
            <p:cNvPr id="27" name="组合 26"/>
            <p:cNvGrpSpPr/>
            <p:nvPr/>
          </p:nvGrpSpPr>
          <p:grpSpPr>
            <a:xfrm>
              <a:off x="754514" y="4174709"/>
              <a:ext cx="4705122" cy="1819237"/>
              <a:chOff x="582384" y="3864935"/>
              <a:chExt cx="4705122" cy="1819237"/>
            </a:xfrm>
          </p:grpSpPr>
          <p:grpSp>
            <p:nvGrpSpPr>
              <p:cNvPr id="31" name="组合 30"/>
              <p:cNvGrpSpPr/>
              <p:nvPr/>
            </p:nvGrpSpPr>
            <p:grpSpPr>
              <a:xfrm>
                <a:off x="582384" y="3864935"/>
                <a:ext cx="4705122" cy="785342"/>
                <a:chOff x="766764" y="4011893"/>
                <a:chExt cx="4705122" cy="785342"/>
              </a:xfrm>
            </p:grpSpPr>
            <p:sp>
              <p:nvSpPr>
                <p:cNvPr id="35" name="文本框 10"/>
                <p:cNvSpPr txBox="1"/>
                <p:nvPr/>
              </p:nvSpPr>
              <p:spPr>
                <a:xfrm>
                  <a:off x="1494973" y="4011893"/>
                  <a:ext cx="3976913" cy="7853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36" name="椭圆 35"/>
                <p:cNvSpPr/>
                <p:nvPr/>
              </p:nvSpPr>
              <p:spPr>
                <a:xfrm>
                  <a:off x="766764" y="4041550"/>
                  <a:ext cx="728208" cy="72820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867" b="1" dirty="0">
                      <a:solidFill>
                        <a:schemeClr val="bg1"/>
                      </a:solidFill>
                      <a:latin typeface=""/>
                      <a:ea typeface="思源黑体" panose="020B0500000000000000" pitchFamily="34" charset="-122"/>
                      <a:cs typeface="+mn-ea"/>
                      <a:sym typeface=""/>
                    </a:rPr>
                    <a:t>01</a:t>
                  </a:r>
                  <a:endParaRPr lang="zh-CN" altLang="en-US" sz="1867" b="1" dirty="0">
                    <a:solidFill>
                      <a:schemeClr val="bg1"/>
                    </a:solidFill>
                    <a:latin typeface=""/>
                    <a:ea typeface="思源黑体" panose="020B0500000000000000" pitchFamily="34" charset="-122"/>
                    <a:cs typeface="+mn-ea"/>
                    <a:sym typeface=""/>
                  </a:endParaRPr>
                </a:p>
              </p:txBody>
            </p:sp>
          </p:grpSp>
          <p:grpSp>
            <p:nvGrpSpPr>
              <p:cNvPr id="32" name="组合 31"/>
              <p:cNvGrpSpPr/>
              <p:nvPr/>
            </p:nvGrpSpPr>
            <p:grpSpPr>
              <a:xfrm>
                <a:off x="582384" y="4898830"/>
                <a:ext cx="4705122" cy="785342"/>
                <a:chOff x="766764" y="4011893"/>
                <a:chExt cx="4705122" cy="785342"/>
              </a:xfrm>
            </p:grpSpPr>
            <p:sp>
              <p:nvSpPr>
                <p:cNvPr id="33" name="文本框 8"/>
                <p:cNvSpPr txBox="1"/>
                <p:nvPr/>
              </p:nvSpPr>
              <p:spPr>
                <a:xfrm>
                  <a:off x="1494973" y="4011893"/>
                  <a:ext cx="3976913" cy="7853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34" name="椭圆 33"/>
                <p:cNvSpPr/>
                <p:nvPr/>
              </p:nvSpPr>
              <p:spPr>
                <a:xfrm>
                  <a:off x="766764" y="4041550"/>
                  <a:ext cx="728208" cy="72820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867" b="1" dirty="0">
                      <a:solidFill>
                        <a:schemeClr val="bg1"/>
                      </a:solidFill>
                      <a:latin typeface=""/>
                      <a:ea typeface="思源黑体" panose="020B0500000000000000" pitchFamily="34" charset="-122"/>
                      <a:cs typeface="+mn-ea"/>
                      <a:sym typeface=""/>
                    </a:rPr>
                    <a:t>02</a:t>
                  </a:r>
                  <a:endParaRPr lang="zh-CN" altLang="en-US" sz="1867" b="1" dirty="0">
                    <a:solidFill>
                      <a:schemeClr val="bg1"/>
                    </a:solidFill>
                    <a:latin typeface=""/>
                    <a:ea typeface="思源黑体" panose="020B0500000000000000" pitchFamily="34" charset="-122"/>
                    <a:cs typeface="+mn-ea"/>
                    <a:sym typeface=""/>
                  </a:endParaRPr>
                </a:p>
              </p:txBody>
            </p:sp>
          </p:grpSp>
        </p:grpSp>
        <p:sp>
          <p:nvSpPr>
            <p:cNvPr id="28" name="文本框 17"/>
            <p:cNvSpPr txBox="1"/>
            <p:nvPr/>
          </p:nvSpPr>
          <p:spPr>
            <a:xfrm>
              <a:off x="1317590" y="2948611"/>
              <a:ext cx="3976913"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29" name="矩形 28"/>
            <p:cNvSpPr/>
            <p:nvPr/>
          </p:nvSpPr>
          <p:spPr>
            <a:xfrm>
              <a:off x="754514" y="2153996"/>
              <a:ext cx="5551666"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FFC000"/>
                  </a:solidFill>
                  <a:latin typeface=""/>
                  <a:ea typeface="思源黑体" panose="020B0500000000000000" pitchFamily="34" charset="-122"/>
                  <a:cs typeface="+mn-ea"/>
                  <a:sym typeface=""/>
                </a:rPr>
                <a:t>Job Responsibilities</a:t>
              </a:r>
              <a:endParaRPr lang="zh-CN" altLang="en-US" sz="3600" b="1" dirty="0">
                <a:solidFill>
                  <a:srgbClr val="FFC000"/>
                </a:solidFill>
                <a:latin typeface=""/>
                <a:ea typeface="思源黑体" panose="020B0500000000000000" pitchFamily="34" charset="-122"/>
                <a:cs typeface="+mn-ea"/>
                <a:sym typeface=""/>
              </a:endParaRPr>
            </a:p>
          </p:txBody>
        </p:sp>
      </p:grpSp>
      <p:sp>
        <p:nvSpPr>
          <p:cNvPr id="4" name="TextBox 9">
            <a:extLst>
              <a:ext uri="{FF2B5EF4-FFF2-40B4-BE49-F238E27FC236}">
                <a16:creationId xmlns:a16="http://schemas.microsoft.com/office/drawing/2014/main" id="{6C6940BC-DF30-1283-7A94-C249FFE57825}"/>
              </a:ext>
            </a:extLst>
          </p:cNvPr>
          <p:cNvSpPr txBox="1"/>
          <p:nvPr/>
        </p:nvSpPr>
        <p:spPr>
          <a:xfrm>
            <a:off x="512534" y="6345855"/>
            <a:ext cx="1224136" cy="127151"/>
          </a:xfrm>
          <a:prstGeom prst="rect">
            <a:avLst/>
          </a:prstGeom>
          <a:noFill/>
        </p:spPr>
        <p:txBody>
          <a:bodyPr wrap="square" rtlCol="0">
            <a:spAutoFit/>
          </a:bodyPr>
          <a:lstStyle/>
          <a:p>
            <a:pPr>
              <a:lnSpc>
                <a:spcPct val="200000"/>
              </a:lnSpc>
            </a:pPr>
            <a:r>
              <a:rPr lang="en-US" altLang="zh-CN" sz="133" dirty="0">
                <a:solidFill>
                  <a:schemeClr val="bg1"/>
                </a:solidFill>
                <a:latin typeface="微软雅黑" panose="020B0503020204020204" pitchFamily="34" charset="-122"/>
                <a:ea typeface="微软雅黑" panose="020B0503020204020204" pitchFamily="34" charset="-122"/>
              </a:rPr>
              <a:t>PPT</a:t>
            </a:r>
            <a:r>
              <a:rPr lang="zh-CN" altLang="en-US" sz="133" dirty="0">
                <a:solidFill>
                  <a:schemeClr val="bg1"/>
                </a:solidFill>
                <a:latin typeface="微软雅黑" panose="020B0503020204020204" pitchFamily="34" charset="-122"/>
                <a:ea typeface="微软雅黑" panose="020B0503020204020204" pitchFamily="34" charset="-122"/>
              </a:rPr>
              <a:t>下载 </a:t>
            </a:r>
            <a:r>
              <a:rPr lang="en-US" altLang="zh-CN" sz="133" dirty="0">
                <a:solidFill>
                  <a:schemeClr val="bg1"/>
                </a:solidFill>
                <a:latin typeface="微软雅黑" panose="020B0503020204020204" pitchFamily="34" charset="-122"/>
                <a:ea typeface="微软雅黑" panose="020B0503020204020204" pitchFamily="34" charset="-122"/>
              </a:rPr>
              <a:t>http://www.1ppt.com/xiazai/</a:t>
            </a:r>
          </a:p>
        </p:txBody>
      </p:sp>
      <p:pic>
        <p:nvPicPr>
          <p:cNvPr id="18" name="Gráfico 17">
            <a:extLst>
              <a:ext uri="{FF2B5EF4-FFF2-40B4-BE49-F238E27FC236}">
                <a16:creationId xmlns:a16="http://schemas.microsoft.com/office/drawing/2014/main" id="{1229784B-B98D-44AD-8A02-6C254F532E0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89830" y="6264178"/>
            <a:ext cx="461495" cy="461495"/>
          </a:xfrm>
          <a:prstGeom prst="rect">
            <a:avLst/>
          </a:prstGeom>
        </p:spPr>
      </p:pic>
      <p:sp>
        <p:nvSpPr>
          <p:cNvPr id="19" name="Rectangle 11">
            <a:extLst>
              <a:ext uri="{FF2B5EF4-FFF2-40B4-BE49-F238E27FC236}">
                <a16:creationId xmlns:a16="http://schemas.microsoft.com/office/drawing/2014/main" id="{A7240569-6C51-412E-BB17-710B357E9445}"/>
              </a:ext>
            </a:extLst>
          </p:cNvPr>
          <p:cNvSpPr/>
          <p:nvPr/>
        </p:nvSpPr>
        <p:spPr>
          <a:xfrm>
            <a:off x="0" y="1160642"/>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pic>
        <p:nvPicPr>
          <p:cNvPr id="5" name="Imagen 4">
            <a:extLst>
              <a:ext uri="{FF2B5EF4-FFF2-40B4-BE49-F238E27FC236}">
                <a16:creationId xmlns:a16="http://schemas.microsoft.com/office/drawing/2014/main" id="{34DB983D-4A65-4695-90B8-DEF3F73C2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7934" y="0"/>
            <a:ext cx="4572000" cy="6858000"/>
          </a:xfrm>
          <a:prstGeom prst="rect">
            <a:avLst/>
          </a:prstGeom>
        </p:spPr>
      </p:pic>
    </p:spTree>
    <p:extLst>
      <p:ext uri="{BB962C8B-B14F-4D97-AF65-F5344CB8AC3E}">
        <p14:creationId xmlns:p14="http://schemas.microsoft.com/office/powerpoint/2010/main" val="1311879915"/>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DB6AE9-C528-44A6-987A-20BF6917138D}"/>
              </a:ext>
            </a:extLst>
          </p:cNvPr>
          <p:cNvSpPr txBox="1"/>
          <p:nvPr/>
        </p:nvSpPr>
        <p:spPr>
          <a:xfrm>
            <a:off x="9275883" y="2212379"/>
            <a:ext cx="2236570" cy="338554"/>
          </a:xfrm>
          <a:prstGeom prst="rect">
            <a:avLst/>
          </a:prstGeom>
          <a:noFill/>
        </p:spPr>
        <p:txBody>
          <a:bodyPr wrap="square" rtlCol="0">
            <a:spAutoFit/>
          </a:bodyPr>
          <a:lstStyle/>
          <a:p>
            <a:pPr algn="ctr"/>
            <a:r>
              <a:rPr lang="en-US" altLang="ko-KR" sz="1600" b="1" dirty="0">
                <a:solidFill>
                  <a:srgbClr val="61D6FF"/>
                </a:solidFill>
                <a:cs typeface="Arial" pitchFamily="34" charset="0"/>
              </a:rPr>
              <a:t>Simple PowerPoint</a:t>
            </a:r>
            <a:endParaRPr lang="ko-KR" altLang="en-US" sz="1600" b="1" dirty="0">
              <a:solidFill>
                <a:srgbClr val="61D6FF"/>
              </a:solidFill>
              <a:cs typeface="Arial" pitchFamily="34" charset="0"/>
            </a:endParaRPr>
          </a:p>
        </p:txBody>
      </p:sp>
      <p:sp>
        <p:nvSpPr>
          <p:cNvPr id="6" name="Text Placeholder 13">
            <a:extLst>
              <a:ext uri="{FF2B5EF4-FFF2-40B4-BE49-F238E27FC236}">
                <a16:creationId xmlns:a16="http://schemas.microsoft.com/office/drawing/2014/main" id="{4620133F-C26B-46BF-B1BA-68E79BABBE42}"/>
              </a:ext>
            </a:extLst>
          </p:cNvPr>
          <p:cNvSpPr txBox="1">
            <a:spLocks/>
          </p:cNvSpPr>
          <p:nvPr/>
        </p:nvSpPr>
        <p:spPr>
          <a:xfrm>
            <a:off x="679547" y="1671128"/>
            <a:ext cx="4977040" cy="175787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6000" b="1" dirty="0">
                <a:solidFill>
                  <a:srgbClr val="36D6FF"/>
                </a:solidFill>
                <a:latin typeface="+mj-lt"/>
                <a:cs typeface="Arial" pitchFamily="34" charset="0"/>
              </a:rPr>
              <a:t>Graphic Infographic Designed</a:t>
            </a:r>
          </a:p>
        </p:txBody>
      </p:sp>
      <p:sp>
        <p:nvSpPr>
          <p:cNvPr id="7" name="Text Placeholder 2">
            <a:extLst>
              <a:ext uri="{FF2B5EF4-FFF2-40B4-BE49-F238E27FC236}">
                <a16:creationId xmlns:a16="http://schemas.microsoft.com/office/drawing/2014/main" id="{F8AA42D5-C169-4D52-9129-F7F2C5438AEE}"/>
              </a:ext>
            </a:extLst>
          </p:cNvPr>
          <p:cNvSpPr txBox="1">
            <a:spLocks/>
          </p:cNvSpPr>
          <p:nvPr/>
        </p:nvSpPr>
        <p:spPr>
          <a:xfrm>
            <a:off x="828674" y="635007"/>
            <a:ext cx="2891365" cy="288032"/>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b="1" dirty="0">
                <a:solidFill>
                  <a:srgbClr val="FFC000"/>
                </a:solidFill>
                <a:cs typeface="Arial" pitchFamily="34" charset="0"/>
              </a:rPr>
              <a:t>Modern PowerPoint Presentation</a:t>
            </a:r>
          </a:p>
        </p:txBody>
      </p:sp>
      <p:sp>
        <p:nvSpPr>
          <p:cNvPr id="8" name="TextBox 7">
            <a:extLst>
              <a:ext uri="{FF2B5EF4-FFF2-40B4-BE49-F238E27FC236}">
                <a16:creationId xmlns:a16="http://schemas.microsoft.com/office/drawing/2014/main" id="{FB6D24E5-5B71-4ED3-B9DE-FED7CA1573B9}"/>
              </a:ext>
            </a:extLst>
          </p:cNvPr>
          <p:cNvSpPr txBox="1"/>
          <p:nvPr/>
        </p:nvSpPr>
        <p:spPr>
          <a:xfrm>
            <a:off x="767344" y="5355280"/>
            <a:ext cx="2880431" cy="738664"/>
          </a:xfrm>
          <a:prstGeom prst="rect">
            <a:avLst/>
          </a:prstGeom>
          <a:noFill/>
        </p:spPr>
        <p:txBody>
          <a:bodyPr wrap="square" rtlCol="0">
            <a:spAutoFit/>
          </a:bodyPr>
          <a:lstStyle/>
          <a:p>
            <a:r>
              <a:rPr lang="en-US" altLang="ko-KR" sz="1400" b="1" dirty="0">
                <a:solidFill>
                  <a:schemeClr val="bg2">
                    <a:lumMod val="10000"/>
                  </a:schemeClr>
                </a:solidFill>
                <a:cs typeface="Arial" pitchFamily="34" charset="0"/>
              </a:rPr>
              <a:t>You can simply impress your audience and add a unique zing and appeal to your Presentations. </a:t>
            </a:r>
            <a:endParaRPr lang="ko-KR" altLang="en-US" sz="1400" b="1" dirty="0">
              <a:solidFill>
                <a:schemeClr val="bg2">
                  <a:lumMod val="10000"/>
                </a:schemeClr>
              </a:solidFill>
              <a:cs typeface="Arial" pitchFamily="34" charset="0"/>
            </a:endParaRPr>
          </a:p>
        </p:txBody>
      </p:sp>
      <p:sp>
        <p:nvSpPr>
          <p:cNvPr id="19" name="TextBox 3">
            <a:extLst>
              <a:ext uri="{FF2B5EF4-FFF2-40B4-BE49-F238E27FC236}">
                <a16:creationId xmlns:a16="http://schemas.microsoft.com/office/drawing/2014/main" id="{0DCAADF4-E32E-4C78-B32D-48F318D94459}"/>
              </a:ext>
            </a:extLst>
          </p:cNvPr>
          <p:cNvSpPr txBox="1"/>
          <p:nvPr/>
        </p:nvSpPr>
        <p:spPr>
          <a:xfrm>
            <a:off x="9275883" y="2897369"/>
            <a:ext cx="2236570" cy="3416320"/>
          </a:xfrm>
          <a:prstGeom prst="rect">
            <a:avLst/>
          </a:prstGeom>
          <a:noFill/>
        </p:spPr>
        <p:txBody>
          <a:bodyPr wrap="square" rtlCol="0">
            <a:spAutoFit/>
          </a:bodyPr>
          <a:lstStyle/>
          <a:p>
            <a:pPr algn="ctr"/>
            <a:r>
              <a:rPr lang="en-US" altLang="ko-KR" sz="1200" dirty="0">
                <a:solidFill>
                  <a:schemeClr val="bg2">
                    <a:lumMod val="10000"/>
                  </a:schemeClr>
                </a:solidFill>
                <a:cs typeface="Arial" pitchFamily="34" charset="0"/>
              </a:rPr>
              <a:t>Get a modern PowerPoint  Presentation that is beautifully designed. I hope and I believe that this Template will your Time, Money and Reputation. Easy to change colors, photos and Text. </a:t>
            </a:r>
          </a:p>
          <a:p>
            <a:pPr algn="ctr"/>
            <a:endParaRPr lang="en-US" altLang="ko-KR" sz="1200" dirty="0">
              <a:solidFill>
                <a:schemeClr val="bg2">
                  <a:lumMod val="10000"/>
                </a:schemeClr>
              </a:solidFill>
              <a:cs typeface="Arial" pitchFamily="34" charset="0"/>
            </a:endParaRPr>
          </a:p>
          <a:p>
            <a:pPr algn="ctr"/>
            <a:r>
              <a:rPr lang="en-US" altLang="ko-KR" sz="1200" dirty="0">
                <a:solidFill>
                  <a:schemeClr val="bg2">
                    <a:lumMod val="10000"/>
                  </a:schemeClr>
                </a:solidFill>
                <a:cs typeface="Arial" pitchFamily="34" charset="0"/>
              </a:rPr>
              <a:t>Get a modern PowerPoint  Presentation that is beautifully designed. </a:t>
            </a:r>
          </a:p>
          <a:p>
            <a:pPr algn="ctr"/>
            <a:endParaRPr lang="en-US" altLang="ko-KR" sz="1200" dirty="0">
              <a:solidFill>
                <a:schemeClr val="bg2">
                  <a:lumMod val="10000"/>
                </a:schemeClr>
              </a:solidFill>
              <a:cs typeface="Arial" pitchFamily="34" charset="0"/>
            </a:endParaRPr>
          </a:p>
          <a:p>
            <a:pPr algn="ctr"/>
            <a:r>
              <a:rPr lang="en-US" altLang="ko-KR" sz="1200" dirty="0">
                <a:solidFill>
                  <a:schemeClr val="bg2">
                    <a:lumMod val="10000"/>
                  </a:schemeClr>
                </a:solidFill>
                <a:cs typeface="Arial" pitchFamily="34" charset="0"/>
              </a:rPr>
              <a:t>You can simply impress your audience and add a unique zing and appeal to your Presentations.</a:t>
            </a:r>
            <a:r>
              <a:rPr lang="ko-KR" altLang="en-US" sz="1200" dirty="0">
                <a:solidFill>
                  <a:schemeClr val="bg2">
                    <a:lumMod val="10000"/>
                  </a:schemeClr>
                </a:solidFill>
                <a:cs typeface="Arial" pitchFamily="34" charset="0"/>
              </a:rPr>
              <a:t> </a:t>
            </a:r>
            <a:r>
              <a:rPr lang="en-US" altLang="ko-KR" sz="1200" dirty="0">
                <a:solidFill>
                  <a:schemeClr val="bg2">
                    <a:lumMod val="10000"/>
                  </a:schemeClr>
                </a:solidFill>
                <a:cs typeface="Arial" pitchFamily="34" charset="0"/>
              </a:rPr>
              <a:t>I hope and I believe that this Template will your Time, Money and Reputation. Easy to change colors, photos and Text. </a:t>
            </a:r>
          </a:p>
        </p:txBody>
      </p:sp>
      <p:sp>
        <p:nvSpPr>
          <p:cNvPr id="20" name="TextBox 7">
            <a:extLst>
              <a:ext uri="{FF2B5EF4-FFF2-40B4-BE49-F238E27FC236}">
                <a16:creationId xmlns:a16="http://schemas.microsoft.com/office/drawing/2014/main" id="{1C9DB8E4-BBCC-4B8B-95FD-83C1AE970D60}"/>
              </a:ext>
            </a:extLst>
          </p:cNvPr>
          <p:cNvSpPr txBox="1"/>
          <p:nvPr/>
        </p:nvSpPr>
        <p:spPr>
          <a:xfrm>
            <a:off x="767344" y="4448208"/>
            <a:ext cx="2880431" cy="738664"/>
          </a:xfrm>
          <a:prstGeom prst="rect">
            <a:avLst/>
          </a:prstGeom>
          <a:noFill/>
        </p:spPr>
        <p:txBody>
          <a:bodyPr wrap="square" rtlCol="0">
            <a:spAutoFit/>
          </a:bodyPr>
          <a:lstStyle/>
          <a:p>
            <a:r>
              <a:rPr lang="en-US" altLang="ko-KR" sz="1400" b="1" dirty="0">
                <a:solidFill>
                  <a:schemeClr val="bg2">
                    <a:lumMod val="10000"/>
                  </a:schemeClr>
                </a:solidFill>
                <a:cs typeface="Arial" pitchFamily="34" charset="0"/>
              </a:rPr>
              <a:t>You can simply impress your audience and add a unique zing and appeal to your Presentations. </a:t>
            </a:r>
            <a:endParaRPr lang="ko-KR" altLang="en-US" sz="1400" b="1" dirty="0">
              <a:solidFill>
                <a:schemeClr val="bg2">
                  <a:lumMod val="10000"/>
                </a:schemeClr>
              </a:solidFill>
              <a:cs typeface="Arial" pitchFamily="34" charset="0"/>
            </a:endParaRPr>
          </a:p>
        </p:txBody>
      </p:sp>
      <p:grpSp>
        <p:nvGrpSpPr>
          <p:cNvPr id="26" name="Grupo 25">
            <a:extLst>
              <a:ext uri="{FF2B5EF4-FFF2-40B4-BE49-F238E27FC236}">
                <a16:creationId xmlns:a16="http://schemas.microsoft.com/office/drawing/2014/main" id="{40F6803E-642A-44A3-B720-584F3ED257EE}"/>
              </a:ext>
            </a:extLst>
          </p:cNvPr>
          <p:cNvGrpSpPr/>
          <p:nvPr/>
        </p:nvGrpSpPr>
        <p:grpSpPr>
          <a:xfrm>
            <a:off x="9707939" y="544299"/>
            <a:ext cx="1376311" cy="1376002"/>
            <a:chOff x="9707939" y="544299"/>
            <a:chExt cx="1376311" cy="1376002"/>
          </a:xfrm>
        </p:grpSpPr>
        <p:sp>
          <p:nvSpPr>
            <p:cNvPr id="21" name="Forma libre: forma 20">
              <a:extLst>
                <a:ext uri="{FF2B5EF4-FFF2-40B4-BE49-F238E27FC236}">
                  <a16:creationId xmlns:a16="http://schemas.microsoft.com/office/drawing/2014/main" id="{B7CB779F-FE7D-48E9-9593-8CABE2A0C7F4}"/>
                </a:ext>
              </a:extLst>
            </p:cNvPr>
            <p:cNvSpPr/>
            <p:nvPr/>
          </p:nvSpPr>
          <p:spPr>
            <a:xfrm>
              <a:off x="9707939" y="544299"/>
              <a:ext cx="1376311" cy="1376002"/>
            </a:xfrm>
            <a:custGeom>
              <a:avLst/>
              <a:gdLst>
                <a:gd name="connsiteX0" fmla="*/ 0 w 1376311"/>
                <a:gd name="connsiteY0" fmla="*/ 689049 h 1376002"/>
                <a:gd name="connsiteX1" fmla="*/ 689038 w 1376311"/>
                <a:gd name="connsiteY1" fmla="*/ 11 h 1376002"/>
                <a:gd name="connsiteX2" fmla="*/ 1376310 w 1376311"/>
                <a:gd name="connsiteY2" fmla="*/ 688166 h 1376002"/>
                <a:gd name="connsiteX3" fmla="*/ 691044 w 1376311"/>
                <a:gd name="connsiteY3" fmla="*/ 1376000 h 1376002"/>
                <a:gd name="connsiteX4" fmla="*/ 0 w 1376311"/>
                <a:gd name="connsiteY4" fmla="*/ 689049 h 1376002"/>
                <a:gd name="connsiteX5" fmla="*/ 491837 w 1376311"/>
                <a:gd name="connsiteY5" fmla="*/ 1230246 h 1376002"/>
                <a:gd name="connsiteX6" fmla="*/ 491275 w 1376311"/>
                <a:gd name="connsiteY6" fmla="*/ 1229845 h 1376002"/>
                <a:gd name="connsiteX7" fmla="*/ 525145 w 1376311"/>
                <a:gd name="connsiteY7" fmla="*/ 1249348 h 1376002"/>
                <a:gd name="connsiteX8" fmla="*/ 779491 w 1376311"/>
                <a:gd name="connsiteY8" fmla="*/ 1264116 h 1376002"/>
                <a:gd name="connsiteX9" fmla="*/ 1232643 w 1376311"/>
                <a:gd name="connsiteY9" fmla="*/ 894917 h 1376002"/>
                <a:gd name="connsiteX10" fmla="*/ 1128545 w 1376311"/>
                <a:gd name="connsiteY10" fmla="*/ 306366 h 1376002"/>
                <a:gd name="connsiteX11" fmla="*/ 192947 w 1376311"/>
                <a:gd name="connsiteY11" fmla="*/ 382293 h 1376002"/>
                <a:gd name="connsiteX12" fmla="*/ 362858 w 1376311"/>
                <a:gd name="connsiteY12" fmla="*/ 1171817 h 1376002"/>
                <a:gd name="connsiteX13" fmla="*/ 491837 w 1376311"/>
                <a:gd name="connsiteY13" fmla="*/ 1230246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6311" h="1376002">
                  <a:moveTo>
                    <a:pt x="0" y="689049"/>
                  </a:moveTo>
                  <a:cubicBezTo>
                    <a:pt x="4495" y="295772"/>
                    <a:pt x="315906" y="2098"/>
                    <a:pt x="689038" y="11"/>
                  </a:cubicBezTo>
                  <a:cubicBezTo>
                    <a:pt x="1070436" y="-2156"/>
                    <a:pt x="1375427" y="312787"/>
                    <a:pt x="1376310" y="688166"/>
                  </a:cubicBezTo>
                  <a:cubicBezTo>
                    <a:pt x="1377192" y="1065632"/>
                    <a:pt x="1068911" y="1375037"/>
                    <a:pt x="691044" y="1376000"/>
                  </a:cubicBezTo>
                  <a:cubicBezTo>
                    <a:pt x="311171" y="1377043"/>
                    <a:pt x="1204" y="1068842"/>
                    <a:pt x="0" y="689049"/>
                  </a:cubicBezTo>
                  <a:close/>
                  <a:moveTo>
                    <a:pt x="491837" y="1230246"/>
                  </a:moveTo>
                  <a:lnTo>
                    <a:pt x="491275" y="1229845"/>
                  </a:lnTo>
                  <a:cubicBezTo>
                    <a:pt x="499061" y="1242446"/>
                    <a:pt x="512464" y="1245897"/>
                    <a:pt x="525145" y="1249348"/>
                  </a:cubicBezTo>
                  <a:cubicBezTo>
                    <a:pt x="608857" y="1272383"/>
                    <a:pt x="694656" y="1278563"/>
                    <a:pt x="779491" y="1264116"/>
                  </a:cubicBezTo>
                  <a:cubicBezTo>
                    <a:pt x="999085" y="1226635"/>
                    <a:pt x="1154870" y="1101187"/>
                    <a:pt x="1232643" y="894917"/>
                  </a:cubicBezTo>
                  <a:cubicBezTo>
                    <a:pt x="1312663" y="682708"/>
                    <a:pt x="1277107" y="483341"/>
                    <a:pt x="1128545" y="306366"/>
                  </a:cubicBezTo>
                  <a:cubicBezTo>
                    <a:pt x="884874" y="16144"/>
                    <a:pt x="401544" y="38135"/>
                    <a:pt x="192947" y="382293"/>
                  </a:cubicBezTo>
                  <a:cubicBezTo>
                    <a:pt x="27128" y="655981"/>
                    <a:pt x="98961" y="989785"/>
                    <a:pt x="362858" y="1171817"/>
                  </a:cubicBezTo>
                  <a:cubicBezTo>
                    <a:pt x="401705" y="1198624"/>
                    <a:pt x="441434" y="1227357"/>
                    <a:pt x="491837" y="1230246"/>
                  </a:cubicBezTo>
                  <a:close/>
                </a:path>
              </a:pathLst>
            </a:custGeom>
            <a:solidFill>
              <a:srgbClr val="FFC000"/>
            </a:solidFill>
            <a:ln w="8021"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E38654CE-5571-4A67-B7C9-DF8B997D4C79}"/>
                </a:ext>
              </a:extLst>
            </p:cNvPr>
            <p:cNvSpPr/>
            <p:nvPr/>
          </p:nvSpPr>
          <p:spPr>
            <a:xfrm>
              <a:off x="9956999" y="878016"/>
              <a:ext cx="523683" cy="886316"/>
            </a:xfrm>
            <a:custGeom>
              <a:avLst/>
              <a:gdLst>
                <a:gd name="connsiteX0" fmla="*/ 348480 w 523683"/>
                <a:gd name="connsiteY0" fmla="*/ 785930 h 886316"/>
                <a:gd name="connsiteX1" fmla="*/ 302812 w 523683"/>
                <a:gd name="connsiteY1" fmla="*/ 753505 h 886316"/>
                <a:gd name="connsiteX2" fmla="*/ 139481 w 523683"/>
                <a:gd name="connsiteY2" fmla="*/ 737372 h 886316"/>
                <a:gd name="connsiteX3" fmla="*/ 7212 w 523683"/>
                <a:gd name="connsiteY3" fmla="*/ 598281 h 886316"/>
                <a:gd name="connsiteX4" fmla="*/ 69 w 523683"/>
                <a:gd name="connsiteY4" fmla="*/ 410230 h 886316"/>
                <a:gd name="connsiteX5" fmla="*/ 118614 w 523683"/>
                <a:gd name="connsiteY5" fmla="*/ 244572 h 886316"/>
                <a:gd name="connsiteX6" fmla="*/ 22702 w 523683"/>
                <a:gd name="connsiteY6" fmla="*/ 165917 h 886316"/>
                <a:gd name="connsiteX7" fmla="*/ 42125 w 523683"/>
                <a:gd name="connsiteY7" fmla="*/ 44643 h 886316"/>
                <a:gd name="connsiteX8" fmla="*/ 215007 w 523683"/>
                <a:gd name="connsiteY8" fmla="*/ 26424 h 886316"/>
                <a:gd name="connsiteX9" fmla="*/ 200239 w 523683"/>
                <a:gd name="connsiteY9" fmla="*/ 236787 h 886316"/>
                <a:gd name="connsiteX10" fmla="*/ 344307 w 523683"/>
                <a:gd name="connsiteY10" fmla="*/ 220253 h 886316"/>
                <a:gd name="connsiteX11" fmla="*/ 442706 w 523683"/>
                <a:gd name="connsiteY11" fmla="*/ 253481 h 886316"/>
                <a:gd name="connsiteX12" fmla="*/ 418949 w 523683"/>
                <a:gd name="connsiteY12" fmla="*/ 350837 h 886316"/>
                <a:gd name="connsiteX13" fmla="*/ 419270 w 523683"/>
                <a:gd name="connsiteY13" fmla="*/ 350516 h 886316"/>
                <a:gd name="connsiteX14" fmla="*/ 300244 w 523683"/>
                <a:gd name="connsiteY14" fmla="*/ 367451 h 886316"/>
                <a:gd name="connsiteX15" fmla="*/ 267016 w 523683"/>
                <a:gd name="connsiteY15" fmla="*/ 406297 h 886316"/>
                <a:gd name="connsiteX16" fmla="*/ 268541 w 523683"/>
                <a:gd name="connsiteY16" fmla="*/ 534634 h 886316"/>
                <a:gd name="connsiteX17" fmla="*/ 311079 w 523683"/>
                <a:gd name="connsiteY17" fmla="*/ 580302 h 886316"/>
                <a:gd name="connsiteX18" fmla="*/ 398804 w 523683"/>
                <a:gd name="connsiteY18" fmla="*/ 589773 h 886316"/>
                <a:gd name="connsiteX19" fmla="*/ 470797 w 523683"/>
                <a:gd name="connsiteY19" fmla="*/ 644190 h 886316"/>
                <a:gd name="connsiteX20" fmla="*/ 504828 w 523683"/>
                <a:gd name="connsiteY20" fmla="*/ 729908 h 886316"/>
                <a:gd name="connsiteX21" fmla="*/ 507476 w 523683"/>
                <a:gd name="connsiteY21" fmla="*/ 864024 h 886316"/>
                <a:gd name="connsiteX22" fmla="*/ 401853 w 523683"/>
                <a:gd name="connsiteY22" fmla="*/ 870525 h 886316"/>
                <a:gd name="connsiteX23" fmla="*/ 348641 w 523683"/>
                <a:gd name="connsiteY23" fmla="*/ 785930 h 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683" h="886316">
                  <a:moveTo>
                    <a:pt x="348480" y="785930"/>
                  </a:moveTo>
                  <a:cubicBezTo>
                    <a:pt x="341417" y="763618"/>
                    <a:pt x="324562" y="755592"/>
                    <a:pt x="302812" y="753505"/>
                  </a:cubicBezTo>
                  <a:cubicBezTo>
                    <a:pt x="248395" y="748288"/>
                    <a:pt x="194059" y="741626"/>
                    <a:pt x="139481" y="737372"/>
                  </a:cubicBezTo>
                  <a:cubicBezTo>
                    <a:pt x="43329" y="729908"/>
                    <a:pt x="9218" y="693871"/>
                    <a:pt x="7212" y="598281"/>
                  </a:cubicBezTo>
                  <a:cubicBezTo>
                    <a:pt x="5928" y="535597"/>
                    <a:pt x="1273" y="472914"/>
                    <a:pt x="69" y="410230"/>
                  </a:cubicBezTo>
                  <a:cubicBezTo>
                    <a:pt x="-1617" y="322987"/>
                    <a:pt x="27438" y="281091"/>
                    <a:pt x="118614" y="244572"/>
                  </a:cubicBezTo>
                  <a:cubicBezTo>
                    <a:pt x="68611" y="232774"/>
                    <a:pt x="37229" y="207652"/>
                    <a:pt x="22702" y="165917"/>
                  </a:cubicBezTo>
                  <a:cubicBezTo>
                    <a:pt x="7533" y="122335"/>
                    <a:pt x="14114" y="81081"/>
                    <a:pt x="42125" y="44643"/>
                  </a:cubicBezTo>
                  <a:cubicBezTo>
                    <a:pt x="81453" y="-6724"/>
                    <a:pt x="166850" y="-15071"/>
                    <a:pt x="215007" y="26424"/>
                  </a:cubicBezTo>
                  <a:cubicBezTo>
                    <a:pt x="277289" y="80118"/>
                    <a:pt x="272473" y="157168"/>
                    <a:pt x="200239" y="236787"/>
                  </a:cubicBezTo>
                  <a:cubicBezTo>
                    <a:pt x="250081" y="236787"/>
                    <a:pt x="297033" y="226915"/>
                    <a:pt x="344307" y="220253"/>
                  </a:cubicBezTo>
                  <a:cubicBezTo>
                    <a:pt x="383153" y="214795"/>
                    <a:pt x="419832" y="213351"/>
                    <a:pt x="442706" y="253481"/>
                  </a:cubicBezTo>
                  <a:cubicBezTo>
                    <a:pt x="465420" y="293290"/>
                    <a:pt x="441261" y="321863"/>
                    <a:pt x="418949" y="350837"/>
                  </a:cubicBezTo>
                  <a:cubicBezTo>
                    <a:pt x="418949" y="350837"/>
                    <a:pt x="419270" y="350516"/>
                    <a:pt x="419270" y="350516"/>
                  </a:cubicBezTo>
                  <a:cubicBezTo>
                    <a:pt x="379621" y="356375"/>
                    <a:pt x="340133" y="363920"/>
                    <a:pt x="300244" y="367451"/>
                  </a:cubicBezTo>
                  <a:cubicBezTo>
                    <a:pt x="273677" y="369779"/>
                    <a:pt x="266213" y="382219"/>
                    <a:pt x="267016" y="406297"/>
                  </a:cubicBezTo>
                  <a:cubicBezTo>
                    <a:pt x="268460" y="449076"/>
                    <a:pt x="270065" y="491935"/>
                    <a:pt x="268541" y="534634"/>
                  </a:cubicBezTo>
                  <a:cubicBezTo>
                    <a:pt x="267417" y="566337"/>
                    <a:pt x="283148" y="577573"/>
                    <a:pt x="311079" y="580302"/>
                  </a:cubicBezTo>
                  <a:cubicBezTo>
                    <a:pt x="340374" y="583111"/>
                    <a:pt x="369508" y="587205"/>
                    <a:pt x="398804" y="589773"/>
                  </a:cubicBezTo>
                  <a:cubicBezTo>
                    <a:pt x="434520" y="592903"/>
                    <a:pt x="458357" y="610239"/>
                    <a:pt x="470797" y="644190"/>
                  </a:cubicBezTo>
                  <a:cubicBezTo>
                    <a:pt x="481392" y="673003"/>
                    <a:pt x="492387" y="701817"/>
                    <a:pt x="504828" y="729908"/>
                  </a:cubicBezTo>
                  <a:cubicBezTo>
                    <a:pt x="524492" y="774533"/>
                    <a:pt x="533802" y="818757"/>
                    <a:pt x="507476" y="864024"/>
                  </a:cubicBezTo>
                  <a:cubicBezTo>
                    <a:pt x="473928" y="892516"/>
                    <a:pt x="437730" y="892596"/>
                    <a:pt x="401853" y="870525"/>
                  </a:cubicBezTo>
                  <a:cubicBezTo>
                    <a:pt x="370873" y="851503"/>
                    <a:pt x="359877" y="818195"/>
                    <a:pt x="348641" y="785930"/>
                  </a:cubicBezTo>
                  <a:close/>
                </a:path>
              </a:pathLst>
            </a:custGeom>
            <a:solidFill>
              <a:srgbClr val="FFC000"/>
            </a:solidFill>
            <a:ln w="8021"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4FA79E27-9B6C-4EFF-B6D0-4FF97FEFD324}"/>
                </a:ext>
              </a:extLst>
            </p:cNvPr>
            <p:cNvSpPr/>
            <p:nvPr/>
          </p:nvSpPr>
          <p:spPr>
            <a:xfrm>
              <a:off x="10230355" y="1113894"/>
              <a:ext cx="566918" cy="588137"/>
            </a:xfrm>
            <a:custGeom>
              <a:avLst/>
              <a:gdLst>
                <a:gd name="connsiteX0" fmla="*/ 145512 w 566918"/>
                <a:gd name="connsiteY0" fmla="*/ 114960 h 588137"/>
                <a:gd name="connsiteX1" fmla="*/ 183476 w 566918"/>
                <a:gd name="connsiteY1" fmla="*/ 32692 h 588137"/>
                <a:gd name="connsiteX2" fmla="*/ 213333 w 566918"/>
                <a:gd name="connsiteY2" fmla="*/ 107 h 588137"/>
                <a:gd name="connsiteX3" fmla="*/ 363661 w 566918"/>
                <a:gd name="connsiteY3" fmla="*/ 13911 h 588137"/>
                <a:gd name="connsiteX4" fmla="*/ 465752 w 566918"/>
                <a:gd name="connsiteY4" fmla="*/ 114799 h 588137"/>
                <a:gd name="connsiteX5" fmla="*/ 556367 w 566918"/>
                <a:gd name="connsiteY5" fmla="*/ 371232 h 588137"/>
                <a:gd name="connsiteX6" fmla="*/ 504598 w 566918"/>
                <a:gd name="connsiteY6" fmla="*/ 502298 h 588137"/>
                <a:gd name="connsiteX7" fmla="*/ 386134 w 566918"/>
                <a:gd name="connsiteY7" fmla="*/ 568834 h 588137"/>
                <a:gd name="connsiteX8" fmla="*/ 291185 w 566918"/>
                <a:gd name="connsiteY8" fmla="*/ 580953 h 588137"/>
                <a:gd name="connsiteX9" fmla="*/ 276177 w 566918"/>
                <a:gd name="connsiteY9" fmla="*/ 564419 h 588137"/>
                <a:gd name="connsiteX10" fmla="*/ 269515 w 566918"/>
                <a:gd name="connsiteY10" fmla="*/ 505829 h 588137"/>
                <a:gd name="connsiteX11" fmla="*/ 267268 w 566918"/>
                <a:gd name="connsiteY11" fmla="*/ 495877 h 588137"/>
                <a:gd name="connsiteX12" fmla="*/ 224810 w 566918"/>
                <a:gd name="connsiteY12" fmla="*/ 450529 h 588137"/>
                <a:gd name="connsiteX13" fmla="*/ 78334 w 566918"/>
                <a:gd name="connsiteY13" fmla="*/ 337201 h 588137"/>
                <a:gd name="connsiteX14" fmla="*/ 38605 w 566918"/>
                <a:gd name="connsiteY14" fmla="*/ 333028 h 588137"/>
                <a:gd name="connsiteX15" fmla="*/ 6340 w 566918"/>
                <a:gd name="connsiteY15" fmla="*/ 301084 h 588137"/>
                <a:gd name="connsiteX16" fmla="*/ 241 w 566918"/>
                <a:gd name="connsiteY16" fmla="*/ 185107 h 588137"/>
                <a:gd name="connsiteX17" fmla="*/ 38284 w 566918"/>
                <a:gd name="connsiteY17" fmla="*/ 140161 h 588137"/>
                <a:gd name="connsiteX18" fmla="*/ 145914 w 566918"/>
                <a:gd name="connsiteY18" fmla="*/ 114558 h 588137"/>
                <a:gd name="connsiteX19" fmla="*/ 145593 w 566918"/>
                <a:gd name="connsiteY19" fmla="*/ 114879 h 5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918" h="588137">
                  <a:moveTo>
                    <a:pt x="145512" y="114960"/>
                  </a:moveTo>
                  <a:cubicBezTo>
                    <a:pt x="186204" y="100513"/>
                    <a:pt x="188291" y="66884"/>
                    <a:pt x="183476" y="32692"/>
                  </a:cubicBezTo>
                  <a:cubicBezTo>
                    <a:pt x="179784" y="6527"/>
                    <a:pt x="189495" y="-1017"/>
                    <a:pt x="213333" y="107"/>
                  </a:cubicBezTo>
                  <a:cubicBezTo>
                    <a:pt x="263656" y="2514"/>
                    <a:pt x="314702" y="-6154"/>
                    <a:pt x="363661" y="13911"/>
                  </a:cubicBezTo>
                  <a:cubicBezTo>
                    <a:pt x="411817" y="33656"/>
                    <a:pt x="447774" y="65760"/>
                    <a:pt x="465752" y="114799"/>
                  </a:cubicBezTo>
                  <a:cubicBezTo>
                    <a:pt x="496974" y="199875"/>
                    <a:pt x="527473" y="285273"/>
                    <a:pt x="556367" y="371232"/>
                  </a:cubicBezTo>
                  <a:cubicBezTo>
                    <a:pt x="579161" y="438972"/>
                    <a:pt x="566399" y="468106"/>
                    <a:pt x="504598" y="502298"/>
                  </a:cubicBezTo>
                  <a:cubicBezTo>
                    <a:pt x="464950" y="524209"/>
                    <a:pt x="424980" y="545638"/>
                    <a:pt x="386134" y="568834"/>
                  </a:cubicBezTo>
                  <a:cubicBezTo>
                    <a:pt x="355795" y="586973"/>
                    <a:pt x="325216" y="595079"/>
                    <a:pt x="291185" y="580953"/>
                  </a:cubicBezTo>
                  <a:cubicBezTo>
                    <a:pt x="286209" y="575415"/>
                    <a:pt x="281153" y="569957"/>
                    <a:pt x="276177" y="564419"/>
                  </a:cubicBezTo>
                  <a:cubicBezTo>
                    <a:pt x="270879" y="545237"/>
                    <a:pt x="262131" y="526617"/>
                    <a:pt x="269515" y="505829"/>
                  </a:cubicBezTo>
                  <a:cubicBezTo>
                    <a:pt x="270478" y="503020"/>
                    <a:pt x="269354" y="497161"/>
                    <a:pt x="267268" y="495877"/>
                  </a:cubicBezTo>
                  <a:cubicBezTo>
                    <a:pt x="235163" y="476132"/>
                    <a:pt x="232354" y="477015"/>
                    <a:pt x="224810" y="450529"/>
                  </a:cubicBezTo>
                  <a:cubicBezTo>
                    <a:pt x="203621" y="375887"/>
                    <a:pt x="159799" y="333269"/>
                    <a:pt x="78334" y="337201"/>
                  </a:cubicBezTo>
                  <a:cubicBezTo>
                    <a:pt x="65171" y="337843"/>
                    <a:pt x="51848" y="333830"/>
                    <a:pt x="38605" y="333028"/>
                  </a:cubicBezTo>
                  <a:cubicBezTo>
                    <a:pt x="17978" y="331904"/>
                    <a:pt x="6982" y="323156"/>
                    <a:pt x="6340" y="301084"/>
                  </a:cubicBezTo>
                  <a:cubicBezTo>
                    <a:pt x="5217" y="262398"/>
                    <a:pt x="3210" y="223713"/>
                    <a:pt x="241" y="185107"/>
                  </a:cubicBezTo>
                  <a:cubicBezTo>
                    <a:pt x="-2007" y="156454"/>
                    <a:pt x="11557" y="145780"/>
                    <a:pt x="38284" y="140161"/>
                  </a:cubicBezTo>
                  <a:cubicBezTo>
                    <a:pt x="74321" y="132537"/>
                    <a:pt x="113569" y="137593"/>
                    <a:pt x="145914" y="114558"/>
                  </a:cubicBezTo>
                  <a:lnTo>
                    <a:pt x="145593" y="114879"/>
                  </a:lnTo>
                  <a:close/>
                </a:path>
              </a:pathLst>
            </a:custGeom>
            <a:solidFill>
              <a:srgbClr val="FFC000"/>
            </a:solidFill>
            <a:ln w="8021"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FA2F9685-666B-4529-B2AD-52125254BB78}"/>
                </a:ext>
              </a:extLst>
            </p:cNvPr>
            <p:cNvSpPr/>
            <p:nvPr/>
          </p:nvSpPr>
          <p:spPr>
            <a:xfrm>
              <a:off x="10246401" y="731612"/>
              <a:ext cx="348661" cy="352636"/>
            </a:xfrm>
            <a:custGeom>
              <a:avLst/>
              <a:gdLst>
                <a:gd name="connsiteX0" fmla="*/ 348659 w 348661"/>
                <a:gd name="connsiteY0" fmla="*/ 174835 h 352636"/>
                <a:gd name="connsiteX1" fmla="*/ 175456 w 348661"/>
                <a:gd name="connsiteY1" fmla="*/ 352612 h 352636"/>
                <a:gd name="connsiteX2" fmla="*/ 6 w 348661"/>
                <a:gd name="connsiteY2" fmla="*/ 181095 h 352636"/>
                <a:gd name="connsiteX3" fmla="*/ 10842 w 348661"/>
                <a:gd name="connsiteY3" fmla="*/ 103082 h 352636"/>
                <a:gd name="connsiteX4" fmla="*/ 177703 w 348661"/>
                <a:gd name="connsiteY4" fmla="*/ 27 h 352636"/>
                <a:gd name="connsiteX5" fmla="*/ 348578 w 348661"/>
                <a:gd name="connsiteY5" fmla="*/ 174755 h 35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61" h="352636">
                  <a:moveTo>
                    <a:pt x="348659" y="174835"/>
                  </a:moveTo>
                  <a:cubicBezTo>
                    <a:pt x="349220" y="275321"/>
                    <a:pt x="275541" y="350927"/>
                    <a:pt x="175456" y="352612"/>
                  </a:cubicBezTo>
                  <a:cubicBezTo>
                    <a:pt x="80989" y="354217"/>
                    <a:pt x="-796" y="275803"/>
                    <a:pt x="6" y="181095"/>
                  </a:cubicBezTo>
                  <a:cubicBezTo>
                    <a:pt x="247" y="155332"/>
                    <a:pt x="-1920" y="128605"/>
                    <a:pt x="10842" y="103082"/>
                  </a:cubicBezTo>
                  <a:cubicBezTo>
                    <a:pt x="45514" y="33656"/>
                    <a:pt x="102419" y="1392"/>
                    <a:pt x="177703" y="27"/>
                  </a:cubicBezTo>
                  <a:cubicBezTo>
                    <a:pt x="273936" y="-1658"/>
                    <a:pt x="348097" y="75071"/>
                    <a:pt x="348578" y="174755"/>
                  </a:cubicBezTo>
                  <a:close/>
                </a:path>
              </a:pathLst>
            </a:custGeom>
            <a:solidFill>
              <a:srgbClr val="FFC000"/>
            </a:solidFill>
            <a:ln w="8021"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C8CDECB8-C3FD-4EC1-B148-A88DA0DF36AE}"/>
                </a:ext>
              </a:extLst>
            </p:cNvPr>
            <p:cNvSpPr/>
            <p:nvPr/>
          </p:nvSpPr>
          <p:spPr>
            <a:xfrm>
              <a:off x="10156023" y="1635444"/>
              <a:ext cx="547167" cy="172161"/>
            </a:xfrm>
            <a:custGeom>
              <a:avLst/>
              <a:gdLst>
                <a:gd name="connsiteX0" fmla="*/ 350428 w 547167"/>
                <a:gd name="connsiteY0" fmla="*/ 42869 h 172161"/>
                <a:gd name="connsiteX1" fmla="*/ 365437 w 547167"/>
                <a:gd name="connsiteY1" fmla="*/ 59403 h 172161"/>
                <a:gd name="connsiteX2" fmla="*/ 443370 w 547167"/>
                <a:gd name="connsiteY2" fmla="*/ 65182 h 172161"/>
                <a:gd name="connsiteX3" fmla="*/ 500195 w 547167"/>
                <a:gd name="connsiteY3" fmla="*/ 35806 h 172161"/>
                <a:gd name="connsiteX4" fmla="*/ 539442 w 547167"/>
                <a:gd name="connsiteY4" fmla="*/ 37091 h 172161"/>
                <a:gd name="connsiteX5" fmla="*/ 529249 w 547167"/>
                <a:gd name="connsiteY5" fmla="*/ 92791 h 172161"/>
                <a:gd name="connsiteX6" fmla="*/ 366400 w 547167"/>
                <a:gd name="connsiteY6" fmla="*/ 157803 h 172161"/>
                <a:gd name="connsiteX7" fmla="*/ 43191 w 547167"/>
                <a:gd name="connsiteY7" fmla="*/ 138861 h 172161"/>
                <a:gd name="connsiteX8" fmla="*/ 43753 w 547167"/>
                <a:gd name="connsiteY8" fmla="*/ 139262 h 172161"/>
                <a:gd name="connsiteX9" fmla="*/ 91 w 547167"/>
                <a:gd name="connsiteY9" fmla="*/ 104590 h 172161"/>
                <a:gd name="connsiteX10" fmla="*/ 33640 w 547167"/>
                <a:gd name="connsiteY10" fmla="*/ 7876 h 172161"/>
                <a:gd name="connsiteX11" fmla="*/ 149456 w 547167"/>
                <a:gd name="connsiteY11" fmla="*/ 28583 h 172161"/>
                <a:gd name="connsiteX12" fmla="*/ 202749 w 547167"/>
                <a:gd name="connsiteY12" fmla="*/ 113258 h 172161"/>
                <a:gd name="connsiteX13" fmla="*/ 308372 w 547167"/>
                <a:gd name="connsiteY13" fmla="*/ 106757 h 172161"/>
                <a:gd name="connsiteX14" fmla="*/ 350509 w 547167"/>
                <a:gd name="connsiteY14" fmla="*/ 43030 h 17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167" h="172161">
                  <a:moveTo>
                    <a:pt x="350428" y="42869"/>
                  </a:moveTo>
                  <a:cubicBezTo>
                    <a:pt x="355405" y="48407"/>
                    <a:pt x="360461" y="53865"/>
                    <a:pt x="365437" y="59403"/>
                  </a:cubicBezTo>
                  <a:cubicBezTo>
                    <a:pt x="389756" y="83481"/>
                    <a:pt x="417045" y="76177"/>
                    <a:pt x="443370" y="65182"/>
                  </a:cubicBezTo>
                  <a:cubicBezTo>
                    <a:pt x="462954" y="56995"/>
                    <a:pt x="480932" y="44956"/>
                    <a:pt x="500195" y="35806"/>
                  </a:cubicBezTo>
                  <a:cubicBezTo>
                    <a:pt x="513117" y="29626"/>
                    <a:pt x="528527" y="12049"/>
                    <a:pt x="539442" y="37091"/>
                  </a:cubicBezTo>
                  <a:cubicBezTo>
                    <a:pt x="547950" y="56754"/>
                    <a:pt x="554852" y="77462"/>
                    <a:pt x="529249" y="92791"/>
                  </a:cubicBezTo>
                  <a:cubicBezTo>
                    <a:pt x="478364" y="123210"/>
                    <a:pt x="423787" y="144158"/>
                    <a:pt x="366400" y="157803"/>
                  </a:cubicBezTo>
                  <a:cubicBezTo>
                    <a:pt x="256845" y="183887"/>
                    <a:pt x="149295" y="172570"/>
                    <a:pt x="43191" y="138861"/>
                  </a:cubicBezTo>
                  <a:cubicBezTo>
                    <a:pt x="43191" y="138861"/>
                    <a:pt x="43753" y="139262"/>
                    <a:pt x="43753" y="139262"/>
                  </a:cubicBezTo>
                  <a:cubicBezTo>
                    <a:pt x="29867" y="126340"/>
                    <a:pt x="-1916" y="130514"/>
                    <a:pt x="91" y="104590"/>
                  </a:cubicBezTo>
                  <a:cubicBezTo>
                    <a:pt x="2739" y="70318"/>
                    <a:pt x="10685" y="34843"/>
                    <a:pt x="33640" y="7876"/>
                  </a:cubicBezTo>
                  <a:cubicBezTo>
                    <a:pt x="48809" y="-9862"/>
                    <a:pt x="116710" y="4665"/>
                    <a:pt x="149456" y="28583"/>
                  </a:cubicBezTo>
                  <a:cubicBezTo>
                    <a:pt x="160773" y="60928"/>
                    <a:pt x="171688" y="94236"/>
                    <a:pt x="202749" y="113258"/>
                  </a:cubicBezTo>
                  <a:cubicBezTo>
                    <a:pt x="238625" y="135249"/>
                    <a:pt x="274823" y="135249"/>
                    <a:pt x="308372" y="106757"/>
                  </a:cubicBezTo>
                  <a:cubicBezTo>
                    <a:pt x="331808" y="91748"/>
                    <a:pt x="328116" y="58761"/>
                    <a:pt x="350509" y="43030"/>
                  </a:cubicBezTo>
                  <a:close/>
                </a:path>
              </a:pathLst>
            </a:custGeom>
            <a:solidFill>
              <a:srgbClr val="FFC000"/>
            </a:solidFill>
            <a:ln w="8021" cap="flat">
              <a:noFill/>
              <a:prstDash val="solid"/>
              <a:miter/>
            </a:ln>
          </p:spPr>
          <p:txBody>
            <a:bodyPr rtlCol="0" anchor="ctr"/>
            <a:lstStyle/>
            <a:p>
              <a:endParaRPr lang="LID4096"/>
            </a:p>
          </p:txBody>
        </p:sp>
      </p:grpSp>
      <p:sp>
        <p:nvSpPr>
          <p:cNvPr id="27" name="Paralelogramo 26">
            <a:extLst>
              <a:ext uri="{FF2B5EF4-FFF2-40B4-BE49-F238E27FC236}">
                <a16:creationId xmlns:a16="http://schemas.microsoft.com/office/drawing/2014/main" id="{AB4A3C62-1B6C-4869-BC29-7D0E72EB40E8}"/>
              </a:ext>
            </a:extLst>
          </p:cNvPr>
          <p:cNvSpPr/>
          <p:nvPr/>
        </p:nvSpPr>
        <p:spPr>
          <a:xfrm>
            <a:off x="3629529" y="0"/>
            <a:ext cx="5984327" cy="6858000"/>
          </a:xfrm>
          <a:prstGeom prst="parallelogram">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96973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771E9-89B1-4A1A-80B0-C6C4443C71CD}"/>
              </a:ext>
            </a:extLst>
          </p:cNvPr>
          <p:cNvSpPr txBox="1"/>
          <p:nvPr/>
        </p:nvSpPr>
        <p:spPr>
          <a:xfrm>
            <a:off x="3191608" y="358573"/>
            <a:ext cx="5808784" cy="430887"/>
          </a:xfrm>
          <a:prstGeom prst="rect">
            <a:avLst/>
          </a:prstGeom>
          <a:solidFill>
            <a:schemeClr val="accent3"/>
          </a:solidFill>
        </p:spPr>
        <p:txBody>
          <a:bodyPr wrap="square" lIns="36000" tIns="0" rIns="36000" bIns="0" rtlCol="0">
            <a:spAutoFit/>
          </a:bodyPr>
          <a:lstStyle/>
          <a:p>
            <a:pPr algn="ctr"/>
            <a:r>
              <a:rPr lang="en-US" sz="2800" dirty="0">
                <a:solidFill>
                  <a:schemeClr val="bg1"/>
                </a:solidFill>
              </a:rPr>
              <a:t>Free PowerPoint Presentation</a:t>
            </a:r>
          </a:p>
        </p:txBody>
      </p:sp>
      <p:sp>
        <p:nvSpPr>
          <p:cNvPr id="5" name="TextBox 4">
            <a:extLst>
              <a:ext uri="{FF2B5EF4-FFF2-40B4-BE49-F238E27FC236}">
                <a16:creationId xmlns:a16="http://schemas.microsoft.com/office/drawing/2014/main" id="{68B9B146-6060-4D1D-B67D-0A2BD529AAAD}"/>
              </a:ext>
            </a:extLst>
          </p:cNvPr>
          <p:cNvSpPr txBox="1"/>
          <p:nvPr/>
        </p:nvSpPr>
        <p:spPr>
          <a:xfrm>
            <a:off x="6378246" y="1955748"/>
            <a:ext cx="4686112" cy="1754326"/>
          </a:xfrm>
          <a:prstGeom prst="rect">
            <a:avLst/>
          </a:prstGeom>
          <a:noFill/>
        </p:spPr>
        <p:txBody>
          <a:bodyPr wrap="square" rtlCol="0" anchor="ctr">
            <a:spAutoFit/>
          </a:bodyPr>
          <a:lstStyle/>
          <a:p>
            <a:r>
              <a:rPr lang="en-GB" altLang="ko-KR" sz="3600" dirty="0">
                <a:solidFill>
                  <a:srgbClr val="FFC000"/>
                </a:solidFill>
                <a:cs typeface="Arial" pitchFamily="34" charset="0"/>
              </a:rPr>
              <a:t>Layout</a:t>
            </a:r>
          </a:p>
          <a:p>
            <a:r>
              <a:rPr lang="en-GB" altLang="ko-KR" sz="3600" dirty="0">
                <a:cs typeface="Arial" pitchFamily="34" charset="0"/>
              </a:rPr>
              <a:t>Clean </a:t>
            </a:r>
            <a:r>
              <a:rPr lang="en-GB" altLang="ko-KR" sz="3600" dirty="0">
                <a:solidFill>
                  <a:schemeClr val="accent4"/>
                </a:solidFill>
                <a:cs typeface="Arial" pitchFamily="34" charset="0"/>
              </a:rPr>
              <a:t>Text Slide </a:t>
            </a:r>
          </a:p>
          <a:p>
            <a:r>
              <a:rPr lang="en-GB" altLang="ko-KR" sz="3600" dirty="0">
                <a:cs typeface="Arial" pitchFamily="34" charset="0"/>
              </a:rPr>
              <a:t>for your </a:t>
            </a:r>
            <a:r>
              <a:rPr lang="en-GB" altLang="ko-KR" sz="3600" dirty="0">
                <a:solidFill>
                  <a:srgbClr val="FFC000"/>
                </a:solidFill>
                <a:cs typeface="Arial" pitchFamily="34" charset="0"/>
              </a:rPr>
              <a:t>Presentation</a:t>
            </a:r>
            <a:endParaRPr lang="ko-KR" altLang="en-US" sz="3600" dirty="0">
              <a:solidFill>
                <a:srgbClr val="FFC000"/>
              </a:solidFill>
              <a:cs typeface="Arial" pitchFamily="34" charset="0"/>
            </a:endParaRPr>
          </a:p>
        </p:txBody>
      </p:sp>
      <p:grpSp>
        <p:nvGrpSpPr>
          <p:cNvPr id="6" name="Group 5">
            <a:extLst>
              <a:ext uri="{FF2B5EF4-FFF2-40B4-BE49-F238E27FC236}">
                <a16:creationId xmlns:a16="http://schemas.microsoft.com/office/drawing/2014/main" id="{F141129A-5184-4D18-9170-78045D1B9569}"/>
              </a:ext>
            </a:extLst>
          </p:cNvPr>
          <p:cNvGrpSpPr/>
          <p:nvPr/>
        </p:nvGrpSpPr>
        <p:grpSpPr>
          <a:xfrm>
            <a:off x="649602" y="1408102"/>
            <a:ext cx="589085" cy="589085"/>
            <a:chOff x="1582614" y="2839915"/>
            <a:chExt cx="589085" cy="589085"/>
          </a:xfrm>
          <a:solidFill>
            <a:schemeClr val="accent1"/>
          </a:solidFill>
        </p:grpSpPr>
        <p:sp>
          <p:nvSpPr>
            <p:cNvPr id="7" name="Rectangle 6">
              <a:extLst>
                <a:ext uri="{FF2B5EF4-FFF2-40B4-BE49-F238E27FC236}">
                  <a16:creationId xmlns:a16="http://schemas.microsoft.com/office/drawing/2014/main" id="{1E8DDD6F-62E4-4FAA-BBBE-05C2E19729DA}"/>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415517DA-42DE-472C-B887-6F5088DE6F99}"/>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9" name="Group 8">
            <a:extLst>
              <a:ext uri="{FF2B5EF4-FFF2-40B4-BE49-F238E27FC236}">
                <a16:creationId xmlns:a16="http://schemas.microsoft.com/office/drawing/2014/main" id="{7C08CCAF-4693-41E8-886F-D0883DC97D00}"/>
              </a:ext>
            </a:extLst>
          </p:cNvPr>
          <p:cNvGrpSpPr/>
          <p:nvPr/>
        </p:nvGrpSpPr>
        <p:grpSpPr>
          <a:xfrm rot="5400000">
            <a:off x="5367716" y="1429563"/>
            <a:ext cx="589085" cy="589085"/>
            <a:chOff x="1582614" y="2839915"/>
            <a:chExt cx="589085" cy="589085"/>
          </a:xfrm>
          <a:solidFill>
            <a:schemeClr val="accent1"/>
          </a:solidFill>
        </p:grpSpPr>
        <p:sp>
          <p:nvSpPr>
            <p:cNvPr id="10" name="Rectangle 9">
              <a:extLst>
                <a:ext uri="{FF2B5EF4-FFF2-40B4-BE49-F238E27FC236}">
                  <a16:creationId xmlns:a16="http://schemas.microsoft.com/office/drawing/2014/main" id="{EBB4EEBB-532C-46F0-A674-B8DF3A4A1F7E}"/>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1E3D688E-8785-4417-BA9B-80E5C1295605}"/>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738D375E-6306-498F-938D-7866AD0B7F42}"/>
              </a:ext>
            </a:extLst>
          </p:cNvPr>
          <p:cNvGrpSpPr/>
          <p:nvPr/>
        </p:nvGrpSpPr>
        <p:grpSpPr>
          <a:xfrm flipV="1">
            <a:off x="649601" y="5837475"/>
            <a:ext cx="589085" cy="589085"/>
            <a:chOff x="1582614" y="2839915"/>
            <a:chExt cx="589085" cy="589085"/>
          </a:xfrm>
          <a:solidFill>
            <a:schemeClr val="accent1"/>
          </a:solidFill>
        </p:grpSpPr>
        <p:sp>
          <p:nvSpPr>
            <p:cNvPr id="13" name="Rectangle 12">
              <a:extLst>
                <a:ext uri="{FF2B5EF4-FFF2-40B4-BE49-F238E27FC236}">
                  <a16:creationId xmlns:a16="http://schemas.microsoft.com/office/drawing/2014/main" id="{5736C09F-B611-4A80-B7D9-110769DDC7B9}"/>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D08F6B15-3CC7-415D-80F6-5A960EAFFC25}"/>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081725C4-C27C-4FDE-BFEB-10547271B3EC}"/>
              </a:ext>
            </a:extLst>
          </p:cNvPr>
          <p:cNvGrpSpPr/>
          <p:nvPr/>
        </p:nvGrpSpPr>
        <p:grpSpPr>
          <a:xfrm rot="16200000" flipV="1">
            <a:off x="5373707" y="5837474"/>
            <a:ext cx="589085" cy="589085"/>
            <a:chOff x="1582614" y="2839915"/>
            <a:chExt cx="589085" cy="589085"/>
          </a:xfrm>
          <a:solidFill>
            <a:schemeClr val="accent1"/>
          </a:solidFill>
        </p:grpSpPr>
        <p:sp>
          <p:nvSpPr>
            <p:cNvPr id="16" name="Rectangle 15">
              <a:extLst>
                <a:ext uri="{FF2B5EF4-FFF2-40B4-BE49-F238E27FC236}">
                  <a16:creationId xmlns:a16="http://schemas.microsoft.com/office/drawing/2014/main" id="{14CF1DBB-225D-41A7-8E5B-36D48068C514}"/>
                </a:ext>
              </a:extLst>
            </p:cNvPr>
            <p:cNvSpPr/>
            <p:nvPr/>
          </p:nvSpPr>
          <p:spPr>
            <a:xfrm>
              <a:off x="1582614" y="2839915"/>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14E13AC0-D0CF-4107-BDA4-E8B2F2A04D23}"/>
                </a:ext>
              </a:extLst>
            </p:cNvPr>
            <p:cNvSpPr/>
            <p:nvPr/>
          </p:nvSpPr>
          <p:spPr>
            <a:xfrm rot="5400000">
              <a:off x="1808577" y="2613952"/>
              <a:ext cx="137160" cy="589085"/>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TextBox 17">
            <a:extLst>
              <a:ext uri="{FF2B5EF4-FFF2-40B4-BE49-F238E27FC236}">
                <a16:creationId xmlns:a16="http://schemas.microsoft.com/office/drawing/2014/main" id="{34BE0490-069D-4A78-AF5D-A9E69638E225}"/>
              </a:ext>
            </a:extLst>
          </p:cNvPr>
          <p:cNvSpPr txBox="1"/>
          <p:nvPr/>
        </p:nvSpPr>
        <p:spPr>
          <a:xfrm>
            <a:off x="6378245" y="3783557"/>
            <a:ext cx="4413010" cy="2246769"/>
          </a:xfrm>
          <a:prstGeom prst="rect">
            <a:avLst/>
          </a:prstGeom>
          <a:noFill/>
        </p:spPr>
        <p:txBody>
          <a:bodyPr wrap="square" rtlCol="0">
            <a:spAutoFit/>
          </a:bodyPr>
          <a:lstStyle/>
          <a:p>
            <a:r>
              <a:rPr lang="en-US" altLang="ko-KR" sz="1400" dirty="0">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a:t>
            </a:r>
          </a:p>
          <a:p>
            <a:endParaRPr lang="en-US" altLang="ko-KR" sz="1400" dirty="0">
              <a:cs typeface="Arial" pitchFamily="34" charset="0"/>
            </a:endParaRPr>
          </a:p>
          <a:p>
            <a:r>
              <a:rPr lang="en-US" altLang="ko-KR" sz="1400" dirty="0">
                <a:cs typeface="Arial" pitchFamily="34" charset="0"/>
              </a:rPr>
              <a:t>Get a modern PowerPoint  Presentation that is beautifully designed.</a:t>
            </a:r>
          </a:p>
        </p:txBody>
      </p:sp>
      <p:pic>
        <p:nvPicPr>
          <p:cNvPr id="19" name="Imagen 18">
            <a:extLst>
              <a:ext uri="{FF2B5EF4-FFF2-40B4-BE49-F238E27FC236}">
                <a16:creationId xmlns:a16="http://schemas.microsoft.com/office/drawing/2014/main" id="{C580F2C7-0BF6-43AC-9BAE-9E85B6F0E7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6761" y="1566724"/>
            <a:ext cx="5026994" cy="4722675"/>
          </a:xfrm>
          <a:prstGeom prst="rect">
            <a:avLst/>
          </a:prstGeom>
        </p:spPr>
      </p:pic>
      <p:grpSp>
        <p:nvGrpSpPr>
          <p:cNvPr id="20" name="Grupo 19">
            <a:extLst>
              <a:ext uri="{FF2B5EF4-FFF2-40B4-BE49-F238E27FC236}">
                <a16:creationId xmlns:a16="http://schemas.microsoft.com/office/drawing/2014/main" id="{2C21600A-BD97-4D44-8D10-F513102E160D}"/>
              </a:ext>
            </a:extLst>
          </p:cNvPr>
          <p:cNvGrpSpPr/>
          <p:nvPr/>
        </p:nvGrpSpPr>
        <p:grpSpPr>
          <a:xfrm>
            <a:off x="9736014" y="429305"/>
            <a:ext cx="1892835" cy="2094751"/>
            <a:chOff x="10637421" y="1905710"/>
            <a:chExt cx="593216" cy="656497"/>
          </a:xfrm>
        </p:grpSpPr>
        <p:sp>
          <p:nvSpPr>
            <p:cNvPr id="21" name="Forma libre: forma 20">
              <a:extLst>
                <a:ext uri="{FF2B5EF4-FFF2-40B4-BE49-F238E27FC236}">
                  <a16:creationId xmlns:a16="http://schemas.microsoft.com/office/drawing/2014/main" id="{663FC61F-B00B-461F-9FF3-27A9C4E5FEE4}"/>
                </a:ext>
              </a:extLst>
            </p:cNvPr>
            <p:cNvSpPr/>
            <p:nvPr/>
          </p:nvSpPr>
          <p:spPr>
            <a:xfrm>
              <a:off x="10794803" y="2201276"/>
              <a:ext cx="279203" cy="360931"/>
            </a:xfrm>
            <a:custGeom>
              <a:avLst/>
              <a:gdLst>
                <a:gd name="connsiteX0" fmla="*/ 138878 w 279203"/>
                <a:gd name="connsiteY0" fmla="*/ 360597 h 360931"/>
                <a:gd name="connsiteX1" fmla="*/ 54938 w 279203"/>
                <a:gd name="connsiteY1" fmla="*/ 360316 h 360931"/>
                <a:gd name="connsiteX2" fmla="*/ 4462 w 279203"/>
                <a:gd name="connsiteY2" fmla="*/ 340139 h 360931"/>
                <a:gd name="connsiteX3" fmla="*/ 20913 w 279203"/>
                <a:gd name="connsiteY3" fmla="*/ 263089 h 360931"/>
                <a:gd name="connsiteX4" fmla="*/ 70405 w 279203"/>
                <a:gd name="connsiteY4" fmla="*/ 228149 h 360931"/>
                <a:gd name="connsiteX5" fmla="*/ 65976 w 279203"/>
                <a:gd name="connsiteY5" fmla="*/ 114190 h 360931"/>
                <a:gd name="connsiteX6" fmla="*/ 33215 w 279203"/>
                <a:gd name="connsiteY6" fmla="*/ 35452 h 360931"/>
                <a:gd name="connsiteX7" fmla="*/ 89527 w 279203"/>
                <a:gd name="connsiteY7" fmla="*/ 4520 h 360931"/>
                <a:gd name="connsiteX8" fmla="*/ 200744 w 279203"/>
                <a:gd name="connsiteY8" fmla="*/ 6207 h 360931"/>
                <a:gd name="connsiteX9" fmla="*/ 246369 w 279203"/>
                <a:gd name="connsiteY9" fmla="*/ 37702 h 360931"/>
                <a:gd name="connsiteX10" fmla="*/ 222748 w 279203"/>
                <a:gd name="connsiteY10" fmla="*/ 109058 h 360931"/>
                <a:gd name="connsiteX11" fmla="*/ 230622 w 279203"/>
                <a:gd name="connsiteY11" fmla="*/ 244810 h 360931"/>
                <a:gd name="connsiteX12" fmla="*/ 279200 w 279203"/>
                <a:gd name="connsiteY12" fmla="*/ 300419 h 360931"/>
                <a:gd name="connsiteX13" fmla="*/ 222748 w 279203"/>
                <a:gd name="connsiteY13" fmla="*/ 360457 h 360931"/>
                <a:gd name="connsiteX14" fmla="*/ 138808 w 279203"/>
                <a:gd name="connsiteY14" fmla="*/ 360527 h 36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203" h="360931">
                  <a:moveTo>
                    <a:pt x="138878" y="360597"/>
                  </a:moveTo>
                  <a:cubicBezTo>
                    <a:pt x="110898" y="360597"/>
                    <a:pt x="82918" y="361511"/>
                    <a:pt x="54938" y="360316"/>
                  </a:cubicBezTo>
                  <a:cubicBezTo>
                    <a:pt x="36027" y="359472"/>
                    <a:pt x="9805" y="367627"/>
                    <a:pt x="4462" y="340139"/>
                  </a:cubicBezTo>
                  <a:cubicBezTo>
                    <a:pt x="-740" y="313565"/>
                    <a:pt x="-6857" y="283687"/>
                    <a:pt x="20913" y="263089"/>
                  </a:cubicBezTo>
                  <a:cubicBezTo>
                    <a:pt x="37152" y="251067"/>
                    <a:pt x="54728" y="240803"/>
                    <a:pt x="70405" y="228149"/>
                  </a:cubicBezTo>
                  <a:cubicBezTo>
                    <a:pt x="115820" y="191381"/>
                    <a:pt x="116101" y="142873"/>
                    <a:pt x="65976" y="114190"/>
                  </a:cubicBezTo>
                  <a:cubicBezTo>
                    <a:pt x="30825" y="94084"/>
                    <a:pt x="28716" y="66104"/>
                    <a:pt x="33215" y="35452"/>
                  </a:cubicBezTo>
                  <a:cubicBezTo>
                    <a:pt x="37715" y="5153"/>
                    <a:pt x="68085" y="8105"/>
                    <a:pt x="89527" y="4520"/>
                  </a:cubicBezTo>
                  <a:cubicBezTo>
                    <a:pt x="126365" y="-1596"/>
                    <a:pt x="163976" y="-1948"/>
                    <a:pt x="200744" y="6207"/>
                  </a:cubicBezTo>
                  <a:cubicBezTo>
                    <a:pt x="219795" y="10425"/>
                    <a:pt x="244893" y="11409"/>
                    <a:pt x="246369" y="37702"/>
                  </a:cubicBezTo>
                  <a:cubicBezTo>
                    <a:pt x="247775" y="63433"/>
                    <a:pt x="247705" y="89796"/>
                    <a:pt x="222748" y="109058"/>
                  </a:cubicBezTo>
                  <a:cubicBezTo>
                    <a:pt x="158141" y="159042"/>
                    <a:pt x="161094" y="198060"/>
                    <a:pt x="230622" y="244810"/>
                  </a:cubicBezTo>
                  <a:cubicBezTo>
                    <a:pt x="251431" y="258800"/>
                    <a:pt x="279130" y="265057"/>
                    <a:pt x="279200" y="300419"/>
                  </a:cubicBezTo>
                  <a:cubicBezTo>
                    <a:pt x="279341" y="353005"/>
                    <a:pt x="275263" y="359824"/>
                    <a:pt x="222748" y="360457"/>
                  </a:cubicBezTo>
                  <a:cubicBezTo>
                    <a:pt x="194768" y="360808"/>
                    <a:pt x="166788" y="360457"/>
                    <a:pt x="138808" y="360527"/>
                  </a:cubicBezTo>
                  <a:close/>
                </a:path>
              </a:pathLst>
            </a:custGeom>
            <a:solidFill>
              <a:srgbClr val="FFC000"/>
            </a:solidFill>
            <a:ln w="701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9B592605-CA8E-4675-9B45-CAE7B80E0373}"/>
                </a:ext>
              </a:extLst>
            </p:cNvPr>
            <p:cNvSpPr/>
            <p:nvPr/>
          </p:nvSpPr>
          <p:spPr>
            <a:xfrm>
              <a:off x="10791255" y="1905710"/>
              <a:ext cx="286898" cy="284741"/>
            </a:xfrm>
            <a:custGeom>
              <a:avLst/>
              <a:gdLst>
                <a:gd name="connsiteX0" fmla="*/ 138139 w 286898"/>
                <a:gd name="connsiteY0" fmla="*/ 284690 h 284741"/>
                <a:gd name="connsiteX1" fmla="*/ 137 w 286898"/>
                <a:gd name="connsiteY1" fmla="*/ 139376 h 284741"/>
                <a:gd name="connsiteX2" fmla="*/ 146153 w 286898"/>
                <a:gd name="connsiteY2" fmla="*/ 39 h 284741"/>
                <a:gd name="connsiteX3" fmla="*/ 286897 w 286898"/>
                <a:gd name="connsiteY3" fmla="*/ 145071 h 284741"/>
                <a:gd name="connsiteX4" fmla="*/ 138069 w 286898"/>
                <a:gd name="connsiteY4" fmla="*/ 284690 h 28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98" h="284741">
                  <a:moveTo>
                    <a:pt x="138139" y="284690"/>
                  </a:moveTo>
                  <a:cubicBezTo>
                    <a:pt x="58628" y="282651"/>
                    <a:pt x="-3308" y="217411"/>
                    <a:pt x="137" y="139376"/>
                  </a:cubicBezTo>
                  <a:cubicBezTo>
                    <a:pt x="3582" y="61061"/>
                    <a:pt x="69454" y="-1789"/>
                    <a:pt x="146153" y="39"/>
                  </a:cubicBezTo>
                  <a:cubicBezTo>
                    <a:pt x="222852" y="1867"/>
                    <a:pt x="287319" y="68231"/>
                    <a:pt x="286897" y="145071"/>
                  </a:cubicBezTo>
                  <a:cubicBezTo>
                    <a:pt x="286475" y="224512"/>
                    <a:pt x="220181" y="286799"/>
                    <a:pt x="138069" y="284690"/>
                  </a:cubicBezTo>
                  <a:close/>
                </a:path>
              </a:pathLst>
            </a:custGeom>
            <a:solidFill>
              <a:srgbClr val="FFC000"/>
            </a:solidFill>
            <a:ln w="7019"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07FA845F-D484-4223-8944-2ADBBB890A25}"/>
                </a:ext>
              </a:extLst>
            </p:cNvPr>
            <p:cNvSpPr/>
            <p:nvPr/>
          </p:nvSpPr>
          <p:spPr>
            <a:xfrm>
              <a:off x="10986988" y="2255536"/>
              <a:ext cx="243649" cy="256732"/>
            </a:xfrm>
            <a:custGeom>
              <a:avLst/>
              <a:gdLst>
                <a:gd name="connsiteX0" fmla="*/ 121112 w 243649"/>
                <a:gd name="connsiteY0" fmla="*/ 81935 h 256732"/>
                <a:gd name="connsiteX1" fmla="*/ 97210 w 243649"/>
                <a:gd name="connsiteY1" fmla="*/ 61055 h 256732"/>
                <a:gd name="connsiteX2" fmla="*/ 99530 w 243649"/>
                <a:gd name="connsiteY2" fmla="*/ 5166 h 256732"/>
                <a:gd name="connsiteX3" fmla="*/ 139110 w 243649"/>
                <a:gd name="connsiteY3" fmla="*/ 24920 h 256732"/>
                <a:gd name="connsiteX4" fmla="*/ 231978 w 243649"/>
                <a:gd name="connsiteY4" fmla="*/ 157790 h 256732"/>
                <a:gd name="connsiteX5" fmla="*/ 223120 w 243649"/>
                <a:gd name="connsiteY5" fmla="*/ 242574 h 256732"/>
                <a:gd name="connsiteX6" fmla="*/ 142132 w 243649"/>
                <a:gd name="connsiteY6" fmla="*/ 239692 h 256732"/>
                <a:gd name="connsiteX7" fmla="*/ 37102 w 243649"/>
                <a:gd name="connsiteY7" fmla="*/ 171007 h 256732"/>
                <a:gd name="connsiteX8" fmla="*/ 9755 w 243649"/>
                <a:gd name="connsiteY8" fmla="*/ 90090 h 256732"/>
                <a:gd name="connsiteX9" fmla="*/ 91375 w 243649"/>
                <a:gd name="connsiteY9" fmla="*/ 78912 h 256732"/>
                <a:gd name="connsiteX10" fmla="*/ 115207 w 243649"/>
                <a:gd name="connsiteY10" fmla="*/ 90793 h 256732"/>
                <a:gd name="connsiteX11" fmla="*/ 121112 w 243649"/>
                <a:gd name="connsiteY11" fmla="*/ 82005 h 2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649" h="256732">
                  <a:moveTo>
                    <a:pt x="121112" y="81935"/>
                  </a:moveTo>
                  <a:cubicBezTo>
                    <a:pt x="112957" y="75046"/>
                    <a:pt x="102553" y="69632"/>
                    <a:pt x="97210" y="61055"/>
                  </a:cubicBezTo>
                  <a:cubicBezTo>
                    <a:pt x="85751" y="42566"/>
                    <a:pt x="83993" y="18453"/>
                    <a:pt x="99530" y="5166"/>
                  </a:cubicBezTo>
                  <a:cubicBezTo>
                    <a:pt x="118019" y="-10652"/>
                    <a:pt x="129478" y="13883"/>
                    <a:pt x="139110" y="24920"/>
                  </a:cubicBezTo>
                  <a:cubicBezTo>
                    <a:pt x="174823" y="65695"/>
                    <a:pt x="208849" y="108017"/>
                    <a:pt x="231978" y="157790"/>
                  </a:cubicBezTo>
                  <a:cubicBezTo>
                    <a:pt x="246038" y="188020"/>
                    <a:pt x="251943" y="217968"/>
                    <a:pt x="223120" y="242574"/>
                  </a:cubicBezTo>
                  <a:cubicBezTo>
                    <a:pt x="196265" y="265492"/>
                    <a:pt x="168847" y="257689"/>
                    <a:pt x="142132" y="239692"/>
                  </a:cubicBezTo>
                  <a:cubicBezTo>
                    <a:pt x="107474" y="216281"/>
                    <a:pt x="72675" y="193082"/>
                    <a:pt x="37102" y="171007"/>
                  </a:cubicBezTo>
                  <a:cubicBezTo>
                    <a:pt x="4974" y="151112"/>
                    <a:pt x="-11969" y="125100"/>
                    <a:pt x="9755" y="90090"/>
                  </a:cubicBezTo>
                  <a:cubicBezTo>
                    <a:pt x="30494" y="56627"/>
                    <a:pt x="61215" y="62180"/>
                    <a:pt x="91375" y="78912"/>
                  </a:cubicBezTo>
                  <a:cubicBezTo>
                    <a:pt x="99108" y="83201"/>
                    <a:pt x="107263" y="86856"/>
                    <a:pt x="115207" y="90793"/>
                  </a:cubicBezTo>
                  <a:cubicBezTo>
                    <a:pt x="117175" y="87840"/>
                    <a:pt x="119144" y="84958"/>
                    <a:pt x="121112" y="82005"/>
                  </a:cubicBezTo>
                  <a:close/>
                </a:path>
              </a:pathLst>
            </a:custGeom>
            <a:solidFill>
              <a:srgbClr val="FFC000"/>
            </a:solidFill>
            <a:ln w="7019"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BB77CAE4-B349-47D8-91FE-6FC1696B8698}"/>
                </a:ext>
              </a:extLst>
            </p:cNvPr>
            <p:cNvSpPr/>
            <p:nvPr/>
          </p:nvSpPr>
          <p:spPr>
            <a:xfrm>
              <a:off x="10637421" y="2255833"/>
              <a:ext cx="244654" cy="256548"/>
            </a:xfrm>
            <a:custGeom>
              <a:avLst/>
              <a:gdLst>
                <a:gd name="connsiteX0" fmla="*/ 125639 w 244654"/>
                <a:gd name="connsiteY0" fmla="*/ 86981 h 256548"/>
                <a:gd name="connsiteX1" fmla="*/ 167258 w 244654"/>
                <a:gd name="connsiteY1" fmla="*/ 71234 h 256548"/>
                <a:gd name="connsiteX2" fmla="*/ 236013 w 244654"/>
                <a:gd name="connsiteY2" fmla="*/ 90777 h 256548"/>
                <a:gd name="connsiteX3" fmla="*/ 220617 w 244654"/>
                <a:gd name="connsiteY3" fmla="*/ 160024 h 256548"/>
                <a:gd name="connsiteX4" fmla="*/ 92949 w 244654"/>
                <a:gd name="connsiteY4" fmla="*/ 245089 h 256548"/>
                <a:gd name="connsiteX5" fmla="*/ 19976 w 244654"/>
                <a:gd name="connsiteY5" fmla="*/ 241012 h 256548"/>
                <a:gd name="connsiteX6" fmla="*/ 5635 w 244654"/>
                <a:gd name="connsiteY6" fmla="*/ 172819 h 256548"/>
                <a:gd name="connsiteX7" fmla="*/ 120226 w 244654"/>
                <a:gd name="connsiteY7" fmla="*/ 10774 h 256548"/>
                <a:gd name="connsiteX8" fmla="*/ 147152 w 244654"/>
                <a:gd name="connsiteY8" fmla="*/ 6345 h 256548"/>
                <a:gd name="connsiteX9" fmla="*/ 150807 w 244654"/>
                <a:gd name="connsiteY9" fmla="*/ 55486 h 256548"/>
                <a:gd name="connsiteX10" fmla="*/ 125569 w 244654"/>
                <a:gd name="connsiteY10" fmla="*/ 87051 h 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654" h="256548">
                  <a:moveTo>
                    <a:pt x="125639" y="86981"/>
                  </a:moveTo>
                  <a:cubicBezTo>
                    <a:pt x="143496" y="91410"/>
                    <a:pt x="153619" y="76295"/>
                    <a:pt x="167258" y="71234"/>
                  </a:cubicBezTo>
                  <a:cubicBezTo>
                    <a:pt x="195308" y="60829"/>
                    <a:pt x="220195" y="63571"/>
                    <a:pt x="236013" y="90777"/>
                  </a:cubicBezTo>
                  <a:cubicBezTo>
                    <a:pt x="251409" y="117281"/>
                    <a:pt x="246206" y="142308"/>
                    <a:pt x="220617" y="160024"/>
                  </a:cubicBezTo>
                  <a:cubicBezTo>
                    <a:pt x="178576" y="189129"/>
                    <a:pt x="135903" y="217250"/>
                    <a:pt x="92949" y="245089"/>
                  </a:cubicBezTo>
                  <a:cubicBezTo>
                    <a:pt x="68133" y="261188"/>
                    <a:pt x="42683" y="260766"/>
                    <a:pt x="19976" y="241012"/>
                  </a:cubicBezTo>
                  <a:cubicBezTo>
                    <a:pt x="-1325" y="222382"/>
                    <a:pt x="-4700" y="196933"/>
                    <a:pt x="5635" y="172819"/>
                  </a:cubicBezTo>
                  <a:cubicBezTo>
                    <a:pt x="32068" y="110813"/>
                    <a:pt x="71788" y="57525"/>
                    <a:pt x="120226" y="10774"/>
                  </a:cubicBezTo>
                  <a:cubicBezTo>
                    <a:pt x="127748" y="3533"/>
                    <a:pt x="137872" y="-6872"/>
                    <a:pt x="147152" y="6345"/>
                  </a:cubicBezTo>
                  <a:cubicBezTo>
                    <a:pt x="157486" y="20968"/>
                    <a:pt x="156431" y="38684"/>
                    <a:pt x="150807" y="55486"/>
                  </a:cubicBezTo>
                  <a:cubicBezTo>
                    <a:pt x="146449" y="68632"/>
                    <a:pt x="126413" y="69546"/>
                    <a:pt x="125569" y="87051"/>
                  </a:cubicBezTo>
                  <a:close/>
                </a:path>
              </a:pathLst>
            </a:custGeom>
            <a:solidFill>
              <a:srgbClr val="FFC000"/>
            </a:solidFill>
            <a:ln w="7019" cap="flat">
              <a:noFill/>
              <a:prstDash val="solid"/>
              <a:miter/>
            </a:ln>
          </p:spPr>
          <p:txBody>
            <a:bodyPr rtlCol="0" anchor="ctr"/>
            <a:lstStyle/>
            <a:p>
              <a:endParaRPr lang="LID4096"/>
            </a:p>
          </p:txBody>
        </p:sp>
      </p:grpSp>
    </p:spTree>
    <p:extLst>
      <p:ext uri="{BB962C8B-B14F-4D97-AF65-F5344CB8AC3E}">
        <p14:creationId xmlns:p14="http://schemas.microsoft.com/office/powerpoint/2010/main" val="50029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ralelogramo 36">
            <a:extLst>
              <a:ext uri="{FF2B5EF4-FFF2-40B4-BE49-F238E27FC236}">
                <a16:creationId xmlns:a16="http://schemas.microsoft.com/office/drawing/2014/main" id="{9A95DEC2-3715-48E4-8244-6BAB42652154}"/>
              </a:ext>
            </a:extLst>
          </p:cNvPr>
          <p:cNvSpPr/>
          <p:nvPr/>
        </p:nvSpPr>
        <p:spPr>
          <a:xfrm>
            <a:off x="5246930" y="0"/>
            <a:ext cx="1862482" cy="6858000"/>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Imagen 6">
            <a:extLst>
              <a:ext uri="{FF2B5EF4-FFF2-40B4-BE49-F238E27FC236}">
                <a16:creationId xmlns:a16="http://schemas.microsoft.com/office/drawing/2014/main" id="{B243F281-907E-4788-9A65-94ABF7A87C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0" y="-1"/>
            <a:ext cx="4973863" cy="6858001"/>
          </a:xfrm>
          <a:prstGeom prst="rect">
            <a:avLst/>
          </a:prstGeom>
        </p:spPr>
      </p:pic>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944360" y="886898"/>
            <a:ext cx="3725635" cy="1133475"/>
          </a:xfrm>
        </p:spPr>
        <p:txBody>
          <a:bodyPr>
            <a:normAutofit fontScale="90000"/>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786154" y="2291475"/>
            <a:ext cx="4973864" cy="446994"/>
          </a:xfrm>
        </p:spPr>
        <p:txBody>
          <a:bodyPr/>
          <a:lstStyle/>
          <a:p>
            <a:r>
              <a:rPr lang="en-US" dirty="0"/>
              <a:t>Here goes the subtitle of your section</a:t>
            </a:r>
          </a:p>
        </p:txBody>
      </p:sp>
      <p:sp>
        <p:nvSpPr>
          <p:cNvPr id="2" name="Text Placeholder 1">
            <a:extLst>
              <a:ext uri="{FF2B5EF4-FFF2-40B4-BE49-F238E27FC236}">
                <a16:creationId xmlns:a16="http://schemas.microsoft.com/office/drawing/2014/main" id="{E408EE46-D043-7A43-B917-42824B7F7144}"/>
              </a:ext>
            </a:extLst>
          </p:cNvPr>
          <p:cNvSpPr>
            <a:spLocks noGrp="1"/>
          </p:cNvSpPr>
          <p:nvPr>
            <p:ph type="body" sz="quarter" idx="13"/>
          </p:nvPr>
        </p:nvSpPr>
        <p:spPr>
          <a:xfrm>
            <a:off x="9391650" y="6110515"/>
            <a:ext cx="2800350" cy="518658"/>
          </a:xfrm>
          <a:solidFill>
            <a:srgbClr val="FFFFFF"/>
          </a:solidFill>
        </p:spPr>
        <p:txBody>
          <a:bodyPr>
            <a:normAutofit/>
          </a:bodyPr>
          <a:lstStyle/>
          <a:p>
            <a:r>
              <a:rPr lang="en-US" dirty="0">
                <a:solidFill>
                  <a:srgbClr val="61D6FF"/>
                </a:solidFill>
              </a:rPr>
              <a:t>Lorem Ipsum</a:t>
            </a:r>
          </a:p>
        </p:txBody>
      </p:sp>
      <p:sp>
        <p:nvSpPr>
          <p:cNvPr id="6" name="Content Placeholder 4">
            <a:extLst>
              <a:ext uri="{FF2B5EF4-FFF2-40B4-BE49-F238E27FC236}">
                <a16:creationId xmlns:a16="http://schemas.microsoft.com/office/drawing/2014/main" id="{30D7B55C-5971-48EB-B215-2EE18A1A9D43}"/>
              </a:ext>
            </a:extLst>
          </p:cNvPr>
          <p:cNvSpPr txBox="1">
            <a:spLocks/>
          </p:cNvSpPr>
          <p:nvPr/>
        </p:nvSpPr>
        <p:spPr>
          <a:xfrm>
            <a:off x="730251" y="4748019"/>
            <a:ext cx="4516679" cy="108117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spcAft>
                <a:spcPts val="12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noProof="1"/>
              <a:t>Duis aute irure dolor in reprehenderit in voluptate velit esse cillum dolore eu fugiat nulla pariatur. </a:t>
            </a:r>
          </a:p>
        </p:txBody>
      </p:sp>
      <p:sp>
        <p:nvSpPr>
          <p:cNvPr id="29" name="Content Placeholder 4">
            <a:extLst>
              <a:ext uri="{FF2B5EF4-FFF2-40B4-BE49-F238E27FC236}">
                <a16:creationId xmlns:a16="http://schemas.microsoft.com/office/drawing/2014/main" id="{40628385-5489-4B0A-B049-8847F5FAF837}"/>
              </a:ext>
            </a:extLst>
          </p:cNvPr>
          <p:cNvSpPr txBox="1">
            <a:spLocks/>
          </p:cNvSpPr>
          <p:nvPr/>
        </p:nvSpPr>
        <p:spPr>
          <a:xfrm>
            <a:off x="730252" y="2940067"/>
            <a:ext cx="4628964" cy="175940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spcAft>
                <a:spcPts val="12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31" name="矩形 6">
            <a:extLst>
              <a:ext uri="{FF2B5EF4-FFF2-40B4-BE49-F238E27FC236}">
                <a16:creationId xmlns:a16="http://schemas.microsoft.com/office/drawing/2014/main" id="{6C44E9E9-C7D6-41B3-BBBB-C7037FD5B3C1}"/>
              </a:ext>
            </a:extLst>
          </p:cNvPr>
          <p:cNvSpPr/>
          <p:nvPr/>
        </p:nvSpPr>
        <p:spPr>
          <a:xfrm rot="1751457">
            <a:off x="6400743" y="1819268"/>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2" name="椭圆 15">
            <a:extLst>
              <a:ext uri="{FF2B5EF4-FFF2-40B4-BE49-F238E27FC236}">
                <a16:creationId xmlns:a16="http://schemas.microsoft.com/office/drawing/2014/main" id="{900299CC-C598-4E3E-9C42-1F1E60F0F25E}"/>
              </a:ext>
            </a:extLst>
          </p:cNvPr>
          <p:cNvSpPr/>
          <p:nvPr/>
        </p:nvSpPr>
        <p:spPr>
          <a:xfrm>
            <a:off x="5673086" y="1323415"/>
            <a:ext cx="1393917" cy="13939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3" name="矩形 6">
            <a:extLst>
              <a:ext uri="{FF2B5EF4-FFF2-40B4-BE49-F238E27FC236}">
                <a16:creationId xmlns:a16="http://schemas.microsoft.com/office/drawing/2014/main" id="{7BF64CB7-A9AB-4D06-8006-493F51E71F93}"/>
              </a:ext>
            </a:extLst>
          </p:cNvPr>
          <p:cNvSpPr/>
          <p:nvPr/>
        </p:nvSpPr>
        <p:spPr>
          <a:xfrm rot="1751457">
            <a:off x="6311120" y="4430402"/>
            <a:ext cx="1644382" cy="1347530"/>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椭圆 15">
            <a:extLst>
              <a:ext uri="{FF2B5EF4-FFF2-40B4-BE49-F238E27FC236}">
                <a16:creationId xmlns:a16="http://schemas.microsoft.com/office/drawing/2014/main" id="{22A8D472-1666-42DE-AAF4-634E81914306}"/>
              </a:ext>
            </a:extLst>
          </p:cNvPr>
          <p:cNvSpPr/>
          <p:nvPr/>
        </p:nvSpPr>
        <p:spPr>
          <a:xfrm>
            <a:off x="5583463" y="3934549"/>
            <a:ext cx="1393917" cy="1393917"/>
          </a:xfrm>
          <a:prstGeom prst="ellipse">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Cara sonriente 34">
            <a:extLst>
              <a:ext uri="{FF2B5EF4-FFF2-40B4-BE49-F238E27FC236}">
                <a16:creationId xmlns:a16="http://schemas.microsoft.com/office/drawing/2014/main" id="{7AFFCC61-3D16-488A-B8B2-1ED45E97B10F}"/>
              </a:ext>
            </a:extLst>
          </p:cNvPr>
          <p:cNvSpPr/>
          <p:nvPr/>
        </p:nvSpPr>
        <p:spPr>
          <a:xfrm>
            <a:off x="5984266" y="1648259"/>
            <a:ext cx="790833" cy="790833"/>
          </a:xfrm>
          <a:prstGeom prst="smileyFace">
            <a:avLst/>
          </a:prstGeom>
          <a:solidFill>
            <a:srgbClr val="7BC6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Cara sonriente 35">
            <a:extLst>
              <a:ext uri="{FF2B5EF4-FFF2-40B4-BE49-F238E27FC236}">
                <a16:creationId xmlns:a16="http://schemas.microsoft.com/office/drawing/2014/main" id="{9C815335-AEDF-4816-9A59-98C7A0157205}"/>
              </a:ext>
            </a:extLst>
          </p:cNvPr>
          <p:cNvSpPr/>
          <p:nvPr/>
        </p:nvSpPr>
        <p:spPr>
          <a:xfrm>
            <a:off x="5893260" y="4199191"/>
            <a:ext cx="790833" cy="790833"/>
          </a:xfrm>
          <a:prstGeom prst="smileyFace">
            <a:avLst/>
          </a:prstGeom>
          <a:solidFill>
            <a:srgbClr val="F5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Rectangle 11">
            <a:extLst>
              <a:ext uri="{FF2B5EF4-FFF2-40B4-BE49-F238E27FC236}">
                <a16:creationId xmlns:a16="http://schemas.microsoft.com/office/drawing/2014/main" id="{2D6747F5-1098-48B4-BF6E-26C2EA74AF27}"/>
              </a:ext>
            </a:extLst>
          </p:cNvPr>
          <p:cNvSpPr/>
          <p:nvPr/>
        </p:nvSpPr>
        <p:spPr>
          <a:xfrm>
            <a:off x="0" y="1160642"/>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Tree>
    <p:extLst>
      <p:ext uri="{BB962C8B-B14F-4D97-AF65-F5344CB8AC3E}">
        <p14:creationId xmlns:p14="http://schemas.microsoft.com/office/powerpoint/2010/main" val="11212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E2F4F43-DEB9-4DF6-B4A1-9DF751019FFA}"/>
              </a:ext>
            </a:extLst>
          </p:cNvPr>
          <p:cNvSpPr/>
          <p:nvPr/>
        </p:nvSpPr>
        <p:spPr>
          <a:xfrm>
            <a:off x="152400" y="1211502"/>
            <a:ext cx="11898922" cy="5450473"/>
          </a:xfrm>
          <a:prstGeom prst="rect">
            <a:avLst/>
          </a:prstGeom>
          <a:noFill/>
          <a:ln w="57150">
            <a:solidFill>
              <a:srgbClr val="61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TextBox 10">
            <a:extLst>
              <a:ext uri="{FF2B5EF4-FFF2-40B4-BE49-F238E27FC236}">
                <a16:creationId xmlns:a16="http://schemas.microsoft.com/office/drawing/2014/main" id="{D8E82A9A-54B2-4D33-96D6-8B52FCB186B3}"/>
              </a:ext>
            </a:extLst>
          </p:cNvPr>
          <p:cNvSpPr txBox="1"/>
          <p:nvPr/>
        </p:nvSpPr>
        <p:spPr>
          <a:xfrm>
            <a:off x="617957" y="3013502"/>
            <a:ext cx="3528392" cy="830997"/>
          </a:xfrm>
          <a:prstGeom prst="rect">
            <a:avLst/>
          </a:prstGeom>
          <a:noFill/>
        </p:spPr>
        <p:txBody>
          <a:bodyPr wrap="square" rtlCol="0">
            <a:spAutoFit/>
          </a:bodyPr>
          <a:lstStyle/>
          <a:p>
            <a:r>
              <a:rPr lang="en-US" altLang="ko-KR" sz="2400" b="1" dirty="0">
                <a:solidFill>
                  <a:srgbClr val="FFC000"/>
                </a:solidFill>
                <a:cs typeface="Arial" pitchFamily="34" charset="0"/>
              </a:rPr>
              <a:t>Simple PowerPoint Presentation</a:t>
            </a:r>
            <a:endParaRPr lang="ko-KR" altLang="en-US" sz="2400" b="1" dirty="0">
              <a:solidFill>
                <a:srgbClr val="FFC000"/>
              </a:solidFill>
              <a:cs typeface="Arial" pitchFamily="34" charset="0"/>
            </a:endParaRPr>
          </a:p>
        </p:txBody>
      </p:sp>
      <p:sp>
        <p:nvSpPr>
          <p:cNvPr id="12" name="TextBox 11">
            <a:extLst>
              <a:ext uri="{FF2B5EF4-FFF2-40B4-BE49-F238E27FC236}">
                <a16:creationId xmlns:a16="http://schemas.microsoft.com/office/drawing/2014/main" id="{4A5AA2D1-DC8E-466A-A311-B6DC9307C8B2}"/>
              </a:ext>
            </a:extLst>
          </p:cNvPr>
          <p:cNvSpPr txBox="1"/>
          <p:nvPr/>
        </p:nvSpPr>
        <p:spPr>
          <a:xfrm>
            <a:off x="8045651" y="3925347"/>
            <a:ext cx="3528392" cy="830997"/>
          </a:xfrm>
          <a:prstGeom prst="rect">
            <a:avLst/>
          </a:prstGeom>
          <a:noFill/>
        </p:spPr>
        <p:txBody>
          <a:bodyPr wrap="square" rtlCol="0">
            <a:spAutoFit/>
          </a:bodyPr>
          <a:lstStyle/>
          <a:p>
            <a:pPr algn="r"/>
            <a:r>
              <a:rPr lang="en-US" altLang="ko-KR" sz="2400" b="1" dirty="0">
                <a:solidFill>
                  <a:srgbClr val="FFC000"/>
                </a:solidFill>
                <a:cs typeface="Arial" pitchFamily="34" charset="0"/>
              </a:rPr>
              <a:t>Simple PowerPoint Presentation</a:t>
            </a:r>
            <a:endParaRPr lang="ko-KR" altLang="en-US" sz="2400" b="1" dirty="0">
              <a:solidFill>
                <a:srgbClr val="FFC000"/>
              </a:solidFill>
              <a:cs typeface="Arial" pitchFamily="34" charset="0"/>
            </a:endParaRPr>
          </a:p>
        </p:txBody>
      </p:sp>
      <p:grpSp>
        <p:nvGrpSpPr>
          <p:cNvPr id="25" name="Group 24">
            <a:extLst>
              <a:ext uri="{FF2B5EF4-FFF2-40B4-BE49-F238E27FC236}">
                <a16:creationId xmlns:a16="http://schemas.microsoft.com/office/drawing/2014/main" id="{CDB15D7C-11D9-4AC5-A717-62D02C37D106}"/>
              </a:ext>
            </a:extLst>
          </p:cNvPr>
          <p:cNvGrpSpPr/>
          <p:nvPr/>
        </p:nvGrpSpPr>
        <p:grpSpPr>
          <a:xfrm>
            <a:off x="729195" y="3984309"/>
            <a:ext cx="3417154" cy="983815"/>
            <a:chOff x="617187" y="3622024"/>
            <a:chExt cx="3417154" cy="983815"/>
          </a:xfrm>
        </p:grpSpPr>
        <p:sp>
          <p:nvSpPr>
            <p:cNvPr id="17" name="TextBox 16">
              <a:extLst>
                <a:ext uri="{FF2B5EF4-FFF2-40B4-BE49-F238E27FC236}">
                  <a16:creationId xmlns:a16="http://schemas.microsoft.com/office/drawing/2014/main" id="{41F02B2A-5F8B-4CB7-9273-3292DF23986D}"/>
                </a:ext>
              </a:extLst>
            </p:cNvPr>
            <p:cNvSpPr txBox="1"/>
            <p:nvPr/>
          </p:nvSpPr>
          <p:spPr>
            <a:xfrm>
              <a:off x="617187" y="3622024"/>
              <a:ext cx="590798" cy="707886"/>
            </a:xfrm>
            <a:prstGeom prst="rect">
              <a:avLst/>
            </a:prstGeom>
            <a:noFill/>
            <a:ln>
              <a:noFill/>
            </a:ln>
          </p:spPr>
          <p:txBody>
            <a:bodyPr wrap="square" rtlCol="0" anchor="ctr">
              <a:spAutoFit/>
            </a:bodyPr>
            <a:lstStyle/>
            <a:p>
              <a:pPr algn="ctr"/>
              <a:r>
                <a:rPr lang="en-US" altLang="ko-KR" sz="4000" b="1" dirty="0">
                  <a:solidFill>
                    <a:srgbClr val="00B0F0"/>
                  </a:solidFill>
                  <a:cs typeface="Arial" pitchFamily="34" charset="0"/>
                </a:rPr>
                <a:t>Q</a:t>
              </a:r>
              <a:endParaRPr lang="ko-KR" altLang="en-US" sz="4000" b="1" dirty="0">
                <a:solidFill>
                  <a:srgbClr val="00B0F0"/>
                </a:solidFill>
                <a:cs typeface="Arial" pitchFamily="34" charset="0"/>
              </a:endParaRPr>
            </a:p>
          </p:txBody>
        </p:sp>
        <p:grpSp>
          <p:nvGrpSpPr>
            <p:cNvPr id="19" name="Group 18">
              <a:extLst>
                <a:ext uri="{FF2B5EF4-FFF2-40B4-BE49-F238E27FC236}">
                  <a16:creationId xmlns:a16="http://schemas.microsoft.com/office/drawing/2014/main" id="{FF5778A2-8830-4467-AD07-829B31BD624D}"/>
                </a:ext>
              </a:extLst>
            </p:cNvPr>
            <p:cNvGrpSpPr/>
            <p:nvPr/>
          </p:nvGrpSpPr>
          <p:grpSpPr>
            <a:xfrm>
              <a:off x="1404483" y="3622024"/>
              <a:ext cx="2629858" cy="983815"/>
              <a:chOff x="6372200" y="1632861"/>
              <a:chExt cx="2160240" cy="983815"/>
            </a:xfrm>
          </p:grpSpPr>
          <p:sp>
            <p:nvSpPr>
              <p:cNvPr id="20" name="TextBox 19">
                <a:extLst>
                  <a:ext uri="{FF2B5EF4-FFF2-40B4-BE49-F238E27FC236}">
                    <a16:creationId xmlns:a16="http://schemas.microsoft.com/office/drawing/2014/main" id="{CF741B09-D68A-4B05-8795-2EA71183E8F6}"/>
                  </a:ext>
                </a:extLst>
              </p:cNvPr>
              <p:cNvSpPr txBox="1"/>
              <p:nvPr/>
            </p:nvSpPr>
            <p:spPr>
              <a:xfrm>
                <a:off x="6372201" y="1970345"/>
                <a:ext cx="2160239" cy="646331"/>
              </a:xfrm>
              <a:prstGeom prst="rect">
                <a:avLst/>
              </a:prstGeom>
              <a:noFill/>
            </p:spPr>
            <p:txBody>
              <a:bodyPr wrap="square" lIns="108000" rIns="108000" rtlCol="0">
                <a:spAutoFit/>
              </a:bodyPr>
              <a:lstStyle/>
              <a:p>
                <a:r>
                  <a:rPr lang="en-US" altLang="ko-KR" sz="1200" dirty="0">
                    <a:cs typeface="Arial" pitchFamily="34" charset="0"/>
                  </a:rPr>
                  <a:t>You can simply impress your audience and add a unique zing and appeal to your Presentations. </a:t>
                </a:r>
                <a:endParaRPr lang="en-US" altLang="ko-KR" sz="1200" dirty="0"/>
              </a:p>
            </p:txBody>
          </p:sp>
          <p:sp>
            <p:nvSpPr>
              <p:cNvPr id="21" name="TextBox 20">
                <a:extLst>
                  <a:ext uri="{FF2B5EF4-FFF2-40B4-BE49-F238E27FC236}">
                    <a16:creationId xmlns:a16="http://schemas.microsoft.com/office/drawing/2014/main" id="{89171570-2A1C-4B0B-B389-7AF1D7D42751}"/>
                  </a:ext>
                </a:extLst>
              </p:cNvPr>
              <p:cNvSpPr txBox="1"/>
              <p:nvPr/>
            </p:nvSpPr>
            <p:spPr>
              <a:xfrm>
                <a:off x="6372200" y="1632861"/>
                <a:ext cx="2160239" cy="338554"/>
              </a:xfrm>
              <a:prstGeom prst="rect">
                <a:avLst/>
              </a:prstGeom>
              <a:noFill/>
            </p:spPr>
            <p:txBody>
              <a:bodyPr wrap="square" lIns="108000" rIns="108000" rtlCol="0">
                <a:spAutoFit/>
              </a:bodyPr>
              <a:lstStyle/>
              <a:p>
                <a:r>
                  <a:rPr lang="en-US" altLang="ko-KR" sz="1600" b="1" dirty="0">
                    <a:solidFill>
                      <a:schemeClr val="bg2">
                        <a:lumMod val="10000"/>
                      </a:schemeClr>
                    </a:solidFill>
                  </a:rPr>
                  <a:t>Contents Title</a:t>
                </a:r>
                <a:endParaRPr lang="ko-KR" altLang="en-US" sz="1600" b="1" dirty="0">
                  <a:solidFill>
                    <a:schemeClr val="bg2">
                      <a:lumMod val="10000"/>
                    </a:schemeClr>
                  </a:solidFill>
                </a:endParaRPr>
              </a:p>
            </p:txBody>
          </p:sp>
        </p:grpSp>
      </p:grpSp>
      <p:grpSp>
        <p:nvGrpSpPr>
          <p:cNvPr id="26" name="Group 25">
            <a:extLst>
              <a:ext uri="{FF2B5EF4-FFF2-40B4-BE49-F238E27FC236}">
                <a16:creationId xmlns:a16="http://schemas.microsoft.com/office/drawing/2014/main" id="{D4B000E5-0C92-4A46-8D17-FD4CEE495891}"/>
              </a:ext>
            </a:extLst>
          </p:cNvPr>
          <p:cNvGrpSpPr/>
          <p:nvPr/>
        </p:nvGrpSpPr>
        <p:grpSpPr>
          <a:xfrm flipH="1">
            <a:off x="729195" y="5115603"/>
            <a:ext cx="3417154" cy="983815"/>
            <a:chOff x="617187" y="3622024"/>
            <a:chExt cx="3417154" cy="983815"/>
          </a:xfrm>
        </p:grpSpPr>
        <p:sp>
          <p:nvSpPr>
            <p:cNvPr id="27" name="TextBox 26">
              <a:extLst>
                <a:ext uri="{FF2B5EF4-FFF2-40B4-BE49-F238E27FC236}">
                  <a16:creationId xmlns:a16="http://schemas.microsoft.com/office/drawing/2014/main" id="{18EF3837-174B-486C-AEFC-3A77068732F8}"/>
                </a:ext>
              </a:extLst>
            </p:cNvPr>
            <p:cNvSpPr txBox="1"/>
            <p:nvPr/>
          </p:nvSpPr>
          <p:spPr>
            <a:xfrm>
              <a:off x="617187" y="3622024"/>
              <a:ext cx="590798" cy="707886"/>
            </a:xfrm>
            <a:prstGeom prst="rect">
              <a:avLst/>
            </a:prstGeom>
            <a:noFill/>
            <a:ln>
              <a:noFill/>
            </a:ln>
          </p:spPr>
          <p:txBody>
            <a:bodyPr wrap="square" rtlCol="0" anchor="ctr">
              <a:spAutoFit/>
            </a:bodyPr>
            <a:lstStyle/>
            <a:p>
              <a:pPr algn="ctr"/>
              <a:r>
                <a:rPr lang="en-US" altLang="ko-KR" sz="4000" b="1" dirty="0">
                  <a:solidFill>
                    <a:srgbClr val="00B0F0"/>
                  </a:solidFill>
                  <a:cs typeface="Arial" pitchFamily="34" charset="0"/>
                </a:rPr>
                <a:t>A</a:t>
              </a:r>
              <a:endParaRPr lang="ko-KR" altLang="en-US" sz="4000" b="1" dirty="0">
                <a:solidFill>
                  <a:srgbClr val="00B0F0"/>
                </a:solidFill>
                <a:cs typeface="Arial" pitchFamily="34" charset="0"/>
              </a:endParaRPr>
            </a:p>
          </p:txBody>
        </p:sp>
        <p:grpSp>
          <p:nvGrpSpPr>
            <p:cNvPr id="28" name="Group 27">
              <a:extLst>
                <a:ext uri="{FF2B5EF4-FFF2-40B4-BE49-F238E27FC236}">
                  <a16:creationId xmlns:a16="http://schemas.microsoft.com/office/drawing/2014/main" id="{9847C102-BB56-4700-B1FA-C4AAA94B848B}"/>
                </a:ext>
              </a:extLst>
            </p:cNvPr>
            <p:cNvGrpSpPr/>
            <p:nvPr/>
          </p:nvGrpSpPr>
          <p:grpSpPr>
            <a:xfrm>
              <a:off x="1404483" y="3622024"/>
              <a:ext cx="2629858" cy="983815"/>
              <a:chOff x="6372200" y="1632861"/>
              <a:chExt cx="2160240" cy="983815"/>
            </a:xfrm>
          </p:grpSpPr>
          <p:sp>
            <p:nvSpPr>
              <p:cNvPr id="29" name="TextBox 28">
                <a:extLst>
                  <a:ext uri="{FF2B5EF4-FFF2-40B4-BE49-F238E27FC236}">
                    <a16:creationId xmlns:a16="http://schemas.microsoft.com/office/drawing/2014/main" id="{3BF7694F-57B8-4D06-AD63-D2771418D2D1}"/>
                  </a:ext>
                </a:extLst>
              </p:cNvPr>
              <p:cNvSpPr txBox="1"/>
              <p:nvPr/>
            </p:nvSpPr>
            <p:spPr>
              <a:xfrm>
                <a:off x="6372201" y="1970345"/>
                <a:ext cx="2160239" cy="646331"/>
              </a:xfrm>
              <a:prstGeom prst="rect">
                <a:avLst/>
              </a:prstGeom>
              <a:noFill/>
            </p:spPr>
            <p:txBody>
              <a:bodyPr wrap="square" lIns="108000" rIns="108000" rtlCol="0">
                <a:spAutoFit/>
              </a:bodyPr>
              <a:lstStyle/>
              <a:p>
                <a:pPr algn="r"/>
                <a:r>
                  <a:rPr lang="en-US" altLang="ko-KR" sz="1200" dirty="0">
                    <a:cs typeface="Arial" pitchFamily="34" charset="0"/>
                  </a:rPr>
                  <a:t>You can simply impress your audience and add a unique zing and appeal to your Presentations. </a:t>
                </a:r>
                <a:endParaRPr lang="en-US" altLang="ko-KR" sz="1200" dirty="0"/>
              </a:p>
            </p:txBody>
          </p:sp>
          <p:sp>
            <p:nvSpPr>
              <p:cNvPr id="30" name="TextBox 29">
                <a:extLst>
                  <a:ext uri="{FF2B5EF4-FFF2-40B4-BE49-F238E27FC236}">
                    <a16:creationId xmlns:a16="http://schemas.microsoft.com/office/drawing/2014/main" id="{EFC9777C-D8EF-45C1-8BF4-09F752D3C3C3}"/>
                  </a:ext>
                </a:extLst>
              </p:cNvPr>
              <p:cNvSpPr txBox="1"/>
              <p:nvPr/>
            </p:nvSpPr>
            <p:spPr>
              <a:xfrm>
                <a:off x="6372200" y="1632861"/>
                <a:ext cx="2160239" cy="338554"/>
              </a:xfrm>
              <a:prstGeom prst="rect">
                <a:avLst/>
              </a:prstGeom>
              <a:noFill/>
            </p:spPr>
            <p:txBody>
              <a:bodyPr wrap="square" lIns="108000" rIns="108000" rtlCol="0">
                <a:spAutoFit/>
              </a:bodyPr>
              <a:lstStyle/>
              <a:p>
                <a:pPr algn="r"/>
                <a:r>
                  <a:rPr lang="en-US" altLang="ko-KR" sz="1600" b="1" dirty="0">
                    <a:solidFill>
                      <a:schemeClr val="bg2">
                        <a:lumMod val="10000"/>
                      </a:schemeClr>
                    </a:solidFill>
                  </a:rPr>
                  <a:t>Contents Title</a:t>
                </a:r>
                <a:endParaRPr lang="ko-KR" altLang="en-US" sz="1600" b="1" dirty="0">
                  <a:solidFill>
                    <a:schemeClr val="bg2">
                      <a:lumMod val="10000"/>
                    </a:schemeClr>
                  </a:solidFill>
                </a:endParaRPr>
              </a:p>
            </p:txBody>
          </p:sp>
        </p:grpSp>
      </p:grpSp>
      <p:grpSp>
        <p:nvGrpSpPr>
          <p:cNvPr id="31" name="Group 30">
            <a:extLst>
              <a:ext uri="{FF2B5EF4-FFF2-40B4-BE49-F238E27FC236}">
                <a16:creationId xmlns:a16="http://schemas.microsoft.com/office/drawing/2014/main" id="{13E67AC3-38A5-4C43-92B9-2104B1565F6C}"/>
              </a:ext>
            </a:extLst>
          </p:cNvPr>
          <p:cNvGrpSpPr/>
          <p:nvPr/>
        </p:nvGrpSpPr>
        <p:grpSpPr>
          <a:xfrm>
            <a:off x="8156889" y="1663332"/>
            <a:ext cx="3417154" cy="983815"/>
            <a:chOff x="617187" y="3622024"/>
            <a:chExt cx="3417154" cy="983815"/>
          </a:xfrm>
        </p:grpSpPr>
        <p:sp>
          <p:nvSpPr>
            <p:cNvPr id="32" name="TextBox 31">
              <a:extLst>
                <a:ext uri="{FF2B5EF4-FFF2-40B4-BE49-F238E27FC236}">
                  <a16:creationId xmlns:a16="http://schemas.microsoft.com/office/drawing/2014/main" id="{00D91974-D129-4232-A9D3-7CA6107629D4}"/>
                </a:ext>
              </a:extLst>
            </p:cNvPr>
            <p:cNvSpPr txBox="1"/>
            <p:nvPr/>
          </p:nvSpPr>
          <p:spPr>
            <a:xfrm>
              <a:off x="617187" y="3622024"/>
              <a:ext cx="590798" cy="707886"/>
            </a:xfrm>
            <a:prstGeom prst="rect">
              <a:avLst/>
            </a:prstGeom>
            <a:noFill/>
            <a:ln>
              <a:noFill/>
            </a:ln>
          </p:spPr>
          <p:txBody>
            <a:bodyPr wrap="square" rtlCol="0" anchor="ctr">
              <a:spAutoFit/>
            </a:bodyPr>
            <a:lstStyle/>
            <a:p>
              <a:pPr algn="ctr"/>
              <a:r>
                <a:rPr lang="en-US" altLang="ko-KR" sz="4000" b="1" dirty="0">
                  <a:solidFill>
                    <a:srgbClr val="00B0F0"/>
                  </a:solidFill>
                  <a:cs typeface="Arial" pitchFamily="34" charset="0"/>
                </a:rPr>
                <a:t>Q</a:t>
              </a:r>
              <a:endParaRPr lang="ko-KR" altLang="en-US" sz="4000" b="1" dirty="0">
                <a:solidFill>
                  <a:srgbClr val="00B0F0"/>
                </a:solidFill>
                <a:cs typeface="Arial" pitchFamily="34" charset="0"/>
              </a:endParaRPr>
            </a:p>
          </p:txBody>
        </p:sp>
        <p:grpSp>
          <p:nvGrpSpPr>
            <p:cNvPr id="33" name="Group 32">
              <a:extLst>
                <a:ext uri="{FF2B5EF4-FFF2-40B4-BE49-F238E27FC236}">
                  <a16:creationId xmlns:a16="http://schemas.microsoft.com/office/drawing/2014/main" id="{89D0F5B1-3657-4791-8C6D-179C05C1F6CF}"/>
                </a:ext>
              </a:extLst>
            </p:cNvPr>
            <p:cNvGrpSpPr/>
            <p:nvPr/>
          </p:nvGrpSpPr>
          <p:grpSpPr>
            <a:xfrm>
              <a:off x="1404483" y="3622024"/>
              <a:ext cx="2629858" cy="983815"/>
              <a:chOff x="6372200" y="1632861"/>
              <a:chExt cx="2160240" cy="983815"/>
            </a:xfrm>
          </p:grpSpPr>
          <p:sp>
            <p:nvSpPr>
              <p:cNvPr id="34" name="TextBox 33">
                <a:extLst>
                  <a:ext uri="{FF2B5EF4-FFF2-40B4-BE49-F238E27FC236}">
                    <a16:creationId xmlns:a16="http://schemas.microsoft.com/office/drawing/2014/main" id="{133E7601-79D8-4F0E-AE21-7347185FFE63}"/>
                  </a:ext>
                </a:extLst>
              </p:cNvPr>
              <p:cNvSpPr txBox="1"/>
              <p:nvPr/>
            </p:nvSpPr>
            <p:spPr>
              <a:xfrm>
                <a:off x="6372201" y="1970345"/>
                <a:ext cx="2160239" cy="646331"/>
              </a:xfrm>
              <a:prstGeom prst="rect">
                <a:avLst/>
              </a:prstGeom>
              <a:noFill/>
            </p:spPr>
            <p:txBody>
              <a:bodyPr wrap="square" lIns="108000" rIns="108000" rtlCol="0">
                <a:spAutoFit/>
              </a:bodyPr>
              <a:lstStyle/>
              <a:p>
                <a:r>
                  <a:rPr lang="en-US" altLang="ko-KR" sz="1200" dirty="0">
                    <a:cs typeface="Arial" pitchFamily="34" charset="0"/>
                  </a:rPr>
                  <a:t>You can simply impress your audience and add a unique zing and appeal to your Presentations. </a:t>
                </a:r>
                <a:endParaRPr lang="en-US" altLang="ko-KR" sz="1200" dirty="0"/>
              </a:p>
            </p:txBody>
          </p:sp>
          <p:sp>
            <p:nvSpPr>
              <p:cNvPr id="35" name="TextBox 34">
                <a:extLst>
                  <a:ext uri="{FF2B5EF4-FFF2-40B4-BE49-F238E27FC236}">
                    <a16:creationId xmlns:a16="http://schemas.microsoft.com/office/drawing/2014/main" id="{6BD1903A-D42A-430A-AB9A-B004AD2EBD7D}"/>
                  </a:ext>
                </a:extLst>
              </p:cNvPr>
              <p:cNvSpPr txBox="1"/>
              <p:nvPr/>
            </p:nvSpPr>
            <p:spPr>
              <a:xfrm>
                <a:off x="6372200" y="1632861"/>
                <a:ext cx="2160239" cy="338554"/>
              </a:xfrm>
              <a:prstGeom prst="rect">
                <a:avLst/>
              </a:prstGeom>
              <a:noFill/>
            </p:spPr>
            <p:txBody>
              <a:bodyPr wrap="square" lIns="108000" rIns="108000" rtlCol="0">
                <a:spAutoFit/>
              </a:bodyPr>
              <a:lstStyle/>
              <a:p>
                <a:r>
                  <a:rPr lang="en-US" altLang="ko-KR" sz="1600" b="1" dirty="0">
                    <a:solidFill>
                      <a:schemeClr val="bg2">
                        <a:lumMod val="10000"/>
                      </a:schemeClr>
                    </a:solidFill>
                  </a:rPr>
                  <a:t>Contents Title</a:t>
                </a:r>
                <a:endParaRPr lang="ko-KR" altLang="en-US" sz="1600" b="1" dirty="0">
                  <a:solidFill>
                    <a:schemeClr val="bg2">
                      <a:lumMod val="10000"/>
                    </a:schemeClr>
                  </a:solidFill>
                </a:endParaRPr>
              </a:p>
            </p:txBody>
          </p:sp>
        </p:grpSp>
      </p:grpSp>
      <p:grpSp>
        <p:nvGrpSpPr>
          <p:cNvPr id="36" name="Group 35">
            <a:extLst>
              <a:ext uri="{FF2B5EF4-FFF2-40B4-BE49-F238E27FC236}">
                <a16:creationId xmlns:a16="http://schemas.microsoft.com/office/drawing/2014/main" id="{A79DBF23-2D6A-4C37-BE8E-2C96B1167FF8}"/>
              </a:ext>
            </a:extLst>
          </p:cNvPr>
          <p:cNvGrpSpPr/>
          <p:nvPr/>
        </p:nvGrpSpPr>
        <p:grpSpPr>
          <a:xfrm flipH="1">
            <a:off x="8156889" y="2794626"/>
            <a:ext cx="3417154" cy="983815"/>
            <a:chOff x="617187" y="3622024"/>
            <a:chExt cx="3417154" cy="983815"/>
          </a:xfrm>
        </p:grpSpPr>
        <p:sp>
          <p:nvSpPr>
            <p:cNvPr id="37" name="TextBox 36">
              <a:extLst>
                <a:ext uri="{FF2B5EF4-FFF2-40B4-BE49-F238E27FC236}">
                  <a16:creationId xmlns:a16="http://schemas.microsoft.com/office/drawing/2014/main" id="{DFE0E911-C589-42FE-A514-491E1619BA3A}"/>
                </a:ext>
              </a:extLst>
            </p:cNvPr>
            <p:cNvSpPr txBox="1"/>
            <p:nvPr/>
          </p:nvSpPr>
          <p:spPr>
            <a:xfrm>
              <a:off x="617187" y="3622024"/>
              <a:ext cx="590798" cy="707886"/>
            </a:xfrm>
            <a:prstGeom prst="rect">
              <a:avLst/>
            </a:prstGeom>
            <a:noFill/>
            <a:ln>
              <a:noFill/>
            </a:ln>
          </p:spPr>
          <p:txBody>
            <a:bodyPr wrap="square" rtlCol="0" anchor="ctr">
              <a:spAutoFit/>
            </a:bodyPr>
            <a:lstStyle/>
            <a:p>
              <a:pPr algn="ctr"/>
              <a:r>
                <a:rPr lang="en-US" altLang="ko-KR" sz="4000" b="1" dirty="0">
                  <a:solidFill>
                    <a:srgbClr val="00B0F0"/>
                  </a:solidFill>
                  <a:cs typeface="Arial" pitchFamily="34" charset="0"/>
                </a:rPr>
                <a:t>A</a:t>
              </a:r>
              <a:endParaRPr lang="ko-KR" altLang="en-US" sz="4000" b="1" dirty="0">
                <a:solidFill>
                  <a:srgbClr val="00B0F0"/>
                </a:solidFill>
                <a:cs typeface="Arial" pitchFamily="34" charset="0"/>
              </a:endParaRPr>
            </a:p>
          </p:txBody>
        </p:sp>
        <p:grpSp>
          <p:nvGrpSpPr>
            <p:cNvPr id="38" name="Group 37">
              <a:extLst>
                <a:ext uri="{FF2B5EF4-FFF2-40B4-BE49-F238E27FC236}">
                  <a16:creationId xmlns:a16="http://schemas.microsoft.com/office/drawing/2014/main" id="{755555CD-729B-407C-A9D8-D8A650E42978}"/>
                </a:ext>
              </a:extLst>
            </p:cNvPr>
            <p:cNvGrpSpPr/>
            <p:nvPr/>
          </p:nvGrpSpPr>
          <p:grpSpPr>
            <a:xfrm>
              <a:off x="1404483" y="3622024"/>
              <a:ext cx="2629858" cy="983815"/>
              <a:chOff x="6372200" y="1632861"/>
              <a:chExt cx="2160240" cy="983815"/>
            </a:xfrm>
          </p:grpSpPr>
          <p:sp>
            <p:nvSpPr>
              <p:cNvPr id="39" name="TextBox 38">
                <a:extLst>
                  <a:ext uri="{FF2B5EF4-FFF2-40B4-BE49-F238E27FC236}">
                    <a16:creationId xmlns:a16="http://schemas.microsoft.com/office/drawing/2014/main" id="{FD137C7A-23F7-4BAD-A4C2-73244F1D4E6B}"/>
                  </a:ext>
                </a:extLst>
              </p:cNvPr>
              <p:cNvSpPr txBox="1"/>
              <p:nvPr/>
            </p:nvSpPr>
            <p:spPr>
              <a:xfrm>
                <a:off x="6372201" y="1970345"/>
                <a:ext cx="2160239" cy="646331"/>
              </a:xfrm>
              <a:prstGeom prst="rect">
                <a:avLst/>
              </a:prstGeom>
              <a:noFill/>
            </p:spPr>
            <p:txBody>
              <a:bodyPr wrap="square" lIns="108000" rIns="108000" rtlCol="0">
                <a:spAutoFit/>
              </a:bodyPr>
              <a:lstStyle/>
              <a:p>
                <a:pPr algn="r"/>
                <a:r>
                  <a:rPr lang="en-US" altLang="ko-KR" sz="1200" dirty="0">
                    <a:cs typeface="Arial" pitchFamily="34" charset="0"/>
                  </a:rPr>
                  <a:t>You can simply impress your audience and add a unique zing and appeal to your Presentations. </a:t>
                </a:r>
                <a:endParaRPr lang="en-US" altLang="ko-KR" sz="1200" dirty="0"/>
              </a:p>
            </p:txBody>
          </p:sp>
          <p:sp>
            <p:nvSpPr>
              <p:cNvPr id="40" name="TextBox 39">
                <a:extLst>
                  <a:ext uri="{FF2B5EF4-FFF2-40B4-BE49-F238E27FC236}">
                    <a16:creationId xmlns:a16="http://schemas.microsoft.com/office/drawing/2014/main" id="{74D667E4-3DFA-4200-A7A0-8F484F51337B}"/>
                  </a:ext>
                </a:extLst>
              </p:cNvPr>
              <p:cNvSpPr txBox="1"/>
              <p:nvPr/>
            </p:nvSpPr>
            <p:spPr>
              <a:xfrm>
                <a:off x="6372200" y="1632861"/>
                <a:ext cx="2160239" cy="338554"/>
              </a:xfrm>
              <a:prstGeom prst="rect">
                <a:avLst/>
              </a:prstGeom>
              <a:noFill/>
            </p:spPr>
            <p:txBody>
              <a:bodyPr wrap="square" lIns="108000" rIns="108000" rtlCol="0">
                <a:spAutoFit/>
              </a:bodyPr>
              <a:lstStyle/>
              <a:p>
                <a:pPr algn="r"/>
                <a:r>
                  <a:rPr lang="en-US" altLang="ko-KR" sz="1600" b="1" dirty="0">
                    <a:solidFill>
                      <a:schemeClr val="bg2">
                        <a:lumMod val="10000"/>
                      </a:schemeClr>
                    </a:solidFill>
                  </a:rPr>
                  <a:t>Contents Title</a:t>
                </a:r>
                <a:endParaRPr lang="ko-KR" altLang="en-US" sz="1600" b="1" dirty="0">
                  <a:solidFill>
                    <a:schemeClr val="bg2">
                      <a:lumMod val="10000"/>
                    </a:schemeClr>
                  </a:solidFill>
                </a:endParaRPr>
              </a:p>
            </p:txBody>
          </p:sp>
        </p:grpSp>
      </p:grpSp>
      <p:sp>
        <p:nvSpPr>
          <p:cNvPr id="43" name="Forma libre: forma 42">
            <a:extLst>
              <a:ext uri="{FF2B5EF4-FFF2-40B4-BE49-F238E27FC236}">
                <a16:creationId xmlns:a16="http://schemas.microsoft.com/office/drawing/2014/main" id="{F2C1CD1A-5289-4794-AAB0-60BA357CFD7A}"/>
              </a:ext>
            </a:extLst>
          </p:cNvPr>
          <p:cNvSpPr/>
          <p:nvPr/>
        </p:nvSpPr>
        <p:spPr>
          <a:xfrm rot="16200000">
            <a:off x="3050798" y="817806"/>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44" name="Forma libre: forma 43">
            <a:extLst>
              <a:ext uri="{FF2B5EF4-FFF2-40B4-BE49-F238E27FC236}">
                <a16:creationId xmlns:a16="http://schemas.microsoft.com/office/drawing/2014/main" id="{912A7877-A2F6-447F-A634-211A9A13AA0D}"/>
              </a:ext>
            </a:extLst>
          </p:cNvPr>
          <p:cNvSpPr/>
          <p:nvPr/>
        </p:nvSpPr>
        <p:spPr>
          <a:xfrm rot="16200000">
            <a:off x="3051585" y="280721"/>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nvGrpSpPr>
          <p:cNvPr id="45" name="Grupo 44">
            <a:extLst>
              <a:ext uri="{FF2B5EF4-FFF2-40B4-BE49-F238E27FC236}">
                <a16:creationId xmlns:a16="http://schemas.microsoft.com/office/drawing/2014/main" id="{750ED80E-630C-4CB3-B392-FF37868C7274}"/>
              </a:ext>
            </a:extLst>
          </p:cNvPr>
          <p:cNvGrpSpPr/>
          <p:nvPr/>
        </p:nvGrpSpPr>
        <p:grpSpPr>
          <a:xfrm rot="10800000">
            <a:off x="8891887" y="310860"/>
            <a:ext cx="292540" cy="735659"/>
            <a:chOff x="8872607" y="339509"/>
            <a:chExt cx="292540" cy="735659"/>
          </a:xfrm>
        </p:grpSpPr>
        <p:sp>
          <p:nvSpPr>
            <p:cNvPr id="46" name="Forma libre: forma 45">
              <a:extLst>
                <a:ext uri="{FF2B5EF4-FFF2-40B4-BE49-F238E27FC236}">
                  <a16:creationId xmlns:a16="http://schemas.microsoft.com/office/drawing/2014/main" id="{F9AE8B0E-59D9-402C-A49B-B91C78FB20DD}"/>
                </a:ext>
              </a:extLst>
            </p:cNvPr>
            <p:cNvSpPr/>
            <p:nvPr/>
          </p:nvSpPr>
          <p:spPr>
            <a:xfrm rot="16200000">
              <a:off x="8919197" y="829217"/>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47" name="Forma libre: forma 46">
              <a:extLst>
                <a:ext uri="{FF2B5EF4-FFF2-40B4-BE49-F238E27FC236}">
                  <a16:creationId xmlns:a16="http://schemas.microsoft.com/office/drawing/2014/main" id="{00785B9C-AEAD-4099-9FF9-A66F5316B2BD}"/>
                </a:ext>
              </a:extLst>
            </p:cNvPr>
            <p:cNvSpPr/>
            <p:nvPr/>
          </p:nvSpPr>
          <p:spPr>
            <a:xfrm rot="16200000">
              <a:off x="8919984" y="292132"/>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cxnSp>
        <p:nvCxnSpPr>
          <p:cNvPr id="48" name="Conector recto 47">
            <a:extLst>
              <a:ext uri="{FF2B5EF4-FFF2-40B4-BE49-F238E27FC236}">
                <a16:creationId xmlns:a16="http://schemas.microsoft.com/office/drawing/2014/main" id="{326A934C-B693-4DD3-A19E-809342C00839}"/>
              </a:ext>
            </a:extLst>
          </p:cNvPr>
          <p:cNvCxnSpPr>
            <a:cxnSpLocks/>
          </p:cNvCxnSpPr>
          <p:nvPr/>
        </p:nvCxnSpPr>
        <p:spPr>
          <a:xfrm flipH="1">
            <a:off x="8891886" y="660237"/>
            <a:ext cx="3159436"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FB4B8A97-3569-44BD-97DB-A9D708A3FB85}"/>
              </a:ext>
            </a:extLst>
          </p:cNvPr>
          <p:cNvCxnSpPr>
            <a:cxnSpLocks/>
          </p:cNvCxnSpPr>
          <p:nvPr/>
        </p:nvCxnSpPr>
        <p:spPr>
          <a:xfrm flipH="1">
            <a:off x="152400" y="660237"/>
            <a:ext cx="3222414"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sp>
        <p:nvSpPr>
          <p:cNvPr id="50" name="TextBox 55">
            <a:extLst>
              <a:ext uri="{FF2B5EF4-FFF2-40B4-BE49-F238E27FC236}">
                <a16:creationId xmlns:a16="http://schemas.microsoft.com/office/drawing/2014/main" id="{01435031-FF58-486B-91B3-A758AE8C8EFF}"/>
              </a:ext>
            </a:extLst>
          </p:cNvPr>
          <p:cNvSpPr txBox="1"/>
          <p:nvPr/>
        </p:nvSpPr>
        <p:spPr>
          <a:xfrm>
            <a:off x="3987630" y="305944"/>
            <a:ext cx="4198426" cy="769441"/>
          </a:xfrm>
          <a:prstGeom prst="rect">
            <a:avLst/>
          </a:prstGeom>
          <a:noFill/>
        </p:spPr>
        <p:txBody>
          <a:bodyPr wrap="square" rtlCol="0" anchor="ctr">
            <a:spAutoFit/>
          </a:bodyPr>
          <a:lstStyle/>
          <a:p>
            <a:pPr algn="dist"/>
            <a:r>
              <a:rPr lang="en-US" altLang="ko-KR" sz="4400" b="1" dirty="0">
                <a:solidFill>
                  <a:srgbClr val="00B0F0"/>
                </a:solidFill>
                <a:latin typeface="+mj-lt"/>
                <a:cs typeface="Arial" pitchFamily="34" charset="0"/>
              </a:rPr>
              <a:t>AWESOME</a:t>
            </a:r>
          </a:p>
        </p:txBody>
      </p:sp>
      <p:pic>
        <p:nvPicPr>
          <p:cNvPr id="3" name="Gráfico 2">
            <a:extLst>
              <a:ext uri="{FF2B5EF4-FFF2-40B4-BE49-F238E27FC236}">
                <a16:creationId xmlns:a16="http://schemas.microsoft.com/office/drawing/2014/main" id="{D7DC6487-6EA9-4D2D-8B1A-1A2BA5A4453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6571" y="1619544"/>
            <a:ext cx="1283177" cy="1138750"/>
          </a:xfrm>
          <a:prstGeom prst="rect">
            <a:avLst/>
          </a:prstGeom>
        </p:spPr>
      </p:pic>
      <p:pic>
        <p:nvPicPr>
          <p:cNvPr id="51" name="Gráfico 50">
            <a:extLst>
              <a:ext uri="{FF2B5EF4-FFF2-40B4-BE49-F238E27FC236}">
                <a16:creationId xmlns:a16="http://schemas.microsoft.com/office/drawing/2014/main" id="{81B18F0C-59A5-484E-A510-36429F80152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7524" y="5115603"/>
            <a:ext cx="1283177" cy="1138750"/>
          </a:xfrm>
          <a:prstGeom prst="rect">
            <a:avLst/>
          </a:prstGeom>
        </p:spPr>
      </p:pic>
      <p:sp>
        <p:nvSpPr>
          <p:cNvPr id="4" name="Rectángulo 3">
            <a:extLst>
              <a:ext uri="{FF2B5EF4-FFF2-40B4-BE49-F238E27FC236}">
                <a16:creationId xmlns:a16="http://schemas.microsoft.com/office/drawing/2014/main" id="{2AB2B195-BAB8-45DD-AFB5-7EC7987113A9}"/>
              </a:ext>
            </a:extLst>
          </p:cNvPr>
          <p:cNvSpPr/>
          <p:nvPr/>
        </p:nvSpPr>
        <p:spPr>
          <a:xfrm>
            <a:off x="3374814" y="1832609"/>
            <a:ext cx="4474338" cy="2092738"/>
          </a:xfrm>
          <a:prstGeom prst="rect">
            <a:avLst/>
          </a:prstGeom>
          <a:blipFill>
            <a:blip r:embed="rId5"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2" name="Rectángulo 51">
            <a:extLst>
              <a:ext uri="{FF2B5EF4-FFF2-40B4-BE49-F238E27FC236}">
                <a16:creationId xmlns:a16="http://schemas.microsoft.com/office/drawing/2014/main" id="{CB5AD2E3-4020-4093-BEE4-E321B2F36EAA}"/>
              </a:ext>
            </a:extLst>
          </p:cNvPr>
          <p:cNvSpPr/>
          <p:nvPr/>
        </p:nvSpPr>
        <p:spPr>
          <a:xfrm>
            <a:off x="4419315" y="4221199"/>
            <a:ext cx="4198426" cy="2092738"/>
          </a:xfrm>
          <a:prstGeom prst="rect">
            <a:avLst/>
          </a:prstGeom>
          <a:blipFill>
            <a:blip r:embed="rId6"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3547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09A978C-8EFB-4024-9E0A-06C2F68AC173}"/>
              </a:ext>
            </a:extLst>
          </p:cNvPr>
          <p:cNvSpPr txBox="1"/>
          <p:nvPr/>
        </p:nvSpPr>
        <p:spPr>
          <a:xfrm>
            <a:off x="3676496" y="144180"/>
            <a:ext cx="4839007" cy="1107996"/>
          </a:xfrm>
          <a:prstGeom prst="rect">
            <a:avLst/>
          </a:prstGeom>
          <a:noFill/>
        </p:spPr>
        <p:txBody>
          <a:bodyPr wrap="square" rtlCol="0">
            <a:spAutoFit/>
          </a:bodyPr>
          <a:lstStyle/>
          <a:p>
            <a:pPr algn="ctr"/>
            <a:r>
              <a:rPr lang="en-US" altLang="zh-CN" sz="6600" b="1" dirty="0">
                <a:solidFill>
                  <a:schemeClr val="bg2">
                    <a:lumMod val="10000"/>
                  </a:schemeClr>
                </a:solidFill>
                <a:latin typeface="微软雅黑" panose="020B0503020204020204" pitchFamily="34" charset="-122"/>
                <a:ea typeface="微软雅黑" panose="020B0503020204020204" pitchFamily="34" charset="-122"/>
              </a:rPr>
              <a:t>CONTENT</a:t>
            </a:r>
            <a:endParaRPr lang="zh-CN" altLang="en-US" sz="66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E4232C4-5C81-4B67-AE63-6A746AA4F5BF}"/>
              </a:ext>
            </a:extLst>
          </p:cNvPr>
          <p:cNvSpPr/>
          <p:nvPr/>
        </p:nvSpPr>
        <p:spPr>
          <a:xfrm>
            <a:off x="5657849" y="1183629"/>
            <a:ext cx="8763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upo 17">
            <a:extLst>
              <a:ext uri="{FF2B5EF4-FFF2-40B4-BE49-F238E27FC236}">
                <a16:creationId xmlns:a16="http://schemas.microsoft.com/office/drawing/2014/main" id="{4CE9539B-C896-4489-A83D-26305417234D}"/>
              </a:ext>
            </a:extLst>
          </p:cNvPr>
          <p:cNvGrpSpPr/>
          <p:nvPr/>
        </p:nvGrpSpPr>
        <p:grpSpPr>
          <a:xfrm>
            <a:off x="1224337" y="2054352"/>
            <a:ext cx="4477216" cy="4143445"/>
            <a:chOff x="1224337" y="2054352"/>
            <a:chExt cx="5684562" cy="5260784"/>
          </a:xfrm>
        </p:grpSpPr>
        <p:sp>
          <p:nvSpPr>
            <p:cNvPr id="33" name="矩形 6">
              <a:extLst>
                <a:ext uri="{FF2B5EF4-FFF2-40B4-BE49-F238E27FC236}">
                  <a16:creationId xmlns:a16="http://schemas.microsoft.com/office/drawing/2014/main" id="{E810D7DB-66A1-4A6E-B509-A46280C2F842}"/>
                </a:ext>
              </a:extLst>
            </p:cNvPr>
            <p:cNvSpPr/>
            <p:nvPr/>
          </p:nvSpPr>
          <p:spPr>
            <a:xfrm rot="1751457">
              <a:off x="4739797" y="2683917"/>
              <a:ext cx="2087814" cy="1710911"/>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矩形 6">
              <a:extLst>
                <a:ext uri="{FF2B5EF4-FFF2-40B4-BE49-F238E27FC236}">
                  <a16:creationId xmlns:a16="http://schemas.microsoft.com/office/drawing/2014/main" id="{1DAAFAE9-2709-41A9-9724-12651165E859}"/>
                </a:ext>
              </a:extLst>
            </p:cNvPr>
            <p:cNvSpPr/>
            <p:nvPr/>
          </p:nvSpPr>
          <p:spPr>
            <a:xfrm rot="1751457">
              <a:off x="2210536" y="5376227"/>
              <a:ext cx="2087814" cy="1710911"/>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5" name="矩形 6">
              <a:extLst>
                <a:ext uri="{FF2B5EF4-FFF2-40B4-BE49-F238E27FC236}">
                  <a16:creationId xmlns:a16="http://schemas.microsoft.com/office/drawing/2014/main" id="{6077B597-DDB0-4965-ADD4-8C7CDE50982D}"/>
                </a:ext>
              </a:extLst>
            </p:cNvPr>
            <p:cNvSpPr/>
            <p:nvPr/>
          </p:nvSpPr>
          <p:spPr>
            <a:xfrm rot="1751457">
              <a:off x="4821085" y="5364063"/>
              <a:ext cx="2087814" cy="1710911"/>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32" name="矩形 6">
              <a:extLst>
                <a:ext uri="{FF2B5EF4-FFF2-40B4-BE49-F238E27FC236}">
                  <a16:creationId xmlns:a16="http://schemas.microsoft.com/office/drawing/2014/main" id="{DE0AA360-2EF2-4083-B4BE-8EEEBB8EB602}"/>
                </a:ext>
              </a:extLst>
            </p:cNvPr>
            <p:cNvSpPr/>
            <p:nvPr/>
          </p:nvSpPr>
          <p:spPr>
            <a:xfrm rot="1751457">
              <a:off x="2088865" y="2659588"/>
              <a:ext cx="2087814" cy="1710911"/>
            </a:xfrm>
            <a:custGeom>
              <a:avLst/>
              <a:gdLst>
                <a:gd name="connsiteX0" fmla="*/ 0 w 7527400"/>
                <a:gd name="connsiteY0" fmla="*/ 0 h 4983421"/>
                <a:gd name="connsiteX1" fmla="*/ 7527400 w 7527400"/>
                <a:gd name="connsiteY1" fmla="*/ 0 h 4983421"/>
                <a:gd name="connsiteX2" fmla="*/ 7527400 w 7527400"/>
                <a:gd name="connsiteY2" fmla="*/ 4983421 h 4983421"/>
                <a:gd name="connsiteX3" fmla="*/ 0 w 7527400"/>
                <a:gd name="connsiteY3" fmla="*/ 4983421 h 4983421"/>
                <a:gd name="connsiteX4" fmla="*/ 0 w 7527400"/>
                <a:gd name="connsiteY4" fmla="*/ 0 h 4983421"/>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0 w 7527400"/>
                <a:gd name="connsiteY4" fmla="*/ 4990973 h 4990973"/>
                <a:gd name="connsiteX5" fmla="*/ 0 w 7527400"/>
                <a:gd name="connsiteY5"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4990973 h 4990973"/>
                <a:gd name="connsiteX6" fmla="*/ 0 w 7527400"/>
                <a:gd name="connsiteY6" fmla="*/ 7552 h 4990973"/>
                <a:gd name="connsiteX0" fmla="*/ 0 w 7527400"/>
                <a:gd name="connsiteY0" fmla="*/ 7552 h 4990973"/>
                <a:gd name="connsiteX1" fmla="*/ 3002820 w 7527400"/>
                <a:gd name="connsiteY1" fmla="*/ 0 h 4990973"/>
                <a:gd name="connsiteX2" fmla="*/ 7527400 w 7527400"/>
                <a:gd name="connsiteY2" fmla="*/ 7552 h 4990973"/>
                <a:gd name="connsiteX3" fmla="*/ 7527400 w 7527400"/>
                <a:gd name="connsiteY3" fmla="*/ 4990973 h 4990973"/>
                <a:gd name="connsiteX4" fmla="*/ 2924646 w 7527400"/>
                <a:gd name="connsiteY4" fmla="*/ 4989841 h 4990973"/>
                <a:gd name="connsiteX5" fmla="*/ 0 w 7527400"/>
                <a:gd name="connsiteY5" fmla="*/ 7552 h 4990973"/>
                <a:gd name="connsiteX0" fmla="*/ 0 w 4602754"/>
                <a:gd name="connsiteY0" fmla="*/ 4989841 h 4990973"/>
                <a:gd name="connsiteX1" fmla="*/ 78174 w 4602754"/>
                <a:gd name="connsiteY1" fmla="*/ 0 h 4990973"/>
                <a:gd name="connsiteX2" fmla="*/ 4602754 w 4602754"/>
                <a:gd name="connsiteY2" fmla="*/ 7552 h 4990973"/>
                <a:gd name="connsiteX3" fmla="*/ 4602754 w 4602754"/>
                <a:gd name="connsiteY3" fmla="*/ 4990973 h 4990973"/>
                <a:gd name="connsiteX4" fmla="*/ 0 w 4602754"/>
                <a:gd name="connsiteY4" fmla="*/ 4989841 h 4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754" h="4990973">
                  <a:moveTo>
                    <a:pt x="0" y="4989841"/>
                  </a:moveTo>
                  <a:lnTo>
                    <a:pt x="78174" y="0"/>
                  </a:lnTo>
                  <a:lnTo>
                    <a:pt x="4602754" y="7552"/>
                  </a:lnTo>
                  <a:lnTo>
                    <a:pt x="4602754" y="4990973"/>
                  </a:lnTo>
                  <a:lnTo>
                    <a:pt x="0" y="4989841"/>
                  </a:lnTo>
                  <a:close/>
                </a:path>
              </a:pathLst>
            </a:custGeom>
            <a:gradFill flip="none" rotWithShape="1">
              <a:gsLst>
                <a:gs pos="0">
                  <a:schemeClr val="tx1">
                    <a:alpha val="2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 name="组合 5">
              <a:extLst>
                <a:ext uri="{FF2B5EF4-FFF2-40B4-BE49-F238E27FC236}">
                  <a16:creationId xmlns:a16="http://schemas.microsoft.com/office/drawing/2014/main" id="{4E2B7D3B-C9E3-4AC5-9FBD-F7617F951AF9}"/>
                </a:ext>
              </a:extLst>
            </p:cNvPr>
            <p:cNvGrpSpPr/>
            <p:nvPr/>
          </p:nvGrpSpPr>
          <p:grpSpPr>
            <a:xfrm>
              <a:off x="1224337" y="2054352"/>
              <a:ext cx="1769807" cy="1769807"/>
              <a:chOff x="1281487" y="2930652"/>
              <a:chExt cx="1769807" cy="1769807"/>
            </a:xfrm>
          </p:grpSpPr>
          <p:sp>
            <p:nvSpPr>
              <p:cNvPr id="7" name="椭圆 6">
                <a:extLst>
                  <a:ext uri="{FF2B5EF4-FFF2-40B4-BE49-F238E27FC236}">
                    <a16:creationId xmlns:a16="http://schemas.microsoft.com/office/drawing/2014/main" id="{A6EA5DED-3E41-4705-9E80-4F8D0F79D138}"/>
                  </a:ext>
                </a:extLst>
              </p:cNvPr>
              <p:cNvSpPr/>
              <p:nvPr/>
            </p:nvSpPr>
            <p:spPr>
              <a:xfrm>
                <a:off x="1281487" y="2930652"/>
                <a:ext cx="1769807" cy="176980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 name="KSO_Shape">
                <a:extLst>
                  <a:ext uri="{FF2B5EF4-FFF2-40B4-BE49-F238E27FC236}">
                    <a16:creationId xmlns:a16="http://schemas.microsoft.com/office/drawing/2014/main" id="{643BEE90-D7D4-4DDA-9A36-7A379E7AF5BC}"/>
                  </a:ext>
                </a:extLst>
              </p:cNvPr>
              <p:cNvSpPr>
                <a:spLocks/>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ndParaRPr>
              </a:p>
            </p:txBody>
          </p:sp>
        </p:grpSp>
        <p:grpSp>
          <p:nvGrpSpPr>
            <p:cNvPr id="9" name="组合 8">
              <a:extLst>
                <a:ext uri="{FF2B5EF4-FFF2-40B4-BE49-F238E27FC236}">
                  <a16:creationId xmlns:a16="http://schemas.microsoft.com/office/drawing/2014/main" id="{30F9DC3C-8621-4BFD-91CA-265B091DFBC6}"/>
                </a:ext>
              </a:extLst>
            </p:cNvPr>
            <p:cNvGrpSpPr/>
            <p:nvPr/>
          </p:nvGrpSpPr>
          <p:grpSpPr>
            <a:xfrm>
              <a:off x="3849943" y="2054352"/>
              <a:ext cx="1769807" cy="1769807"/>
              <a:chOff x="3888043" y="2930652"/>
              <a:chExt cx="1769807" cy="1769807"/>
            </a:xfrm>
          </p:grpSpPr>
          <p:sp>
            <p:nvSpPr>
              <p:cNvPr id="10" name="椭圆 9">
                <a:extLst>
                  <a:ext uri="{FF2B5EF4-FFF2-40B4-BE49-F238E27FC236}">
                    <a16:creationId xmlns:a16="http://schemas.microsoft.com/office/drawing/2014/main" id="{B7828E62-7681-4439-898D-CD6EC3D7BA31}"/>
                  </a:ext>
                </a:extLst>
              </p:cNvPr>
              <p:cNvSpPr/>
              <p:nvPr/>
            </p:nvSpPr>
            <p:spPr>
              <a:xfrm>
                <a:off x="3888043" y="2930652"/>
                <a:ext cx="1769807" cy="1769807"/>
              </a:xfrm>
              <a:prstGeom prst="ellipse">
                <a:avLst/>
              </a:prstGeom>
              <a:solidFill>
                <a:srgbClr val="CBD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 name="KSO_Shape">
                <a:extLst>
                  <a:ext uri="{FF2B5EF4-FFF2-40B4-BE49-F238E27FC236}">
                    <a16:creationId xmlns:a16="http://schemas.microsoft.com/office/drawing/2014/main" id="{49E4C79E-0E2D-4991-84EC-973A0E595466}"/>
                  </a:ext>
                </a:extLst>
              </p:cNvPr>
              <p:cNvSpPr>
                <a:spLocks/>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a:solidFill>
                    <a:srgbClr val="FFFFFF"/>
                  </a:solidFill>
                </a:endParaRPr>
              </a:p>
            </p:txBody>
          </p:sp>
        </p:grpSp>
        <p:grpSp>
          <p:nvGrpSpPr>
            <p:cNvPr id="12" name="组合 11">
              <a:extLst>
                <a:ext uri="{FF2B5EF4-FFF2-40B4-BE49-F238E27FC236}">
                  <a16:creationId xmlns:a16="http://schemas.microsoft.com/office/drawing/2014/main" id="{B025029A-D136-4A13-978E-68A6E3012818}"/>
                </a:ext>
              </a:extLst>
            </p:cNvPr>
            <p:cNvGrpSpPr/>
            <p:nvPr/>
          </p:nvGrpSpPr>
          <p:grpSpPr>
            <a:xfrm>
              <a:off x="1271600" y="4734497"/>
              <a:ext cx="1769807" cy="1769807"/>
              <a:chOff x="6494599" y="2930652"/>
              <a:chExt cx="1769807" cy="1769807"/>
            </a:xfrm>
          </p:grpSpPr>
          <p:sp>
            <p:nvSpPr>
              <p:cNvPr id="13" name="椭圆 12">
                <a:extLst>
                  <a:ext uri="{FF2B5EF4-FFF2-40B4-BE49-F238E27FC236}">
                    <a16:creationId xmlns:a16="http://schemas.microsoft.com/office/drawing/2014/main" id="{EBBE1F53-61F9-4BD5-92A4-D20D442F7689}"/>
                  </a:ext>
                </a:extLst>
              </p:cNvPr>
              <p:cNvSpPr/>
              <p:nvPr/>
            </p:nvSpPr>
            <p:spPr>
              <a:xfrm>
                <a:off x="6494599" y="2930652"/>
                <a:ext cx="1769807" cy="176980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KSO_Shape">
                <a:extLst>
                  <a:ext uri="{FF2B5EF4-FFF2-40B4-BE49-F238E27FC236}">
                    <a16:creationId xmlns:a16="http://schemas.microsoft.com/office/drawing/2014/main" id="{35B62207-AE79-42C7-86CD-E06C9B10A4A5}"/>
                  </a:ext>
                </a:extLst>
              </p:cNvPr>
              <p:cNvSpPr>
                <a:spLocks/>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a:solidFill>
                    <a:srgbClr val="FFFFFF"/>
                  </a:solidFill>
                </a:endParaRPr>
              </a:p>
            </p:txBody>
          </p:sp>
        </p:grpSp>
        <p:grpSp>
          <p:nvGrpSpPr>
            <p:cNvPr id="15" name="组合 14">
              <a:extLst>
                <a:ext uri="{FF2B5EF4-FFF2-40B4-BE49-F238E27FC236}">
                  <a16:creationId xmlns:a16="http://schemas.microsoft.com/office/drawing/2014/main" id="{BC30D87D-4F34-4320-8A31-B385D33B94F8}"/>
                </a:ext>
              </a:extLst>
            </p:cNvPr>
            <p:cNvGrpSpPr/>
            <p:nvPr/>
          </p:nvGrpSpPr>
          <p:grpSpPr>
            <a:xfrm>
              <a:off x="3897206" y="4734497"/>
              <a:ext cx="1769807" cy="1769807"/>
              <a:chOff x="8776009" y="2930652"/>
              <a:chExt cx="1769807" cy="1769807"/>
            </a:xfrm>
          </p:grpSpPr>
          <p:sp>
            <p:nvSpPr>
              <p:cNvPr id="16" name="椭圆 15">
                <a:extLst>
                  <a:ext uri="{FF2B5EF4-FFF2-40B4-BE49-F238E27FC236}">
                    <a16:creationId xmlns:a16="http://schemas.microsoft.com/office/drawing/2014/main" id="{30069A2C-AAB7-4EC3-913B-494C2A45D67F}"/>
                  </a:ext>
                </a:extLst>
              </p:cNvPr>
              <p:cNvSpPr/>
              <p:nvPr/>
            </p:nvSpPr>
            <p:spPr>
              <a:xfrm>
                <a:off x="8776009" y="2930652"/>
                <a:ext cx="1769807" cy="1769807"/>
              </a:xfrm>
              <a:prstGeom prst="ellipse">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KSO_Shape">
                <a:extLst>
                  <a:ext uri="{FF2B5EF4-FFF2-40B4-BE49-F238E27FC236}">
                    <a16:creationId xmlns:a16="http://schemas.microsoft.com/office/drawing/2014/main" id="{F5E1A4FB-E666-474B-937B-26D95DEE8E92}"/>
                  </a:ext>
                </a:extLst>
              </p:cNvPr>
              <p:cNvSpPr>
                <a:spLocks/>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a:solidFill>
                    <a:srgbClr val="FFFFFF"/>
                  </a:solidFill>
                </a:endParaRPr>
              </a:p>
            </p:txBody>
          </p:sp>
        </p:grpSp>
        <p:sp>
          <p:nvSpPr>
            <p:cNvPr id="19" name="文本框 18">
              <a:extLst>
                <a:ext uri="{FF2B5EF4-FFF2-40B4-BE49-F238E27FC236}">
                  <a16:creationId xmlns:a16="http://schemas.microsoft.com/office/drawing/2014/main" id="{00CBECFB-4F16-4531-A612-6C59F4A11D8F}"/>
                </a:ext>
              </a:extLst>
            </p:cNvPr>
            <p:cNvSpPr txBox="1"/>
            <p:nvPr/>
          </p:nvSpPr>
          <p:spPr>
            <a:xfrm>
              <a:off x="1307492" y="4126986"/>
              <a:ext cx="1603494" cy="508005"/>
            </a:xfrm>
            <a:prstGeom prst="rect">
              <a:avLst/>
            </a:prstGeom>
            <a:noFill/>
          </p:spPr>
          <p:txBody>
            <a:bodyPr wrap="square" rtlCol="0">
              <a:spAutoFit/>
            </a:bodyPr>
            <a:lstStyle/>
            <a:p>
              <a:pPr algn="ctr"/>
              <a:r>
                <a:rPr lang="en-US" altLang="zh-CN" sz="2000" b="1" dirty="0">
                  <a:solidFill>
                    <a:schemeClr val="bg2">
                      <a:lumMod val="10000"/>
                    </a:schemeClr>
                  </a:solidFill>
                  <a:latin typeface="Nexa Light" panose="02000000000000000000" pitchFamily="2" charset="0"/>
                </a:rPr>
                <a:t>Part One</a:t>
              </a:r>
              <a:endParaRPr lang="zh-CN" altLang="en-US" sz="2000" b="1" dirty="0">
                <a:solidFill>
                  <a:schemeClr val="bg2">
                    <a:lumMod val="10000"/>
                  </a:schemeClr>
                </a:solidFill>
                <a:latin typeface="Nexa Light" panose="02000000000000000000" pitchFamily="2" charset="0"/>
              </a:endParaRPr>
            </a:p>
          </p:txBody>
        </p:sp>
        <p:sp>
          <p:nvSpPr>
            <p:cNvPr id="22" name="文本框 21">
              <a:extLst>
                <a:ext uri="{FF2B5EF4-FFF2-40B4-BE49-F238E27FC236}">
                  <a16:creationId xmlns:a16="http://schemas.microsoft.com/office/drawing/2014/main" id="{77D1AC65-FB0D-443C-BA3A-09CEB86FAEE0}"/>
                </a:ext>
              </a:extLst>
            </p:cNvPr>
            <p:cNvSpPr txBox="1"/>
            <p:nvPr/>
          </p:nvSpPr>
          <p:spPr>
            <a:xfrm>
              <a:off x="3933099" y="4126986"/>
              <a:ext cx="1603494" cy="508005"/>
            </a:xfrm>
            <a:prstGeom prst="rect">
              <a:avLst/>
            </a:prstGeom>
            <a:noFill/>
          </p:spPr>
          <p:txBody>
            <a:bodyPr wrap="square" rtlCol="0">
              <a:spAutoFit/>
            </a:bodyPr>
            <a:lstStyle/>
            <a:p>
              <a:pPr algn="ctr"/>
              <a:r>
                <a:rPr lang="en-US" altLang="zh-CN" sz="2000" b="1" dirty="0">
                  <a:solidFill>
                    <a:schemeClr val="bg2">
                      <a:lumMod val="10000"/>
                    </a:schemeClr>
                  </a:solidFill>
                  <a:latin typeface="Nexa Light" panose="02000000000000000000" pitchFamily="2" charset="0"/>
                </a:rPr>
                <a:t>Part Two</a:t>
              </a:r>
              <a:endParaRPr lang="zh-CN" altLang="en-US" sz="2000" b="1" dirty="0">
                <a:solidFill>
                  <a:schemeClr val="bg2">
                    <a:lumMod val="10000"/>
                  </a:schemeClr>
                </a:solidFill>
                <a:latin typeface="Nexa Light" panose="02000000000000000000" pitchFamily="2" charset="0"/>
              </a:endParaRPr>
            </a:p>
          </p:txBody>
        </p:sp>
        <p:sp>
          <p:nvSpPr>
            <p:cNvPr id="25" name="文本框 24">
              <a:extLst>
                <a:ext uri="{FF2B5EF4-FFF2-40B4-BE49-F238E27FC236}">
                  <a16:creationId xmlns:a16="http://schemas.microsoft.com/office/drawing/2014/main" id="{3186A311-3CCE-4BA0-A91E-7D22F16A4F05}"/>
                </a:ext>
              </a:extLst>
            </p:cNvPr>
            <p:cNvSpPr txBox="1"/>
            <p:nvPr/>
          </p:nvSpPr>
          <p:spPr>
            <a:xfrm>
              <a:off x="1354754" y="6807131"/>
              <a:ext cx="1842347" cy="508005"/>
            </a:xfrm>
            <a:prstGeom prst="rect">
              <a:avLst/>
            </a:prstGeom>
            <a:noFill/>
          </p:spPr>
          <p:txBody>
            <a:bodyPr wrap="square" rtlCol="0">
              <a:spAutoFit/>
            </a:bodyPr>
            <a:lstStyle/>
            <a:p>
              <a:pPr algn="ctr"/>
              <a:r>
                <a:rPr lang="en-US" altLang="zh-CN" sz="2000" b="1" dirty="0">
                  <a:solidFill>
                    <a:schemeClr val="bg2">
                      <a:lumMod val="10000"/>
                    </a:schemeClr>
                  </a:solidFill>
                  <a:latin typeface="Nexa Light" panose="02000000000000000000" pitchFamily="2" charset="0"/>
                </a:rPr>
                <a:t>Part Three</a:t>
              </a:r>
              <a:endParaRPr lang="zh-CN" altLang="en-US" sz="2000" b="1" dirty="0">
                <a:solidFill>
                  <a:schemeClr val="bg2">
                    <a:lumMod val="10000"/>
                  </a:schemeClr>
                </a:solidFill>
                <a:latin typeface="Nexa Light" panose="02000000000000000000" pitchFamily="2" charset="0"/>
              </a:endParaRPr>
            </a:p>
          </p:txBody>
        </p:sp>
        <p:sp>
          <p:nvSpPr>
            <p:cNvPr id="28" name="文本框 27">
              <a:extLst>
                <a:ext uri="{FF2B5EF4-FFF2-40B4-BE49-F238E27FC236}">
                  <a16:creationId xmlns:a16="http://schemas.microsoft.com/office/drawing/2014/main" id="{807C6288-C935-4576-A4FB-E6A841FB8D46}"/>
                </a:ext>
              </a:extLst>
            </p:cNvPr>
            <p:cNvSpPr txBox="1"/>
            <p:nvPr/>
          </p:nvSpPr>
          <p:spPr>
            <a:xfrm>
              <a:off x="3938783" y="6807131"/>
              <a:ext cx="1686651" cy="508005"/>
            </a:xfrm>
            <a:prstGeom prst="rect">
              <a:avLst/>
            </a:prstGeom>
            <a:noFill/>
          </p:spPr>
          <p:txBody>
            <a:bodyPr wrap="square" rtlCol="0">
              <a:spAutoFit/>
            </a:bodyPr>
            <a:lstStyle/>
            <a:p>
              <a:pPr algn="ctr"/>
              <a:r>
                <a:rPr lang="en-US" altLang="zh-CN" sz="2000" b="1" dirty="0">
                  <a:solidFill>
                    <a:schemeClr val="bg2">
                      <a:lumMod val="10000"/>
                    </a:schemeClr>
                  </a:solidFill>
                  <a:latin typeface="Nexa Light" panose="02000000000000000000" pitchFamily="2" charset="0"/>
                </a:rPr>
                <a:t>Part Four</a:t>
              </a:r>
              <a:endParaRPr lang="zh-CN" altLang="en-US" sz="2000" b="1" dirty="0">
                <a:solidFill>
                  <a:schemeClr val="bg2">
                    <a:lumMod val="10000"/>
                  </a:schemeClr>
                </a:solidFill>
                <a:latin typeface="Nexa Light" panose="02000000000000000000" pitchFamily="2" charset="0"/>
              </a:endParaRPr>
            </a:p>
          </p:txBody>
        </p:sp>
      </p:grpSp>
      <p:sp>
        <p:nvSpPr>
          <p:cNvPr id="29" name="Forma libre: forma 28">
            <a:extLst>
              <a:ext uri="{FF2B5EF4-FFF2-40B4-BE49-F238E27FC236}">
                <a16:creationId xmlns:a16="http://schemas.microsoft.com/office/drawing/2014/main" id="{5CE9490C-A929-4B8F-BEE2-E561E97A937D}"/>
              </a:ext>
            </a:extLst>
          </p:cNvPr>
          <p:cNvSpPr/>
          <p:nvPr/>
        </p:nvSpPr>
        <p:spPr>
          <a:xfrm>
            <a:off x="0" y="1"/>
            <a:ext cx="1698886" cy="1364342"/>
          </a:xfrm>
          <a:custGeom>
            <a:avLst/>
            <a:gdLst>
              <a:gd name="connsiteX0" fmla="*/ 0 w 2160602"/>
              <a:gd name="connsiteY0" fmla="*/ 0 h 1735136"/>
              <a:gd name="connsiteX1" fmla="*/ 2160602 w 2160602"/>
              <a:gd name="connsiteY1" fmla="*/ 0 h 1735136"/>
              <a:gd name="connsiteX2" fmla="*/ 2156841 w 2160602"/>
              <a:gd name="connsiteY2" fmla="*/ 74492 h 1735136"/>
              <a:gd name="connsiteX3" fmla="*/ 316618 w 2160602"/>
              <a:gd name="connsiteY3" fmla="*/ 1735136 h 1735136"/>
              <a:gd name="connsiteX4" fmla="*/ 127490 w 2160602"/>
              <a:gd name="connsiteY4" fmla="*/ 1725586 h 1735136"/>
              <a:gd name="connsiteX5" fmla="*/ 0 w 2160602"/>
              <a:gd name="connsiteY5" fmla="*/ 1706129 h 173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602" h="1735136">
                <a:moveTo>
                  <a:pt x="0" y="0"/>
                </a:moveTo>
                <a:lnTo>
                  <a:pt x="2160602" y="0"/>
                </a:lnTo>
                <a:lnTo>
                  <a:pt x="2156841" y="74492"/>
                </a:lnTo>
                <a:cubicBezTo>
                  <a:pt x="2062114" y="1007250"/>
                  <a:pt x="1274369" y="1735136"/>
                  <a:pt x="316618" y="1735136"/>
                </a:cubicBezTo>
                <a:cubicBezTo>
                  <a:pt x="252768" y="1735136"/>
                  <a:pt x="189674" y="1731901"/>
                  <a:pt x="127490" y="1725586"/>
                </a:cubicBezTo>
                <a:lnTo>
                  <a:pt x="0" y="1706129"/>
                </a:lnTo>
                <a:close/>
              </a:path>
            </a:pathLst>
          </a:cu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23" name="Gráfico 20">
            <a:extLst>
              <a:ext uri="{FF2B5EF4-FFF2-40B4-BE49-F238E27FC236}">
                <a16:creationId xmlns:a16="http://schemas.microsoft.com/office/drawing/2014/main" id="{82345105-BB2F-416A-89A0-6E1AD01C36B5}"/>
              </a:ext>
            </a:extLst>
          </p:cNvPr>
          <p:cNvSpPr/>
          <p:nvPr/>
        </p:nvSpPr>
        <p:spPr>
          <a:xfrm>
            <a:off x="5977322" y="1064364"/>
            <a:ext cx="6245165" cy="5793636"/>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FFFBD1"/>
          </a:solidFill>
          <a:ln w="13926" cap="flat">
            <a:noFill/>
            <a:prstDash val="solid"/>
            <a:miter/>
          </a:ln>
        </p:spPr>
        <p:txBody>
          <a:bodyPr rtlCol="0" anchor="ctr"/>
          <a:lstStyle/>
          <a:p>
            <a:endParaRPr lang="LID4096"/>
          </a:p>
        </p:txBody>
      </p:sp>
      <p:sp>
        <p:nvSpPr>
          <p:cNvPr id="37" name="Gráfico 20">
            <a:extLst>
              <a:ext uri="{FF2B5EF4-FFF2-40B4-BE49-F238E27FC236}">
                <a16:creationId xmlns:a16="http://schemas.microsoft.com/office/drawing/2014/main" id="{B0CEDC03-4BE5-403E-A6A4-DAC146A46831}"/>
              </a:ext>
            </a:extLst>
          </p:cNvPr>
          <p:cNvSpPr/>
          <p:nvPr/>
        </p:nvSpPr>
        <p:spPr>
          <a:xfrm>
            <a:off x="6702014" y="1746155"/>
            <a:ext cx="5499208" cy="5101612"/>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61D6FF"/>
          </a:solidFill>
          <a:ln w="13926" cap="flat">
            <a:noFill/>
            <a:prstDash val="solid"/>
            <a:miter/>
          </a:ln>
        </p:spPr>
        <p:txBody>
          <a:bodyPr rtlCol="0" anchor="ctr"/>
          <a:lstStyle/>
          <a:p>
            <a:endParaRPr lang="LID4096"/>
          </a:p>
        </p:txBody>
      </p:sp>
      <p:sp>
        <p:nvSpPr>
          <p:cNvPr id="36" name="Gráfico 20">
            <a:extLst>
              <a:ext uri="{FF2B5EF4-FFF2-40B4-BE49-F238E27FC236}">
                <a16:creationId xmlns:a16="http://schemas.microsoft.com/office/drawing/2014/main" id="{AE637064-DCFE-4CC8-A855-F5AC2E99D224}"/>
              </a:ext>
            </a:extLst>
          </p:cNvPr>
          <p:cNvSpPr/>
          <p:nvPr/>
        </p:nvSpPr>
        <p:spPr>
          <a:xfrm>
            <a:off x="7455050" y="2603351"/>
            <a:ext cx="4767438" cy="4281629"/>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blipFill>
            <a:blip r:embed="rId2" cstate="email">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a:ext>
              </a:extLst>
            </a:blip>
            <a:stretch>
              <a:fillRect l="-24475" t="-1980" r="-33933" b="-22772"/>
            </a:stretch>
          </a:blipFill>
          <a:ln w="13926" cap="flat">
            <a:noFill/>
            <a:prstDash val="solid"/>
            <a:miter/>
          </a:ln>
        </p:spPr>
        <p:txBody>
          <a:bodyPr rtlCol="0" anchor="ctr"/>
          <a:lstStyle/>
          <a:p>
            <a:endParaRPr lang="LID4096"/>
          </a:p>
        </p:txBody>
      </p:sp>
      <p:sp>
        <p:nvSpPr>
          <p:cNvPr id="30" name="Rectangle 11">
            <a:extLst>
              <a:ext uri="{FF2B5EF4-FFF2-40B4-BE49-F238E27FC236}">
                <a16:creationId xmlns:a16="http://schemas.microsoft.com/office/drawing/2014/main" id="{11ABA0B0-17B4-43BA-80C2-845397A17FDF}"/>
              </a:ext>
            </a:extLst>
          </p:cNvPr>
          <p:cNvSpPr/>
          <p:nvPr/>
        </p:nvSpPr>
        <p:spPr>
          <a:xfrm>
            <a:off x="0" y="524345"/>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Tree>
    <p:extLst>
      <p:ext uri="{BB962C8B-B14F-4D97-AF65-F5344CB8AC3E}">
        <p14:creationId xmlns:p14="http://schemas.microsoft.com/office/powerpoint/2010/main" val="3905128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516CEC-074A-4D66-A1B5-218AE4B6B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171" y="217714"/>
            <a:ext cx="11713030" cy="6444343"/>
          </a:xfrm>
          <a:prstGeom prst="rect">
            <a:avLst/>
          </a:prstGeom>
        </p:spPr>
      </p:pic>
      <p:sp>
        <p:nvSpPr>
          <p:cNvPr id="13" name="Gráfico 20">
            <a:extLst>
              <a:ext uri="{FF2B5EF4-FFF2-40B4-BE49-F238E27FC236}">
                <a16:creationId xmlns:a16="http://schemas.microsoft.com/office/drawing/2014/main" id="{9347CE90-9681-461E-B019-70C48176D9E5}"/>
              </a:ext>
            </a:extLst>
          </p:cNvPr>
          <p:cNvSpPr/>
          <p:nvPr/>
        </p:nvSpPr>
        <p:spPr>
          <a:xfrm rot="10800000">
            <a:off x="0" y="-2232"/>
            <a:ext cx="2236516" cy="1748386"/>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61D6FF"/>
          </a:solidFill>
          <a:ln w="13926" cap="flat">
            <a:noFill/>
            <a:prstDash val="solid"/>
            <a:miter/>
          </a:ln>
        </p:spPr>
        <p:txBody>
          <a:bodyPr rtlCol="0" anchor="ctr"/>
          <a:lstStyle/>
          <a:p>
            <a:endParaRPr lang="LID4096"/>
          </a:p>
        </p:txBody>
      </p:sp>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770422" y="1908874"/>
            <a:ext cx="5644892" cy="977446"/>
          </a:xfrm>
        </p:spPr>
        <p:txBody>
          <a:bodyPr>
            <a:noAutofit/>
          </a:bodyPr>
          <a:lstStyle/>
          <a:p>
            <a:r>
              <a:rPr lang="en-US" sz="4800" b="1" dirty="0">
                <a:solidFill>
                  <a:srgbClr val="36D6FF"/>
                </a:solidFill>
                <a:latin typeface="Arial Rounded MT Bold" panose="020F0704030504030204" pitchFamily="34" charset="0"/>
              </a:rPr>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786255" y="2937783"/>
            <a:ext cx="4828721" cy="403451"/>
          </a:xfrm>
        </p:spPr>
        <p:txBody>
          <a:bodyPr>
            <a:normAutofit lnSpcReduction="10000"/>
          </a:bodyPr>
          <a:lstStyle/>
          <a:p>
            <a:r>
              <a:rPr lang="en-US" dirty="0">
                <a:solidFill>
                  <a:srgbClr val="CD774F"/>
                </a:solidFill>
              </a:rPr>
              <a:t>Here goes the subtitle of your section</a:t>
            </a:r>
          </a:p>
        </p:txBody>
      </p:sp>
      <p:sp>
        <p:nvSpPr>
          <p:cNvPr id="7" name="Text Placeholder 6">
            <a:extLst>
              <a:ext uri="{FF2B5EF4-FFF2-40B4-BE49-F238E27FC236}">
                <a16:creationId xmlns:a16="http://schemas.microsoft.com/office/drawing/2014/main" id="{979B93D8-A970-3448-8E4C-A29B10B10F75}"/>
              </a:ext>
            </a:extLst>
          </p:cNvPr>
          <p:cNvSpPr>
            <a:spLocks noGrp="1"/>
          </p:cNvSpPr>
          <p:nvPr>
            <p:ph type="body" sz="quarter" idx="13"/>
          </p:nvPr>
        </p:nvSpPr>
        <p:spPr/>
        <p:txBody>
          <a:bodyPr/>
          <a:lstStyle/>
          <a:p>
            <a:r>
              <a:rPr lang="en-US" dirty="0"/>
              <a:t>Lorem Ipsum</a:t>
            </a:r>
          </a:p>
        </p:txBody>
      </p:sp>
      <p:sp>
        <p:nvSpPr>
          <p:cNvPr id="6" name="Gráfico 20">
            <a:extLst>
              <a:ext uri="{FF2B5EF4-FFF2-40B4-BE49-F238E27FC236}">
                <a16:creationId xmlns:a16="http://schemas.microsoft.com/office/drawing/2014/main" id="{BD32A548-F7F7-458E-976B-C01987C7A744}"/>
              </a:ext>
            </a:extLst>
          </p:cNvPr>
          <p:cNvSpPr/>
          <p:nvPr/>
        </p:nvSpPr>
        <p:spPr>
          <a:xfrm>
            <a:off x="5977322" y="1064364"/>
            <a:ext cx="6245165" cy="5793636"/>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FFFBD1"/>
          </a:solidFill>
          <a:ln w="13926" cap="flat">
            <a:noFill/>
            <a:prstDash val="solid"/>
            <a:miter/>
          </a:ln>
        </p:spPr>
        <p:txBody>
          <a:bodyPr rtlCol="0" anchor="ctr"/>
          <a:lstStyle/>
          <a:p>
            <a:endParaRPr lang="LID4096"/>
          </a:p>
        </p:txBody>
      </p:sp>
      <p:sp>
        <p:nvSpPr>
          <p:cNvPr id="8" name="Gráfico 20">
            <a:extLst>
              <a:ext uri="{FF2B5EF4-FFF2-40B4-BE49-F238E27FC236}">
                <a16:creationId xmlns:a16="http://schemas.microsoft.com/office/drawing/2014/main" id="{CE3B9A39-96F4-4013-BD88-9CBFB3CFAA58}"/>
              </a:ext>
            </a:extLst>
          </p:cNvPr>
          <p:cNvSpPr/>
          <p:nvPr/>
        </p:nvSpPr>
        <p:spPr>
          <a:xfrm>
            <a:off x="6702014" y="1746155"/>
            <a:ext cx="5499208" cy="5101612"/>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61D6FF"/>
          </a:solidFill>
          <a:ln w="13926" cap="flat">
            <a:noFill/>
            <a:prstDash val="solid"/>
            <a:miter/>
          </a:ln>
        </p:spPr>
        <p:txBody>
          <a:bodyPr rtlCol="0" anchor="ctr"/>
          <a:lstStyle/>
          <a:p>
            <a:endParaRPr lang="LID4096"/>
          </a:p>
        </p:txBody>
      </p:sp>
      <p:sp>
        <p:nvSpPr>
          <p:cNvPr id="9" name="Gráfico 20">
            <a:extLst>
              <a:ext uri="{FF2B5EF4-FFF2-40B4-BE49-F238E27FC236}">
                <a16:creationId xmlns:a16="http://schemas.microsoft.com/office/drawing/2014/main" id="{19BF662E-4935-4137-B8EE-FD5ABEA4BA58}"/>
              </a:ext>
            </a:extLst>
          </p:cNvPr>
          <p:cNvSpPr/>
          <p:nvPr/>
        </p:nvSpPr>
        <p:spPr>
          <a:xfrm>
            <a:off x="7455050" y="2603351"/>
            <a:ext cx="4767438" cy="4281629"/>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blipFill>
            <a:blip r:embed="rId4" cstate="email">
              <a:extLst>
                <a:ext uri="{28A0092B-C50C-407E-A947-70E740481C1C}">
                  <a14:useLocalDpi xmlns:a14="http://schemas.microsoft.com/office/drawing/2010/main"/>
                </a:ext>
              </a:extLst>
            </a:blip>
            <a:stretch>
              <a:fillRect/>
            </a:stretch>
          </a:blipFill>
          <a:ln w="13926" cap="flat">
            <a:noFill/>
            <a:prstDash val="solid"/>
            <a:miter/>
          </a:ln>
        </p:spPr>
        <p:txBody>
          <a:bodyPr rtlCol="0" anchor="ctr"/>
          <a:lstStyle/>
          <a:p>
            <a:endParaRPr lang="LID4096"/>
          </a:p>
        </p:txBody>
      </p:sp>
      <p:sp>
        <p:nvSpPr>
          <p:cNvPr id="10" name="TextBox 4">
            <a:extLst>
              <a:ext uri="{FF2B5EF4-FFF2-40B4-BE49-F238E27FC236}">
                <a16:creationId xmlns:a16="http://schemas.microsoft.com/office/drawing/2014/main" id="{BC173980-8D4B-41DA-B077-B43ACE1AA199}"/>
              </a:ext>
            </a:extLst>
          </p:cNvPr>
          <p:cNvSpPr txBox="1"/>
          <p:nvPr/>
        </p:nvSpPr>
        <p:spPr>
          <a:xfrm>
            <a:off x="786255" y="3429000"/>
            <a:ext cx="3950696" cy="2308324"/>
          </a:xfrm>
          <a:prstGeom prst="rect">
            <a:avLst/>
          </a:prstGeom>
          <a:noFill/>
        </p:spPr>
        <p:txBody>
          <a:bodyPr wrap="square" rtlCol="0">
            <a:spAutoFit/>
          </a:bodyPr>
          <a:lstStyle/>
          <a:p>
            <a:r>
              <a:rPr lang="en-US" altLang="ko-KR" sz="16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Easy to change colors, photos and Text. You can simply impress your audience and add a unique zing and appeal to your Presentations.   </a:t>
            </a:r>
            <a:endParaRPr lang="ko-KR" altLang="en-US" sz="1600" dirty="0">
              <a:solidFill>
                <a:schemeClr val="tx1">
                  <a:lumMod val="75000"/>
                  <a:lumOff val="25000"/>
                </a:schemeClr>
              </a:solidFill>
              <a:latin typeface="Arial" pitchFamily="34" charset="0"/>
              <a:cs typeface="Arial" pitchFamily="34" charset="0"/>
            </a:endParaRPr>
          </a:p>
        </p:txBody>
      </p:sp>
      <p:sp>
        <p:nvSpPr>
          <p:cNvPr id="12" name="Gráfico 20">
            <a:extLst>
              <a:ext uri="{FF2B5EF4-FFF2-40B4-BE49-F238E27FC236}">
                <a16:creationId xmlns:a16="http://schemas.microsoft.com/office/drawing/2014/main" id="{0C8AADCF-E243-453E-A5BA-0727D7D60C8C}"/>
              </a:ext>
            </a:extLst>
          </p:cNvPr>
          <p:cNvSpPr/>
          <p:nvPr/>
        </p:nvSpPr>
        <p:spPr>
          <a:xfrm rot="10800000">
            <a:off x="2332" y="3535"/>
            <a:ext cx="1536182" cy="1425115"/>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FFC000"/>
          </a:solidFill>
          <a:ln w="13926" cap="flat">
            <a:noFill/>
            <a:prstDash val="solid"/>
            <a:miter/>
          </a:ln>
        </p:spPr>
        <p:txBody>
          <a:bodyPr rtlCol="0" anchor="ctr"/>
          <a:lstStyle/>
          <a:p>
            <a:endParaRPr lang="LID4096"/>
          </a:p>
        </p:txBody>
      </p:sp>
    </p:spTree>
    <p:extLst>
      <p:ext uri="{BB962C8B-B14F-4D97-AF65-F5344CB8AC3E}">
        <p14:creationId xmlns:p14="http://schemas.microsoft.com/office/powerpoint/2010/main" val="2507502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dirty="0"/>
              <a:t>Infographic Style</a:t>
            </a:r>
          </a:p>
        </p:txBody>
      </p:sp>
      <p:sp>
        <p:nvSpPr>
          <p:cNvPr id="3" name="Rounded Rectangle 3">
            <a:extLst>
              <a:ext uri="{FF2B5EF4-FFF2-40B4-BE49-F238E27FC236}">
                <a16:creationId xmlns:a16="http://schemas.microsoft.com/office/drawing/2014/main" id="{088B7736-6312-4A6D-8B1F-F6358A49DBB9}"/>
              </a:ext>
            </a:extLst>
          </p:cNvPr>
          <p:cNvSpPr/>
          <p:nvPr/>
        </p:nvSpPr>
        <p:spPr>
          <a:xfrm>
            <a:off x="976647" y="1680643"/>
            <a:ext cx="1344271" cy="1344271"/>
          </a:xfrm>
          <a:prstGeom prst="roundRect">
            <a:avLst>
              <a:gd name="adj" fmla="val 10715"/>
            </a:avLst>
          </a:prstGeom>
          <a:solidFill>
            <a:schemeClr val="bg1"/>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8">
            <a:extLst>
              <a:ext uri="{FF2B5EF4-FFF2-40B4-BE49-F238E27FC236}">
                <a16:creationId xmlns:a16="http://schemas.microsoft.com/office/drawing/2014/main" id="{A0F87C99-5FED-47DF-8DBC-2AE1EAF6F4CA}"/>
              </a:ext>
            </a:extLst>
          </p:cNvPr>
          <p:cNvSpPr/>
          <p:nvPr/>
        </p:nvSpPr>
        <p:spPr>
          <a:xfrm>
            <a:off x="3985222" y="4660738"/>
            <a:ext cx="1344271" cy="1344271"/>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2">
            <a:extLst>
              <a:ext uri="{FF2B5EF4-FFF2-40B4-BE49-F238E27FC236}">
                <a16:creationId xmlns:a16="http://schemas.microsoft.com/office/drawing/2014/main" id="{2C3A493E-EE93-4A5F-8C16-0189735680B5}"/>
              </a:ext>
            </a:extLst>
          </p:cNvPr>
          <p:cNvSpPr/>
          <p:nvPr/>
        </p:nvSpPr>
        <p:spPr>
          <a:xfrm>
            <a:off x="2483026" y="1680643"/>
            <a:ext cx="1344271" cy="1344271"/>
          </a:xfrm>
          <a:prstGeom prst="roundRect">
            <a:avLst>
              <a:gd name="adj" fmla="val 10715"/>
            </a:avLst>
          </a:prstGeom>
          <a:solidFill>
            <a:srgbClr val="36D6FF"/>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7">
            <a:extLst>
              <a:ext uri="{FF2B5EF4-FFF2-40B4-BE49-F238E27FC236}">
                <a16:creationId xmlns:a16="http://schemas.microsoft.com/office/drawing/2014/main" id="{8A52742B-41A2-4EE4-AF48-C0ECE8A7D507}"/>
              </a:ext>
            </a:extLst>
          </p:cNvPr>
          <p:cNvSpPr/>
          <p:nvPr/>
        </p:nvSpPr>
        <p:spPr>
          <a:xfrm>
            <a:off x="2483026" y="4660738"/>
            <a:ext cx="1344271" cy="1344271"/>
          </a:xfrm>
          <a:prstGeom prst="roundRect">
            <a:avLst>
              <a:gd name="adj" fmla="val 10715"/>
            </a:avLst>
          </a:pr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5">
            <a:extLst>
              <a:ext uri="{FF2B5EF4-FFF2-40B4-BE49-F238E27FC236}">
                <a16:creationId xmlns:a16="http://schemas.microsoft.com/office/drawing/2014/main" id="{E0DA3301-3D68-4D09-8472-7ACDB628056A}"/>
              </a:ext>
            </a:extLst>
          </p:cNvPr>
          <p:cNvSpPr/>
          <p:nvPr/>
        </p:nvSpPr>
        <p:spPr>
          <a:xfrm>
            <a:off x="3985222" y="3170690"/>
            <a:ext cx="1344271" cy="1344271"/>
          </a:xfrm>
          <a:prstGeom prst="roundRect">
            <a:avLst>
              <a:gd name="adj" fmla="val 10715"/>
            </a:avLst>
          </a:prstGeom>
          <a:solidFill>
            <a:srgbClr val="FFC000"/>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6">
            <a:extLst>
              <a:ext uri="{FF2B5EF4-FFF2-40B4-BE49-F238E27FC236}">
                <a16:creationId xmlns:a16="http://schemas.microsoft.com/office/drawing/2014/main" id="{2ED6A7F9-35C6-4A38-B4FB-5DEA48748BB7}"/>
              </a:ext>
            </a:extLst>
          </p:cNvPr>
          <p:cNvSpPr/>
          <p:nvPr/>
        </p:nvSpPr>
        <p:spPr>
          <a:xfrm>
            <a:off x="985016" y="3170690"/>
            <a:ext cx="1344271" cy="1344271"/>
          </a:xfrm>
          <a:prstGeom prst="roundRect">
            <a:avLst>
              <a:gd name="adj" fmla="val 10715"/>
            </a:avLst>
          </a:prstGeom>
          <a:solidFill>
            <a:srgbClr val="36D6FF"/>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4">
            <a:extLst>
              <a:ext uri="{FF2B5EF4-FFF2-40B4-BE49-F238E27FC236}">
                <a16:creationId xmlns:a16="http://schemas.microsoft.com/office/drawing/2014/main" id="{B815752F-14FD-4293-B0D5-1E8162D5924E}"/>
              </a:ext>
            </a:extLst>
          </p:cNvPr>
          <p:cNvSpPr/>
          <p:nvPr/>
        </p:nvSpPr>
        <p:spPr>
          <a:xfrm>
            <a:off x="2483026" y="3170690"/>
            <a:ext cx="1344271" cy="1344271"/>
          </a:xfrm>
          <a:prstGeom prst="roundRect">
            <a:avLst>
              <a:gd name="adj" fmla="val 10715"/>
            </a:avLst>
          </a:prstGeom>
          <a:solidFill>
            <a:schemeClr val="bg1"/>
          </a:solidFill>
          <a:ln w="63500">
            <a:solidFill>
              <a:srgbClr val="61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FC77B8ED-6952-48DA-A799-14ABFBC5F4A9}"/>
              </a:ext>
            </a:extLst>
          </p:cNvPr>
          <p:cNvGrpSpPr/>
          <p:nvPr/>
        </p:nvGrpSpPr>
        <p:grpSpPr>
          <a:xfrm>
            <a:off x="1070024" y="1872597"/>
            <a:ext cx="1187957" cy="960360"/>
            <a:chOff x="3255230" y="2026427"/>
            <a:chExt cx="1352083" cy="960360"/>
          </a:xfrm>
        </p:grpSpPr>
        <p:sp>
          <p:nvSpPr>
            <p:cNvPr id="11" name="TextBox 10">
              <a:extLst>
                <a:ext uri="{FF2B5EF4-FFF2-40B4-BE49-F238E27FC236}">
                  <a16:creationId xmlns:a16="http://schemas.microsoft.com/office/drawing/2014/main" id="{1C0FEB8D-FF4F-4595-ACD5-86DB8016B191}"/>
                </a:ext>
              </a:extLst>
            </p:cNvPr>
            <p:cNvSpPr txBox="1"/>
            <p:nvPr/>
          </p:nvSpPr>
          <p:spPr>
            <a:xfrm>
              <a:off x="3255230" y="2026427"/>
              <a:ext cx="1352083"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7EED8B8E-0A1F-4149-9837-386C3E21325A}"/>
                </a:ext>
              </a:extLst>
            </p:cNvPr>
            <p:cNvSpPr txBox="1"/>
            <p:nvPr/>
          </p:nvSpPr>
          <p:spPr>
            <a:xfrm>
              <a:off x="3255230" y="2340456"/>
              <a:ext cx="13520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E1B82000-444A-4281-BFE5-4A082A93B377}"/>
              </a:ext>
            </a:extLst>
          </p:cNvPr>
          <p:cNvGrpSpPr/>
          <p:nvPr/>
        </p:nvGrpSpPr>
        <p:grpSpPr>
          <a:xfrm>
            <a:off x="4038060" y="4837473"/>
            <a:ext cx="1238594" cy="960360"/>
            <a:chOff x="3255230" y="2026427"/>
            <a:chExt cx="1352083" cy="960360"/>
          </a:xfrm>
        </p:grpSpPr>
        <p:sp>
          <p:nvSpPr>
            <p:cNvPr id="14" name="TextBox 13">
              <a:extLst>
                <a:ext uri="{FF2B5EF4-FFF2-40B4-BE49-F238E27FC236}">
                  <a16:creationId xmlns:a16="http://schemas.microsoft.com/office/drawing/2014/main" id="{31C817C8-0AEA-4657-819C-02548164B91F}"/>
                </a:ext>
              </a:extLst>
            </p:cNvPr>
            <p:cNvSpPr txBox="1"/>
            <p:nvPr/>
          </p:nvSpPr>
          <p:spPr>
            <a:xfrm>
              <a:off x="3255230" y="2026427"/>
              <a:ext cx="1352083"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BB708C57-0E34-4F72-8EAA-5D70CB3A531B}"/>
                </a:ext>
              </a:extLst>
            </p:cNvPr>
            <p:cNvSpPr txBox="1"/>
            <p:nvPr/>
          </p:nvSpPr>
          <p:spPr>
            <a:xfrm>
              <a:off x="3255230" y="2340456"/>
              <a:ext cx="13520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B94B5D03-69C7-4CA3-BA15-2E4E18A63C33}"/>
              </a:ext>
            </a:extLst>
          </p:cNvPr>
          <p:cNvGrpSpPr/>
          <p:nvPr/>
        </p:nvGrpSpPr>
        <p:grpSpPr>
          <a:xfrm>
            <a:off x="5953125" y="1738714"/>
            <a:ext cx="5371366" cy="923330"/>
            <a:chOff x="3017859" y="4283314"/>
            <a:chExt cx="2596222" cy="923330"/>
          </a:xfrm>
        </p:grpSpPr>
        <p:sp>
          <p:nvSpPr>
            <p:cNvPr id="17" name="TextBox 16">
              <a:extLst>
                <a:ext uri="{FF2B5EF4-FFF2-40B4-BE49-F238E27FC236}">
                  <a16:creationId xmlns:a16="http://schemas.microsoft.com/office/drawing/2014/main" id="{AC4B8181-D38A-4F58-BB7F-C3EC11069AA6}"/>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18" name="TextBox 17">
              <a:extLst>
                <a:ext uri="{FF2B5EF4-FFF2-40B4-BE49-F238E27FC236}">
                  <a16:creationId xmlns:a16="http://schemas.microsoft.com/office/drawing/2014/main" id="{DE4A9C0C-1974-4F06-B5B6-E8C15941F3DA}"/>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19" name="Group 18">
            <a:extLst>
              <a:ext uri="{FF2B5EF4-FFF2-40B4-BE49-F238E27FC236}">
                <a16:creationId xmlns:a16="http://schemas.microsoft.com/office/drawing/2014/main" id="{3AB315EB-2770-4F44-B2A7-43B5278B0023}"/>
              </a:ext>
            </a:extLst>
          </p:cNvPr>
          <p:cNvGrpSpPr/>
          <p:nvPr/>
        </p:nvGrpSpPr>
        <p:grpSpPr>
          <a:xfrm>
            <a:off x="5953125" y="2836254"/>
            <a:ext cx="5371366" cy="923330"/>
            <a:chOff x="3017859" y="4283314"/>
            <a:chExt cx="2596222" cy="923330"/>
          </a:xfrm>
        </p:grpSpPr>
        <p:sp>
          <p:nvSpPr>
            <p:cNvPr id="20" name="TextBox 19">
              <a:extLst>
                <a:ext uri="{FF2B5EF4-FFF2-40B4-BE49-F238E27FC236}">
                  <a16:creationId xmlns:a16="http://schemas.microsoft.com/office/drawing/2014/main" id="{A67B34C8-F572-42B5-A75C-11E858306021}"/>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1" name="TextBox 20">
              <a:extLst>
                <a:ext uri="{FF2B5EF4-FFF2-40B4-BE49-F238E27FC236}">
                  <a16:creationId xmlns:a16="http://schemas.microsoft.com/office/drawing/2014/main" id="{5DB2817B-E4F6-4E89-B222-594BD5BBBEAE}"/>
                </a:ext>
              </a:extLst>
            </p:cNvPr>
            <p:cNvSpPr txBox="1"/>
            <p:nvPr/>
          </p:nvSpPr>
          <p:spPr>
            <a:xfrm>
              <a:off x="3017859" y="4283314"/>
              <a:ext cx="2570188"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22" name="Group 21">
            <a:extLst>
              <a:ext uri="{FF2B5EF4-FFF2-40B4-BE49-F238E27FC236}">
                <a16:creationId xmlns:a16="http://schemas.microsoft.com/office/drawing/2014/main" id="{1977106A-C8D2-419C-95C2-1E6D86611374}"/>
              </a:ext>
            </a:extLst>
          </p:cNvPr>
          <p:cNvGrpSpPr/>
          <p:nvPr/>
        </p:nvGrpSpPr>
        <p:grpSpPr>
          <a:xfrm>
            <a:off x="5953125" y="3933794"/>
            <a:ext cx="5371366" cy="923330"/>
            <a:chOff x="3017859" y="4283314"/>
            <a:chExt cx="2596222" cy="923330"/>
          </a:xfrm>
        </p:grpSpPr>
        <p:sp>
          <p:nvSpPr>
            <p:cNvPr id="23" name="TextBox 22">
              <a:extLst>
                <a:ext uri="{FF2B5EF4-FFF2-40B4-BE49-F238E27FC236}">
                  <a16:creationId xmlns:a16="http://schemas.microsoft.com/office/drawing/2014/main" id="{AB488897-7DE8-48D2-A962-CC86AE386CD7}"/>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4" name="TextBox 23">
              <a:extLst>
                <a:ext uri="{FF2B5EF4-FFF2-40B4-BE49-F238E27FC236}">
                  <a16:creationId xmlns:a16="http://schemas.microsoft.com/office/drawing/2014/main" id="{37DDFCA9-B50E-47C4-B72D-9C70914B7631}"/>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25" name="Group 24">
            <a:extLst>
              <a:ext uri="{FF2B5EF4-FFF2-40B4-BE49-F238E27FC236}">
                <a16:creationId xmlns:a16="http://schemas.microsoft.com/office/drawing/2014/main" id="{A27E55B0-3EC5-4B8D-9338-DF1BF16461E8}"/>
              </a:ext>
            </a:extLst>
          </p:cNvPr>
          <p:cNvGrpSpPr/>
          <p:nvPr/>
        </p:nvGrpSpPr>
        <p:grpSpPr>
          <a:xfrm>
            <a:off x="5953125" y="5031333"/>
            <a:ext cx="5371366" cy="923330"/>
            <a:chOff x="3017859" y="4283314"/>
            <a:chExt cx="2596222" cy="923330"/>
          </a:xfrm>
        </p:grpSpPr>
        <p:sp>
          <p:nvSpPr>
            <p:cNvPr id="26" name="TextBox 25">
              <a:extLst>
                <a:ext uri="{FF2B5EF4-FFF2-40B4-BE49-F238E27FC236}">
                  <a16:creationId xmlns:a16="http://schemas.microsoft.com/office/drawing/2014/main" id="{A0371634-95A4-4E28-AFE3-908A29A86F11}"/>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7" name="TextBox 26">
              <a:extLst>
                <a:ext uri="{FF2B5EF4-FFF2-40B4-BE49-F238E27FC236}">
                  <a16:creationId xmlns:a16="http://schemas.microsoft.com/office/drawing/2014/main" id="{79B536DD-A2BD-4130-BCBD-17512441B607}"/>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sp>
        <p:nvSpPr>
          <p:cNvPr id="28" name="Rectangle 130">
            <a:extLst>
              <a:ext uri="{FF2B5EF4-FFF2-40B4-BE49-F238E27FC236}">
                <a16:creationId xmlns:a16="http://schemas.microsoft.com/office/drawing/2014/main" id="{9B29DCFF-BE1F-46B9-AA7A-C7E04402675E}"/>
              </a:ext>
            </a:extLst>
          </p:cNvPr>
          <p:cNvSpPr/>
          <p:nvPr/>
        </p:nvSpPr>
        <p:spPr>
          <a:xfrm>
            <a:off x="2919194" y="5145250"/>
            <a:ext cx="439997" cy="44199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Round Same Side Corner Rectangle 11">
            <a:extLst>
              <a:ext uri="{FF2B5EF4-FFF2-40B4-BE49-F238E27FC236}">
                <a16:creationId xmlns:a16="http://schemas.microsoft.com/office/drawing/2014/main" id="{5D847CCE-7BF9-45B0-B1F8-16CED5797E27}"/>
              </a:ext>
            </a:extLst>
          </p:cNvPr>
          <p:cNvSpPr>
            <a:spLocks noChangeAspect="1"/>
          </p:cNvSpPr>
          <p:nvPr/>
        </p:nvSpPr>
        <p:spPr>
          <a:xfrm rot="9900000">
            <a:off x="2967014" y="3624171"/>
            <a:ext cx="514894" cy="43730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36">
            <a:extLst>
              <a:ext uri="{FF2B5EF4-FFF2-40B4-BE49-F238E27FC236}">
                <a16:creationId xmlns:a16="http://schemas.microsoft.com/office/drawing/2014/main" id="{B12BB38A-56B4-44AF-90F4-E189A5BBD5F1}"/>
              </a:ext>
            </a:extLst>
          </p:cNvPr>
          <p:cNvSpPr/>
          <p:nvPr/>
        </p:nvSpPr>
        <p:spPr>
          <a:xfrm>
            <a:off x="1410864" y="3607887"/>
            <a:ext cx="506275" cy="42320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7">
            <a:extLst>
              <a:ext uri="{FF2B5EF4-FFF2-40B4-BE49-F238E27FC236}">
                <a16:creationId xmlns:a16="http://schemas.microsoft.com/office/drawing/2014/main" id="{DC289706-2DFD-4872-8FB4-20C9F063FC6C}"/>
              </a:ext>
            </a:extLst>
          </p:cNvPr>
          <p:cNvSpPr/>
          <p:nvPr/>
        </p:nvSpPr>
        <p:spPr>
          <a:xfrm>
            <a:off x="2930282" y="2089022"/>
            <a:ext cx="457913" cy="39517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36">
            <a:extLst>
              <a:ext uri="{FF2B5EF4-FFF2-40B4-BE49-F238E27FC236}">
                <a16:creationId xmlns:a16="http://schemas.microsoft.com/office/drawing/2014/main" id="{C92240F8-B8F2-420A-8683-6CFA13C0285C}"/>
              </a:ext>
            </a:extLst>
          </p:cNvPr>
          <p:cNvSpPr>
            <a:spLocks noChangeAspect="1"/>
          </p:cNvSpPr>
          <p:nvPr/>
        </p:nvSpPr>
        <p:spPr>
          <a:xfrm>
            <a:off x="4399909" y="3607886"/>
            <a:ext cx="514895" cy="407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Forma libre: forma 32">
            <a:extLst>
              <a:ext uri="{FF2B5EF4-FFF2-40B4-BE49-F238E27FC236}">
                <a16:creationId xmlns:a16="http://schemas.microsoft.com/office/drawing/2014/main" id="{DA74AB4E-3804-4D24-8EAC-F9C39F26D4C3}"/>
              </a:ext>
            </a:extLst>
          </p:cNvPr>
          <p:cNvSpPr/>
          <p:nvPr/>
        </p:nvSpPr>
        <p:spPr>
          <a:xfrm rot="16200000">
            <a:off x="3050798" y="817806"/>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34" name="Forma libre: forma 33">
            <a:extLst>
              <a:ext uri="{FF2B5EF4-FFF2-40B4-BE49-F238E27FC236}">
                <a16:creationId xmlns:a16="http://schemas.microsoft.com/office/drawing/2014/main" id="{B465A59D-7D3C-44D2-AE2F-52DFB70BB3EF}"/>
              </a:ext>
            </a:extLst>
          </p:cNvPr>
          <p:cNvSpPr/>
          <p:nvPr/>
        </p:nvSpPr>
        <p:spPr>
          <a:xfrm rot="16200000">
            <a:off x="3051585" y="280721"/>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nvGrpSpPr>
          <p:cNvPr id="35" name="Grupo 34">
            <a:extLst>
              <a:ext uri="{FF2B5EF4-FFF2-40B4-BE49-F238E27FC236}">
                <a16:creationId xmlns:a16="http://schemas.microsoft.com/office/drawing/2014/main" id="{B94BF7DD-3862-4EAA-9A2B-215694762DB0}"/>
              </a:ext>
            </a:extLst>
          </p:cNvPr>
          <p:cNvGrpSpPr/>
          <p:nvPr/>
        </p:nvGrpSpPr>
        <p:grpSpPr>
          <a:xfrm rot="10800000">
            <a:off x="8891887" y="310860"/>
            <a:ext cx="292540" cy="735659"/>
            <a:chOff x="8872607" y="339509"/>
            <a:chExt cx="292540" cy="735659"/>
          </a:xfrm>
        </p:grpSpPr>
        <p:sp>
          <p:nvSpPr>
            <p:cNvPr id="36" name="Forma libre: forma 35">
              <a:extLst>
                <a:ext uri="{FF2B5EF4-FFF2-40B4-BE49-F238E27FC236}">
                  <a16:creationId xmlns:a16="http://schemas.microsoft.com/office/drawing/2014/main" id="{FBE7DC47-DF6F-41DE-9939-325FFE7A3B0D}"/>
                </a:ext>
              </a:extLst>
            </p:cNvPr>
            <p:cNvSpPr/>
            <p:nvPr/>
          </p:nvSpPr>
          <p:spPr>
            <a:xfrm rot="16200000">
              <a:off x="8919197" y="829217"/>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37" name="Forma libre: forma 36">
              <a:extLst>
                <a:ext uri="{FF2B5EF4-FFF2-40B4-BE49-F238E27FC236}">
                  <a16:creationId xmlns:a16="http://schemas.microsoft.com/office/drawing/2014/main" id="{B4C902B7-F651-475C-89D2-08E3500F4F09}"/>
                </a:ext>
              </a:extLst>
            </p:cNvPr>
            <p:cNvSpPr/>
            <p:nvPr/>
          </p:nvSpPr>
          <p:spPr>
            <a:xfrm rot="16200000">
              <a:off x="8919984" y="292132"/>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cxnSp>
        <p:nvCxnSpPr>
          <p:cNvPr id="38" name="Conector recto 37">
            <a:extLst>
              <a:ext uri="{FF2B5EF4-FFF2-40B4-BE49-F238E27FC236}">
                <a16:creationId xmlns:a16="http://schemas.microsoft.com/office/drawing/2014/main" id="{20174D19-D16B-436A-9D45-A0221B5AB4A5}"/>
              </a:ext>
            </a:extLst>
          </p:cNvPr>
          <p:cNvCxnSpPr>
            <a:cxnSpLocks/>
          </p:cNvCxnSpPr>
          <p:nvPr/>
        </p:nvCxnSpPr>
        <p:spPr>
          <a:xfrm flipH="1">
            <a:off x="8891887" y="660237"/>
            <a:ext cx="3159436"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83DFE851-760E-4076-809D-55BA66D8F5E9}"/>
              </a:ext>
            </a:extLst>
          </p:cNvPr>
          <p:cNvCxnSpPr>
            <a:cxnSpLocks/>
          </p:cNvCxnSpPr>
          <p:nvPr/>
        </p:nvCxnSpPr>
        <p:spPr>
          <a:xfrm flipH="1">
            <a:off x="152400" y="660237"/>
            <a:ext cx="3222414"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D3D60C43-639B-43F4-AFAC-77A149462D10}"/>
              </a:ext>
            </a:extLst>
          </p:cNvPr>
          <p:cNvCxnSpPr>
            <a:cxnSpLocks/>
          </p:cNvCxnSpPr>
          <p:nvPr/>
        </p:nvCxnSpPr>
        <p:spPr>
          <a:xfrm flipH="1">
            <a:off x="6231311" y="6596103"/>
            <a:ext cx="4823551"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BC906374-7A53-4E28-B84A-CB3A1D0E566A}"/>
              </a:ext>
            </a:extLst>
          </p:cNvPr>
          <p:cNvCxnSpPr>
            <a:cxnSpLocks/>
          </p:cNvCxnSpPr>
          <p:nvPr/>
        </p:nvCxnSpPr>
        <p:spPr>
          <a:xfrm flipH="1">
            <a:off x="416665" y="6580391"/>
            <a:ext cx="4823551" cy="0"/>
          </a:xfrm>
          <a:prstGeom prst="line">
            <a:avLst/>
          </a:prstGeom>
          <a:ln w="28575">
            <a:solidFill>
              <a:srgbClr val="03A0A0"/>
            </a:solidFill>
          </a:ln>
        </p:spPr>
        <p:style>
          <a:lnRef idx="1">
            <a:schemeClr val="accent1"/>
          </a:lnRef>
          <a:fillRef idx="0">
            <a:schemeClr val="accent1"/>
          </a:fillRef>
          <a:effectRef idx="0">
            <a:schemeClr val="accent1"/>
          </a:effectRef>
          <a:fontRef idx="minor">
            <a:schemeClr val="tx1"/>
          </a:fontRef>
        </p:style>
      </p:cxnSp>
      <p:pic>
        <p:nvPicPr>
          <p:cNvPr id="43" name="Gráfico 42">
            <a:extLst>
              <a:ext uri="{FF2B5EF4-FFF2-40B4-BE49-F238E27FC236}">
                <a16:creationId xmlns:a16="http://schemas.microsoft.com/office/drawing/2014/main" id="{8859FF77-7534-4101-A5E7-CF5D1209E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2229" y="2286609"/>
            <a:ext cx="1114425" cy="533400"/>
          </a:xfrm>
          <a:prstGeom prst="rect">
            <a:avLst/>
          </a:prstGeom>
        </p:spPr>
      </p:pic>
      <p:pic>
        <p:nvPicPr>
          <p:cNvPr id="44" name="Gráfico 43">
            <a:extLst>
              <a:ext uri="{FF2B5EF4-FFF2-40B4-BE49-F238E27FC236}">
                <a16:creationId xmlns:a16="http://schemas.microsoft.com/office/drawing/2014/main" id="{099672A1-5452-4BD3-9B83-E74C6E359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024" y="5264433"/>
            <a:ext cx="1114425" cy="533400"/>
          </a:xfrm>
          <a:prstGeom prst="rect">
            <a:avLst/>
          </a:prstGeom>
        </p:spPr>
      </p:pic>
    </p:spTree>
    <p:extLst>
      <p:ext uri="{BB962C8B-B14F-4D97-AF65-F5344CB8AC3E}">
        <p14:creationId xmlns:p14="http://schemas.microsoft.com/office/powerpoint/2010/main" val="42913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1FFC2360-41DC-416A-9319-0758CB60F846}"/>
              </a:ext>
            </a:extLst>
          </p:cNvPr>
          <p:cNvSpPr/>
          <p:nvPr/>
        </p:nvSpPr>
        <p:spPr>
          <a:xfrm>
            <a:off x="6384469" y="1037930"/>
            <a:ext cx="5159829" cy="5159829"/>
          </a:xfrm>
          <a:prstGeom prst="ellipse">
            <a:avLst/>
          </a:prstGeom>
          <a:solidFill>
            <a:srgbClr val="36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47" name="그룹 3">
            <a:extLst>
              <a:ext uri="{FF2B5EF4-FFF2-40B4-BE49-F238E27FC236}">
                <a16:creationId xmlns:a16="http://schemas.microsoft.com/office/drawing/2014/main" id="{067D67F4-EA64-4F59-A5E4-1F3BB82D757E}"/>
              </a:ext>
            </a:extLst>
          </p:cNvPr>
          <p:cNvGrpSpPr/>
          <p:nvPr/>
        </p:nvGrpSpPr>
        <p:grpSpPr>
          <a:xfrm>
            <a:off x="647702" y="2113331"/>
            <a:ext cx="4838698" cy="1554098"/>
            <a:chOff x="8070434" y="1469697"/>
            <a:chExt cx="2925465" cy="1554098"/>
          </a:xfrm>
        </p:grpSpPr>
        <p:sp>
          <p:nvSpPr>
            <p:cNvPr id="48" name="TextBox 47">
              <a:extLst>
                <a:ext uri="{FF2B5EF4-FFF2-40B4-BE49-F238E27FC236}">
                  <a16:creationId xmlns:a16="http://schemas.microsoft.com/office/drawing/2014/main" id="{5A6F6C72-9FDA-47B5-A5FF-6DB3191B35F7}"/>
                </a:ext>
              </a:extLst>
            </p:cNvPr>
            <p:cNvSpPr txBox="1"/>
            <p:nvPr/>
          </p:nvSpPr>
          <p:spPr>
            <a:xfrm>
              <a:off x="8070434" y="2008132"/>
              <a:ext cx="2925465" cy="1015663"/>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ea typeface="HY견명조" pitchFamily="18" charset="-127"/>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a:t>
              </a:r>
              <a:r>
                <a:rPr lang="en-US" altLang="ko-KR" sz="1200" dirty="0">
                  <a:solidFill>
                    <a:schemeClr val="tx1">
                      <a:lumMod val="75000"/>
                      <a:lumOff val="25000"/>
                    </a:schemeClr>
                  </a:solidFill>
                  <a:ea typeface="HY견명조" pitchFamily="18" charset="-127"/>
                  <a:cs typeface="Arial" pitchFamily="34" charset="0"/>
                </a:rPr>
                <a:t> Get a modern PowerPoint  Presentation that is beautifully designed. </a:t>
              </a:r>
              <a:endParaRPr lang="en-US" altLang="ko-KR" sz="1200" dirty="0">
                <a:solidFill>
                  <a:schemeClr val="tx1">
                    <a:lumMod val="75000"/>
                    <a:lumOff val="25000"/>
                  </a:schemeClr>
                </a:solidFill>
                <a:ea typeface="FZShuTi" pitchFamily="2" charset="-122"/>
                <a:cs typeface="Arial" pitchFamily="34" charset="0"/>
              </a:endParaRPr>
            </a:p>
          </p:txBody>
        </p:sp>
        <p:sp>
          <p:nvSpPr>
            <p:cNvPr id="49" name="TextBox 48">
              <a:extLst>
                <a:ext uri="{FF2B5EF4-FFF2-40B4-BE49-F238E27FC236}">
                  <a16:creationId xmlns:a16="http://schemas.microsoft.com/office/drawing/2014/main" id="{95A68178-13B1-41FA-9BC1-A8D935726D9E}"/>
                </a:ext>
              </a:extLst>
            </p:cNvPr>
            <p:cNvSpPr txBox="1"/>
            <p:nvPr/>
          </p:nvSpPr>
          <p:spPr>
            <a:xfrm>
              <a:off x="8070434" y="1469697"/>
              <a:ext cx="2925465" cy="584775"/>
            </a:xfrm>
            <a:prstGeom prst="rect">
              <a:avLst/>
            </a:prstGeom>
            <a:noFill/>
          </p:spPr>
          <p:txBody>
            <a:bodyPr wrap="square" lIns="108000" rIns="108000" rtlCol="0" anchor="ctr">
              <a:spAutoFit/>
            </a:bodyPr>
            <a:lstStyle/>
            <a:p>
              <a:r>
                <a:rPr lang="en-US" altLang="ko-KR" sz="3200" b="1" dirty="0">
                  <a:solidFill>
                    <a:srgbClr val="FFC000"/>
                  </a:solidFill>
                  <a:cs typeface="Arial" pitchFamily="34" charset="0"/>
                </a:rPr>
                <a:t>Contents Here</a:t>
              </a:r>
              <a:endParaRPr lang="ko-KR" altLang="en-US" sz="3200" b="1" dirty="0">
                <a:solidFill>
                  <a:srgbClr val="FFC000"/>
                </a:solidFill>
                <a:cs typeface="Arial" pitchFamily="34" charset="0"/>
              </a:endParaRPr>
            </a:p>
          </p:txBody>
        </p:sp>
      </p:grpSp>
      <p:sp>
        <p:nvSpPr>
          <p:cNvPr id="50" name="TextBox 49">
            <a:extLst>
              <a:ext uri="{FF2B5EF4-FFF2-40B4-BE49-F238E27FC236}">
                <a16:creationId xmlns:a16="http://schemas.microsoft.com/office/drawing/2014/main" id="{60757206-2679-4165-BBC8-206A3C139BC0}"/>
              </a:ext>
            </a:extLst>
          </p:cNvPr>
          <p:cNvSpPr txBox="1"/>
          <p:nvPr/>
        </p:nvSpPr>
        <p:spPr>
          <a:xfrm>
            <a:off x="647702" y="3727395"/>
            <a:ext cx="4838698" cy="461665"/>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51" name="TextBox 50">
            <a:extLst>
              <a:ext uri="{FF2B5EF4-FFF2-40B4-BE49-F238E27FC236}">
                <a16:creationId xmlns:a16="http://schemas.microsoft.com/office/drawing/2014/main" id="{9B2EB4A4-B13B-44B1-9A5F-BE5BFB1446D7}"/>
              </a:ext>
            </a:extLst>
          </p:cNvPr>
          <p:cNvSpPr txBox="1"/>
          <p:nvPr/>
        </p:nvSpPr>
        <p:spPr>
          <a:xfrm>
            <a:off x="647702" y="4381352"/>
            <a:ext cx="4838698" cy="461665"/>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52" name="TextBox 51">
            <a:extLst>
              <a:ext uri="{FF2B5EF4-FFF2-40B4-BE49-F238E27FC236}">
                <a16:creationId xmlns:a16="http://schemas.microsoft.com/office/drawing/2014/main" id="{C06F6E70-B49C-458F-8647-BF58D8498A15}"/>
              </a:ext>
            </a:extLst>
          </p:cNvPr>
          <p:cNvSpPr txBox="1"/>
          <p:nvPr/>
        </p:nvSpPr>
        <p:spPr>
          <a:xfrm>
            <a:off x="647702" y="5035309"/>
            <a:ext cx="4838698" cy="461665"/>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53" name="TextBox 52">
            <a:extLst>
              <a:ext uri="{FF2B5EF4-FFF2-40B4-BE49-F238E27FC236}">
                <a16:creationId xmlns:a16="http://schemas.microsoft.com/office/drawing/2014/main" id="{0C8B5531-E47F-4C2A-82C8-C7681F76DA4A}"/>
              </a:ext>
            </a:extLst>
          </p:cNvPr>
          <p:cNvSpPr txBox="1"/>
          <p:nvPr/>
        </p:nvSpPr>
        <p:spPr>
          <a:xfrm>
            <a:off x="647702" y="5689267"/>
            <a:ext cx="4838698" cy="461665"/>
          </a:xfrm>
          <a:prstGeom prst="rect">
            <a:avLst/>
          </a:prstGeom>
          <a:noFill/>
        </p:spPr>
        <p:txBody>
          <a:bodyPr wrap="square" lIns="108000" rIns="108000"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56" name="TextBox 55">
            <a:extLst>
              <a:ext uri="{FF2B5EF4-FFF2-40B4-BE49-F238E27FC236}">
                <a16:creationId xmlns:a16="http://schemas.microsoft.com/office/drawing/2014/main" id="{5F8C2149-8689-4995-A006-030CD90FA8FB}"/>
              </a:ext>
            </a:extLst>
          </p:cNvPr>
          <p:cNvSpPr txBox="1"/>
          <p:nvPr/>
        </p:nvSpPr>
        <p:spPr>
          <a:xfrm>
            <a:off x="729227" y="696728"/>
            <a:ext cx="4198426" cy="769441"/>
          </a:xfrm>
          <a:prstGeom prst="rect">
            <a:avLst/>
          </a:prstGeom>
          <a:noFill/>
        </p:spPr>
        <p:txBody>
          <a:bodyPr wrap="square" rtlCol="0" anchor="ctr">
            <a:spAutoFit/>
          </a:bodyPr>
          <a:lstStyle/>
          <a:p>
            <a:pPr algn="dist"/>
            <a:r>
              <a:rPr lang="en-US" altLang="ko-KR" sz="4400" b="1" dirty="0">
                <a:solidFill>
                  <a:srgbClr val="00B0F0"/>
                </a:solidFill>
                <a:latin typeface="+mj-lt"/>
                <a:cs typeface="Arial" pitchFamily="34" charset="0"/>
              </a:rPr>
              <a:t>AWESOME</a:t>
            </a:r>
          </a:p>
        </p:txBody>
      </p:sp>
      <p:sp>
        <p:nvSpPr>
          <p:cNvPr id="57" name="TextBox 56">
            <a:extLst>
              <a:ext uri="{FF2B5EF4-FFF2-40B4-BE49-F238E27FC236}">
                <a16:creationId xmlns:a16="http://schemas.microsoft.com/office/drawing/2014/main" id="{5CC0C3A4-1659-4810-8636-7F3E93263BA2}"/>
              </a:ext>
            </a:extLst>
          </p:cNvPr>
          <p:cNvSpPr txBox="1"/>
          <p:nvPr/>
        </p:nvSpPr>
        <p:spPr>
          <a:xfrm>
            <a:off x="729227" y="1343890"/>
            <a:ext cx="4198426" cy="584775"/>
          </a:xfrm>
          <a:prstGeom prst="rect">
            <a:avLst/>
          </a:prstGeom>
          <a:noFill/>
        </p:spPr>
        <p:txBody>
          <a:bodyPr wrap="square" rtlCol="0" anchor="ctr">
            <a:spAutoFit/>
          </a:bodyPr>
          <a:lstStyle/>
          <a:p>
            <a:pPr algn="dist"/>
            <a:r>
              <a:rPr lang="en-GB" altLang="ko-KR" sz="3200" b="1" dirty="0">
                <a:solidFill>
                  <a:srgbClr val="00B0F0"/>
                </a:solidFill>
                <a:cs typeface="Arial" pitchFamily="34" charset="0"/>
              </a:rPr>
              <a:t>PRESENTATION</a:t>
            </a:r>
            <a:endParaRPr lang="ko-KR" altLang="en-US" sz="3200" b="1" dirty="0">
              <a:solidFill>
                <a:srgbClr val="00B0F0"/>
              </a:solidFill>
              <a:cs typeface="Arial" pitchFamily="34" charset="0"/>
            </a:endParaRPr>
          </a:p>
        </p:txBody>
      </p:sp>
      <p:sp>
        <p:nvSpPr>
          <p:cNvPr id="58" name="TextBox 57">
            <a:extLst>
              <a:ext uri="{FF2B5EF4-FFF2-40B4-BE49-F238E27FC236}">
                <a16:creationId xmlns:a16="http://schemas.microsoft.com/office/drawing/2014/main" id="{A4FAC5F2-8D5E-4974-A1A8-1BBC680C9C12}"/>
              </a:ext>
            </a:extLst>
          </p:cNvPr>
          <p:cNvSpPr txBox="1"/>
          <p:nvPr/>
        </p:nvSpPr>
        <p:spPr>
          <a:xfrm>
            <a:off x="729227" y="461906"/>
            <a:ext cx="4198425" cy="307777"/>
          </a:xfrm>
          <a:prstGeom prst="rect">
            <a:avLst/>
          </a:prstGeom>
          <a:noFill/>
        </p:spPr>
        <p:txBody>
          <a:bodyPr wrap="square" rtlCol="0">
            <a:spAutoFit/>
          </a:bodyPr>
          <a:lstStyle/>
          <a:p>
            <a:pPr algn="dist"/>
            <a:r>
              <a:rPr lang="en-US" altLang="ko-KR" sz="1400" b="0" dirty="0">
                <a:solidFill>
                  <a:srgbClr val="00B0F0"/>
                </a:solidFill>
                <a:ea typeface="FZShuTi" pitchFamily="2" charset="-122"/>
                <a:cs typeface="Arial" pitchFamily="34" charset="0"/>
              </a:rPr>
              <a:t>EASY TO CHANGE COLORS</a:t>
            </a:r>
            <a:endParaRPr lang="ko-KR" altLang="en-US" sz="1400" b="0" dirty="0">
              <a:solidFill>
                <a:srgbClr val="00B0F0"/>
              </a:solidFill>
              <a:cs typeface="Arial" pitchFamily="34" charset="0"/>
            </a:endParaRPr>
          </a:p>
        </p:txBody>
      </p:sp>
      <p:cxnSp>
        <p:nvCxnSpPr>
          <p:cNvPr id="34" name="Conector recto 33">
            <a:extLst>
              <a:ext uri="{FF2B5EF4-FFF2-40B4-BE49-F238E27FC236}">
                <a16:creationId xmlns:a16="http://schemas.microsoft.com/office/drawing/2014/main" id="{EC1D143D-68D3-4CDB-9B0E-D3979DFF39DA}"/>
              </a:ext>
            </a:extLst>
          </p:cNvPr>
          <p:cNvCxnSpPr>
            <a:cxnSpLocks/>
          </p:cNvCxnSpPr>
          <p:nvPr/>
        </p:nvCxnSpPr>
        <p:spPr>
          <a:xfrm flipH="1">
            <a:off x="6537434" y="6449122"/>
            <a:ext cx="5497143"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B36EBEE1-0F8C-484B-B5B6-E4F14FE7A006}"/>
              </a:ext>
            </a:extLst>
          </p:cNvPr>
          <p:cNvCxnSpPr>
            <a:cxnSpLocks/>
          </p:cNvCxnSpPr>
          <p:nvPr/>
        </p:nvCxnSpPr>
        <p:spPr>
          <a:xfrm flipH="1">
            <a:off x="104102" y="6449122"/>
            <a:ext cx="5382298"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916B20C2-D2B7-499C-AF71-706E8A191541}"/>
              </a:ext>
            </a:extLst>
          </p:cNvPr>
          <p:cNvSpPr/>
          <p:nvPr/>
        </p:nvSpPr>
        <p:spPr>
          <a:xfrm>
            <a:off x="6146629" y="1121388"/>
            <a:ext cx="4992914" cy="4992914"/>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 name="Grupo 1">
            <a:extLst>
              <a:ext uri="{FF2B5EF4-FFF2-40B4-BE49-F238E27FC236}">
                <a16:creationId xmlns:a16="http://schemas.microsoft.com/office/drawing/2014/main" id="{C63AC202-E7A2-B429-6FD5-780A6D73C136}"/>
              </a:ext>
            </a:extLst>
          </p:cNvPr>
          <p:cNvGrpSpPr/>
          <p:nvPr/>
        </p:nvGrpSpPr>
        <p:grpSpPr>
          <a:xfrm>
            <a:off x="5598379" y="5618111"/>
            <a:ext cx="755187" cy="994126"/>
            <a:chOff x="5598379" y="5618111"/>
            <a:chExt cx="755187" cy="994126"/>
          </a:xfrm>
        </p:grpSpPr>
        <p:sp>
          <p:nvSpPr>
            <p:cNvPr id="14" name="Forma libre: forma 13">
              <a:extLst>
                <a:ext uri="{FF2B5EF4-FFF2-40B4-BE49-F238E27FC236}">
                  <a16:creationId xmlns:a16="http://schemas.microsoft.com/office/drawing/2014/main" id="{116C4AAF-54C9-4D10-A96E-F7EC87949283}"/>
                </a:ext>
              </a:extLst>
            </p:cNvPr>
            <p:cNvSpPr/>
            <p:nvPr/>
          </p:nvSpPr>
          <p:spPr>
            <a:xfrm>
              <a:off x="5795770" y="6167571"/>
              <a:ext cx="361054" cy="444666"/>
            </a:xfrm>
            <a:custGeom>
              <a:avLst/>
              <a:gdLst>
                <a:gd name="connsiteX0" fmla="*/ 123712 w 361054"/>
                <a:gd name="connsiteY0" fmla="*/ 200266 h 444666"/>
                <a:gd name="connsiteX1" fmla="*/ 96474 w 361054"/>
                <a:gd name="connsiteY1" fmla="*/ 39990 h 444666"/>
                <a:gd name="connsiteX2" fmla="*/ 248279 w 361054"/>
                <a:gd name="connsiteY2" fmla="*/ 24419 h 444666"/>
                <a:gd name="connsiteX3" fmla="*/ 259531 w 361054"/>
                <a:gd name="connsiteY3" fmla="*/ 179131 h 444666"/>
                <a:gd name="connsiteX4" fmla="*/ 246037 w 361054"/>
                <a:gd name="connsiteY4" fmla="*/ 192003 h 444666"/>
                <a:gd name="connsiteX5" fmla="*/ 249068 w 361054"/>
                <a:gd name="connsiteY5" fmla="*/ 206702 h 444666"/>
                <a:gd name="connsiteX6" fmla="*/ 357856 w 361054"/>
                <a:gd name="connsiteY6" fmla="*/ 367476 h 444666"/>
                <a:gd name="connsiteX7" fmla="*/ 361053 w 361054"/>
                <a:gd name="connsiteY7" fmla="*/ 394175 h 444666"/>
                <a:gd name="connsiteX8" fmla="*/ 311102 w 361054"/>
                <a:gd name="connsiteY8" fmla="*/ 444250 h 444666"/>
                <a:gd name="connsiteX9" fmla="*/ 51879 w 361054"/>
                <a:gd name="connsiteY9" fmla="*/ 444333 h 444666"/>
                <a:gd name="connsiteX10" fmla="*/ 184 w 361054"/>
                <a:gd name="connsiteY10" fmla="*/ 394216 h 444666"/>
                <a:gd name="connsiteX11" fmla="*/ 77332 w 361054"/>
                <a:gd name="connsiteY11" fmla="*/ 226093 h 444666"/>
                <a:gd name="connsiteX12" fmla="*/ 123795 w 361054"/>
                <a:gd name="connsiteY12" fmla="*/ 200224 h 4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54" h="444666">
                  <a:moveTo>
                    <a:pt x="123712" y="200266"/>
                  </a:moveTo>
                  <a:cubicBezTo>
                    <a:pt x="67076" y="152930"/>
                    <a:pt x="57069" y="89983"/>
                    <a:pt x="96474" y="39990"/>
                  </a:cubicBezTo>
                  <a:cubicBezTo>
                    <a:pt x="132930" y="-6308"/>
                    <a:pt x="204473" y="-13615"/>
                    <a:pt x="248279" y="24419"/>
                  </a:cubicBezTo>
                  <a:cubicBezTo>
                    <a:pt x="296403" y="66232"/>
                    <a:pt x="301386" y="134287"/>
                    <a:pt x="259531" y="179131"/>
                  </a:cubicBezTo>
                  <a:cubicBezTo>
                    <a:pt x="255296" y="183657"/>
                    <a:pt x="250687" y="187851"/>
                    <a:pt x="246037" y="192003"/>
                  </a:cubicBezTo>
                  <a:cubicBezTo>
                    <a:pt x="238480" y="198771"/>
                    <a:pt x="240099" y="202715"/>
                    <a:pt x="249068" y="206702"/>
                  </a:cubicBezTo>
                  <a:cubicBezTo>
                    <a:pt x="318701" y="237594"/>
                    <a:pt x="345275" y="297885"/>
                    <a:pt x="357856" y="367476"/>
                  </a:cubicBezTo>
                  <a:cubicBezTo>
                    <a:pt x="359434" y="376279"/>
                    <a:pt x="361095" y="385289"/>
                    <a:pt x="361053" y="394175"/>
                  </a:cubicBezTo>
                  <a:cubicBezTo>
                    <a:pt x="360846" y="422493"/>
                    <a:pt x="339919" y="444084"/>
                    <a:pt x="311102" y="444250"/>
                  </a:cubicBezTo>
                  <a:cubicBezTo>
                    <a:pt x="224694" y="444790"/>
                    <a:pt x="138286" y="444790"/>
                    <a:pt x="51879" y="444333"/>
                  </a:cubicBezTo>
                  <a:cubicBezTo>
                    <a:pt x="20862" y="444167"/>
                    <a:pt x="-2308" y="423448"/>
                    <a:pt x="184" y="394216"/>
                  </a:cubicBezTo>
                  <a:cubicBezTo>
                    <a:pt x="5706" y="329483"/>
                    <a:pt x="22979" y="269068"/>
                    <a:pt x="77332" y="226093"/>
                  </a:cubicBezTo>
                  <a:cubicBezTo>
                    <a:pt x="91034" y="215255"/>
                    <a:pt x="107394" y="209484"/>
                    <a:pt x="123795" y="200224"/>
                  </a:cubicBezTo>
                  <a:close/>
                </a:path>
              </a:pathLst>
            </a:custGeom>
            <a:solidFill>
              <a:srgbClr val="FFC000"/>
            </a:solidFill>
            <a:ln w="4134"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CC7B9495-4CD1-4765-A88C-0B33B8C19A85}"/>
                </a:ext>
              </a:extLst>
            </p:cNvPr>
            <p:cNvSpPr/>
            <p:nvPr/>
          </p:nvSpPr>
          <p:spPr>
            <a:xfrm>
              <a:off x="5598379" y="5618111"/>
              <a:ext cx="755187" cy="461566"/>
            </a:xfrm>
            <a:custGeom>
              <a:avLst/>
              <a:gdLst>
                <a:gd name="connsiteX0" fmla="*/ 377657 w 755187"/>
                <a:gd name="connsiteY0" fmla="*/ 0 h 461566"/>
                <a:gd name="connsiteX1" fmla="*/ 652866 w 755187"/>
                <a:gd name="connsiteY1" fmla="*/ 57010 h 461566"/>
                <a:gd name="connsiteX2" fmla="*/ 727399 w 755187"/>
                <a:gd name="connsiteY2" fmla="*/ 112235 h 461566"/>
                <a:gd name="connsiteX3" fmla="*/ 727482 w 755187"/>
                <a:gd name="connsiteY3" fmla="*/ 253909 h 461566"/>
                <a:gd name="connsiteX4" fmla="*/ 671343 w 755187"/>
                <a:gd name="connsiteY4" fmla="*/ 299334 h 461566"/>
                <a:gd name="connsiteX5" fmla="*/ 647883 w 755187"/>
                <a:gd name="connsiteY5" fmla="*/ 326406 h 461566"/>
                <a:gd name="connsiteX6" fmla="*/ 561185 w 755187"/>
                <a:gd name="connsiteY6" fmla="*/ 420330 h 461566"/>
                <a:gd name="connsiteX7" fmla="*/ 528548 w 755187"/>
                <a:gd name="connsiteY7" fmla="*/ 420039 h 461566"/>
                <a:gd name="connsiteX8" fmla="*/ 529088 w 755187"/>
                <a:gd name="connsiteY8" fmla="*/ 388358 h 461566"/>
                <a:gd name="connsiteX9" fmla="*/ 532285 w 755187"/>
                <a:gd name="connsiteY9" fmla="*/ 380718 h 461566"/>
                <a:gd name="connsiteX10" fmla="*/ 511483 w 755187"/>
                <a:gd name="connsiteY10" fmla="*/ 354102 h 461566"/>
                <a:gd name="connsiteX11" fmla="*/ 458127 w 755187"/>
                <a:gd name="connsiteY11" fmla="*/ 361202 h 461566"/>
                <a:gd name="connsiteX12" fmla="*/ 422044 w 755187"/>
                <a:gd name="connsiteY12" fmla="*/ 388067 h 461566"/>
                <a:gd name="connsiteX13" fmla="*/ 399041 w 755187"/>
                <a:gd name="connsiteY13" fmla="*/ 443665 h 461566"/>
                <a:gd name="connsiteX14" fmla="*/ 378612 w 755187"/>
                <a:gd name="connsiteY14" fmla="*/ 461561 h 461566"/>
                <a:gd name="connsiteX15" fmla="*/ 356605 w 755187"/>
                <a:gd name="connsiteY15" fmla="*/ 442586 h 461566"/>
                <a:gd name="connsiteX16" fmla="*/ 335678 w 755187"/>
                <a:gd name="connsiteY16" fmla="*/ 377396 h 461566"/>
                <a:gd name="connsiteX17" fmla="*/ 320439 w 755187"/>
                <a:gd name="connsiteY17" fmla="*/ 362822 h 461566"/>
                <a:gd name="connsiteX18" fmla="*/ 256702 w 755187"/>
                <a:gd name="connsiteY18" fmla="*/ 354891 h 461566"/>
                <a:gd name="connsiteX19" fmla="*/ 237851 w 755187"/>
                <a:gd name="connsiteY19" fmla="*/ 377271 h 461566"/>
                <a:gd name="connsiteX20" fmla="*/ 235028 w 755187"/>
                <a:gd name="connsiteY20" fmla="*/ 416551 h 461566"/>
                <a:gd name="connsiteX21" fmla="*/ 194834 w 755187"/>
                <a:gd name="connsiteY21" fmla="*/ 404717 h 461566"/>
                <a:gd name="connsiteX22" fmla="*/ 138613 w 755187"/>
                <a:gd name="connsiteY22" fmla="*/ 339071 h 461566"/>
                <a:gd name="connsiteX23" fmla="*/ 112163 w 755187"/>
                <a:gd name="connsiteY23" fmla="*/ 314490 h 461566"/>
                <a:gd name="connsiteX24" fmla="*/ 29783 w 755187"/>
                <a:gd name="connsiteY24" fmla="*/ 256317 h 461566"/>
                <a:gd name="connsiteX25" fmla="*/ 43984 w 755187"/>
                <a:gd name="connsiteY25" fmla="*/ 95252 h 461566"/>
                <a:gd name="connsiteX26" fmla="*/ 238599 w 755187"/>
                <a:gd name="connsiteY26" fmla="*/ 13163 h 461566"/>
                <a:gd name="connsiteX27" fmla="*/ 377657 w 755187"/>
                <a:gd name="connsiteY27" fmla="*/ 0 h 461566"/>
                <a:gd name="connsiteX28" fmla="*/ 587552 w 755187"/>
                <a:gd name="connsiteY28" fmla="*/ 341230 h 461566"/>
                <a:gd name="connsiteX29" fmla="*/ 608853 w 755187"/>
                <a:gd name="connsiteY29" fmla="*/ 301742 h 461566"/>
                <a:gd name="connsiteX30" fmla="*/ 634057 w 755187"/>
                <a:gd name="connsiteY30" fmla="*/ 269230 h 461566"/>
                <a:gd name="connsiteX31" fmla="*/ 687828 w 755187"/>
                <a:gd name="connsiteY31" fmla="*/ 230947 h 461566"/>
                <a:gd name="connsiteX32" fmla="*/ 682222 w 755187"/>
                <a:gd name="connsiteY32" fmla="*/ 128802 h 461566"/>
                <a:gd name="connsiteX33" fmla="*/ 603621 w 755187"/>
                <a:gd name="connsiteY33" fmla="*/ 83335 h 461566"/>
                <a:gd name="connsiteX34" fmla="*/ 179388 w 755187"/>
                <a:gd name="connsiteY34" fmla="*/ 73577 h 461566"/>
                <a:gd name="connsiteX35" fmla="*/ 66240 w 755187"/>
                <a:gd name="connsiteY35" fmla="*/ 136276 h 461566"/>
                <a:gd name="connsiteX36" fmla="*/ 64579 w 755187"/>
                <a:gd name="connsiteY36" fmla="*/ 228165 h 461566"/>
                <a:gd name="connsiteX37" fmla="*/ 119554 w 755187"/>
                <a:gd name="connsiteY37" fmla="*/ 268109 h 461566"/>
                <a:gd name="connsiteX38" fmla="*/ 183125 w 755187"/>
                <a:gd name="connsiteY38" fmla="*/ 327195 h 461566"/>
                <a:gd name="connsiteX39" fmla="*/ 189395 w 755187"/>
                <a:gd name="connsiteY39" fmla="*/ 331306 h 461566"/>
                <a:gd name="connsiteX40" fmla="*/ 235526 w 755187"/>
                <a:gd name="connsiteY40" fmla="*/ 307265 h 461566"/>
                <a:gd name="connsiteX41" fmla="*/ 327954 w 755187"/>
                <a:gd name="connsiteY41" fmla="*/ 319265 h 461566"/>
                <a:gd name="connsiteX42" fmla="*/ 375456 w 755187"/>
                <a:gd name="connsiteY42" fmla="*/ 355846 h 461566"/>
                <a:gd name="connsiteX43" fmla="*/ 383179 w 755187"/>
                <a:gd name="connsiteY43" fmla="*/ 367389 h 461566"/>
                <a:gd name="connsiteX44" fmla="*/ 389034 w 755187"/>
                <a:gd name="connsiteY44" fmla="*/ 354434 h 461566"/>
                <a:gd name="connsiteX45" fmla="*/ 438611 w 755187"/>
                <a:gd name="connsiteY45" fmla="*/ 318268 h 461566"/>
                <a:gd name="connsiteX46" fmla="*/ 526805 w 755187"/>
                <a:gd name="connsiteY46" fmla="*/ 306061 h 461566"/>
                <a:gd name="connsiteX47" fmla="*/ 587593 w 755187"/>
                <a:gd name="connsiteY47" fmla="*/ 341313 h 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5187" h="461566">
                  <a:moveTo>
                    <a:pt x="377657" y="0"/>
                  </a:moveTo>
                  <a:cubicBezTo>
                    <a:pt x="473490" y="3363"/>
                    <a:pt x="566458" y="14325"/>
                    <a:pt x="652866" y="57010"/>
                  </a:cubicBezTo>
                  <a:cubicBezTo>
                    <a:pt x="681060" y="70920"/>
                    <a:pt x="706430" y="88484"/>
                    <a:pt x="727399" y="112235"/>
                  </a:cubicBezTo>
                  <a:cubicBezTo>
                    <a:pt x="764353" y="154131"/>
                    <a:pt x="764519" y="211847"/>
                    <a:pt x="727482" y="253909"/>
                  </a:cubicBezTo>
                  <a:cubicBezTo>
                    <a:pt x="711371" y="272220"/>
                    <a:pt x="693101" y="288165"/>
                    <a:pt x="671343" y="299334"/>
                  </a:cubicBezTo>
                  <a:cubicBezTo>
                    <a:pt x="659510" y="305438"/>
                    <a:pt x="652119" y="313576"/>
                    <a:pt x="647883" y="326406"/>
                  </a:cubicBezTo>
                  <a:cubicBezTo>
                    <a:pt x="633309" y="370669"/>
                    <a:pt x="598057" y="396538"/>
                    <a:pt x="561185" y="420330"/>
                  </a:cubicBezTo>
                  <a:cubicBezTo>
                    <a:pt x="551303" y="426724"/>
                    <a:pt x="539386" y="430088"/>
                    <a:pt x="528548" y="420039"/>
                  </a:cubicBezTo>
                  <a:cubicBezTo>
                    <a:pt x="516881" y="409202"/>
                    <a:pt x="523068" y="398863"/>
                    <a:pt x="529088" y="388358"/>
                  </a:cubicBezTo>
                  <a:cubicBezTo>
                    <a:pt x="530458" y="385991"/>
                    <a:pt x="531372" y="383334"/>
                    <a:pt x="532285" y="380718"/>
                  </a:cubicBezTo>
                  <a:cubicBezTo>
                    <a:pt x="541545" y="354060"/>
                    <a:pt x="538472" y="350157"/>
                    <a:pt x="511483" y="354102"/>
                  </a:cubicBezTo>
                  <a:cubicBezTo>
                    <a:pt x="493711" y="356718"/>
                    <a:pt x="475857" y="361493"/>
                    <a:pt x="458127" y="361202"/>
                  </a:cubicBezTo>
                  <a:cubicBezTo>
                    <a:pt x="437573" y="360870"/>
                    <a:pt x="428397" y="370835"/>
                    <a:pt x="422044" y="388067"/>
                  </a:cubicBezTo>
                  <a:cubicBezTo>
                    <a:pt x="415110" y="406877"/>
                    <a:pt x="406971" y="425229"/>
                    <a:pt x="399041" y="443665"/>
                  </a:cubicBezTo>
                  <a:cubicBezTo>
                    <a:pt x="395137" y="452759"/>
                    <a:pt x="390238" y="461811"/>
                    <a:pt x="378612" y="461561"/>
                  </a:cubicBezTo>
                  <a:cubicBezTo>
                    <a:pt x="366570" y="461312"/>
                    <a:pt x="360093" y="453132"/>
                    <a:pt x="356605" y="442586"/>
                  </a:cubicBezTo>
                  <a:cubicBezTo>
                    <a:pt x="349421" y="420911"/>
                    <a:pt x="342612" y="399153"/>
                    <a:pt x="335678" y="377396"/>
                  </a:cubicBezTo>
                  <a:cubicBezTo>
                    <a:pt x="333228" y="369756"/>
                    <a:pt x="329823" y="363860"/>
                    <a:pt x="320439" y="362822"/>
                  </a:cubicBezTo>
                  <a:cubicBezTo>
                    <a:pt x="299180" y="360538"/>
                    <a:pt x="278003" y="357008"/>
                    <a:pt x="256702" y="354891"/>
                  </a:cubicBezTo>
                  <a:cubicBezTo>
                    <a:pt x="237104" y="352939"/>
                    <a:pt x="232204" y="358794"/>
                    <a:pt x="237851" y="377271"/>
                  </a:cubicBezTo>
                  <a:cubicBezTo>
                    <a:pt x="242045" y="391057"/>
                    <a:pt x="251263" y="405922"/>
                    <a:pt x="235028" y="416551"/>
                  </a:cubicBezTo>
                  <a:cubicBezTo>
                    <a:pt x="218709" y="427223"/>
                    <a:pt x="206917" y="413977"/>
                    <a:pt x="194834" y="404717"/>
                  </a:cubicBezTo>
                  <a:cubicBezTo>
                    <a:pt x="171416" y="386780"/>
                    <a:pt x="151942" y="365354"/>
                    <a:pt x="138613" y="339071"/>
                  </a:cubicBezTo>
                  <a:cubicBezTo>
                    <a:pt x="132551" y="327112"/>
                    <a:pt x="123956" y="320012"/>
                    <a:pt x="112163" y="314490"/>
                  </a:cubicBezTo>
                  <a:cubicBezTo>
                    <a:pt x="81354" y="299998"/>
                    <a:pt x="51998" y="282850"/>
                    <a:pt x="29783" y="256317"/>
                  </a:cubicBezTo>
                  <a:cubicBezTo>
                    <a:pt x="-14687" y="203127"/>
                    <a:pt x="-8874" y="140304"/>
                    <a:pt x="43984" y="95252"/>
                  </a:cubicBezTo>
                  <a:cubicBezTo>
                    <a:pt x="100246" y="47335"/>
                    <a:pt x="168218" y="27156"/>
                    <a:pt x="238599" y="13163"/>
                  </a:cubicBezTo>
                  <a:cubicBezTo>
                    <a:pt x="284854" y="3945"/>
                    <a:pt x="331858" y="1827"/>
                    <a:pt x="377657" y="0"/>
                  </a:cubicBezTo>
                  <a:close/>
                  <a:moveTo>
                    <a:pt x="587552" y="341230"/>
                  </a:moveTo>
                  <a:cubicBezTo>
                    <a:pt x="599925" y="329022"/>
                    <a:pt x="606942" y="316566"/>
                    <a:pt x="608853" y="301742"/>
                  </a:cubicBezTo>
                  <a:cubicBezTo>
                    <a:pt x="610929" y="285756"/>
                    <a:pt x="619441" y="276040"/>
                    <a:pt x="634057" y="269230"/>
                  </a:cubicBezTo>
                  <a:cubicBezTo>
                    <a:pt x="654153" y="259846"/>
                    <a:pt x="672299" y="247265"/>
                    <a:pt x="687828" y="230947"/>
                  </a:cubicBezTo>
                  <a:cubicBezTo>
                    <a:pt x="720672" y="196400"/>
                    <a:pt x="718845" y="160027"/>
                    <a:pt x="682222" y="128802"/>
                  </a:cubicBezTo>
                  <a:cubicBezTo>
                    <a:pt x="658804" y="108830"/>
                    <a:pt x="632520" y="93550"/>
                    <a:pt x="603621" y="83335"/>
                  </a:cubicBezTo>
                  <a:cubicBezTo>
                    <a:pt x="463317" y="33633"/>
                    <a:pt x="321560" y="33592"/>
                    <a:pt x="179388" y="73577"/>
                  </a:cubicBezTo>
                  <a:cubicBezTo>
                    <a:pt x="137243" y="85411"/>
                    <a:pt x="97547" y="103889"/>
                    <a:pt x="66240" y="136276"/>
                  </a:cubicBezTo>
                  <a:cubicBezTo>
                    <a:pt x="37257" y="166255"/>
                    <a:pt x="36842" y="197272"/>
                    <a:pt x="64579" y="228165"/>
                  </a:cubicBezTo>
                  <a:cubicBezTo>
                    <a:pt x="80067" y="245438"/>
                    <a:pt x="98295" y="259680"/>
                    <a:pt x="119554" y="268109"/>
                  </a:cubicBezTo>
                  <a:cubicBezTo>
                    <a:pt x="148869" y="279777"/>
                    <a:pt x="173948" y="294434"/>
                    <a:pt x="183125" y="327195"/>
                  </a:cubicBezTo>
                  <a:cubicBezTo>
                    <a:pt x="183789" y="329562"/>
                    <a:pt x="185948" y="332012"/>
                    <a:pt x="189395" y="331306"/>
                  </a:cubicBezTo>
                  <a:cubicBezTo>
                    <a:pt x="199817" y="302780"/>
                    <a:pt x="204301" y="300663"/>
                    <a:pt x="235526" y="307265"/>
                  </a:cubicBezTo>
                  <a:cubicBezTo>
                    <a:pt x="266003" y="313701"/>
                    <a:pt x="296854" y="317770"/>
                    <a:pt x="327954" y="319265"/>
                  </a:cubicBezTo>
                  <a:cubicBezTo>
                    <a:pt x="363331" y="320926"/>
                    <a:pt x="364079" y="321299"/>
                    <a:pt x="375456" y="355846"/>
                  </a:cubicBezTo>
                  <a:cubicBezTo>
                    <a:pt x="376785" y="359873"/>
                    <a:pt x="376079" y="365811"/>
                    <a:pt x="383179" y="367389"/>
                  </a:cubicBezTo>
                  <a:cubicBezTo>
                    <a:pt x="385172" y="363112"/>
                    <a:pt x="387954" y="358960"/>
                    <a:pt x="389034" y="354434"/>
                  </a:cubicBezTo>
                  <a:cubicBezTo>
                    <a:pt x="395387" y="328192"/>
                    <a:pt x="411207" y="318434"/>
                    <a:pt x="438611" y="318268"/>
                  </a:cubicBezTo>
                  <a:cubicBezTo>
                    <a:pt x="468134" y="318061"/>
                    <a:pt x="497697" y="312580"/>
                    <a:pt x="526805" y="306061"/>
                  </a:cubicBezTo>
                  <a:cubicBezTo>
                    <a:pt x="558000" y="299057"/>
                    <a:pt x="578263" y="310808"/>
                    <a:pt x="587593" y="341313"/>
                  </a:cubicBezTo>
                  <a:close/>
                </a:path>
              </a:pathLst>
            </a:custGeom>
            <a:solidFill>
              <a:srgbClr val="FFC000"/>
            </a:solidFill>
            <a:ln w="4134"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6A321982-4416-45D0-AF9B-BC52F749ABE6}"/>
                </a:ext>
              </a:extLst>
            </p:cNvPr>
            <p:cNvSpPr/>
            <p:nvPr/>
          </p:nvSpPr>
          <p:spPr>
            <a:xfrm>
              <a:off x="6034122" y="6065379"/>
              <a:ext cx="280606" cy="445039"/>
            </a:xfrm>
            <a:custGeom>
              <a:avLst/>
              <a:gdLst>
                <a:gd name="connsiteX0" fmla="*/ 156002 w 280606"/>
                <a:gd name="connsiteY0" fmla="*/ 199109 h 445039"/>
                <a:gd name="connsiteX1" fmla="*/ 279780 w 280606"/>
                <a:gd name="connsiteY1" fmla="*/ 380187 h 445039"/>
                <a:gd name="connsiteX2" fmla="*/ 226548 w 280606"/>
                <a:gd name="connsiteY2" fmla="*/ 442886 h 445039"/>
                <a:gd name="connsiteX3" fmla="*/ 158659 w 280606"/>
                <a:gd name="connsiteY3" fmla="*/ 441142 h 445039"/>
                <a:gd name="connsiteX4" fmla="*/ 131628 w 280606"/>
                <a:gd name="connsiteY4" fmla="*/ 384132 h 445039"/>
                <a:gd name="connsiteX5" fmla="*/ 71213 w 280606"/>
                <a:gd name="connsiteY5" fmla="*/ 306153 h 445039"/>
                <a:gd name="connsiteX6" fmla="*/ 65774 w 280606"/>
                <a:gd name="connsiteY6" fmla="*/ 280036 h 445039"/>
                <a:gd name="connsiteX7" fmla="*/ 11338 w 280606"/>
                <a:gd name="connsiteY7" fmla="*/ 87622 h 445039"/>
                <a:gd name="connsiteX8" fmla="*/ 4362 w 280606"/>
                <a:gd name="connsiteY8" fmla="*/ 58556 h 445039"/>
                <a:gd name="connsiteX9" fmla="*/ 116099 w 280606"/>
                <a:gd name="connsiteY9" fmla="*/ 798 h 445039"/>
                <a:gd name="connsiteX10" fmla="*/ 199351 w 280606"/>
                <a:gd name="connsiteY10" fmla="*/ 64328 h 445039"/>
                <a:gd name="connsiteX11" fmla="*/ 171531 w 280606"/>
                <a:gd name="connsiteY11" fmla="*/ 185656 h 445039"/>
                <a:gd name="connsiteX12" fmla="*/ 156085 w 280606"/>
                <a:gd name="connsiteY12" fmla="*/ 199109 h 4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06" h="445039">
                  <a:moveTo>
                    <a:pt x="156002" y="199109"/>
                  </a:moveTo>
                  <a:cubicBezTo>
                    <a:pt x="240416" y="231496"/>
                    <a:pt x="268278" y="300382"/>
                    <a:pt x="279780" y="380187"/>
                  </a:cubicBezTo>
                  <a:cubicBezTo>
                    <a:pt x="285136" y="417308"/>
                    <a:pt x="264126" y="442263"/>
                    <a:pt x="226548" y="442886"/>
                  </a:cubicBezTo>
                  <a:cubicBezTo>
                    <a:pt x="203752" y="443260"/>
                    <a:pt x="178880" y="448491"/>
                    <a:pt x="158659" y="441142"/>
                  </a:cubicBezTo>
                  <a:cubicBezTo>
                    <a:pt x="136943" y="433253"/>
                    <a:pt x="142050" y="403108"/>
                    <a:pt x="131628" y="384132"/>
                  </a:cubicBezTo>
                  <a:cubicBezTo>
                    <a:pt x="115434" y="354776"/>
                    <a:pt x="97954" y="326914"/>
                    <a:pt x="71213" y="306153"/>
                  </a:cubicBezTo>
                  <a:cubicBezTo>
                    <a:pt x="61289" y="298472"/>
                    <a:pt x="59836" y="291745"/>
                    <a:pt x="65774" y="280036"/>
                  </a:cubicBezTo>
                  <a:cubicBezTo>
                    <a:pt x="104639" y="203510"/>
                    <a:pt x="84459" y="132341"/>
                    <a:pt x="11338" y="87622"/>
                  </a:cubicBezTo>
                  <a:cubicBezTo>
                    <a:pt x="-2115" y="79400"/>
                    <a:pt x="-2447" y="70971"/>
                    <a:pt x="4362" y="58556"/>
                  </a:cubicBezTo>
                  <a:cubicBezTo>
                    <a:pt x="28694" y="14044"/>
                    <a:pt x="65857" y="-4184"/>
                    <a:pt x="116099" y="798"/>
                  </a:cubicBezTo>
                  <a:cubicBezTo>
                    <a:pt x="148611" y="4037"/>
                    <a:pt x="188597" y="33435"/>
                    <a:pt x="199351" y="64328"/>
                  </a:cubicBezTo>
                  <a:cubicBezTo>
                    <a:pt x="215462" y="110625"/>
                    <a:pt x="207448" y="151358"/>
                    <a:pt x="171531" y="185656"/>
                  </a:cubicBezTo>
                  <a:cubicBezTo>
                    <a:pt x="167130" y="189849"/>
                    <a:pt x="162396" y="193628"/>
                    <a:pt x="156085" y="199109"/>
                  </a:cubicBezTo>
                  <a:close/>
                </a:path>
              </a:pathLst>
            </a:custGeom>
            <a:solidFill>
              <a:srgbClr val="FFC000"/>
            </a:solidFill>
            <a:ln w="4134"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1A83E38C-33AA-408C-A713-B4CD412BD73C}"/>
                </a:ext>
              </a:extLst>
            </p:cNvPr>
            <p:cNvSpPr/>
            <p:nvPr/>
          </p:nvSpPr>
          <p:spPr>
            <a:xfrm>
              <a:off x="5642691" y="6065172"/>
              <a:ext cx="279346" cy="443351"/>
            </a:xfrm>
            <a:custGeom>
              <a:avLst/>
              <a:gdLst>
                <a:gd name="connsiteX0" fmla="*/ 123408 w 279346"/>
                <a:gd name="connsiteY0" fmla="*/ 200021 h 443351"/>
                <a:gd name="connsiteX1" fmla="*/ 102024 w 279346"/>
                <a:gd name="connsiteY1" fmla="*/ 178471 h 443351"/>
                <a:gd name="connsiteX2" fmla="*/ 82716 w 279346"/>
                <a:gd name="connsiteY2" fmla="*/ 60922 h 443351"/>
                <a:gd name="connsiteX3" fmla="*/ 182826 w 279346"/>
                <a:gd name="connsiteY3" fmla="*/ 50 h 443351"/>
                <a:gd name="connsiteX4" fmla="*/ 275379 w 279346"/>
                <a:gd name="connsiteY4" fmla="*/ 58845 h 443351"/>
                <a:gd name="connsiteX5" fmla="*/ 266826 w 279346"/>
                <a:gd name="connsiteY5" fmla="*/ 89198 h 443351"/>
                <a:gd name="connsiteX6" fmla="*/ 215795 w 279346"/>
                <a:gd name="connsiteY6" fmla="*/ 282567 h 443351"/>
                <a:gd name="connsiteX7" fmla="*/ 213054 w 279346"/>
                <a:gd name="connsiteY7" fmla="*/ 303453 h 443351"/>
                <a:gd name="connsiteX8" fmla="*/ 134743 w 279346"/>
                <a:gd name="connsiteY8" fmla="*/ 424864 h 443351"/>
                <a:gd name="connsiteX9" fmla="*/ 110079 w 279346"/>
                <a:gd name="connsiteY9" fmla="*/ 443300 h 443351"/>
                <a:gd name="connsiteX10" fmla="*/ 47879 w 279346"/>
                <a:gd name="connsiteY10" fmla="*/ 442677 h 443351"/>
                <a:gd name="connsiteX11" fmla="*/ 170 w 279346"/>
                <a:gd name="connsiteY11" fmla="*/ 392809 h 443351"/>
                <a:gd name="connsiteX12" fmla="*/ 75782 w 279346"/>
                <a:gd name="connsiteY12" fmla="*/ 225806 h 443351"/>
                <a:gd name="connsiteX13" fmla="*/ 123408 w 279346"/>
                <a:gd name="connsiteY13" fmla="*/ 199980 h 44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346" h="443351">
                  <a:moveTo>
                    <a:pt x="123408" y="200021"/>
                  </a:moveTo>
                  <a:cubicBezTo>
                    <a:pt x="115477" y="192049"/>
                    <a:pt x="108626" y="185364"/>
                    <a:pt x="102024" y="178471"/>
                  </a:cubicBezTo>
                  <a:cubicBezTo>
                    <a:pt x="72294" y="147371"/>
                    <a:pt x="64612" y="100617"/>
                    <a:pt x="82716" y="60922"/>
                  </a:cubicBezTo>
                  <a:cubicBezTo>
                    <a:pt x="100238" y="22472"/>
                    <a:pt x="140100" y="-1237"/>
                    <a:pt x="182826" y="50"/>
                  </a:cubicBezTo>
                  <a:cubicBezTo>
                    <a:pt x="225636" y="1337"/>
                    <a:pt x="256196" y="20811"/>
                    <a:pt x="275379" y="58845"/>
                  </a:cubicBezTo>
                  <a:cubicBezTo>
                    <a:pt x="281940" y="71842"/>
                    <a:pt x="281192" y="80312"/>
                    <a:pt x="266826" y="89198"/>
                  </a:cubicBezTo>
                  <a:cubicBezTo>
                    <a:pt x="194826" y="133710"/>
                    <a:pt x="175934" y="206582"/>
                    <a:pt x="215795" y="282567"/>
                  </a:cubicBezTo>
                  <a:cubicBezTo>
                    <a:pt x="220238" y="291079"/>
                    <a:pt x="222065" y="296685"/>
                    <a:pt x="213054" y="303453"/>
                  </a:cubicBezTo>
                  <a:cubicBezTo>
                    <a:pt x="172113" y="334221"/>
                    <a:pt x="147989" y="376366"/>
                    <a:pt x="134743" y="424864"/>
                  </a:cubicBezTo>
                  <a:cubicBezTo>
                    <a:pt x="130882" y="438982"/>
                    <a:pt x="124155" y="443923"/>
                    <a:pt x="110079" y="443300"/>
                  </a:cubicBezTo>
                  <a:cubicBezTo>
                    <a:pt x="89360" y="442387"/>
                    <a:pt x="68557" y="443757"/>
                    <a:pt x="47879" y="442677"/>
                  </a:cubicBezTo>
                  <a:cubicBezTo>
                    <a:pt x="19685" y="441224"/>
                    <a:pt x="-2155" y="420297"/>
                    <a:pt x="170" y="392809"/>
                  </a:cubicBezTo>
                  <a:cubicBezTo>
                    <a:pt x="5568" y="328616"/>
                    <a:pt x="23215" y="269156"/>
                    <a:pt x="75782" y="225806"/>
                  </a:cubicBezTo>
                  <a:cubicBezTo>
                    <a:pt x="89775" y="214263"/>
                    <a:pt x="106550" y="207910"/>
                    <a:pt x="123408" y="199980"/>
                  </a:cubicBezTo>
                  <a:close/>
                </a:path>
              </a:pathLst>
            </a:custGeom>
            <a:solidFill>
              <a:srgbClr val="FFC000"/>
            </a:solidFill>
            <a:ln w="4134"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E9F19CF9-32C5-44B2-8667-5FE764D49EEF}"/>
                </a:ext>
              </a:extLst>
            </p:cNvPr>
            <p:cNvSpPr/>
            <p:nvPr/>
          </p:nvSpPr>
          <p:spPr>
            <a:xfrm>
              <a:off x="5927454" y="5732587"/>
              <a:ext cx="109208" cy="131561"/>
            </a:xfrm>
            <a:custGeom>
              <a:avLst/>
              <a:gdLst>
                <a:gd name="connsiteX0" fmla="*/ 41647 w 109208"/>
                <a:gd name="connsiteY0" fmla="*/ 125 h 131561"/>
                <a:gd name="connsiteX1" fmla="*/ 78643 w 109208"/>
                <a:gd name="connsiteY1" fmla="*/ 3571 h 131561"/>
                <a:gd name="connsiteX2" fmla="*/ 100110 w 109208"/>
                <a:gd name="connsiteY2" fmla="*/ 49204 h 131561"/>
                <a:gd name="connsiteX3" fmla="*/ 101688 w 109208"/>
                <a:gd name="connsiteY3" fmla="*/ 69176 h 131561"/>
                <a:gd name="connsiteX4" fmla="*/ 81176 w 109208"/>
                <a:gd name="connsiteY4" fmla="*/ 126851 h 131561"/>
                <a:gd name="connsiteX5" fmla="*/ 13121 w 109208"/>
                <a:gd name="connsiteY5" fmla="*/ 130588 h 131561"/>
                <a:gd name="connsiteX6" fmla="*/ 208 w 109208"/>
                <a:gd name="connsiteY6" fmla="*/ 115224 h 131561"/>
                <a:gd name="connsiteX7" fmla="*/ 0 w 109208"/>
                <a:gd name="connsiteY7" fmla="*/ 13536 h 131561"/>
                <a:gd name="connsiteX8" fmla="*/ 12499 w 109208"/>
                <a:gd name="connsiteY8" fmla="*/ 955 h 131561"/>
                <a:gd name="connsiteX9" fmla="*/ 41564 w 109208"/>
                <a:gd name="connsiteY9" fmla="*/ 955 h 131561"/>
                <a:gd name="connsiteX10" fmla="*/ 41647 w 109208"/>
                <a:gd name="connsiteY10" fmla="*/ 0 h 13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08" h="131561">
                  <a:moveTo>
                    <a:pt x="41647" y="125"/>
                  </a:moveTo>
                  <a:cubicBezTo>
                    <a:pt x="54021" y="1163"/>
                    <a:pt x="66727" y="747"/>
                    <a:pt x="78643" y="3571"/>
                  </a:cubicBezTo>
                  <a:cubicBezTo>
                    <a:pt x="102394" y="9176"/>
                    <a:pt x="110906" y="27322"/>
                    <a:pt x="100110" y="49204"/>
                  </a:cubicBezTo>
                  <a:cubicBezTo>
                    <a:pt x="96166" y="57259"/>
                    <a:pt x="96498" y="61744"/>
                    <a:pt x="101688" y="69176"/>
                  </a:cubicBezTo>
                  <a:cubicBezTo>
                    <a:pt x="117384" y="91640"/>
                    <a:pt x="107543" y="118754"/>
                    <a:pt x="81176" y="126851"/>
                  </a:cubicBezTo>
                  <a:cubicBezTo>
                    <a:pt x="58962" y="133660"/>
                    <a:pt x="35917" y="131293"/>
                    <a:pt x="13121" y="130588"/>
                  </a:cubicBezTo>
                  <a:cubicBezTo>
                    <a:pt x="3654" y="130297"/>
                    <a:pt x="208" y="124110"/>
                    <a:pt x="208" y="115224"/>
                  </a:cubicBezTo>
                  <a:cubicBezTo>
                    <a:pt x="208" y="81342"/>
                    <a:pt x="208" y="47460"/>
                    <a:pt x="0" y="13536"/>
                  </a:cubicBezTo>
                  <a:cubicBezTo>
                    <a:pt x="-41" y="4858"/>
                    <a:pt x="3820" y="830"/>
                    <a:pt x="12499" y="955"/>
                  </a:cubicBezTo>
                  <a:cubicBezTo>
                    <a:pt x="22173" y="1080"/>
                    <a:pt x="31848" y="955"/>
                    <a:pt x="41564" y="955"/>
                  </a:cubicBezTo>
                  <a:cubicBezTo>
                    <a:pt x="41564" y="623"/>
                    <a:pt x="41606" y="332"/>
                    <a:pt x="41647" y="0"/>
                  </a:cubicBezTo>
                  <a:close/>
                </a:path>
              </a:pathLst>
            </a:custGeom>
            <a:solidFill>
              <a:srgbClr val="FFC000"/>
            </a:solidFill>
            <a:ln w="4134"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EAB3C6C1-F58F-4224-B30E-DF8B48070702}"/>
                </a:ext>
              </a:extLst>
            </p:cNvPr>
            <p:cNvSpPr/>
            <p:nvPr/>
          </p:nvSpPr>
          <p:spPr>
            <a:xfrm>
              <a:off x="5782871" y="5733033"/>
              <a:ext cx="117946" cy="131111"/>
            </a:xfrm>
            <a:custGeom>
              <a:avLst/>
              <a:gdLst>
                <a:gd name="connsiteX0" fmla="*/ 101981 w 117946"/>
                <a:gd name="connsiteY0" fmla="*/ 130350 h 131111"/>
                <a:gd name="connsiteX1" fmla="*/ 74411 w 117946"/>
                <a:gd name="connsiteY1" fmla="*/ 115983 h 131111"/>
                <a:gd name="connsiteX2" fmla="*/ 60542 w 117946"/>
                <a:gd name="connsiteY2" fmla="*/ 106433 h 131111"/>
                <a:gd name="connsiteX3" fmla="*/ 44183 w 117946"/>
                <a:gd name="connsiteY3" fmla="*/ 116232 h 131111"/>
                <a:gd name="connsiteX4" fmla="*/ 7975 w 117946"/>
                <a:gd name="connsiteY4" fmla="*/ 129810 h 131111"/>
                <a:gd name="connsiteX5" fmla="*/ 999 w 117946"/>
                <a:gd name="connsiteY5" fmla="*/ 116066 h 131111"/>
                <a:gd name="connsiteX6" fmla="*/ 31145 w 117946"/>
                <a:gd name="connsiteY6" fmla="*/ 12676 h 131111"/>
                <a:gd name="connsiteX7" fmla="*/ 51490 w 117946"/>
                <a:gd name="connsiteY7" fmla="*/ 551 h 131111"/>
                <a:gd name="connsiteX8" fmla="*/ 87324 w 117946"/>
                <a:gd name="connsiteY8" fmla="*/ 12094 h 131111"/>
                <a:gd name="connsiteX9" fmla="*/ 117013 w 117946"/>
                <a:gd name="connsiteY9" fmla="*/ 115609 h 131111"/>
                <a:gd name="connsiteX10" fmla="*/ 101981 w 117946"/>
                <a:gd name="connsiteY10" fmla="*/ 130308 h 13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46" h="131111">
                  <a:moveTo>
                    <a:pt x="101981" y="130350"/>
                  </a:moveTo>
                  <a:cubicBezTo>
                    <a:pt x="86618" y="131222"/>
                    <a:pt x="76944" y="129436"/>
                    <a:pt x="74411" y="115983"/>
                  </a:cubicBezTo>
                  <a:cubicBezTo>
                    <a:pt x="72957" y="108384"/>
                    <a:pt x="67393" y="106474"/>
                    <a:pt x="60542" y="106433"/>
                  </a:cubicBezTo>
                  <a:cubicBezTo>
                    <a:pt x="53027" y="106350"/>
                    <a:pt x="46591" y="108343"/>
                    <a:pt x="44183" y="116232"/>
                  </a:cubicBezTo>
                  <a:cubicBezTo>
                    <a:pt x="38037" y="136661"/>
                    <a:pt x="21594" y="130267"/>
                    <a:pt x="7975" y="129810"/>
                  </a:cubicBezTo>
                  <a:cubicBezTo>
                    <a:pt x="-537" y="129519"/>
                    <a:pt x="-1035" y="123000"/>
                    <a:pt x="999" y="116066"/>
                  </a:cubicBezTo>
                  <a:cubicBezTo>
                    <a:pt x="11131" y="81644"/>
                    <a:pt x="21511" y="47264"/>
                    <a:pt x="31145" y="12676"/>
                  </a:cubicBezTo>
                  <a:cubicBezTo>
                    <a:pt x="34342" y="1215"/>
                    <a:pt x="41774" y="-985"/>
                    <a:pt x="51490" y="551"/>
                  </a:cubicBezTo>
                  <a:cubicBezTo>
                    <a:pt x="64030" y="2544"/>
                    <a:pt x="81386" y="-6674"/>
                    <a:pt x="87324" y="12094"/>
                  </a:cubicBezTo>
                  <a:cubicBezTo>
                    <a:pt x="98120" y="46309"/>
                    <a:pt x="107795" y="80897"/>
                    <a:pt x="117013" y="115609"/>
                  </a:cubicBezTo>
                  <a:cubicBezTo>
                    <a:pt x="121705" y="133215"/>
                    <a:pt x="107462" y="129685"/>
                    <a:pt x="101981" y="130308"/>
                  </a:cubicBezTo>
                  <a:close/>
                </a:path>
              </a:pathLst>
            </a:custGeom>
            <a:solidFill>
              <a:srgbClr val="FFC000"/>
            </a:solidFill>
            <a:ln w="4134"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6C9FFD48-0CF6-44FC-BA70-A5723522ACCB}"/>
                </a:ext>
              </a:extLst>
            </p:cNvPr>
            <p:cNvSpPr/>
            <p:nvPr/>
          </p:nvSpPr>
          <p:spPr>
            <a:xfrm>
              <a:off x="6065103" y="5728119"/>
              <a:ext cx="114058" cy="137650"/>
            </a:xfrm>
            <a:custGeom>
              <a:avLst/>
              <a:gdLst>
                <a:gd name="connsiteX0" fmla="*/ 288 w 114058"/>
                <a:gd name="connsiteY0" fmla="*/ 67748 h 137650"/>
                <a:gd name="connsiteX1" fmla="*/ 84703 w 114058"/>
                <a:gd name="connsiteY1" fmla="*/ 5797 h 137650"/>
                <a:gd name="connsiteX2" fmla="*/ 104592 w 114058"/>
                <a:gd name="connsiteY2" fmla="*/ 19790 h 137650"/>
                <a:gd name="connsiteX3" fmla="*/ 107457 w 114058"/>
                <a:gd name="connsiteY3" fmla="*/ 50973 h 137650"/>
                <a:gd name="connsiteX4" fmla="*/ 70211 w 114058"/>
                <a:gd name="connsiteY4" fmla="*/ 41381 h 137650"/>
                <a:gd name="connsiteX5" fmla="*/ 56260 w 114058"/>
                <a:gd name="connsiteY5" fmla="*/ 31582 h 137650"/>
                <a:gd name="connsiteX6" fmla="*/ 44924 w 114058"/>
                <a:gd name="connsiteY6" fmla="*/ 44994 h 137650"/>
                <a:gd name="connsiteX7" fmla="*/ 45049 w 114058"/>
                <a:gd name="connsiteY7" fmla="*/ 94488 h 137650"/>
                <a:gd name="connsiteX8" fmla="*/ 55928 w 114058"/>
                <a:gd name="connsiteY8" fmla="*/ 108024 h 137650"/>
                <a:gd name="connsiteX9" fmla="*/ 69921 w 114058"/>
                <a:gd name="connsiteY9" fmla="*/ 95858 h 137650"/>
                <a:gd name="connsiteX10" fmla="*/ 84287 w 114058"/>
                <a:gd name="connsiteY10" fmla="*/ 81409 h 137650"/>
                <a:gd name="connsiteX11" fmla="*/ 111028 w 114058"/>
                <a:gd name="connsiteY11" fmla="*/ 87180 h 137650"/>
                <a:gd name="connsiteX12" fmla="*/ 103637 w 114058"/>
                <a:gd name="connsiteY12" fmla="*/ 121478 h 137650"/>
                <a:gd name="connsiteX13" fmla="*/ 31679 w 114058"/>
                <a:gd name="connsiteY13" fmla="*/ 133810 h 137650"/>
                <a:gd name="connsiteX14" fmla="*/ 454 w 114058"/>
                <a:gd name="connsiteY14" fmla="*/ 92578 h 137650"/>
                <a:gd name="connsiteX15" fmla="*/ 288 w 114058"/>
                <a:gd name="connsiteY15" fmla="*/ 67706 h 1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58" h="137650">
                  <a:moveTo>
                    <a:pt x="288" y="67748"/>
                  </a:moveTo>
                  <a:cubicBezTo>
                    <a:pt x="-127" y="11651"/>
                    <a:pt x="32260" y="-11933"/>
                    <a:pt x="84703" y="5797"/>
                  </a:cubicBezTo>
                  <a:cubicBezTo>
                    <a:pt x="92800" y="8537"/>
                    <a:pt x="100481" y="12233"/>
                    <a:pt x="104592" y="19790"/>
                  </a:cubicBezTo>
                  <a:cubicBezTo>
                    <a:pt x="109865" y="29589"/>
                    <a:pt x="119830" y="40343"/>
                    <a:pt x="107457" y="50973"/>
                  </a:cubicBezTo>
                  <a:cubicBezTo>
                    <a:pt x="98654" y="58530"/>
                    <a:pt x="76357" y="52219"/>
                    <a:pt x="70211" y="41381"/>
                  </a:cubicBezTo>
                  <a:cubicBezTo>
                    <a:pt x="66890" y="35527"/>
                    <a:pt x="63651" y="30378"/>
                    <a:pt x="56260" y="31582"/>
                  </a:cubicBezTo>
                  <a:cubicBezTo>
                    <a:pt x="49118" y="32745"/>
                    <a:pt x="46045" y="38848"/>
                    <a:pt x="44924" y="44994"/>
                  </a:cubicBezTo>
                  <a:cubicBezTo>
                    <a:pt x="41976" y="61436"/>
                    <a:pt x="42225" y="78045"/>
                    <a:pt x="45049" y="94488"/>
                  </a:cubicBezTo>
                  <a:cubicBezTo>
                    <a:pt x="46129" y="100633"/>
                    <a:pt x="48412" y="107194"/>
                    <a:pt x="55928" y="108024"/>
                  </a:cubicBezTo>
                  <a:cubicBezTo>
                    <a:pt x="64440" y="109021"/>
                    <a:pt x="68592" y="103291"/>
                    <a:pt x="69921" y="95858"/>
                  </a:cubicBezTo>
                  <a:cubicBezTo>
                    <a:pt x="71457" y="87471"/>
                    <a:pt x="74737" y="81201"/>
                    <a:pt x="84287" y="81409"/>
                  </a:cubicBezTo>
                  <a:cubicBezTo>
                    <a:pt x="93630" y="81616"/>
                    <a:pt x="105505" y="77215"/>
                    <a:pt x="111028" y="87180"/>
                  </a:cubicBezTo>
                  <a:cubicBezTo>
                    <a:pt x="117754" y="99388"/>
                    <a:pt x="112398" y="112177"/>
                    <a:pt x="103637" y="121478"/>
                  </a:cubicBezTo>
                  <a:cubicBezTo>
                    <a:pt x="83166" y="143277"/>
                    <a:pt x="56800" y="138170"/>
                    <a:pt x="31679" y="133810"/>
                  </a:cubicBezTo>
                  <a:cubicBezTo>
                    <a:pt x="9506" y="129948"/>
                    <a:pt x="2696" y="112260"/>
                    <a:pt x="454" y="92578"/>
                  </a:cubicBezTo>
                  <a:cubicBezTo>
                    <a:pt x="-459" y="84398"/>
                    <a:pt x="288" y="76011"/>
                    <a:pt x="288" y="67706"/>
                  </a:cubicBezTo>
                  <a:close/>
                </a:path>
              </a:pathLst>
            </a:custGeom>
            <a:solidFill>
              <a:srgbClr val="FFC000"/>
            </a:solidFill>
            <a:ln w="4134" cap="flat">
              <a:noFill/>
              <a:prstDash val="solid"/>
              <a:miter/>
            </a:ln>
          </p:spPr>
          <p:txBody>
            <a:bodyPr rtlCol="0" anchor="ctr"/>
            <a:lstStyle/>
            <a:p>
              <a:endParaRPr lang="LID4096"/>
            </a:p>
          </p:txBody>
        </p:sp>
      </p:grpSp>
      <p:sp>
        <p:nvSpPr>
          <p:cNvPr id="46" name="Rectangle 11">
            <a:extLst>
              <a:ext uri="{FF2B5EF4-FFF2-40B4-BE49-F238E27FC236}">
                <a16:creationId xmlns:a16="http://schemas.microsoft.com/office/drawing/2014/main" id="{4D2942F4-B6D2-4B75-A933-1AA8C34D3261}"/>
              </a:ext>
            </a:extLst>
          </p:cNvPr>
          <p:cNvSpPr/>
          <p:nvPr/>
        </p:nvSpPr>
        <p:spPr>
          <a:xfrm>
            <a:off x="0" y="1917518"/>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grpSp>
        <p:nvGrpSpPr>
          <p:cNvPr id="54" name="Grupo 53">
            <a:extLst>
              <a:ext uri="{FF2B5EF4-FFF2-40B4-BE49-F238E27FC236}">
                <a16:creationId xmlns:a16="http://schemas.microsoft.com/office/drawing/2014/main" id="{EAD577BD-DE72-42A3-992A-9D14B2FA15FC}"/>
              </a:ext>
            </a:extLst>
          </p:cNvPr>
          <p:cNvGrpSpPr/>
          <p:nvPr/>
        </p:nvGrpSpPr>
        <p:grpSpPr>
          <a:xfrm>
            <a:off x="11114963" y="103793"/>
            <a:ext cx="892448" cy="892500"/>
            <a:chOff x="7950763" y="2190820"/>
            <a:chExt cx="1632204" cy="1632299"/>
          </a:xfrm>
          <a:solidFill>
            <a:srgbClr val="FFC000"/>
          </a:solidFill>
        </p:grpSpPr>
        <p:sp>
          <p:nvSpPr>
            <p:cNvPr id="55" name="Forma libre: forma 54">
              <a:extLst>
                <a:ext uri="{FF2B5EF4-FFF2-40B4-BE49-F238E27FC236}">
                  <a16:creationId xmlns:a16="http://schemas.microsoft.com/office/drawing/2014/main" id="{B278D5B8-BE1B-4E91-9125-BB8154321458}"/>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94C3E6CB-E2EE-46A0-B0FC-8ABE5064BEF4}"/>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508BDCE2-BA1E-4857-9B1D-88051E190D5D}"/>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spTree>
    <p:extLst>
      <p:ext uri="{BB962C8B-B14F-4D97-AF65-F5344CB8AC3E}">
        <p14:creationId xmlns:p14="http://schemas.microsoft.com/office/powerpoint/2010/main" val="419078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220D69FD-E83A-469A-A0DF-0E40387960B2}"/>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TextBox 6">
            <a:extLst>
              <a:ext uri="{FF2B5EF4-FFF2-40B4-BE49-F238E27FC236}">
                <a16:creationId xmlns:a16="http://schemas.microsoft.com/office/drawing/2014/main" id="{64214758-DA2B-42F9-9844-88E8D7C853B5}"/>
              </a:ext>
            </a:extLst>
          </p:cNvPr>
          <p:cNvSpPr txBox="1"/>
          <p:nvPr/>
        </p:nvSpPr>
        <p:spPr>
          <a:xfrm>
            <a:off x="7607725" y="792027"/>
            <a:ext cx="3716370" cy="995016"/>
          </a:xfrm>
          <a:prstGeom prst="rect">
            <a:avLst/>
          </a:prstGeom>
          <a:noFill/>
        </p:spPr>
        <p:txBody>
          <a:bodyPr wrap="square" rtlCol="0">
            <a:spAutoFit/>
          </a:bodyPr>
          <a:lstStyle/>
          <a:p>
            <a:pPr algn="r"/>
            <a:r>
              <a:rPr lang="en-US" altLang="ko-KR" sz="2933" b="1" dirty="0">
                <a:solidFill>
                  <a:schemeClr val="bg1"/>
                </a:solidFill>
                <a:latin typeface="+mj-lt"/>
                <a:cs typeface="Arial" pitchFamily="34" charset="0"/>
              </a:rPr>
              <a:t>Simple PowerPoint Presentation</a:t>
            </a:r>
            <a:endParaRPr lang="ko-KR" altLang="en-US" sz="2933" b="1" dirty="0">
              <a:solidFill>
                <a:schemeClr val="bg1"/>
              </a:solidFill>
              <a:latin typeface="+mj-lt"/>
              <a:cs typeface="Arial" pitchFamily="34" charset="0"/>
            </a:endParaRPr>
          </a:p>
        </p:txBody>
      </p:sp>
      <p:sp>
        <p:nvSpPr>
          <p:cNvPr id="8" name="TextBox 7">
            <a:extLst>
              <a:ext uri="{FF2B5EF4-FFF2-40B4-BE49-F238E27FC236}">
                <a16:creationId xmlns:a16="http://schemas.microsoft.com/office/drawing/2014/main" id="{A8A195E4-4750-4D0E-A4B9-02C04E0A521C}"/>
              </a:ext>
            </a:extLst>
          </p:cNvPr>
          <p:cNvSpPr txBox="1"/>
          <p:nvPr/>
        </p:nvSpPr>
        <p:spPr>
          <a:xfrm>
            <a:off x="8835818" y="2136336"/>
            <a:ext cx="2538153" cy="1323439"/>
          </a:xfrm>
          <a:prstGeom prst="rect">
            <a:avLst/>
          </a:prstGeom>
          <a:noFill/>
        </p:spPr>
        <p:txBody>
          <a:bodyPr wrap="square" rtlCol="0">
            <a:spAutoFit/>
          </a:bodyPr>
          <a:lstStyle/>
          <a:p>
            <a:pPr algn="r"/>
            <a:r>
              <a:rPr lang="en-US" altLang="ko-KR" sz="1600" dirty="0">
                <a:solidFill>
                  <a:schemeClr val="bg1"/>
                </a:solidFill>
                <a:cs typeface="Arial" pitchFamily="34" charset="0"/>
              </a:rPr>
              <a:t>Get a modern PowerPoint  Presentation that is beautifully designed. Easy to change colors, photos and Text. </a:t>
            </a:r>
            <a:endParaRPr lang="ko-KR" altLang="en-US" sz="1600" dirty="0">
              <a:solidFill>
                <a:schemeClr val="bg1"/>
              </a:solidFill>
              <a:cs typeface="Arial" pitchFamily="34" charset="0"/>
            </a:endParaRPr>
          </a:p>
        </p:txBody>
      </p:sp>
      <p:sp>
        <p:nvSpPr>
          <p:cNvPr id="4" name="Right Triangle 3">
            <a:extLst>
              <a:ext uri="{FF2B5EF4-FFF2-40B4-BE49-F238E27FC236}">
                <a16:creationId xmlns:a16="http://schemas.microsoft.com/office/drawing/2014/main" id="{EC52FC9C-EEE2-40FB-A4BD-9B06F1B7107D}"/>
              </a:ext>
            </a:extLst>
          </p:cNvPr>
          <p:cNvSpPr/>
          <p:nvPr/>
        </p:nvSpPr>
        <p:spPr>
          <a:xfrm flipV="1">
            <a:off x="1" y="-9881"/>
            <a:ext cx="7805596" cy="6075854"/>
          </a:xfrm>
          <a:prstGeom prst="rtTriangle">
            <a:avLst/>
          </a:prstGeom>
          <a:solidFill>
            <a:srgbClr val="61D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Right Triangle 4">
            <a:extLst>
              <a:ext uri="{FF2B5EF4-FFF2-40B4-BE49-F238E27FC236}">
                <a16:creationId xmlns:a16="http://schemas.microsoft.com/office/drawing/2014/main" id="{94164177-AE14-48D9-BE49-C104F759168B}"/>
              </a:ext>
            </a:extLst>
          </p:cNvPr>
          <p:cNvSpPr/>
          <p:nvPr/>
        </p:nvSpPr>
        <p:spPr>
          <a:xfrm flipV="1">
            <a:off x="1" y="0"/>
            <a:ext cx="6651448" cy="518181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46" name="Group 45">
            <a:extLst>
              <a:ext uri="{FF2B5EF4-FFF2-40B4-BE49-F238E27FC236}">
                <a16:creationId xmlns:a16="http://schemas.microsoft.com/office/drawing/2014/main" id="{426866B3-D127-4DE4-A0C0-5B59049FC89A}"/>
              </a:ext>
            </a:extLst>
          </p:cNvPr>
          <p:cNvGrpSpPr/>
          <p:nvPr/>
        </p:nvGrpSpPr>
        <p:grpSpPr>
          <a:xfrm>
            <a:off x="7369617" y="3101124"/>
            <a:ext cx="4822383" cy="3756876"/>
            <a:chOff x="7369617" y="3101124"/>
            <a:chExt cx="4822383" cy="3756876"/>
          </a:xfrm>
        </p:grpSpPr>
        <p:sp>
          <p:nvSpPr>
            <p:cNvPr id="42" name="Freeform: Shape 41">
              <a:extLst>
                <a:ext uri="{FF2B5EF4-FFF2-40B4-BE49-F238E27FC236}">
                  <a16:creationId xmlns:a16="http://schemas.microsoft.com/office/drawing/2014/main" id="{D9A448B0-F8A9-4A01-A074-A2DA889E655E}"/>
                </a:ext>
              </a:extLst>
            </p:cNvPr>
            <p:cNvSpPr/>
            <p:nvPr/>
          </p:nvSpPr>
          <p:spPr>
            <a:xfrm rot="10800000" flipV="1">
              <a:off x="7369617" y="3101124"/>
              <a:ext cx="4822382" cy="3756876"/>
            </a:xfrm>
            <a:custGeom>
              <a:avLst/>
              <a:gdLst>
                <a:gd name="connsiteX0" fmla="*/ 0 w 4822382"/>
                <a:gd name="connsiteY0" fmla="*/ 0 h 3756876"/>
                <a:gd name="connsiteX1" fmla="*/ 0 w 4822382"/>
                <a:gd name="connsiteY1" fmla="*/ 3756876 h 3756876"/>
                <a:gd name="connsiteX2" fmla="*/ 4822382 w 4822382"/>
                <a:gd name="connsiteY2" fmla="*/ 3756876 h 3756876"/>
              </a:gdLst>
              <a:ahLst/>
              <a:cxnLst>
                <a:cxn ang="0">
                  <a:pos x="connsiteX0" y="connsiteY0"/>
                </a:cxn>
                <a:cxn ang="0">
                  <a:pos x="connsiteX1" y="connsiteY1"/>
                </a:cxn>
                <a:cxn ang="0">
                  <a:pos x="connsiteX2" y="connsiteY2"/>
                </a:cxn>
              </a:cxnLst>
              <a:rect l="l" t="t" r="r" b="b"/>
              <a:pathLst>
                <a:path w="4822382" h="3756876">
                  <a:moveTo>
                    <a:pt x="0" y="0"/>
                  </a:moveTo>
                  <a:lnTo>
                    <a:pt x="0" y="3756876"/>
                  </a:lnTo>
                  <a:lnTo>
                    <a:pt x="4822382" y="3756876"/>
                  </a:lnTo>
                  <a:close/>
                </a:path>
              </a:pathLst>
            </a:custGeom>
            <a:solidFill>
              <a:srgbClr val="36D6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45" name="Freeform: Shape 44">
              <a:extLst>
                <a:ext uri="{FF2B5EF4-FFF2-40B4-BE49-F238E27FC236}">
                  <a16:creationId xmlns:a16="http://schemas.microsoft.com/office/drawing/2014/main" id="{B8021080-8F74-4080-AFCD-0C2F1CD871AF}"/>
                </a:ext>
              </a:extLst>
            </p:cNvPr>
            <p:cNvSpPr/>
            <p:nvPr/>
          </p:nvSpPr>
          <p:spPr>
            <a:xfrm rot="10800000" flipV="1">
              <a:off x="8821957" y="4232567"/>
              <a:ext cx="3370043" cy="2625432"/>
            </a:xfrm>
            <a:custGeom>
              <a:avLst/>
              <a:gdLst>
                <a:gd name="connsiteX0" fmla="*/ 0 w 3370043"/>
                <a:gd name="connsiteY0" fmla="*/ 0 h 2625432"/>
                <a:gd name="connsiteX1" fmla="*/ 0 w 3370043"/>
                <a:gd name="connsiteY1" fmla="*/ 2625432 h 2625432"/>
                <a:gd name="connsiteX2" fmla="*/ 3370043 w 3370043"/>
                <a:gd name="connsiteY2" fmla="*/ 2625432 h 2625432"/>
              </a:gdLst>
              <a:ahLst/>
              <a:cxnLst>
                <a:cxn ang="0">
                  <a:pos x="connsiteX0" y="connsiteY0"/>
                </a:cxn>
                <a:cxn ang="0">
                  <a:pos x="connsiteX1" y="connsiteY1"/>
                </a:cxn>
                <a:cxn ang="0">
                  <a:pos x="connsiteX2" y="connsiteY2"/>
                </a:cxn>
              </a:cxnLst>
              <a:rect l="l" t="t" r="r" b="b"/>
              <a:pathLst>
                <a:path w="3370043" h="2625432">
                  <a:moveTo>
                    <a:pt x="0" y="0"/>
                  </a:moveTo>
                  <a:lnTo>
                    <a:pt x="0" y="2625432"/>
                  </a:lnTo>
                  <a:lnTo>
                    <a:pt x="3370043" y="262543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grpSp>
      <p:sp>
        <p:nvSpPr>
          <p:cNvPr id="65" name="TextBox 64">
            <a:extLst>
              <a:ext uri="{FF2B5EF4-FFF2-40B4-BE49-F238E27FC236}">
                <a16:creationId xmlns:a16="http://schemas.microsoft.com/office/drawing/2014/main" id="{B8A623C6-BC58-4AAE-B173-9D4B2E29233B}"/>
              </a:ext>
            </a:extLst>
          </p:cNvPr>
          <p:cNvSpPr txBox="1"/>
          <p:nvPr/>
        </p:nvSpPr>
        <p:spPr>
          <a:xfrm>
            <a:off x="510081" y="271784"/>
            <a:ext cx="3220090" cy="2062103"/>
          </a:xfrm>
          <a:prstGeom prst="rect">
            <a:avLst/>
          </a:prstGeom>
          <a:noFill/>
        </p:spPr>
        <p:txBody>
          <a:bodyPr wrap="square" rtlCol="0" anchor="ctr">
            <a:spAutoFit/>
          </a:bodyPr>
          <a:lstStyle/>
          <a:p>
            <a:r>
              <a:rPr lang="en-GB" altLang="ko-KR" sz="3200" b="1" dirty="0">
                <a:solidFill>
                  <a:schemeClr val="bg1"/>
                </a:solidFill>
                <a:cs typeface="Arial" pitchFamily="34" charset="0"/>
              </a:rPr>
              <a:t>Layout</a:t>
            </a:r>
          </a:p>
          <a:p>
            <a:r>
              <a:rPr lang="en-GB" altLang="ko-KR" sz="3200" b="1" dirty="0">
                <a:solidFill>
                  <a:schemeClr val="bg1"/>
                </a:solidFill>
                <a:cs typeface="Arial" pitchFamily="34" charset="0"/>
              </a:rPr>
              <a:t>Clean Text Slide </a:t>
            </a:r>
          </a:p>
          <a:p>
            <a:r>
              <a:rPr lang="en-GB" altLang="ko-KR" sz="3200" b="1" dirty="0">
                <a:solidFill>
                  <a:schemeClr val="bg1"/>
                </a:solidFill>
                <a:cs typeface="Arial" pitchFamily="34" charset="0"/>
              </a:rPr>
              <a:t>for your </a:t>
            </a:r>
          </a:p>
          <a:p>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270642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ipse 32">
            <a:extLst>
              <a:ext uri="{FF2B5EF4-FFF2-40B4-BE49-F238E27FC236}">
                <a16:creationId xmlns:a16="http://schemas.microsoft.com/office/drawing/2014/main" id="{1F3311B4-2C8F-4DE0-A86C-0E1DBBC848B5}"/>
              </a:ext>
            </a:extLst>
          </p:cNvPr>
          <p:cNvSpPr/>
          <p:nvPr/>
        </p:nvSpPr>
        <p:spPr>
          <a:xfrm>
            <a:off x="234427" y="1096194"/>
            <a:ext cx="11744326" cy="5662012"/>
          </a:xfrm>
          <a:prstGeom prst="ellipse">
            <a:avLst/>
          </a:prstGeom>
          <a:solidFill>
            <a:schemeClr val="tx1">
              <a:lumMod val="10000"/>
              <a:lumOff val="90000"/>
            </a:schemeClr>
          </a:solidFill>
          <a:ln w="76200">
            <a:solidFill>
              <a:schemeClr val="bg1">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81536" y="325091"/>
            <a:ext cx="4486055" cy="724247"/>
          </a:xfrm>
          <a:prstGeom prst="rect">
            <a:avLst/>
          </a:prstGeom>
        </p:spPr>
        <p:txBody>
          <a:bodyPr>
            <a:normAutofit fontScale="92500" lnSpcReduction="10000"/>
          </a:bodyPr>
          <a:lstStyle/>
          <a:p>
            <a:r>
              <a:rPr lang="en-US" b="1" dirty="0">
                <a:solidFill>
                  <a:srgbClr val="00B0F0"/>
                </a:solidFill>
              </a:rPr>
              <a:t>Infographic Style</a:t>
            </a:r>
          </a:p>
        </p:txBody>
      </p:sp>
      <p:grpSp>
        <p:nvGrpSpPr>
          <p:cNvPr id="7" name="Group 6">
            <a:extLst>
              <a:ext uri="{FF2B5EF4-FFF2-40B4-BE49-F238E27FC236}">
                <a16:creationId xmlns:a16="http://schemas.microsoft.com/office/drawing/2014/main" id="{5B4CB51C-D23D-4429-B974-F0F09F5E1B7A}"/>
              </a:ext>
            </a:extLst>
          </p:cNvPr>
          <p:cNvGrpSpPr/>
          <p:nvPr/>
        </p:nvGrpSpPr>
        <p:grpSpPr>
          <a:xfrm>
            <a:off x="8305461" y="1676864"/>
            <a:ext cx="2926344" cy="1280730"/>
            <a:chOff x="994277" y="3861048"/>
            <a:chExt cx="2044417" cy="1280730"/>
          </a:xfrm>
        </p:grpSpPr>
        <p:sp>
          <p:nvSpPr>
            <p:cNvPr id="8" name="TextBox 7">
              <a:extLst>
                <a:ext uri="{FF2B5EF4-FFF2-40B4-BE49-F238E27FC236}">
                  <a16:creationId xmlns:a16="http://schemas.microsoft.com/office/drawing/2014/main" id="{0619327F-2DF7-4FBB-A12C-FFE68B109818}"/>
                </a:ext>
              </a:extLst>
            </p:cNvPr>
            <p:cNvSpPr txBox="1"/>
            <p:nvPr/>
          </p:nvSpPr>
          <p:spPr>
            <a:xfrm>
              <a:off x="994277" y="3861048"/>
              <a:ext cx="2044417" cy="276999"/>
            </a:xfrm>
            <a:prstGeom prst="rect">
              <a:avLst/>
            </a:prstGeom>
            <a:noFill/>
          </p:spPr>
          <p:txBody>
            <a:bodyPr wrap="square" lIns="0" rIns="0" rtlCol="0">
              <a:spAutoFit/>
            </a:bodyPr>
            <a:lstStyle/>
            <a:p>
              <a:r>
                <a:rPr lang="en-US" altLang="ko-KR" sz="1200" b="1" dirty="0">
                  <a:solidFill>
                    <a:srgbClr val="00B0F0"/>
                  </a:solidFill>
                  <a:cs typeface="Calibri" pitchFamily="34" charset="0"/>
                </a:rPr>
                <a:t>Presentation</a:t>
              </a:r>
              <a:endParaRPr lang="ko-KR" altLang="en-US" sz="1200" b="1" dirty="0">
                <a:solidFill>
                  <a:srgbClr val="00B0F0"/>
                </a:solidFill>
                <a:cs typeface="Calibri" pitchFamily="34" charset="0"/>
              </a:endParaRPr>
            </a:p>
          </p:txBody>
        </p:sp>
        <p:sp>
          <p:nvSpPr>
            <p:cNvPr id="9" name="TextBox 8">
              <a:extLst>
                <a:ext uri="{FF2B5EF4-FFF2-40B4-BE49-F238E27FC236}">
                  <a16:creationId xmlns:a16="http://schemas.microsoft.com/office/drawing/2014/main" id="{9D90CFC8-17C4-4AA8-A157-0522FF1EBDBA}"/>
                </a:ext>
              </a:extLst>
            </p:cNvPr>
            <p:cNvSpPr txBox="1"/>
            <p:nvPr/>
          </p:nvSpPr>
          <p:spPr>
            <a:xfrm>
              <a:off x="994278" y="4126115"/>
              <a:ext cx="1714829" cy="1015663"/>
            </a:xfrm>
            <a:prstGeom prst="rect">
              <a:avLst/>
            </a:prstGeom>
            <a:noFill/>
          </p:spPr>
          <p:txBody>
            <a:bodyPr wrap="square" lIns="0" rIns="0" rtlCol="0">
              <a:spAutoFit/>
            </a:bodyPr>
            <a:lstStyle/>
            <a:p>
              <a:r>
                <a:rPr lang="en-US" altLang="ko-KR" sz="1200" dirty="0">
                  <a:solidFill>
                    <a:schemeClr val="tx1">
                      <a:lumMod val="75000"/>
                      <a:lumOff val="25000"/>
                    </a:schemeClr>
                  </a:solidFill>
                </a:rPr>
                <a:t>Get a modern PowerPoint  Presentation that is beautifully designed. Get a modern PowerPoint  Presentation that is beautifully designed. </a:t>
              </a:r>
              <a:endParaRPr lang="ko-KR" altLang="en-US" sz="1200" dirty="0">
                <a:solidFill>
                  <a:schemeClr val="tx1">
                    <a:lumMod val="75000"/>
                    <a:lumOff val="25000"/>
                  </a:schemeClr>
                </a:solidFill>
              </a:endParaRPr>
            </a:p>
          </p:txBody>
        </p:sp>
      </p:grpSp>
      <p:grpSp>
        <p:nvGrpSpPr>
          <p:cNvPr id="10" name="Group 9">
            <a:extLst>
              <a:ext uri="{FF2B5EF4-FFF2-40B4-BE49-F238E27FC236}">
                <a16:creationId xmlns:a16="http://schemas.microsoft.com/office/drawing/2014/main" id="{122F434B-A32F-4381-B89C-C7907781A522}"/>
              </a:ext>
            </a:extLst>
          </p:cNvPr>
          <p:cNvGrpSpPr/>
          <p:nvPr/>
        </p:nvGrpSpPr>
        <p:grpSpPr>
          <a:xfrm>
            <a:off x="8305461" y="4871631"/>
            <a:ext cx="2926344" cy="1280730"/>
            <a:chOff x="994277" y="3861048"/>
            <a:chExt cx="2044417" cy="1280730"/>
          </a:xfrm>
        </p:grpSpPr>
        <p:sp>
          <p:nvSpPr>
            <p:cNvPr id="11" name="TextBox 10">
              <a:extLst>
                <a:ext uri="{FF2B5EF4-FFF2-40B4-BE49-F238E27FC236}">
                  <a16:creationId xmlns:a16="http://schemas.microsoft.com/office/drawing/2014/main" id="{2587AA58-1551-451A-BB13-E6CF3B02F7B3}"/>
                </a:ext>
              </a:extLst>
            </p:cNvPr>
            <p:cNvSpPr txBox="1"/>
            <p:nvPr/>
          </p:nvSpPr>
          <p:spPr>
            <a:xfrm>
              <a:off x="994277" y="3861048"/>
              <a:ext cx="2044417" cy="276999"/>
            </a:xfrm>
            <a:prstGeom prst="rect">
              <a:avLst/>
            </a:prstGeom>
            <a:noFill/>
          </p:spPr>
          <p:txBody>
            <a:bodyPr wrap="square" lIns="0" rIns="0" rtlCol="0">
              <a:spAutoFit/>
            </a:bodyPr>
            <a:lstStyle/>
            <a:p>
              <a:r>
                <a:rPr lang="en-US" altLang="ko-KR" sz="1200" b="1" dirty="0">
                  <a:solidFill>
                    <a:srgbClr val="00B0F0"/>
                  </a:solidFill>
                  <a:cs typeface="Calibri" pitchFamily="34" charset="0"/>
                </a:rPr>
                <a:t>Presentation</a:t>
              </a:r>
              <a:endParaRPr lang="ko-KR" altLang="en-US" sz="1200" b="1" dirty="0">
                <a:solidFill>
                  <a:srgbClr val="00B0F0"/>
                </a:solidFill>
                <a:cs typeface="Calibri" pitchFamily="34" charset="0"/>
              </a:endParaRPr>
            </a:p>
          </p:txBody>
        </p:sp>
        <p:sp>
          <p:nvSpPr>
            <p:cNvPr id="12" name="TextBox 11">
              <a:extLst>
                <a:ext uri="{FF2B5EF4-FFF2-40B4-BE49-F238E27FC236}">
                  <a16:creationId xmlns:a16="http://schemas.microsoft.com/office/drawing/2014/main" id="{FDDE794E-5763-4803-8793-57318BD65BC2}"/>
                </a:ext>
              </a:extLst>
            </p:cNvPr>
            <p:cNvSpPr txBox="1"/>
            <p:nvPr/>
          </p:nvSpPr>
          <p:spPr>
            <a:xfrm>
              <a:off x="994278" y="4126115"/>
              <a:ext cx="1608447" cy="1015663"/>
            </a:xfrm>
            <a:prstGeom prst="rect">
              <a:avLst/>
            </a:prstGeom>
            <a:noFill/>
          </p:spPr>
          <p:txBody>
            <a:bodyPr wrap="square" lIns="0" rIns="0" rtlCol="0">
              <a:spAutoFit/>
            </a:bodyPr>
            <a:lstStyle/>
            <a:p>
              <a:r>
                <a:rPr lang="en-US" altLang="ko-KR" sz="1200" dirty="0">
                  <a:solidFill>
                    <a:schemeClr val="tx1">
                      <a:lumMod val="75000"/>
                      <a:lumOff val="25000"/>
                    </a:schemeClr>
                  </a:solidFill>
                </a:rPr>
                <a:t>Get a modern PowerPoint  Presentation that is beautifully designed. Get a modern PowerPoint  Presentation that is beautifully designed. </a:t>
              </a:r>
              <a:endParaRPr lang="ko-KR" altLang="en-US" sz="1200" dirty="0">
                <a:solidFill>
                  <a:schemeClr val="tx1">
                    <a:lumMod val="75000"/>
                    <a:lumOff val="25000"/>
                  </a:schemeClr>
                </a:solidFill>
              </a:endParaRPr>
            </a:p>
          </p:txBody>
        </p:sp>
      </p:grpSp>
      <p:grpSp>
        <p:nvGrpSpPr>
          <p:cNvPr id="13" name="Group 12">
            <a:extLst>
              <a:ext uri="{FF2B5EF4-FFF2-40B4-BE49-F238E27FC236}">
                <a16:creationId xmlns:a16="http://schemas.microsoft.com/office/drawing/2014/main" id="{4DFC2FD3-A7AC-4F00-8FC8-75D8572E2AB7}"/>
              </a:ext>
            </a:extLst>
          </p:cNvPr>
          <p:cNvGrpSpPr/>
          <p:nvPr/>
        </p:nvGrpSpPr>
        <p:grpSpPr>
          <a:xfrm>
            <a:off x="963038" y="1676864"/>
            <a:ext cx="2934850" cy="1280730"/>
            <a:chOff x="994277" y="3861048"/>
            <a:chExt cx="2050360" cy="1280730"/>
          </a:xfrm>
        </p:grpSpPr>
        <p:sp>
          <p:nvSpPr>
            <p:cNvPr id="14" name="TextBox 13">
              <a:extLst>
                <a:ext uri="{FF2B5EF4-FFF2-40B4-BE49-F238E27FC236}">
                  <a16:creationId xmlns:a16="http://schemas.microsoft.com/office/drawing/2014/main" id="{BF95478D-1313-48E6-9135-59FB3A968D51}"/>
                </a:ext>
              </a:extLst>
            </p:cNvPr>
            <p:cNvSpPr txBox="1"/>
            <p:nvPr/>
          </p:nvSpPr>
          <p:spPr>
            <a:xfrm>
              <a:off x="994277" y="3861048"/>
              <a:ext cx="2044417" cy="276999"/>
            </a:xfrm>
            <a:prstGeom prst="rect">
              <a:avLst/>
            </a:prstGeom>
            <a:noFill/>
          </p:spPr>
          <p:txBody>
            <a:bodyPr wrap="square" lIns="0" rIns="0" rtlCol="0">
              <a:spAutoFit/>
            </a:bodyPr>
            <a:lstStyle/>
            <a:p>
              <a:pPr algn="r"/>
              <a:r>
                <a:rPr lang="en-US" altLang="ko-KR" sz="1200" b="1" dirty="0">
                  <a:solidFill>
                    <a:srgbClr val="00B0F0"/>
                  </a:solidFill>
                  <a:cs typeface="Calibri" pitchFamily="34" charset="0"/>
                </a:rPr>
                <a:t>Presentation</a:t>
              </a:r>
              <a:endParaRPr lang="ko-KR" altLang="en-US" sz="1200" b="1" dirty="0">
                <a:solidFill>
                  <a:srgbClr val="00B0F0"/>
                </a:solidFill>
                <a:cs typeface="Calibri" pitchFamily="34" charset="0"/>
              </a:endParaRPr>
            </a:p>
          </p:txBody>
        </p:sp>
        <p:sp>
          <p:nvSpPr>
            <p:cNvPr id="15" name="TextBox 14">
              <a:extLst>
                <a:ext uri="{FF2B5EF4-FFF2-40B4-BE49-F238E27FC236}">
                  <a16:creationId xmlns:a16="http://schemas.microsoft.com/office/drawing/2014/main" id="{44C32CBD-9C3E-4B1D-BC01-5221EB44FEC2}"/>
                </a:ext>
              </a:extLst>
            </p:cNvPr>
            <p:cNvSpPr txBox="1"/>
            <p:nvPr/>
          </p:nvSpPr>
          <p:spPr>
            <a:xfrm>
              <a:off x="1376039" y="4126115"/>
              <a:ext cx="1668598" cy="1015663"/>
            </a:xfrm>
            <a:prstGeom prst="rect">
              <a:avLst/>
            </a:prstGeom>
            <a:noFill/>
          </p:spPr>
          <p:txBody>
            <a:bodyPr wrap="square" lIns="0" rIns="0" rtlCol="0">
              <a:spAutoFit/>
            </a:bodyPr>
            <a:lstStyle/>
            <a:p>
              <a:pPr algn="r"/>
              <a:r>
                <a:rPr lang="en-US" altLang="ko-KR" sz="1200" dirty="0">
                  <a:solidFill>
                    <a:schemeClr val="tx1">
                      <a:lumMod val="75000"/>
                      <a:lumOff val="25000"/>
                    </a:schemeClr>
                  </a:solidFill>
                </a:rPr>
                <a:t>Get a modern PowerPoint  Presentation that is beautifully designed. Get a modern PowerPoint  Presentation that is beautifully designed. </a:t>
              </a:r>
              <a:endParaRPr lang="ko-KR" altLang="en-US" sz="1200" dirty="0">
                <a:solidFill>
                  <a:schemeClr val="tx1">
                    <a:lumMod val="75000"/>
                    <a:lumOff val="25000"/>
                  </a:schemeClr>
                </a:solidFill>
              </a:endParaRPr>
            </a:p>
          </p:txBody>
        </p:sp>
      </p:grpSp>
      <p:grpSp>
        <p:nvGrpSpPr>
          <p:cNvPr id="16" name="Group 15">
            <a:extLst>
              <a:ext uri="{FF2B5EF4-FFF2-40B4-BE49-F238E27FC236}">
                <a16:creationId xmlns:a16="http://schemas.microsoft.com/office/drawing/2014/main" id="{5F4F9120-1E17-4AA2-89F2-2F8C44540039}"/>
              </a:ext>
            </a:extLst>
          </p:cNvPr>
          <p:cNvGrpSpPr/>
          <p:nvPr/>
        </p:nvGrpSpPr>
        <p:grpSpPr>
          <a:xfrm>
            <a:off x="963038" y="4871631"/>
            <a:ext cx="2934850" cy="1280730"/>
            <a:chOff x="994277" y="3861048"/>
            <a:chExt cx="2050360" cy="1280730"/>
          </a:xfrm>
        </p:grpSpPr>
        <p:sp>
          <p:nvSpPr>
            <p:cNvPr id="17" name="TextBox 16">
              <a:extLst>
                <a:ext uri="{FF2B5EF4-FFF2-40B4-BE49-F238E27FC236}">
                  <a16:creationId xmlns:a16="http://schemas.microsoft.com/office/drawing/2014/main" id="{9FC9BE15-D4BD-4224-BA0A-C3AF62A5487C}"/>
                </a:ext>
              </a:extLst>
            </p:cNvPr>
            <p:cNvSpPr txBox="1"/>
            <p:nvPr/>
          </p:nvSpPr>
          <p:spPr>
            <a:xfrm>
              <a:off x="994277" y="3861048"/>
              <a:ext cx="2044417" cy="276999"/>
            </a:xfrm>
            <a:prstGeom prst="rect">
              <a:avLst/>
            </a:prstGeom>
            <a:noFill/>
          </p:spPr>
          <p:txBody>
            <a:bodyPr wrap="square" lIns="0" rIns="0" rtlCol="0">
              <a:spAutoFit/>
            </a:bodyPr>
            <a:lstStyle/>
            <a:p>
              <a:pPr algn="r"/>
              <a:r>
                <a:rPr lang="en-US" altLang="ko-KR" sz="1200" b="1" dirty="0">
                  <a:solidFill>
                    <a:srgbClr val="00B0F0"/>
                  </a:solidFill>
                  <a:cs typeface="Calibri" pitchFamily="34" charset="0"/>
                </a:rPr>
                <a:t>Presentation</a:t>
              </a:r>
              <a:endParaRPr lang="ko-KR" altLang="en-US" sz="1200" b="1" dirty="0">
                <a:solidFill>
                  <a:srgbClr val="00B0F0"/>
                </a:solidFill>
                <a:cs typeface="Calibri" pitchFamily="34" charset="0"/>
              </a:endParaRPr>
            </a:p>
          </p:txBody>
        </p:sp>
        <p:sp>
          <p:nvSpPr>
            <p:cNvPr id="18" name="TextBox 17">
              <a:extLst>
                <a:ext uri="{FF2B5EF4-FFF2-40B4-BE49-F238E27FC236}">
                  <a16:creationId xmlns:a16="http://schemas.microsoft.com/office/drawing/2014/main" id="{EC45D380-564A-461E-8FD5-27F2FE331199}"/>
                </a:ext>
              </a:extLst>
            </p:cNvPr>
            <p:cNvSpPr txBox="1"/>
            <p:nvPr/>
          </p:nvSpPr>
          <p:spPr>
            <a:xfrm>
              <a:off x="1476270" y="4126115"/>
              <a:ext cx="1568367" cy="1015663"/>
            </a:xfrm>
            <a:prstGeom prst="rect">
              <a:avLst/>
            </a:prstGeom>
            <a:noFill/>
          </p:spPr>
          <p:txBody>
            <a:bodyPr wrap="square" lIns="0" rIns="0" rtlCol="0">
              <a:spAutoFit/>
            </a:bodyPr>
            <a:lstStyle/>
            <a:p>
              <a:pPr algn="r"/>
              <a:r>
                <a:rPr lang="en-US" altLang="ko-KR" sz="1200" dirty="0">
                  <a:solidFill>
                    <a:schemeClr val="tx1">
                      <a:lumMod val="75000"/>
                      <a:lumOff val="25000"/>
                    </a:schemeClr>
                  </a:solidFill>
                </a:rPr>
                <a:t>Get a modern PowerPoint  Presentation that is beautifully designed. Get a modern PowerPoint  Presentation that is beautifully designed. </a:t>
              </a:r>
              <a:endParaRPr lang="ko-KR" altLang="en-US" sz="1200" dirty="0">
                <a:solidFill>
                  <a:schemeClr val="tx1">
                    <a:lumMod val="75000"/>
                    <a:lumOff val="25000"/>
                  </a:schemeClr>
                </a:solidFill>
              </a:endParaRPr>
            </a:p>
          </p:txBody>
        </p:sp>
      </p:grpSp>
      <p:cxnSp>
        <p:nvCxnSpPr>
          <p:cNvPr id="19" name="Elbow Connector 24">
            <a:extLst>
              <a:ext uri="{FF2B5EF4-FFF2-40B4-BE49-F238E27FC236}">
                <a16:creationId xmlns:a16="http://schemas.microsoft.com/office/drawing/2014/main" id="{9CD8BE83-DFDD-4737-A4A6-A75DC993F2F4}"/>
              </a:ext>
            </a:extLst>
          </p:cNvPr>
          <p:cNvCxnSpPr/>
          <p:nvPr/>
        </p:nvCxnSpPr>
        <p:spPr>
          <a:xfrm flipV="1">
            <a:off x="4161512" y="5071542"/>
            <a:ext cx="648072" cy="203330"/>
          </a:xfrm>
          <a:prstGeom prst="bentConnector3">
            <a:avLst/>
          </a:prstGeom>
          <a:ln w="571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27">
            <a:extLst>
              <a:ext uri="{FF2B5EF4-FFF2-40B4-BE49-F238E27FC236}">
                <a16:creationId xmlns:a16="http://schemas.microsoft.com/office/drawing/2014/main" id="{871036DB-F2BE-4673-AD4E-A36E577682DB}"/>
              </a:ext>
            </a:extLst>
          </p:cNvPr>
          <p:cNvCxnSpPr/>
          <p:nvPr/>
        </p:nvCxnSpPr>
        <p:spPr>
          <a:xfrm>
            <a:off x="4080626" y="2524628"/>
            <a:ext cx="648072" cy="196834"/>
          </a:xfrm>
          <a:prstGeom prst="bentConnector3">
            <a:avLst/>
          </a:prstGeom>
          <a:ln w="571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cxnSp>
        <p:nvCxnSpPr>
          <p:cNvPr id="21" name="Elbow Connector 34">
            <a:extLst>
              <a:ext uri="{FF2B5EF4-FFF2-40B4-BE49-F238E27FC236}">
                <a16:creationId xmlns:a16="http://schemas.microsoft.com/office/drawing/2014/main" id="{31BC9237-7571-4EE2-8811-316DDA46D50D}"/>
              </a:ext>
            </a:extLst>
          </p:cNvPr>
          <p:cNvCxnSpPr/>
          <p:nvPr/>
        </p:nvCxnSpPr>
        <p:spPr>
          <a:xfrm rot="10800000">
            <a:off x="7480268" y="5046866"/>
            <a:ext cx="638511" cy="196979"/>
          </a:xfrm>
          <a:prstGeom prst="bentConnector3">
            <a:avLst/>
          </a:prstGeom>
          <a:ln w="571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35">
            <a:extLst>
              <a:ext uri="{FF2B5EF4-FFF2-40B4-BE49-F238E27FC236}">
                <a16:creationId xmlns:a16="http://schemas.microsoft.com/office/drawing/2014/main" id="{CDA4343B-358C-4244-9F59-F6CA76210B82}"/>
              </a:ext>
            </a:extLst>
          </p:cNvPr>
          <p:cNvCxnSpPr/>
          <p:nvPr/>
        </p:nvCxnSpPr>
        <p:spPr>
          <a:xfrm rot="10800000" flipV="1">
            <a:off x="7542713" y="2442236"/>
            <a:ext cx="576064" cy="196834"/>
          </a:xfrm>
          <a:prstGeom prst="bentConnector3">
            <a:avLst/>
          </a:prstGeom>
          <a:ln w="571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
        <p:nvSpPr>
          <p:cNvPr id="37" name="Forma libre: forma 36">
            <a:extLst>
              <a:ext uri="{FF2B5EF4-FFF2-40B4-BE49-F238E27FC236}">
                <a16:creationId xmlns:a16="http://schemas.microsoft.com/office/drawing/2014/main" id="{DE11FF02-9EAD-4033-B423-A410FFA02B2F}"/>
              </a:ext>
            </a:extLst>
          </p:cNvPr>
          <p:cNvSpPr/>
          <p:nvPr/>
        </p:nvSpPr>
        <p:spPr>
          <a:xfrm rot="16200000">
            <a:off x="3050798" y="817806"/>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38" name="Forma libre: forma 37">
            <a:extLst>
              <a:ext uri="{FF2B5EF4-FFF2-40B4-BE49-F238E27FC236}">
                <a16:creationId xmlns:a16="http://schemas.microsoft.com/office/drawing/2014/main" id="{DA5FAFE3-5C0F-41AB-908C-71E688D076D6}"/>
              </a:ext>
            </a:extLst>
          </p:cNvPr>
          <p:cNvSpPr/>
          <p:nvPr/>
        </p:nvSpPr>
        <p:spPr>
          <a:xfrm rot="16200000">
            <a:off x="3051585" y="280721"/>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nvGrpSpPr>
          <p:cNvPr id="41" name="Grupo 40">
            <a:extLst>
              <a:ext uri="{FF2B5EF4-FFF2-40B4-BE49-F238E27FC236}">
                <a16:creationId xmlns:a16="http://schemas.microsoft.com/office/drawing/2014/main" id="{AC8CDF34-35D3-4BE2-8629-5B6CE384E662}"/>
              </a:ext>
            </a:extLst>
          </p:cNvPr>
          <p:cNvGrpSpPr/>
          <p:nvPr/>
        </p:nvGrpSpPr>
        <p:grpSpPr>
          <a:xfrm rot="10800000">
            <a:off x="8891887" y="310860"/>
            <a:ext cx="292540" cy="735659"/>
            <a:chOff x="8872607" y="339509"/>
            <a:chExt cx="292540" cy="735659"/>
          </a:xfrm>
        </p:grpSpPr>
        <p:sp>
          <p:nvSpPr>
            <p:cNvPr id="39" name="Forma libre: forma 38">
              <a:extLst>
                <a:ext uri="{FF2B5EF4-FFF2-40B4-BE49-F238E27FC236}">
                  <a16:creationId xmlns:a16="http://schemas.microsoft.com/office/drawing/2014/main" id="{47BBD853-755A-45E1-97D6-A6FBA2407227}"/>
                </a:ext>
              </a:extLst>
            </p:cNvPr>
            <p:cNvSpPr/>
            <p:nvPr/>
          </p:nvSpPr>
          <p:spPr>
            <a:xfrm rot="16200000">
              <a:off x="8919197" y="829217"/>
              <a:ext cx="202726" cy="289175"/>
            </a:xfrm>
            <a:custGeom>
              <a:avLst/>
              <a:gdLst>
                <a:gd name="connsiteX0" fmla="*/ 0 w 202726"/>
                <a:gd name="connsiteY0" fmla="*/ 109998 h 289175"/>
                <a:gd name="connsiteX1" fmla="*/ 13811 w 202726"/>
                <a:gd name="connsiteY1" fmla="*/ 10843 h 289175"/>
                <a:gd name="connsiteX2" fmla="*/ 35147 w 202726"/>
                <a:gd name="connsiteY2" fmla="*/ 2937 h 289175"/>
                <a:gd name="connsiteX3" fmla="*/ 106204 w 202726"/>
                <a:gd name="connsiteY3" fmla="*/ 35417 h 289175"/>
                <a:gd name="connsiteX4" fmla="*/ 192215 w 202726"/>
                <a:gd name="connsiteY4" fmla="*/ 91805 h 289175"/>
                <a:gd name="connsiteX5" fmla="*/ 201644 w 202726"/>
                <a:gd name="connsiteY5" fmla="*/ 117999 h 289175"/>
                <a:gd name="connsiteX6" fmla="*/ 183452 w 202726"/>
                <a:gd name="connsiteY6" fmla="*/ 272685 h 289175"/>
                <a:gd name="connsiteX7" fmla="*/ 162878 w 202726"/>
                <a:gd name="connsiteY7" fmla="*/ 283639 h 289175"/>
                <a:gd name="connsiteX8" fmla="*/ 30861 w 202726"/>
                <a:gd name="connsiteY8" fmla="*/ 221917 h 289175"/>
                <a:gd name="connsiteX9" fmla="*/ 13716 w 202726"/>
                <a:gd name="connsiteY9" fmla="*/ 202581 h 289175"/>
                <a:gd name="connsiteX10" fmla="*/ 95 w 202726"/>
                <a:gd name="connsiteY10" fmla="*/ 109903 h 28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26" h="289175">
                  <a:moveTo>
                    <a:pt x="0" y="109998"/>
                  </a:moveTo>
                  <a:cubicBezTo>
                    <a:pt x="11335" y="78089"/>
                    <a:pt x="7144" y="43799"/>
                    <a:pt x="13811" y="10843"/>
                  </a:cubicBezTo>
                  <a:cubicBezTo>
                    <a:pt x="16669" y="-3540"/>
                    <a:pt x="26575" y="-683"/>
                    <a:pt x="35147" y="2937"/>
                  </a:cubicBezTo>
                  <a:cubicBezTo>
                    <a:pt x="59150" y="13129"/>
                    <a:pt x="83915" y="22177"/>
                    <a:pt x="106204" y="35417"/>
                  </a:cubicBezTo>
                  <a:cubicBezTo>
                    <a:pt x="135541" y="52943"/>
                    <a:pt x="166402" y="68469"/>
                    <a:pt x="192215" y="91805"/>
                  </a:cubicBezTo>
                  <a:cubicBezTo>
                    <a:pt x="200597" y="99330"/>
                    <a:pt x="204883" y="106378"/>
                    <a:pt x="201644" y="117999"/>
                  </a:cubicBezTo>
                  <a:cubicBezTo>
                    <a:pt x="187547" y="168577"/>
                    <a:pt x="180785" y="220107"/>
                    <a:pt x="183452" y="272685"/>
                  </a:cubicBezTo>
                  <a:cubicBezTo>
                    <a:pt x="184404" y="291259"/>
                    <a:pt x="176975" y="292973"/>
                    <a:pt x="162878" y="283639"/>
                  </a:cubicBezTo>
                  <a:cubicBezTo>
                    <a:pt x="121825" y="256683"/>
                    <a:pt x="78010" y="235633"/>
                    <a:pt x="30861" y="221917"/>
                  </a:cubicBezTo>
                  <a:cubicBezTo>
                    <a:pt x="20765" y="218964"/>
                    <a:pt x="16002" y="212773"/>
                    <a:pt x="13716" y="202581"/>
                  </a:cubicBezTo>
                  <a:cubicBezTo>
                    <a:pt x="6763" y="172196"/>
                    <a:pt x="10859" y="140287"/>
                    <a:pt x="95" y="109903"/>
                  </a:cubicBezTo>
                  <a:close/>
                </a:path>
              </a:pathLst>
            </a:custGeom>
            <a:solidFill>
              <a:schemeClr val="accent5"/>
            </a:solidFill>
            <a:ln w="9525" cap="flat">
              <a:noFill/>
              <a:prstDash val="solid"/>
              <a:miter/>
            </a:ln>
          </p:spPr>
          <p:txBody>
            <a:bodyPr rtlCol="0" anchor="ctr"/>
            <a:lstStyle/>
            <a:p>
              <a:endParaRPr lang="es-PE" dirty="0"/>
            </a:p>
          </p:txBody>
        </p:sp>
        <p:sp>
          <p:nvSpPr>
            <p:cNvPr id="40" name="Forma libre: forma 39">
              <a:extLst>
                <a:ext uri="{FF2B5EF4-FFF2-40B4-BE49-F238E27FC236}">
                  <a16:creationId xmlns:a16="http://schemas.microsoft.com/office/drawing/2014/main" id="{7BEE04BC-C231-43EC-B608-44B6696D3C9A}"/>
                </a:ext>
              </a:extLst>
            </p:cNvPr>
            <p:cNvSpPr/>
            <p:nvPr/>
          </p:nvSpPr>
          <p:spPr>
            <a:xfrm rot="16200000">
              <a:off x="8919984" y="292132"/>
              <a:ext cx="196022" cy="290776"/>
            </a:xfrm>
            <a:custGeom>
              <a:avLst/>
              <a:gdLst>
                <a:gd name="connsiteX0" fmla="*/ 195407 w 196022"/>
                <a:gd name="connsiteY0" fmla="*/ 110695 h 290776"/>
                <a:gd name="connsiteX1" fmla="*/ 190454 w 196022"/>
                <a:gd name="connsiteY1" fmla="*/ 196801 h 290776"/>
                <a:gd name="connsiteX2" fmla="*/ 170833 w 196022"/>
                <a:gd name="connsiteY2" fmla="*/ 222424 h 290776"/>
                <a:gd name="connsiteX3" fmla="*/ 36721 w 196022"/>
                <a:gd name="connsiteY3" fmla="*/ 285955 h 290776"/>
                <a:gd name="connsiteX4" fmla="*/ 20052 w 196022"/>
                <a:gd name="connsiteY4" fmla="*/ 275954 h 290776"/>
                <a:gd name="connsiteX5" fmla="*/ 1288 w 196022"/>
                <a:gd name="connsiteY5" fmla="*/ 118696 h 290776"/>
                <a:gd name="connsiteX6" fmla="*/ 11480 w 196022"/>
                <a:gd name="connsiteY6" fmla="*/ 90121 h 290776"/>
                <a:gd name="connsiteX7" fmla="*/ 164356 w 196022"/>
                <a:gd name="connsiteY7" fmla="*/ 2682 h 290776"/>
                <a:gd name="connsiteX8" fmla="*/ 190359 w 196022"/>
                <a:gd name="connsiteY8" fmla="*/ 20494 h 290776"/>
                <a:gd name="connsiteX9" fmla="*/ 195312 w 196022"/>
                <a:gd name="connsiteY9" fmla="*/ 110600 h 2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22" h="290776">
                  <a:moveTo>
                    <a:pt x="195407" y="110695"/>
                  </a:moveTo>
                  <a:cubicBezTo>
                    <a:pt x="197503" y="139937"/>
                    <a:pt x="193312" y="168322"/>
                    <a:pt x="190454" y="196801"/>
                  </a:cubicBezTo>
                  <a:cubicBezTo>
                    <a:pt x="189121" y="209946"/>
                    <a:pt x="184644" y="218614"/>
                    <a:pt x="170833" y="222424"/>
                  </a:cubicBezTo>
                  <a:cubicBezTo>
                    <a:pt x="122446" y="235759"/>
                    <a:pt x="78059" y="257761"/>
                    <a:pt x="36721" y="285955"/>
                  </a:cubicBezTo>
                  <a:cubicBezTo>
                    <a:pt x="22719" y="295480"/>
                    <a:pt x="19290" y="290242"/>
                    <a:pt x="20052" y="275954"/>
                  </a:cubicBezTo>
                  <a:cubicBezTo>
                    <a:pt x="22719" y="222519"/>
                    <a:pt x="16147" y="170036"/>
                    <a:pt x="1288" y="118696"/>
                  </a:cubicBezTo>
                  <a:cubicBezTo>
                    <a:pt x="-2236" y="106314"/>
                    <a:pt x="1574" y="97170"/>
                    <a:pt x="11480" y="90121"/>
                  </a:cubicBezTo>
                  <a:cubicBezTo>
                    <a:pt x="59676" y="56212"/>
                    <a:pt x="108920" y="24208"/>
                    <a:pt x="164356" y="2682"/>
                  </a:cubicBezTo>
                  <a:cubicBezTo>
                    <a:pt x="183120" y="-4652"/>
                    <a:pt x="188740" y="3634"/>
                    <a:pt x="190359" y="20494"/>
                  </a:cubicBezTo>
                  <a:cubicBezTo>
                    <a:pt x="193217" y="50688"/>
                    <a:pt x="197789" y="80692"/>
                    <a:pt x="195312" y="110600"/>
                  </a:cubicBezTo>
                  <a:close/>
                </a:path>
              </a:pathLst>
            </a:custGeom>
            <a:solidFill>
              <a:schemeClr val="accent5"/>
            </a:solidFill>
            <a:ln w="9525" cap="flat">
              <a:noFill/>
              <a:prstDash val="solid"/>
              <a:miter/>
            </a:ln>
          </p:spPr>
          <p:txBody>
            <a:bodyPr rtlCol="0" anchor="ctr"/>
            <a:lstStyle/>
            <a:p>
              <a:endParaRPr lang="es-PE" dirty="0"/>
            </a:p>
          </p:txBody>
        </p:sp>
      </p:grpSp>
      <p:cxnSp>
        <p:nvCxnSpPr>
          <p:cNvPr id="42" name="Conector recto 41">
            <a:extLst>
              <a:ext uri="{FF2B5EF4-FFF2-40B4-BE49-F238E27FC236}">
                <a16:creationId xmlns:a16="http://schemas.microsoft.com/office/drawing/2014/main" id="{C398CDA6-9DD7-440F-8294-BD95F7BE5726}"/>
              </a:ext>
            </a:extLst>
          </p:cNvPr>
          <p:cNvCxnSpPr>
            <a:cxnSpLocks/>
          </p:cNvCxnSpPr>
          <p:nvPr/>
        </p:nvCxnSpPr>
        <p:spPr>
          <a:xfrm flipH="1">
            <a:off x="8891887" y="660237"/>
            <a:ext cx="315943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E1671D09-658F-410D-B85C-3AA36EC0E33E}"/>
              </a:ext>
            </a:extLst>
          </p:cNvPr>
          <p:cNvCxnSpPr>
            <a:cxnSpLocks/>
          </p:cNvCxnSpPr>
          <p:nvPr/>
        </p:nvCxnSpPr>
        <p:spPr>
          <a:xfrm flipH="1">
            <a:off x="152400" y="660237"/>
            <a:ext cx="3222414"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Elipse 27">
            <a:extLst>
              <a:ext uri="{FF2B5EF4-FFF2-40B4-BE49-F238E27FC236}">
                <a16:creationId xmlns:a16="http://schemas.microsoft.com/office/drawing/2014/main" id="{9DEC04C8-43E7-4446-9939-73BFC67B0D14}"/>
              </a:ext>
            </a:extLst>
          </p:cNvPr>
          <p:cNvSpPr/>
          <p:nvPr/>
        </p:nvSpPr>
        <p:spPr>
          <a:xfrm>
            <a:off x="4075833" y="1941931"/>
            <a:ext cx="4034668" cy="4034668"/>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29" name="Conector recto 28">
            <a:extLst>
              <a:ext uri="{FF2B5EF4-FFF2-40B4-BE49-F238E27FC236}">
                <a16:creationId xmlns:a16="http://schemas.microsoft.com/office/drawing/2014/main" id="{B3BB513E-32A2-40FE-AF71-851C068E469D}"/>
              </a:ext>
            </a:extLst>
          </p:cNvPr>
          <p:cNvCxnSpPr>
            <a:cxnSpLocks/>
          </p:cNvCxnSpPr>
          <p:nvPr/>
        </p:nvCxnSpPr>
        <p:spPr>
          <a:xfrm flipH="1">
            <a:off x="6537434" y="6449122"/>
            <a:ext cx="5497143"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FC466C0-D309-4BF7-B11E-62787894A89D}"/>
              </a:ext>
            </a:extLst>
          </p:cNvPr>
          <p:cNvCxnSpPr>
            <a:cxnSpLocks/>
          </p:cNvCxnSpPr>
          <p:nvPr/>
        </p:nvCxnSpPr>
        <p:spPr>
          <a:xfrm flipH="1">
            <a:off x="104102" y="6449122"/>
            <a:ext cx="5382298"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sp>
        <p:nvSpPr>
          <p:cNvPr id="31" name="Forma libre: forma 30">
            <a:extLst>
              <a:ext uri="{FF2B5EF4-FFF2-40B4-BE49-F238E27FC236}">
                <a16:creationId xmlns:a16="http://schemas.microsoft.com/office/drawing/2014/main" id="{2F55898F-27DE-4A24-AF99-5EF0AC17942C}"/>
              </a:ext>
            </a:extLst>
          </p:cNvPr>
          <p:cNvSpPr/>
          <p:nvPr/>
        </p:nvSpPr>
        <p:spPr>
          <a:xfrm>
            <a:off x="5795770" y="6167571"/>
            <a:ext cx="361054" cy="444666"/>
          </a:xfrm>
          <a:custGeom>
            <a:avLst/>
            <a:gdLst>
              <a:gd name="connsiteX0" fmla="*/ 123712 w 361054"/>
              <a:gd name="connsiteY0" fmla="*/ 200266 h 444666"/>
              <a:gd name="connsiteX1" fmla="*/ 96474 w 361054"/>
              <a:gd name="connsiteY1" fmla="*/ 39990 h 444666"/>
              <a:gd name="connsiteX2" fmla="*/ 248279 w 361054"/>
              <a:gd name="connsiteY2" fmla="*/ 24419 h 444666"/>
              <a:gd name="connsiteX3" fmla="*/ 259531 w 361054"/>
              <a:gd name="connsiteY3" fmla="*/ 179131 h 444666"/>
              <a:gd name="connsiteX4" fmla="*/ 246037 w 361054"/>
              <a:gd name="connsiteY4" fmla="*/ 192003 h 444666"/>
              <a:gd name="connsiteX5" fmla="*/ 249068 w 361054"/>
              <a:gd name="connsiteY5" fmla="*/ 206702 h 444666"/>
              <a:gd name="connsiteX6" fmla="*/ 357856 w 361054"/>
              <a:gd name="connsiteY6" fmla="*/ 367476 h 444666"/>
              <a:gd name="connsiteX7" fmla="*/ 361053 w 361054"/>
              <a:gd name="connsiteY7" fmla="*/ 394175 h 444666"/>
              <a:gd name="connsiteX8" fmla="*/ 311102 w 361054"/>
              <a:gd name="connsiteY8" fmla="*/ 444250 h 444666"/>
              <a:gd name="connsiteX9" fmla="*/ 51879 w 361054"/>
              <a:gd name="connsiteY9" fmla="*/ 444333 h 444666"/>
              <a:gd name="connsiteX10" fmla="*/ 184 w 361054"/>
              <a:gd name="connsiteY10" fmla="*/ 394216 h 444666"/>
              <a:gd name="connsiteX11" fmla="*/ 77332 w 361054"/>
              <a:gd name="connsiteY11" fmla="*/ 226093 h 444666"/>
              <a:gd name="connsiteX12" fmla="*/ 123795 w 361054"/>
              <a:gd name="connsiteY12" fmla="*/ 200224 h 4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54" h="444666">
                <a:moveTo>
                  <a:pt x="123712" y="200266"/>
                </a:moveTo>
                <a:cubicBezTo>
                  <a:pt x="67076" y="152930"/>
                  <a:pt x="57069" y="89983"/>
                  <a:pt x="96474" y="39990"/>
                </a:cubicBezTo>
                <a:cubicBezTo>
                  <a:pt x="132930" y="-6308"/>
                  <a:pt x="204473" y="-13615"/>
                  <a:pt x="248279" y="24419"/>
                </a:cubicBezTo>
                <a:cubicBezTo>
                  <a:pt x="296403" y="66232"/>
                  <a:pt x="301386" y="134287"/>
                  <a:pt x="259531" y="179131"/>
                </a:cubicBezTo>
                <a:cubicBezTo>
                  <a:pt x="255296" y="183657"/>
                  <a:pt x="250687" y="187851"/>
                  <a:pt x="246037" y="192003"/>
                </a:cubicBezTo>
                <a:cubicBezTo>
                  <a:pt x="238480" y="198771"/>
                  <a:pt x="240099" y="202715"/>
                  <a:pt x="249068" y="206702"/>
                </a:cubicBezTo>
                <a:cubicBezTo>
                  <a:pt x="318701" y="237594"/>
                  <a:pt x="345275" y="297885"/>
                  <a:pt x="357856" y="367476"/>
                </a:cubicBezTo>
                <a:cubicBezTo>
                  <a:pt x="359434" y="376279"/>
                  <a:pt x="361095" y="385289"/>
                  <a:pt x="361053" y="394175"/>
                </a:cubicBezTo>
                <a:cubicBezTo>
                  <a:pt x="360846" y="422493"/>
                  <a:pt x="339919" y="444084"/>
                  <a:pt x="311102" y="444250"/>
                </a:cubicBezTo>
                <a:cubicBezTo>
                  <a:pt x="224694" y="444790"/>
                  <a:pt x="138286" y="444790"/>
                  <a:pt x="51879" y="444333"/>
                </a:cubicBezTo>
                <a:cubicBezTo>
                  <a:pt x="20862" y="444167"/>
                  <a:pt x="-2308" y="423448"/>
                  <a:pt x="184" y="394216"/>
                </a:cubicBezTo>
                <a:cubicBezTo>
                  <a:pt x="5706" y="329483"/>
                  <a:pt x="22979" y="269068"/>
                  <a:pt x="77332" y="226093"/>
                </a:cubicBezTo>
                <a:cubicBezTo>
                  <a:pt x="91034" y="215255"/>
                  <a:pt x="107394" y="209484"/>
                  <a:pt x="123795" y="200224"/>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638966BD-4B2E-494E-BF2E-B54BD1026B4C}"/>
              </a:ext>
            </a:extLst>
          </p:cNvPr>
          <p:cNvSpPr/>
          <p:nvPr/>
        </p:nvSpPr>
        <p:spPr>
          <a:xfrm>
            <a:off x="5598379" y="5618111"/>
            <a:ext cx="755187" cy="461566"/>
          </a:xfrm>
          <a:custGeom>
            <a:avLst/>
            <a:gdLst>
              <a:gd name="connsiteX0" fmla="*/ 377657 w 755187"/>
              <a:gd name="connsiteY0" fmla="*/ 0 h 461566"/>
              <a:gd name="connsiteX1" fmla="*/ 652866 w 755187"/>
              <a:gd name="connsiteY1" fmla="*/ 57010 h 461566"/>
              <a:gd name="connsiteX2" fmla="*/ 727399 w 755187"/>
              <a:gd name="connsiteY2" fmla="*/ 112235 h 461566"/>
              <a:gd name="connsiteX3" fmla="*/ 727482 w 755187"/>
              <a:gd name="connsiteY3" fmla="*/ 253909 h 461566"/>
              <a:gd name="connsiteX4" fmla="*/ 671343 w 755187"/>
              <a:gd name="connsiteY4" fmla="*/ 299334 h 461566"/>
              <a:gd name="connsiteX5" fmla="*/ 647883 w 755187"/>
              <a:gd name="connsiteY5" fmla="*/ 326406 h 461566"/>
              <a:gd name="connsiteX6" fmla="*/ 561185 w 755187"/>
              <a:gd name="connsiteY6" fmla="*/ 420330 h 461566"/>
              <a:gd name="connsiteX7" fmla="*/ 528548 w 755187"/>
              <a:gd name="connsiteY7" fmla="*/ 420039 h 461566"/>
              <a:gd name="connsiteX8" fmla="*/ 529088 w 755187"/>
              <a:gd name="connsiteY8" fmla="*/ 388358 h 461566"/>
              <a:gd name="connsiteX9" fmla="*/ 532285 w 755187"/>
              <a:gd name="connsiteY9" fmla="*/ 380718 h 461566"/>
              <a:gd name="connsiteX10" fmla="*/ 511483 w 755187"/>
              <a:gd name="connsiteY10" fmla="*/ 354102 h 461566"/>
              <a:gd name="connsiteX11" fmla="*/ 458127 w 755187"/>
              <a:gd name="connsiteY11" fmla="*/ 361202 h 461566"/>
              <a:gd name="connsiteX12" fmla="*/ 422044 w 755187"/>
              <a:gd name="connsiteY12" fmla="*/ 388067 h 461566"/>
              <a:gd name="connsiteX13" fmla="*/ 399041 w 755187"/>
              <a:gd name="connsiteY13" fmla="*/ 443665 h 461566"/>
              <a:gd name="connsiteX14" fmla="*/ 378612 w 755187"/>
              <a:gd name="connsiteY14" fmla="*/ 461561 h 461566"/>
              <a:gd name="connsiteX15" fmla="*/ 356605 w 755187"/>
              <a:gd name="connsiteY15" fmla="*/ 442586 h 461566"/>
              <a:gd name="connsiteX16" fmla="*/ 335678 w 755187"/>
              <a:gd name="connsiteY16" fmla="*/ 377396 h 461566"/>
              <a:gd name="connsiteX17" fmla="*/ 320439 w 755187"/>
              <a:gd name="connsiteY17" fmla="*/ 362822 h 461566"/>
              <a:gd name="connsiteX18" fmla="*/ 256702 w 755187"/>
              <a:gd name="connsiteY18" fmla="*/ 354891 h 461566"/>
              <a:gd name="connsiteX19" fmla="*/ 237851 w 755187"/>
              <a:gd name="connsiteY19" fmla="*/ 377271 h 461566"/>
              <a:gd name="connsiteX20" fmla="*/ 235028 w 755187"/>
              <a:gd name="connsiteY20" fmla="*/ 416551 h 461566"/>
              <a:gd name="connsiteX21" fmla="*/ 194834 w 755187"/>
              <a:gd name="connsiteY21" fmla="*/ 404717 h 461566"/>
              <a:gd name="connsiteX22" fmla="*/ 138613 w 755187"/>
              <a:gd name="connsiteY22" fmla="*/ 339071 h 461566"/>
              <a:gd name="connsiteX23" fmla="*/ 112163 w 755187"/>
              <a:gd name="connsiteY23" fmla="*/ 314490 h 461566"/>
              <a:gd name="connsiteX24" fmla="*/ 29783 w 755187"/>
              <a:gd name="connsiteY24" fmla="*/ 256317 h 461566"/>
              <a:gd name="connsiteX25" fmla="*/ 43984 w 755187"/>
              <a:gd name="connsiteY25" fmla="*/ 95252 h 461566"/>
              <a:gd name="connsiteX26" fmla="*/ 238599 w 755187"/>
              <a:gd name="connsiteY26" fmla="*/ 13163 h 461566"/>
              <a:gd name="connsiteX27" fmla="*/ 377657 w 755187"/>
              <a:gd name="connsiteY27" fmla="*/ 0 h 461566"/>
              <a:gd name="connsiteX28" fmla="*/ 587552 w 755187"/>
              <a:gd name="connsiteY28" fmla="*/ 341230 h 461566"/>
              <a:gd name="connsiteX29" fmla="*/ 608853 w 755187"/>
              <a:gd name="connsiteY29" fmla="*/ 301742 h 461566"/>
              <a:gd name="connsiteX30" fmla="*/ 634057 w 755187"/>
              <a:gd name="connsiteY30" fmla="*/ 269230 h 461566"/>
              <a:gd name="connsiteX31" fmla="*/ 687828 w 755187"/>
              <a:gd name="connsiteY31" fmla="*/ 230947 h 461566"/>
              <a:gd name="connsiteX32" fmla="*/ 682222 w 755187"/>
              <a:gd name="connsiteY32" fmla="*/ 128802 h 461566"/>
              <a:gd name="connsiteX33" fmla="*/ 603621 w 755187"/>
              <a:gd name="connsiteY33" fmla="*/ 83335 h 461566"/>
              <a:gd name="connsiteX34" fmla="*/ 179388 w 755187"/>
              <a:gd name="connsiteY34" fmla="*/ 73577 h 461566"/>
              <a:gd name="connsiteX35" fmla="*/ 66240 w 755187"/>
              <a:gd name="connsiteY35" fmla="*/ 136276 h 461566"/>
              <a:gd name="connsiteX36" fmla="*/ 64579 w 755187"/>
              <a:gd name="connsiteY36" fmla="*/ 228165 h 461566"/>
              <a:gd name="connsiteX37" fmla="*/ 119554 w 755187"/>
              <a:gd name="connsiteY37" fmla="*/ 268109 h 461566"/>
              <a:gd name="connsiteX38" fmla="*/ 183125 w 755187"/>
              <a:gd name="connsiteY38" fmla="*/ 327195 h 461566"/>
              <a:gd name="connsiteX39" fmla="*/ 189395 w 755187"/>
              <a:gd name="connsiteY39" fmla="*/ 331306 h 461566"/>
              <a:gd name="connsiteX40" fmla="*/ 235526 w 755187"/>
              <a:gd name="connsiteY40" fmla="*/ 307265 h 461566"/>
              <a:gd name="connsiteX41" fmla="*/ 327954 w 755187"/>
              <a:gd name="connsiteY41" fmla="*/ 319265 h 461566"/>
              <a:gd name="connsiteX42" fmla="*/ 375456 w 755187"/>
              <a:gd name="connsiteY42" fmla="*/ 355846 h 461566"/>
              <a:gd name="connsiteX43" fmla="*/ 383179 w 755187"/>
              <a:gd name="connsiteY43" fmla="*/ 367389 h 461566"/>
              <a:gd name="connsiteX44" fmla="*/ 389034 w 755187"/>
              <a:gd name="connsiteY44" fmla="*/ 354434 h 461566"/>
              <a:gd name="connsiteX45" fmla="*/ 438611 w 755187"/>
              <a:gd name="connsiteY45" fmla="*/ 318268 h 461566"/>
              <a:gd name="connsiteX46" fmla="*/ 526805 w 755187"/>
              <a:gd name="connsiteY46" fmla="*/ 306061 h 461566"/>
              <a:gd name="connsiteX47" fmla="*/ 587593 w 755187"/>
              <a:gd name="connsiteY47" fmla="*/ 341313 h 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5187" h="461566">
                <a:moveTo>
                  <a:pt x="377657" y="0"/>
                </a:moveTo>
                <a:cubicBezTo>
                  <a:pt x="473490" y="3363"/>
                  <a:pt x="566458" y="14325"/>
                  <a:pt x="652866" y="57010"/>
                </a:cubicBezTo>
                <a:cubicBezTo>
                  <a:pt x="681060" y="70920"/>
                  <a:pt x="706430" y="88484"/>
                  <a:pt x="727399" y="112235"/>
                </a:cubicBezTo>
                <a:cubicBezTo>
                  <a:pt x="764353" y="154131"/>
                  <a:pt x="764519" y="211847"/>
                  <a:pt x="727482" y="253909"/>
                </a:cubicBezTo>
                <a:cubicBezTo>
                  <a:pt x="711371" y="272220"/>
                  <a:pt x="693101" y="288165"/>
                  <a:pt x="671343" y="299334"/>
                </a:cubicBezTo>
                <a:cubicBezTo>
                  <a:pt x="659510" y="305438"/>
                  <a:pt x="652119" y="313576"/>
                  <a:pt x="647883" y="326406"/>
                </a:cubicBezTo>
                <a:cubicBezTo>
                  <a:pt x="633309" y="370669"/>
                  <a:pt x="598057" y="396538"/>
                  <a:pt x="561185" y="420330"/>
                </a:cubicBezTo>
                <a:cubicBezTo>
                  <a:pt x="551303" y="426724"/>
                  <a:pt x="539386" y="430088"/>
                  <a:pt x="528548" y="420039"/>
                </a:cubicBezTo>
                <a:cubicBezTo>
                  <a:pt x="516881" y="409202"/>
                  <a:pt x="523068" y="398863"/>
                  <a:pt x="529088" y="388358"/>
                </a:cubicBezTo>
                <a:cubicBezTo>
                  <a:pt x="530458" y="385991"/>
                  <a:pt x="531372" y="383334"/>
                  <a:pt x="532285" y="380718"/>
                </a:cubicBezTo>
                <a:cubicBezTo>
                  <a:pt x="541545" y="354060"/>
                  <a:pt x="538472" y="350157"/>
                  <a:pt x="511483" y="354102"/>
                </a:cubicBezTo>
                <a:cubicBezTo>
                  <a:pt x="493711" y="356718"/>
                  <a:pt x="475857" y="361493"/>
                  <a:pt x="458127" y="361202"/>
                </a:cubicBezTo>
                <a:cubicBezTo>
                  <a:pt x="437573" y="360870"/>
                  <a:pt x="428397" y="370835"/>
                  <a:pt x="422044" y="388067"/>
                </a:cubicBezTo>
                <a:cubicBezTo>
                  <a:pt x="415110" y="406877"/>
                  <a:pt x="406971" y="425229"/>
                  <a:pt x="399041" y="443665"/>
                </a:cubicBezTo>
                <a:cubicBezTo>
                  <a:pt x="395137" y="452759"/>
                  <a:pt x="390238" y="461811"/>
                  <a:pt x="378612" y="461561"/>
                </a:cubicBezTo>
                <a:cubicBezTo>
                  <a:pt x="366570" y="461312"/>
                  <a:pt x="360093" y="453132"/>
                  <a:pt x="356605" y="442586"/>
                </a:cubicBezTo>
                <a:cubicBezTo>
                  <a:pt x="349421" y="420911"/>
                  <a:pt x="342612" y="399153"/>
                  <a:pt x="335678" y="377396"/>
                </a:cubicBezTo>
                <a:cubicBezTo>
                  <a:pt x="333228" y="369756"/>
                  <a:pt x="329823" y="363860"/>
                  <a:pt x="320439" y="362822"/>
                </a:cubicBezTo>
                <a:cubicBezTo>
                  <a:pt x="299180" y="360538"/>
                  <a:pt x="278003" y="357008"/>
                  <a:pt x="256702" y="354891"/>
                </a:cubicBezTo>
                <a:cubicBezTo>
                  <a:pt x="237104" y="352939"/>
                  <a:pt x="232204" y="358794"/>
                  <a:pt x="237851" y="377271"/>
                </a:cubicBezTo>
                <a:cubicBezTo>
                  <a:pt x="242045" y="391057"/>
                  <a:pt x="251263" y="405922"/>
                  <a:pt x="235028" y="416551"/>
                </a:cubicBezTo>
                <a:cubicBezTo>
                  <a:pt x="218709" y="427223"/>
                  <a:pt x="206917" y="413977"/>
                  <a:pt x="194834" y="404717"/>
                </a:cubicBezTo>
                <a:cubicBezTo>
                  <a:pt x="171416" y="386780"/>
                  <a:pt x="151942" y="365354"/>
                  <a:pt x="138613" y="339071"/>
                </a:cubicBezTo>
                <a:cubicBezTo>
                  <a:pt x="132551" y="327112"/>
                  <a:pt x="123956" y="320012"/>
                  <a:pt x="112163" y="314490"/>
                </a:cubicBezTo>
                <a:cubicBezTo>
                  <a:pt x="81354" y="299998"/>
                  <a:pt x="51998" y="282850"/>
                  <a:pt x="29783" y="256317"/>
                </a:cubicBezTo>
                <a:cubicBezTo>
                  <a:pt x="-14687" y="203127"/>
                  <a:pt x="-8874" y="140304"/>
                  <a:pt x="43984" y="95252"/>
                </a:cubicBezTo>
                <a:cubicBezTo>
                  <a:pt x="100246" y="47335"/>
                  <a:pt x="168218" y="27156"/>
                  <a:pt x="238599" y="13163"/>
                </a:cubicBezTo>
                <a:cubicBezTo>
                  <a:pt x="284854" y="3945"/>
                  <a:pt x="331858" y="1827"/>
                  <a:pt x="377657" y="0"/>
                </a:cubicBezTo>
                <a:close/>
                <a:moveTo>
                  <a:pt x="587552" y="341230"/>
                </a:moveTo>
                <a:cubicBezTo>
                  <a:pt x="599925" y="329022"/>
                  <a:pt x="606942" y="316566"/>
                  <a:pt x="608853" y="301742"/>
                </a:cubicBezTo>
                <a:cubicBezTo>
                  <a:pt x="610929" y="285756"/>
                  <a:pt x="619441" y="276040"/>
                  <a:pt x="634057" y="269230"/>
                </a:cubicBezTo>
                <a:cubicBezTo>
                  <a:pt x="654153" y="259846"/>
                  <a:pt x="672299" y="247265"/>
                  <a:pt x="687828" y="230947"/>
                </a:cubicBezTo>
                <a:cubicBezTo>
                  <a:pt x="720672" y="196400"/>
                  <a:pt x="718845" y="160027"/>
                  <a:pt x="682222" y="128802"/>
                </a:cubicBezTo>
                <a:cubicBezTo>
                  <a:pt x="658804" y="108830"/>
                  <a:pt x="632520" y="93550"/>
                  <a:pt x="603621" y="83335"/>
                </a:cubicBezTo>
                <a:cubicBezTo>
                  <a:pt x="463317" y="33633"/>
                  <a:pt x="321560" y="33592"/>
                  <a:pt x="179388" y="73577"/>
                </a:cubicBezTo>
                <a:cubicBezTo>
                  <a:pt x="137243" y="85411"/>
                  <a:pt x="97547" y="103889"/>
                  <a:pt x="66240" y="136276"/>
                </a:cubicBezTo>
                <a:cubicBezTo>
                  <a:pt x="37257" y="166255"/>
                  <a:pt x="36842" y="197272"/>
                  <a:pt x="64579" y="228165"/>
                </a:cubicBezTo>
                <a:cubicBezTo>
                  <a:pt x="80067" y="245438"/>
                  <a:pt x="98295" y="259680"/>
                  <a:pt x="119554" y="268109"/>
                </a:cubicBezTo>
                <a:cubicBezTo>
                  <a:pt x="148869" y="279777"/>
                  <a:pt x="173948" y="294434"/>
                  <a:pt x="183125" y="327195"/>
                </a:cubicBezTo>
                <a:cubicBezTo>
                  <a:pt x="183789" y="329562"/>
                  <a:pt x="185948" y="332012"/>
                  <a:pt x="189395" y="331306"/>
                </a:cubicBezTo>
                <a:cubicBezTo>
                  <a:pt x="199817" y="302780"/>
                  <a:pt x="204301" y="300663"/>
                  <a:pt x="235526" y="307265"/>
                </a:cubicBezTo>
                <a:cubicBezTo>
                  <a:pt x="266003" y="313701"/>
                  <a:pt x="296854" y="317770"/>
                  <a:pt x="327954" y="319265"/>
                </a:cubicBezTo>
                <a:cubicBezTo>
                  <a:pt x="363331" y="320926"/>
                  <a:pt x="364079" y="321299"/>
                  <a:pt x="375456" y="355846"/>
                </a:cubicBezTo>
                <a:cubicBezTo>
                  <a:pt x="376785" y="359873"/>
                  <a:pt x="376079" y="365811"/>
                  <a:pt x="383179" y="367389"/>
                </a:cubicBezTo>
                <a:cubicBezTo>
                  <a:pt x="385172" y="363112"/>
                  <a:pt x="387954" y="358960"/>
                  <a:pt x="389034" y="354434"/>
                </a:cubicBezTo>
                <a:cubicBezTo>
                  <a:pt x="395387" y="328192"/>
                  <a:pt x="411207" y="318434"/>
                  <a:pt x="438611" y="318268"/>
                </a:cubicBezTo>
                <a:cubicBezTo>
                  <a:pt x="468134" y="318061"/>
                  <a:pt x="497697" y="312580"/>
                  <a:pt x="526805" y="306061"/>
                </a:cubicBezTo>
                <a:cubicBezTo>
                  <a:pt x="558000" y="299057"/>
                  <a:pt x="578263" y="310808"/>
                  <a:pt x="587593" y="341313"/>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CA45BAF7-9457-4158-9DE5-E193611DB505}"/>
              </a:ext>
            </a:extLst>
          </p:cNvPr>
          <p:cNvSpPr/>
          <p:nvPr/>
        </p:nvSpPr>
        <p:spPr>
          <a:xfrm>
            <a:off x="6034122" y="6065379"/>
            <a:ext cx="280606" cy="445039"/>
          </a:xfrm>
          <a:custGeom>
            <a:avLst/>
            <a:gdLst>
              <a:gd name="connsiteX0" fmla="*/ 156002 w 280606"/>
              <a:gd name="connsiteY0" fmla="*/ 199109 h 445039"/>
              <a:gd name="connsiteX1" fmla="*/ 279780 w 280606"/>
              <a:gd name="connsiteY1" fmla="*/ 380187 h 445039"/>
              <a:gd name="connsiteX2" fmla="*/ 226548 w 280606"/>
              <a:gd name="connsiteY2" fmla="*/ 442886 h 445039"/>
              <a:gd name="connsiteX3" fmla="*/ 158659 w 280606"/>
              <a:gd name="connsiteY3" fmla="*/ 441142 h 445039"/>
              <a:gd name="connsiteX4" fmla="*/ 131628 w 280606"/>
              <a:gd name="connsiteY4" fmla="*/ 384132 h 445039"/>
              <a:gd name="connsiteX5" fmla="*/ 71213 w 280606"/>
              <a:gd name="connsiteY5" fmla="*/ 306153 h 445039"/>
              <a:gd name="connsiteX6" fmla="*/ 65774 w 280606"/>
              <a:gd name="connsiteY6" fmla="*/ 280036 h 445039"/>
              <a:gd name="connsiteX7" fmla="*/ 11338 w 280606"/>
              <a:gd name="connsiteY7" fmla="*/ 87622 h 445039"/>
              <a:gd name="connsiteX8" fmla="*/ 4362 w 280606"/>
              <a:gd name="connsiteY8" fmla="*/ 58556 h 445039"/>
              <a:gd name="connsiteX9" fmla="*/ 116099 w 280606"/>
              <a:gd name="connsiteY9" fmla="*/ 798 h 445039"/>
              <a:gd name="connsiteX10" fmla="*/ 199351 w 280606"/>
              <a:gd name="connsiteY10" fmla="*/ 64328 h 445039"/>
              <a:gd name="connsiteX11" fmla="*/ 171531 w 280606"/>
              <a:gd name="connsiteY11" fmla="*/ 185656 h 445039"/>
              <a:gd name="connsiteX12" fmla="*/ 156085 w 280606"/>
              <a:gd name="connsiteY12" fmla="*/ 199109 h 4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06" h="445039">
                <a:moveTo>
                  <a:pt x="156002" y="199109"/>
                </a:moveTo>
                <a:cubicBezTo>
                  <a:pt x="240416" y="231496"/>
                  <a:pt x="268278" y="300382"/>
                  <a:pt x="279780" y="380187"/>
                </a:cubicBezTo>
                <a:cubicBezTo>
                  <a:pt x="285136" y="417308"/>
                  <a:pt x="264126" y="442263"/>
                  <a:pt x="226548" y="442886"/>
                </a:cubicBezTo>
                <a:cubicBezTo>
                  <a:pt x="203752" y="443260"/>
                  <a:pt x="178880" y="448491"/>
                  <a:pt x="158659" y="441142"/>
                </a:cubicBezTo>
                <a:cubicBezTo>
                  <a:pt x="136943" y="433253"/>
                  <a:pt x="142050" y="403108"/>
                  <a:pt x="131628" y="384132"/>
                </a:cubicBezTo>
                <a:cubicBezTo>
                  <a:pt x="115434" y="354776"/>
                  <a:pt x="97954" y="326914"/>
                  <a:pt x="71213" y="306153"/>
                </a:cubicBezTo>
                <a:cubicBezTo>
                  <a:pt x="61289" y="298472"/>
                  <a:pt x="59836" y="291745"/>
                  <a:pt x="65774" y="280036"/>
                </a:cubicBezTo>
                <a:cubicBezTo>
                  <a:pt x="104639" y="203510"/>
                  <a:pt x="84459" y="132341"/>
                  <a:pt x="11338" y="87622"/>
                </a:cubicBezTo>
                <a:cubicBezTo>
                  <a:pt x="-2115" y="79400"/>
                  <a:pt x="-2447" y="70971"/>
                  <a:pt x="4362" y="58556"/>
                </a:cubicBezTo>
                <a:cubicBezTo>
                  <a:pt x="28694" y="14044"/>
                  <a:pt x="65857" y="-4184"/>
                  <a:pt x="116099" y="798"/>
                </a:cubicBezTo>
                <a:cubicBezTo>
                  <a:pt x="148611" y="4037"/>
                  <a:pt x="188597" y="33435"/>
                  <a:pt x="199351" y="64328"/>
                </a:cubicBezTo>
                <a:cubicBezTo>
                  <a:pt x="215462" y="110625"/>
                  <a:pt x="207448" y="151358"/>
                  <a:pt x="171531" y="185656"/>
                </a:cubicBezTo>
                <a:cubicBezTo>
                  <a:pt x="167130" y="189849"/>
                  <a:pt x="162396" y="193628"/>
                  <a:pt x="156085" y="199109"/>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5CD63D09-BD2B-48AC-87FD-922E06764897}"/>
              </a:ext>
            </a:extLst>
          </p:cNvPr>
          <p:cNvSpPr/>
          <p:nvPr/>
        </p:nvSpPr>
        <p:spPr>
          <a:xfrm>
            <a:off x="5642691" y="6065172"/>
            <a:ext cx="279346" cy="443351"/>
          </a:xfrm>
          <a:custGeom>
            <a:avLst/>
            <a:gdLst>
              <a:gd name="connsiteX0" fmla="*/ 123408 w 279346"/>
              <a:gd name="connsiteY0" fmla="*/ 200021 h 443351"/>
              <a:gd name="connsiteX1" fmla="*/ 102024 w 279346"/>
              <a:gd name="connsiteY1" fmla="*/ 178471 h 443351"/>
              <a:gd name="connsiteX2" fmla="*/ 82716 w 279346"/>
              <a:gd name="connsiteY2" fmla="*/ 60922 h 443351"/>
              <a:gd name="connsiteX3" fmla="*/ 182826 w 279346"/>
              <a:gd name="connsiteY3" fmla="*/ 50 h 443351"/>
              <a:gd name="connsiteX4" fmla="*/ 275379 w 279346"/>
              <a:gd name="connsiteY4" fmla="*/ 58845 h 443351"/>
              <a:gd name="connsiteX5" fmla="*/ 266826 w 279346"/>
              <a:gd name="connsiteY5" fmla="*/ 89198 h 443351"/>
              <a:gd name="connsiteX6" fmla="*/ 215795 w 279346"/>
              <a:gd name="connsiteY6" fmla="*/ 282567 h 443351"/>
              <a:gd name="connsiteX7" fmla="*/ 213054 w 279346"/>
              <a:gd name="connsiteY7" fmla="*/ 303453 h 443351"/>
              <a:gd name="connsiteX8" fmla="*/ 134743 w 279346"/>
              <a:gd name="connsiteY8" fmla="*/ 424864 h 443351"/>
              <a:gd name="connsiteX9" fmla="*/ 110079 w 279346"/>
              <a:gd name="connsiteY9" fmla="*/ 443300 h 443351"/>
              <a:gd name="connsiteX10" fmla="*/ 47879 w 279346"/>
              <a:gd name="connsiteY10" fmla="*/ 442677 h 443351"/>
              <a:gd name="connsiteX11" fmla="*/ 170 w 279346"/>
              <a:gd name="connsiteY11" fmla="*/ 392809 h 443351"/>
              <a:gd name="connsiteX12" fmla="*/ 75782 w 279346"/>
              <a:gd name="connsiteY12" fmla="*/ 225806 h 443351"/>
              <a:gd name="connsiteX13" fmla="*/ 123408 w 279346"/>
              <a:gd name="connsiteY13" fmla="*/ 199980 h 44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346" h="443351">
                <a:moveTo>
                  <a:pt x="123408" y="200021"/>
                </a:moveTo>
                <a:cubicBezTo>
                  <a:pt x="115477" y="192049"/>
                  <a:pt x="108626" y="185364"/>
                  <a:pt x="102024" y="178471"/>
                </a:cubicBezTo>
                <a:cubicBezTo>
                  <a:pt x="72294" y="147371"/>
                  <a:pt x="64612" y="100617"/>
                  <a:pt x="82716" y="60922"/>
                </a:cubicBezTo>
                <a:cubicBezTo>
                  <a:pt x="100238" y="22472"/>
                  <a:pt x="140100" y="-1237"/>
                  <a:pt x="182826" y="50"/>
                </a:cubicBezTo>
                <a:cubicBezTo>
                  <a:pt x="225636" y="1337"/>
                  <a:pt x="256196" y="20811"/>
                  <a:pt x="275379" y="58845"/>
                </a:cubicBezTo>
                <a:cubicBezTo>
                  <a:pt x="281940" y="71842"/>
                  <a:pt x="281192" y="80312"/>
                  <a:pt x="266826" y="89198"/>
                </a:cubicBezTo>
                <a:cubicBezTo>
                  <a:pt x="194826" y="133710"/>
                  <a:pt x="175934" y="206582"/>
                  <a:pt x="215795" y="282567"/>
                </a:cubicBezTo>
                <a:cubicBezTo>
                  <a:pt x="220238" y="291079"/>
                  <a:pt x="222065" y="296685"/>
                  <a:pt x="213054" y="303453"/>
                </a:cubicBezTo>
                <a:cubicBezTo>
                  <a:pt x="172113" y="334221"/>
                  <a:pt x="147989" y="376366"/>
                  <a:pt x="134743" y="424864"/>
                </a:cubicBezTo>
                <a:cubicBezTo>
                  <a:pt x="130882" y="438982"/>
                  <a:pt x="124155" y="443923"/>
                  <a:pt x="110079" y="443300"/>
                </a:cubicBezTo>
                <a:cubicBezTo>
                  <a:pt x="89360" y="442387"/>
                  <a:pt x="68557" y="443757"/>
                  <a:pt x="47879" y="442677"/>
                </a:cubicBezTo>
                <a:cubicBezTo>
                  <a:pt x="19685" y="441224"/>
                  <a:pt x="-2155" y="420297"/>
                  <a:pt x="170" y="392809"/>
                </a:cubicBezTo>
                <a:cubicBezTo>
                  <a:pt x="5568" y="328616"/>
                  <a:pt x="23215" y="269156"/>
                  <a:pt x="75782" y="225806"/>
                </a:cubicBezTo>
                <a:cubicBezTo>
                  <a:pt x="89775" y="214263"/>
                  <a:pt x="106550" y="207910"/>
                  <a:pt x="123408" y="199980"/>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AB180E85-60B2-43F9-AF75-A98D80D4FF5C}"/>
              </a:ext>
            </a:extLst>
          </p:cNvPr>
          <p:cNvSpPr/>
          <p:nvPr/>
        </p:nvSpPr>
        <p:spPr>
          <a:xfrm>
            <a:off x="5927454" y="5732587"/>
            <a:ext cx="109208" cy="131561"/>
          </a:xfrm>
          <a:custGeom>
            <a:avLst/>
            <a:gdLst>
              <a:gd name="connsiteX0" fmla="*/ 41647 w 109208"/>
              <a:gd name="connsiteY0" fmla="*/ 125 h 131561"/>
              <a:gd name="connsiteX1" fmla="*/ 78643 w 109208"/>
              <a:gd name="connsiteY1" fmla="*/ 3571 h 131561"/>
              <a:gd name="connsiteX2" fmla="*/ 100110 w 109208"/>
              <a:gd name="connsiteY2" fmla="*/ 49204 h 131561"/>
              <a:gd name="connsiteX3" fmla="*/ 101688 w 109208"/>
              <a:gd name="connsiteY3" fmla="*/ 69176 h 131561"/>
              <a:gd name="connsiteX4" fmla="*/ 81176 w 109208"/>
              <a:gd name="connsiteY4" fmla="*/ 126851 h 131561"/>
              <a:gd name="connsiteX5" fmla="*/ 13121 w 109208"/>
              <a:gd name="connsiteY5" fmla="*/ 130588 h 131561"/>
              <a:gd name="connsiteX6" fmla="*/ 208 w 109208"/>
              <a:gd name="connsiteY6" fmla="*/ 115224 h 131561"/>
              <a:gd name="connsiteX7" fmla="*/ 0 w 109208"/>
              <a:gd name="connsiteY7" fmla="*/ 13536 h 131561"/>
              <a:gd name="connsiteX8" fmla="*/ 12499 w 109208"/>
              <a:gd name="connsiteY8" fmla="*/ 955 h 131561"/>
              <a:gd name="connsiteX9" fmla="*/ 41564 w 109208"/>
              <a:gd name="connsiteY9" fmla="*/ 955 h 131561"/>
              <a:gd name="connsiteX10" fmla="*/ 41647 w 109208"/>
              <a:gd name="connsiteY10" fmla="*/ 0 h 13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08" h="131561">
                <a:moveTo>
                  <a:pt x="41647" y="125"/>
                </a:moveTo>
                <a:cubicBezTo>
                  <a:pt x="54021" y="1163"/>
                  <a:pt x="66727" y="747"/>
                  <a:pt x="78643" y="3571"/>
                </a:cubicBezTo>
                <a:cubicBezTo>
                  <a:pt x="102394" y="9176"/>
                  <a:pt x="110906" y="27322"/>
                  <a:pt x="100110" y="49204"/>
                </a:cubicBezTo>
                <a:cubicBezTo>
                  <a:pt x="96166" y="57259"/>
                  <a:pt x="96498" y="61744"/>
                  <a:pt x="101688" y="69176"/>
                </a:cubicBezTo>
                <a:cubicBezTo>
                  <a:pt x="117384" y="91640"/>
                  <a:pt x="107543" y="118754"/>
                  <a:pt x="81176" y="126851"/>
                </a:cubicBezTo>
                <a:cubicBezTo>
                  <a:pt x="58962" y="133660"/>
                  <a:pt x="35917" y="131293"/>
                  <a:pt x="13121" y="130588"/>
                </a:cubicBezTo>
                <a:cubicBezTo>
                  <a:pt x="3654" y="130297"/>
                  <a:pt x="208" y="124110"/>
                  <a:pt x="208" y="115224"/>
                </a:cubicBezTo>
                <a:cubicBezTo>
                  <a:pt x="208" y="81342"/>
                  <a:pt x="208" y="47460"/>
                  <a:pt x="0" y="13536"/>
                </a:cubicBezTo>
                <a:cubicBezTo>
                  <a:pt x="-41" y="4858"/>
                  <a:pt x="3820" y="830"/>
                  <a:pt x="12499" y="955"/>
                </a:cubicBezTo>
                <a:cubicBezTo>
                  <a:pt x="22173" y="1080"/>
                  <a:pt x="31848" y="955"/>
                  <a:pt x="41564" y="955"/>
                </a:cubicBezTo>
                <a:cubicBezTo>
                  <a:pt x="41564" y="623"/>
                  <a:pt x="41606" y="332"/>
                  <a:pt x="41647" y="0"/>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0FDDD0F6-6DDF-44B7-B4D2-9630BCCC172B}"/>
              </a:ext>
            </a:extLst>
          </p:cNvPr>
          <p:cNvSpPr/>
          <p:nvPr/>
        </p:nvSpPr>
        <p:spPr>
          <a:xfrm>
            <a:off x="5782871" y="5733033"/>
            <a:ext cx="117946" cy="131111"/>
          </a:xfrm>
          <a:custGeom>
            <a:avLst/>
            <a:gdLst>
              <a:gd name="connsiteX0" fmla="*/ 101981 w 117946"/>
              <a:gd name="connsiteY0" fmla="*/ 130350 h 131111"/>
              <a:gd name="connsiteX1" fmla="*/ 74411 w 117946"/>
              <a:gd name="connsiteY1" fmla="*/ 115983 h 131111"/>
              <a:gd name="connsiteX2" fmla="*/ 60542 w 117946"/>
              <a:gd name="connsiteY2" fmla="*/ 106433 h 131111"/>
              <a:gd name="connsiteX3" fmla="*/ 44183 w 117946"/>
              <a:gd name="connsiteY3" fmla="*/ 116232 h 131111"/>
              <a:gd name="connsiteX4" fmla="*/ 7975 w 117946"/>
              <a:gd name="connsiteY4" fmla="*/ 129810 h 131111"/>
              <a:gd name="connsiteX5" fmla="*/ 999 w 117946"/>
              <a:gd name="connsiteY5" fmla="*/ 116066 h 131111"/>
              <a:gd name="connsiteX6" fmla="*/ 31145 w 117946"/>
              <a:gd name="connsiteY6" fmla="*/ 12676 h 131111"/>
              <a:gd name="connsiteX7" fmla="*/ 51490 w 117946"/>
              <a:gd name="connsiteY7" fmla="*/ 551 h 131111"/>
              <a:gd name="connsiteX8" fmla="*/ 87324 w 117946"/>
              <a:gd name="connsiteY8" fmla="*/ 12094 h 131111"/>
              <a:gd name="connsiteX9" fmla="*/ 117013 w 117946"/>
              <a:gd name="connsiteY9" fmla="*/ 115609 h 131111"/>
              <a:gd name="connsiteX10" fmla="*/ 101981 w 117946"/>
              <a:gd name="connsiteY10" fmla="*/ 130308 h 13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46" h="131111">
                <a:moveTo>
                  <a:pt x="101981" y="130350"/>
                </a:moveTo>
                <a:cubicBezTo>
                  <a:pt x="86618" y="131222"/>
                  <a:pt x="76944" y="129436"/>
                  <a:pt x="74411" y="115983"/>
                </a:cubicBezTo>
                <a:cubicBezTo>
                  <a:pt x="72957" y="108384"/>
                  <a:pt x="67393" y="106474"/>
                  <a:pt x="60542" y="106433"/>
                </a:cubicBezTo>
                <a:cubicBezTo>
                  <a:pt x="53027" y="106350"/>
                  <a:pt x="46591" y="108343"/>
                  <a:pt x="44183" y="116232"/>
                </a:cubicBezTo>
                <a:cubicBezTo>
                  <a:pt x="38037" y="136661"/>
                  <a:pt x="21594" y="130267"/>
                  <a:pt x="7975" y="129810"/>
                </a:cubicBezTo>
                <a:cubicBezTo>
                  <a:pt x="-537" y="129519"/>
                  <a:pt x="-1035" y="123000"/>
                  <a:pt x="999" y="116066"/>
                </a:cubicBezTo>
                <a:cubicBezTo>
                  <a:pt x="11131" y="81644"/>
                  <a:pt x="21511" y="47264"/>
                  <a:pt x="31145" y="12676"/>
                </a:cubicBezTo>
                <a:cubicBezTo>
                  <a:pt x="34342" y="1215"/>
                  <a:pt x="41774" y="-985"/>
                  <a:pt x="51490" y="551"/>
                </a:cubicBezTo>
                <a:cubicBezTo>
                  <a:pt x="64030" y="2544"/>
                  <a:pt x="81386" y="-6674"/>
                  <a:pt x="87324" y="12094"/>
                </a:cubicBezTo>
                <a:cubicBezTo>
                  <a:pt x="98120" y="46309"/>
                  <a:pt x="107795" y="80897"/>
                  <a:pt x="117013" y="115609"/>
                </a:cubicBezTo>
                <a:cubicBezTo>
                  <a:pt x="121705" y="133215"/>
                  <a:pt x="107462" y="129685"/>
                  <a:pt x="101981" y="130308"/>
                </a:cubicBezTo>
                <a:close/>
              </a:path>
            </a:pathLst>
          </a:custGeom>
          <a:solidFill>
            <a:schemeClr val="bg1"/>
          </a:solidFill>
          <a:ln w="4134" cap="flat">
            <a:solidFill>
              <a:srgbClr val="FFC000"/>
            </a:solid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67F3C0DE-4CA2-45E6-A276-1088CCA739AA}"/>
              </a:ext>
            </a:extLst>
          </p:cNvPr>
          <p:cNvSpPr/>
          <p:nvPr/>
        </p:nvSpPr>
        <p:spPr>
          <a:xfrm>
            <a:off x="6065103" y="5728119"/>
            <a:ext cx="114058" cy="137650"/>
          </a:xfrm>
          <a:custGeom>
            <a:avLst/>
            <a:gdLst>
              <a:gd name="connsiteX0" fmla="*/ 288 w 114058"/>
              <a:gd name="connsiteY0" fmla="*/ 67748 h 137650"/>
              <a:gd name="connsiteX1" fmla="*/ 84703 w 114058"/>
              <a:gd name="connsiteY1" fmla="*/ 5797 h 137650"/>
              <a:gd name="connsiteX2" fmla="*/ 104592 w 114058"/>
              <a:gd name="connsiteY2" fmla="*/ 19790 h 137650"/>
              <a:gd name="connsiteX3" fmla="*/ 107457 w 114058"/>
              <a:gd name="connsiteY3" fmla="*/ 50973 h 137650"/>
              <a:gd name="connsiteX4" fmla="*/ 70211 w 114058"/>
              <a:gd name="connsiteY4" fmla="*/ 41381 h 137650"/>
              <a:gd name="connsiteX5" fmla="*/ 56260 w 114058"/>
              <a:gd name="connsiteY5" fmla="*/ 31582 h 137650"/>
              <a:gd name="connsiteX6" fmla="*/ 44924 w 114058"/>
              <a:gd name="connsiteY6" fmla="*/ 44994 h 137650"/>
              <a:gd name="connsiteX7" fmla="*/ 45049 w 114058"/>
              <a:gd name="connsiteY7" fmla="*/ 94488 h 137650"/>
              <a:gd name="connsiteX8" fmla="*/ 55928 w 114058"/>
              <a:gd name="connsiteY8" fmla="*/ 108024 h 137650"/>
              <a:gd name="connsiteX9" fmla="*/ 69921 w 114058"/>
              <a:gd name="connsiteY9" fmla="*/ 95858 h 137650"/>
              <a:gd name="connsiteX10" fmla="*/ 84287 w 114058"/>
              <a:gd name="connsiteY10" fmla="*/ 81409 h 137650"/>
              <a:gd name="connsiteX11" fmla="*/ 111028 w 114058"/>
              <a:gd name="connsiteY11" fmla="*/ 87180 h 137650"/>
              <a:gd name="connsiteX12" fmla="*/ 103637 w 114058"/>
              <a:gd name="connsiteY12" fmla="*/ 121478 h 137650"/>
              <a:gd name="connsiteX13" fmla="*/ 31679 w 114058"/>
              <a:gd name="connsiteY13" fmla="*/ 133810 h 137650"/>
              <a:gd name="connsiteX14" fmla="*/ 454 w 114058"/>
              <a:gd name="connsiteY14" fmla="*/ 92578 h 137650"/>
              <a:gd name="connsiteX15" fmla="*/ 288 w 114058"/>
              <a:gd name="connsiteY15" fmla="*/ 67706 h 1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58" h="137650">
                <a:moveTo>
                  <a:pt x="288" y="67748"/>
                </a:moveTo>
                <a:cubicBezTo>
                  <a:pt x="-127" y="11651"/>
                  <a:pt x="32260" y="-11933"/>
                  <a:pt x="84703" y="5797"/>
                </a:cubicBezTo>
                <a:cubicBezTo>
                  <a:pt x="92800" y="8537"/>
                  <a:pt x="100481" y="12233"/>
                  <a:pt x="104592" y="19790"/>
                </a:cubicBezTo>
                <a:cubicBezTo>
                  <a:pt x="109865" y="29589"/>
                  <a:pt x="119830" y="40343"/>
                  <a:pt x="107457" y="50973"/>
                </a:cubicBezTo>
                <a:cubicBezTo>
                  <a:pt x="98654" y="58530"/>
                  <a:pt x="76357" y="52219"/>
                  <a:pt x="70211" y="41381"/>
                </a:cubicBezTo>
                <a:cubicBezTo>
                  <a:pt x="66890" y="35527"/>
                  <a:pt x="63651" y="30378"/>
                  <a:pt x="56260" y="31582"/>
                </a:cubicBezTo>
                <a:cubicBezTo>
                  <a:pt x="49118" y="32745"/>
                  <a:pt x="46045" y="38848"/>
                  <a:pt x="44924" y="44994"/>
                </a:cubicBezTo>
                <a:cubicBezTo>
                  <a:pt x="41976" y="61436"/>
                  <a:pt x="42225" y="78045"/>
                  <a:pt x="45049" y="94488"/>
                </a:cubicBezTo>
                <a:cubicBezTo>
                  <a:pt x="46129" y="100633"/>
                  <a:pt x="48412" y="107194"/>
                  <a:pt x="55928" y="108024"/>
                </a:cubicBezTo>
                <a:cubicBezTo>
                  <a:pt x="64440" y="109021"/>
                  <a:pt x="68592" y="103291"/>
                  <a:pt x="69921" y="95858"/>
                </a:cubicBezTo>
                <a:cubicBezTo>
                  <a:pt x="71457" y="87471"/>
                  <a:pt x="74737" y="81201"/>
                  <a:pt x="84287" y="81409"/>
                </a:cubicBezTo>
                <a:cubicBezTo>
                  <a:pt x="93630" y="81616"/>
                  <a:pt x="105505" y="77215"/>
                  <a:pt x="111028" y="87180"/>
                </a:cubicBezTo>
                <a:cubicBezTo>
                  <a:pt x="117754" y="99388"/>
                  <a:pt x="112398" y="112177"/>
                  <a:pt x="103637" y="121478"/>
                </a:cubicBezTo>
                <a:cubicBezTo>
                  <a:pt x="83166" y="143277"/>
                  <a:pt x="56800" y="138170"/>
                  <a:pt x="31679" y="133810"/>
                </a:cubicBezTo>
                <a:cubicBezTo>
                  <a:pt x="9506" y="129948"/>
                  <a:pt x="2696" y="112260"/>
                  <a:pt x="454" y="92578"/>
                </a:cubicBezTo>
                <a:cubicBezTo>
                  <a:pt x="-459" y="84398"/>
                  <a:pt x="288" y="76011"/>
                  <a:pt x="288" y="67706"/>
                </a:cubicBezTo>
                <a:close/>
              </a:path>
            </a:pathLst>
          </a:custGeom>
          <a:solidFill>
            <a:schemeClr val="bg1"/>
          </a:solidFill>
          <a:ln w="4134" cap="flat">
            <a:solidFill>
              <a:srgbClr val="FFC000"/>
            </a:solidFill>
            <a:prstDash val="solid"/>
            <a:miter/>
          </a:ln>
        </p:spPr>
        <p:txBody>
          <a:bodyPr rtlCol="0" anchor="ctr"/>
          <a:lstStyle/>
          <a:p>
            <a:endParaRPr lang="LID4096"/>
          </a:p>
        </p:txBody>
      </p:sp>
      <p:grpSp>
        <p:nvGrpSpPr>
          <p:cNvPr id="47" name="Grupo 46">
            <a:extLst>
              <a:ext uri="{FF2B5EF4-FFF2-40B4-BE49-F238E27FC236}">
                <a16:creationId xmlns:a16="http://schemas.microsoft.com/office/drawing/2014/main" id="{F99EABF2-F6A6-4921-958F-5A4F2B54CD8C}"/>
              </a:ext>
            </a:extLst>
          </p:cNvPr>
          <p:cNvGrpSpPr/>
          <p:nvPr/>
        </p:nvGrpSpPr>
        <p:grpSpPr>
          <a:xfrm>
            <a:off x="9079265" y="3159139"/>
            <a:ext cx="1468126" cy="1468212"/>
            <a:chOff x="7950763" y="2190820"/>
            <a:chExt cx="1632204" cy="1632299"/>
          </a:xfrm>
          <a:solidFill>
            <a:schemeClr val="bg1"/>
          </a:solidFill>
        </p:grpSpPr>
        <p:sp>
          <p:nvSpPr>
            <p:cNvPr id="48" name="Forma libre: forma 47">
              <a:extLst>
                <a:ext uri="{FF2B5EF4-FFF2-40B4-BE49-F238E27FC236}">
                  <a16:creationId xmlns:a16="http://schemas.microsoft.com/office/drawing/2014/main" id="{E5335A36-B668-401E-ADFC-D9A5AAAC49D9}"/>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76821BEB-96E5-4F26-813A-1397DC15D9B5}"/>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7BEC96B5-6677-44F4-9DCC-E807C9F56D63}"/>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grpSp>
        <p:nvGrpSpPr>
          <p:cNvPr id="51" name="Grupo 50">
            <a:extLst>
              <a:ext uri="{FF2B5EF4-FFF2-40B4-BE49-F238E27FC236}">
                <a16:creationId xmlns:a16="http://schemas.microsoft.com/office/drawing/2014/main" id="{58891A4F-054E-4253-9B70-E6F69FCF42F5}"/>
              </a:ext>
            </a:extLst>
          </p:cNvPr>
          <p:cNvGrpSpPr/>
          <p:nvPr/>
        </p:nvGrpSpPr>
        <p:grpSpPr>
          <a:xfrm>
            <a:off x="2061188" y="3112116"/>
            <a:ext cx="1468126" cy="1468212"/>
            <a:chOff x="7950763" y="2190820"/>
            <a:chExt cx="1632204" cy="1632299"/>
          </a:xfrm>
          <a:solidFill>
            <a:schemeClr val="bg1"/>
          </a:solidFill>
        </p:grpSpPr>
        <p:sp>
          <p:nvSpPr>
            <p:cNvPr id="52" name="Forma libre: forma 51">
              <a:extLst>
                <a:ext uri="{FF2B5EF4-FFF2-40B4-BE49-F238E27FC236}">
                  <a16:creationId xmlns:a16="http://schemas.microsoft.com/office/drawing/2014/main" id="{D4E6F3E7-43D5-4570-A40A-95401D00DAD9}"/>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E5083746-BAF1-4BC6-AFC1-40C8E686B277}"/>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909E104C-E3BB-4650-B4A6-D5221D02555B}"/>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spTree>
    <p:extLst>
      <p:ext uri="{BB962C8B-B14F-4D97-AF65-F5344CB8AC3E}">
        <p14:creationId xmlns:p14="http://schemas.microsoft.com/office/powerpoint/2010/main" val="3401455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任意多边形 66">
            <a:extLst>
              <a:ext uri="{FF2B5EF4-FFF2-40B4-BE49-F238E27FC236}">
                <a16:creationId xmlns:a16="http://schemas.microsoft.com/office/drawing/2014/main" id="{960CC342-980A-4206-8B34-0BFC39F96F60}"/>
              </a:ext>
            </a:extLst>
          </p:cNvPr>
          <p:cNvSpPr/>
          <p:nvPr/>
        </p:nvSpPr>
        <p:spPr>
          <a:xfrm rot="17474072">
            <a:off x="8887404" y="2595168"/>
            <a:ext cx="1309374"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6" name="组合 15">
            <a:extLst>
              <a:ext uri="{FF2B5EF4-FFF2-40B4-BE49-F238E27FC236}">
                <a16:creationId xmlns:a16="http://schemas.microsoft.com/office/drawing/2014/main" id="{6F636F5C-9DD5-4089-A377-5C8888871334}"/>
              </a:ext>
            </a:extLst>
          </p:cNvPr>
          <p:cNvGrpSpPr/>
          <p:nvPr/>
        </p:nvGrpSpPr>
        <p:grpSpPr>
          <a:xfrm>
            <a:off x="3564279" y="3051730"/>
            <a:ext cx="4819650" cy="1359628"/>
            <a:chOff x="3962400" y="2162175"/>
            <a:chExt cx="4819650" cy="1359628"/>
          </a:xfrm>
        </p:grpSpPr>
        <p:sp>
          <p:nvSpPr>
            <p:cNvPr id="2" name="矩形: 圆角 1">
              <a:extLst>
                <a:ext uri="{FF2B5EF4-FFF2-40B4-BE49-F238E27FC236}">
                  <a16:creationId xmlns:a16="http://schemas.microsoft.com/office/drawing/2014/main" id="{26525E50-1849-4E6A-8F94-F01F1E963F9F}"/>
                </a:ext>
              </a:extLst>
            </p:cNvPr>
            <p:cNvSpPr/>
            <p:nvPr/>
          </p:nvSpPr>
          <p:spPr>
            <a:xfrm>
              <a:off x="3962400" y="2162175"/>
              <a:ext cx="4819650" cy="1359628"/>
            </a:xfrm>
            <a:prstGeom prst="roundRect">
              <a:avLst/>
            </a:prstGeom>
            <a:solidFill>
              <a:srgbClr val="B5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1F38A85A-9046-42CA-899B-9AAC37A256E9}"/>
                </a:ext>
              </a:extLst>
            </p:cNvPr>
            <p:cNvSpPr txBox="1"/>
            <p:nvPr/>
          </p:nvSpPr>
          <p:spPr>
            <a:xfrm>
              <a:off x="4275336" y="2241824"/>
              <a:ext cx="4193777"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THANKS</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grpSp>
      <p:grpSp>
        <p:nvGrpSpPr>
          <p:cNvPr id="10" name="Grupo 9">
            <a:extLst>
              <a:ext uri="{FF2B5EF4-FFF2-40B4-BE49-F238E27FC236}">
                <a16:creationId xmlns:a16="http://schemas.microsoft.com/office/drawing/2014/main" id="{21DB126F-909C-4755-81F5-1AD271BE7606}"/>
              </a:ext>
            </a:extLst>
          </p:cNvPr>
          <p:cNvGrpSpPr/>
          <p:nvPr/>
        </p:nvGrpSpPr>
        <p:grpSpPr>
          <a:xfrm>
            <a:off x="5623677" y="5761441"/>
            <a:ext cx="776480" cy="850723"/>
            <a:chOff x="5353033" y="2047682"/>
            <a:chExt cx="1489823" cy="1632272"/>
          </a:xfrm>
        </p:grpSpPr>
        <p:sp>
          <p:nvSpPr>
            <p:cNvPr id="7" name="Forma libre: forma 6">
              <a:extLst>
                <a:ext uri="{FF2B5EF4-FFF2-40B4-BE49-F238E27FC236}">
                  <a16:creationId xmlns:a16="http://schemas.microsoft.com/office/drawing/2014/main" id="{40E01129-644B-47A4-A56E-F17A6E5AB701}"/>
                </a:ext>
              </a:extLst>
            </p:cNvPr>
            <p:cNvSpPr/>
            <p:nvPr/>
          </p:nvSpPr>
          <p:spPr>
            <a:xfrm>
              <a:off x="5353033" y="2326876"/>
              <a:ext cx="1486177" cy="1353078"/>
            </a:xfrm>
            <a:custGeom>
              <a:avLst/>
              <a:gdLst>
                <a:gd name="connsiteX0" fmla="*/ 925560 w 1486177"/>
                <a:gd name="connsiteY0" fmla="*/ 805609 h 1353078"/>
                <a:gd name="connsiteX1" fmla="*/ 532273 w 1486177"/>
                <a:gd name="connsiteY1" fmla="*/ 552530 h 1353078"/>
                <a:gd name="connsiteX2" fmla="*/ 530844 w 1486177"/>
                <a:gd name="connsiteY2" fmla="*/ 587106 h 1353078"/>
                <a:gd name="connsiteX3" fmla="*/ 603710 w 1486177"/>
                <a:gd name="connsiteY3" fmla="*/ 853139 h 1353078"/>
                <a:gd name="connsiteX4" fmla="*/ 555228 w 1486177"/>
                <a:gd name="connsiteY4" fmla="*/ 913813 h 1353078"/>
                <a:gd name="connsiteX5" fmla="*/ 431498 w 1486177"/>
                <a:gd name="connsiteY5" fmla="*/ 913432 h 1353078"/>
                <a:gd name="connsiteX6" fmla="*/ 381302 w 1486177"/>
                <a:gd name="connsiteY6" fmla="*/ 962581 h 1353078"/>
                <a:gd name="connsiteX7" fmla="*/ 381587 w 1486177"/>
                <a:gd name="connsiteY7" fmla="*/ 1262428 h 1353078"/>
                <a:gd name="connsiteX8" fmla="*/ 330057 w 1486177"/>
                <a:gd name="connsiteY8" fmla="*/ 1345677 h 1353078"/>
                <a:gd name="connsiteX9" fmla="*/ 245666 w 1486177"/>
                <a:gd name="connsiteY9" fmla="*/ 1329961 h 1353078"/>
                <a:gd name="connsiteX10" fmla="*/ 217091 w 1486177"/>
                <a:gd name="connsiteY10" fmla="*/ 1242331 h 1353078"/>
                <a:gd name="connsiteX11" fmla="*/ 217567 w 1486177"/>
                <a:gd name="connsiteY11" fmla="*/ 971058 h 1353078"/>
                <a:gd name="connsiteX12" fmla="*/ 160703 w 1486177"/>
                <a:gd name="connsiteY12" fmla="*/ 913147 h 1353078"/>
                <a:gd name="connsiteX13" fmla="*/ 32210 w 1486177"/>
                <a:gd name="connsiteY13" fmla="*/ 913432 h 1353078"/>
                <a:gd name="connsiteX14" fmla="*/ 1826 w 1486177"/>
                <a:gd name="connsiteY14" fmla="*/ 874094 h 1353078"/>
                <a:gd name="connsiteX15" fmla="*/ 187087 w 1486177"/>
                <a:gd name="connsiteY15" fmla="*/ 91996 h 1353078"/>
                <a:gd name="connsiteX16" fmla="*/ 337582 w 1486177"/>
                <a:gd name="connsiteY16" fmla="*/ 175 h 1353078"/>
                <a:gd name="connsiteX17" fmla="*/ 487505 w 1486177"/>
                <a:gd name="connsiteY17" fmla="*/ 87520 h 1353078"/>
                <a:gd name="connsiteX18" fmla="*/ 575135 w 1486177"/>
                <a:gd name="connsiteY18" fmla="*/ 358982 h 1353078"/>
                <a:gd name="connsiteX19" fmla="*/ 617331 w 1486177"/>
                <a:gd name="connsiteY19" fmla="*/ 416989 h 1353078"/>
                <a:gd name="connsiteX20" fmla="*/ 621713 w 1486177"/>
                <a:gd name="connsiteY20" fmla="*/ 426800 h 1353078"/>
                <a:gd name="connsiteX21" fmla="*/ 643239 w 1486177"/>
                <a:gd name="connsiteY21" fmla="*/ 548815 h 1353078"/>
                <a:gd name="connsiteX22" fmla="*/ 987854 w 1486177"/>
                <a:gd name="connsiteY22" fmla="*/ 802561 h 1353078"/>
                <a:gd name="connsiteX23" fmla="*/ 1051576 w 1486177"/>
                <a:gd name="connsiteY23" fmla="*/ 815706 h 1353078"/>
                <a:gd name="connsiteX24" fmla="*/ 1432004 w 1486177"/>
                <a:gd name="connsiteY24" fmla="*/ 805514 h 1353078"/>
                <a:gd name="connsiteX25" fmla="*/ 1469342 w 1486177"/>
                <a:gd name="connsiteY25" fmla="*/ 861616 h 1353078"/>
                <a:gd name="connsiteX26" fmla="*/ 1460484 w 1486177"/>
                <a:gd name="connsiteY26" fmla="*/ 888667 h 1353078"/>
                <a:gd name="connsiteX27" fmla="*/ 1355328 w 1486177"/>
                <a:gd name="connsiteY27" fmla="*/ 971440 h 1353078"/>
                <a:gd name="connsiteX28" fmla="*/ 1179211 w 1486177"/>
                <a:gd name="connsiteY28" fmla="*/ 971725 h 1353078"/>
                <a:gd name="connsiteX29" fmla="*/ 1153017 w 1486177"/>
                <a:gd name="connsiteY29" fmla="*/ 978583 h 1353078"/>
                <a:gd name="connsiteX30" fmla="*/ 1164161 w 1486177"/>
                <a:gd name="connsiteY30" fmla="*/ 1006968 h 1353078"/>
                <a:gd name="connsiteX31" fmla="*/ 1208453 w 1486177"/>
                <a:gd name="connsiteY31" fmla="*/ 1068595 h 1353078"/>
                <a:gd name="connsiteX32" fmla="*/ 1293320 w 1486177"/>
                <a:gd name="connsiteY32" fmla="*/ 1130888 h 1353078"/>
                <a:gd name="connsiteX33" fmla="*/ 1373140 w 1486177"/>
                <a:gd name="connsiteY33" fmla="*/ 1259095 h 1353078"/>
                <a:gd name="connsiteX34" fmla="*/ 1251125 w 1486177"/>
                <a:gd name="connsiteY34" fmla="*/ 1351487 h 1353078"/>
                <a:gd name="connsiteX35" fmla="*/ 1148255 w 1486177"/>
                <a:gd name="connsiteY35" fmla="*/ 1240521 h 1353078"/>
                <a:gd name="connsiteX36" fmla="*/ 1151207 w 1486177"/>
                <a:gd name="connsiteY36" fmla="*/ 1207469 h 1353078"/>
                <a:gd name="connsiteX37" fmla="*/ 1119584 w 1486177"/>
                <a:gd name="connsiteY37" fmla="*/ 1171750 h 1353078"/>
                <a:gd name="connsiteX38" fmla="*/ 938705 w 1486177"/>
                <a:gd name="connsiteY38" fmla="*/ 1171465 h 1353078"/>
                <a:gd name="connsiteX39" fmla="*/ 904891 w 1486177"/>
                <a:gd name="connsiteY39" fmla="*/ 1213375 h 1353078"/>
                <a:gd name="connsiteX40" fmla="*/ 854789 w 1486177"/>
                <a:gd name="connsiteY40" fmla="*/ 1335866 h 1353078"/>
                <a:gd name="connsiteX41" fmla="*/ 729821 w 1486177"/>
                <a:gd name="connsiteY41" fmla="*/ 1329865 h 1353078"/>
                <a:gd name="connsiteX42" fmla="*/ 685721 w 1486177"/>
                <a:gd name="connsiteY42" fmla="*/ 1216327 h 1353078"/>
                <a:gd name="connsiteX43" fmla="*/ 777542 w 1486177"/>
                <a:gd name="connsiteY43" fmla="*/ 1128316 h 1353078"/>
                <a:gd name="connsiteX44" fmla="*/ 879078 w 1486177"/>
                <a:gd name="connsiteY44" fmla="*/ 1057450 h 1353078"/>
                <a:gd name="connsiteX45" fmla="*/ 924417 w 1486177"/>
                <a:gd name="connsiteY45" fmla="*/ 981060 h 1353078"/>
                <a:gd name="connsiteX46" fmla="*/ 830691 w 1486177"/>
                <a:gd name="connsiteY46" fmla="*/ 971630 h 1353078"/>
                <a:gd name="connsiteX47" fmla="*/ 783066 w 1486177"/>
                <a:gd name="connsiteY47" fmla="*/ 971058 h 1353078"/>
                <a:gd name="connsiteX48" fmla="*/ 728678 w 1486177"/>
                <a:gd name="connsiteY48" fmla="*/ 923910 h 1353078"/>
                <a:gd name="connsiteX49" fmla="*/ 723249 w 1486177"/>
                <a:gd name="connsiteY49" fmla="*/ 891049 h 1353078"/>
                <a:gd name="connsiteX50" fmla="*/ 780494 w 1486177"/>
                <a:gd name="connsiteY50" fmla="*/ 824469 h 1353078"/>
                <a:gd name="connsiteX51" fmla="*/ 920321 w 1486177"/>
                <a:gd name="connsiteY51" fmla="*/ 824469 h 1353078"/>
                <a:gd name="connsiteX52" fmla="*/ 925370 w 1486177"/>
                <a:gd name="connsiteY52" fmla="*/ 805609 h 1353078"/>
                <a:gd name="connsiteX53" fmla="*/ 1176734 w 1486177"/>
                <a:gd name="connsiteY53" fmla="*/ 1121173 h 1353078"/>
                <a:gd name="connsiteX54" fmla="*/ 1084628 w 1486177"/>
                <a:gd name="connsiteY54" fmla="*/ 995062 h 1353078"/>
                <a:gd name="connsiteX55" fmla="*/ 996236 w 1486177"/>
                <a:gd name="connsiteY55" fmla="*/ 994490 h 1353078"/>
                <a:gd name="connsiteX56" fmla="*/ 921655 w 1486177"/>
                <a:gd name="connsiteY56" fmla="*/ 1092979 h 1353078"/>
                <a:gd name="connsiteX57" fmla="*/ 932990 w 1486177"/>
                <a:gd name="connsiteY57" fmla="*/ 1120982 h 1353078"/>
                <a:gd name="connsiteX58" fmla="*/ 1176734 w 1486177"/>
                <a:gd name="connsiteY58" fmla="*/ 1121268 h 13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86177" h="1353078">
                  <a:moveTo>
                    <a:pt x="925560" y="805609"/>
                  </a:moveTo>
                  <a:cubicBezTo>
                    <a:pt x="792115" y="725028"/>
                    <a:pt x="689531" y="598441"/>
                    <a:pt x="532273" y="552530"/>
                  </a:cubicBezTo>
                  <a:cubicBezTo>
                    <a:pt x="519319" y="563674"/>
                    <a:pt x="527796" y="575866"/>
                    <a:pt x="530844" y="587106"/>
                  </a:cubicBezTo>
                  <a:cubicBezTo>
                    <a:pt x="554942" y="675879"/>
                    <a:pt x="579612" y="764461"/>
                    <a:pt x="603710" y="853139"/>
                  </a:cubicBezTo>
                  <a:cubicBezTo>
                    <a:pt x="619617" y="911908"/>
                    <a:pt x="618284" y="913432"/>
                    <a:pt x="555228" y="913813"/>
                  </a:cubicBezTo>
                  <a:cubicBezTo>
                    <a:pt x="513985" y="914099"/>
                    <a:pt x="472646" y="915528"/>
                    <a:pt x="431498" y="913432"/>
                  </a:cubicBezTo>
                  <a:cubicBezTo>
                    <a:pt x="394827" y="911527"/>
                    <a:pt x="380635" y="924767"/>
                    <a:pt x="381302" y="962581"/>
                  </a:cubicBezTo>
                  <a:cubicBezTo>
                    <a:pt x="383111" y="1062499"/>
                    <a:pt x="382159" y="1162511"/>
                    <a:pt x="381587" y="1262428"/>
                  </a:cubicBezTo>
                  <a:cubicBezTo>
                    <a:pt x="381397" y="1300052"/>
                    <a:pt x="367681" y="1330723"/>
                    <a:pt x="330057" y="1345677"/>
                  </a:cubicBezTo>
                  <a:cubicBezTo>
                    <a:pt x="298815" y="1358155"/>
                    <a:pt x="269859" y="1350725"/>
                    <a:pt x="245666" y="1329961"/>
                  </a:cubicBezTo>
                  <a:cubicBezTo>
                    <a:pt x="219281" y="1307291"/>
                    <a:pt x="217281" y="1274335"/>
                    <a:pt x="217091" y="1242331"/>
                  </a:cubicBezTo>
                  <a:cubicBezTo>
                    <a:pt x="216614" y="1151938"/>
                    <a:pt x="215186" y="1061451"/>
                    <a:pt x="217567" y="971058"/>
                  </a:cubicBezTo>
                  <a:cubicBezTo>
                    <a:pt x="218710" y="928196"/>
                    <a:pt x="205184" y="910099"/>
                    <a:pt x="160703" y="913147"/>
                  </a:cubicBezTo>
                  <a:cubicBezTo>
                    <a:pt x="118031" y="916099"/>
                    <a:pt x="75073" y="913718"/>
                    <a:pt x="32210" y="913432"/>
                  </a:cubicBezTo>
                  <a:cubicBezTo>
                    <a:pt x="5445" y="913337"/>
                    <a:pt x="-4461" y="901621"/>
                    <a:pt x="1826" y="874094"/>
                  </a:cubicBezTo>
                  <a:cubicBezTo>
                    <a:pt x="62024" y="613014"/>
                    <a:pt x="111173" y="349267"/>
                    <a:pt x="187087" y="91996"/>
                  </a:cubicBezTo>
                  <a:cubicBezTo>
                    <a:pt x="208709" y="18844"/>
                    <a:pt x="235760" y="4652"/>
                    <a:pt x="337582" y="175"/>
                  </a:cubicBezTo>
                  <a:cubicBezTo>
                    <a:pt x="404543" y="-2777"/>
                    <a:pt x="468265" y="31798"/>
                    <a:pt x="487505" y="87520"/>
                  </a:cubicBezTo>
                  <a:cubicBezTo>
                    <a:pt x="518557" y="177340"/>
                    <a:pt x="545798" y="268590"/>
                    <a:pt x="575135" y="358982"/>
                  </a:cubicBezTo>
                  <a:cubicBezTo>
                    <a:pt x="582755" y="382509"/>
                    <a:pt x="586089" y="410036"/>
                    <a:pt x="617331" y="416989"/>
                  </a:cubicBezTo>
                  <a:cubicBezTo>
                    <a:pt x="621141" y="417847"/>
                    <a:pt x="629237" y="415561"/>
                    <a:pt x="621713" y="426800"/>
                  </a:cubicBezTo>
                  <a:cubicBezTo>
                    <a:pt x="602758" y="455089"/>
                    <a:pt x="615998" y="528527"/>
                    <a:pt x="643239" y="548815"/>
                  </a:cubicBezTo>
                  <a:cubicBezTo>
                    <a:pt x="757730" y="633874"/>
                    <a:pt x="873173" y="717694"/>
                    <a:pt x="987854" y="802561"/>
                  </a:cubicBezTo>
                  <a:cubicBezTo>
                    <a:pt x="1007666" y="817230"/>
                    <a:pt x="1029478" y="816277"/>
                    <a:pt x="1051576" y="815706"/>
                  </a:cubicBezTo>
                  <a:cubicBezTo>
                    <a:pt x="1178449" y="812467"/>
                    <a:pt x="1305227" y="808372"/>
                    <a:pt x="1432004" y="805514"/>
                  </a:cubicBezTo>
                  <a:cubicBezTo>
                    <a:pt x="1495917" y="804085"/>
                    <a:pt x="1496108" y="805514"/>
                    <a:pt x="1469342" y="861616"/>
                  </a:cubicBezTo>
                  <a:cubicBezTo>
                    <a:pt x="1465342" y="870094"/>
                    <a:pt x="1462484" y="879428"/>
                    <a:pt x="1460484" y="888667"/>
                  </a:cubicBezTo>
                  <a:cubicBezTo>
                    <a:pt x="1448035" y="943846"/>
                    <a:pt x="1412983" y="971440"/>
                    <a:pt x="1355328" y="971440"/>
                  </a:cubicBezTo>
                  <a:cubicBezTo>
                    <a:pt x="1296654" y="971440"/>
                    <a:pt x="1237885" y="971440"/>
                    <a:pt x="1179211" y="971725"/>
                  </a:cubicBezTo>
                  <a:cubicBezTo>
                    <a:pt x="1169972" y="971725"/>
                    <a:pt x="1158446" y="969344"/>
                    <a:pt x="1153017" y="978583"/>
                  </a:cubicBezTo>
                  <a:cubicBezTo>
                    <a:pt x="1145778" y="991061"/>
                    <a:pt x="1157970" y="998395"/>
                    <a:pt x="1164161" y="1006968"/>
                  </a:cubicBezTo>
                  <a:cubicBezTo>
                    <a:pt x="1178925" y="1027542"/>
                    <a:pt x="1195022" y="1047258"/>
                    <a:pt x="1208453" y="1068595"/>
                  </a:cubicBezTo>
                  <a:cubicBezTo>
                    <a:pt x="1228741" y="1100789"/>
                    <a:pt x="1253887" y="1122125"/>
                    <a:pt x="1293320" y="1130888"/>
                  </a:cubicBezTo>
                  <a:cubicBezTo>
                    <a:pt x="1350280" y="1143556"/>
                    <a:pt x="1383903" y="1202326"/>
                    <a:pt x="1373140" y="1259095"/>
                  </a:cubicBezTo>
                  <a:cubicBezTo>
                    <a:pt x="1362758" y="1313863"/>
                    <a:pt x="1306274" y="1356631"/>
                    <a:pt x="1251125" y="1351487"/>
                  </a:cubicBezTo>
                  <a:cubicBezTo>
                    <a:pt x="1192260" y="1345867"/>
                    <a:pt x="1148731" y="1299195"/>
                    <a:pt x="1148255" y="1240521"/>
                  </a:cubicBezTo>
                  <a:cubicBezTo>
                    <a:pt x="1148159" y="1229472"/>
                    <a:pt x="1148255" y="1217946"/>
                    <a:pt x="1151207" y="1207469"/>
                  </a:cubicBezTo>
                  <a:cubicBezTo>
                    <a:pt x="1159589" y="1177942"/>
                    <a:pt x="1145778" y="1171369"/>
                    <a:pt x="1119584" y="1171750"/>
                  </a:cubicBezTo>
                  <a:cubicBezTo>
                    <a:pt x="1059291" y="1172608"/>
                    <a:pt x="998998" y="1173179"/>
                    <a:pt x="938705" y="1171465"/>
                  </a:cubicBezTo>
                  <a:cubicBezTo>
                    <a:pt x="905843" y="1170512"/>
                    <a:pt x="898509" y="1181085"/>
                    <a:pt x="904891" y="1213375"/>
                  </a:cubicBezTo>
                  <a:cubicBezTo>
                    <a:pt x="915940" y="1269001"/>
                    <a:pt x="894985" y="1314435"/>
                    <a:pt x="854789" y="1335866"/>
                  </a:cubicBezTo>
                  <a:cubicBezTo>
                    <a:pt x="811832" y="1358917"/>
                    <a:pt x="769255" y="1360631"/>
                    <a:pt x="729821" y="1329865"/>
                  </a:cubicBezTo>
                  <a:cubicBezTo>
                    <a:pt x="693245" y="1301290"/>
                    <a:pt x="676958" y="1262524"/>
                    <a:pt x="685721" y="1216327"/>
                  </a:cubicBezTo>
                  <a:cubicBezTo>
                    <a:pt x="695341" y="1165845"/>
                    <a:pt x="725821" y="1128983"/>
                    <a:pt x="777542" y="1128316"/>
                  </a:cubicBezTo>
                  <a:cubicBezTo>
                    <a:pt x="831453" y="1127554"/>
                    <a:pt x="856885" y="1095169"/>
                    <a:pt x="879078" y="1057450"/>
                  </a:cubicBezTo>
                  <a:cubicBezTo>
                    <a:pt x="894794" y="1030780"/>
                    <a:pt x="938705" y="1005349"/>
                    <a:pt x="924417" y="981060"/>
                  </a:cubicBezTo>
                  <a:cubicBezTo>
                    <a:pt x="909749" y="956200"/>
                    <a:pt x="863171" y="974487"/>
                    <a:pt x="830691" y="971630"/>
                  </a:cubicBezTo>
                  <a:cubicBezTo>
                    <a:pt x="814975" y="970296"/>
                    <a:pt x="798973" y="971249"/>
                    <a:pt x="783066" y="971058"/>
                  </a:cubicBezTo>
                  <a:cubicBezTo>
                    <a:pt x="751634" y="970678"/>
                    <a:pt x="731917" y="956962"/>
                    <a:pt x="728678" y="923910"/>
                  </a:cubicBezTo>
                  <a:cubicBezTo>
                    <a:pt x="727535" y="912861"/>
                    <a:pt x="725535" y="901907"/>
                    <a:pt x="723249" y="891049"/>
                  </a:cubicBezTo>
                  <a:cubicBezTo>
                    <a:pt x="713915" y="847043"/>
                    <a:pt x="732996" y="824850"/>
                    <a:pt x="780494" y="824469"/>
                  </a:cubicBezTo>
                  <a:cubicBezTo>
                    <a:pt x="827072" y="824183"/>
                    <a:pt x="873649" y="824469"/>
                    <a:pt x="920321" y="824469"/>
                  </a:cubicBezTo>
                  <a:cubicBezTo>
                    <a:pt x="922036" y="818182"/>
                    <a:pt x="923655" y="811896"/>
                    <a:pt x="925370" y="805609"/>
                  </a:cubicBezTo>
                  <a:close/>
                  <a:moveTo>
                    <a:pt x="1176734" y="1121173"/>
                  </a:moveTo>
                  <a:cubicBezTo>
                    <a:pt x="1140635" y="1071452"/>
                    <a:pt x="1113869" y="1032304"/>
                    <a:pt x="1084628" y="995062"/>
                  </a:cubicBezTo>
                  <a:cubicBezTo>
                    <a:pt x="1059196" y="962581"/>
                    <a:pt x="1023191" y="962295"/>
                    <a:pt x="996236" y="994490"/>
                  </a:cubicBezTo>
                  <a:cubicBezTo>
                    <a:pt x="969851" y="1026018"/>
                    <a:pt x="946325" y="1059927"/>
                    <a:pt x="921655" y="1092979"/>
                  </a:cubicBezTo>
                  <a:cubicBezTo>
                    <a:pt x="910130" y="1108314"/>
                    <a:pt x="910701" y="1120792"/>
                    <a:pt x="932990" y="1120982"/>
                  </a:cubicBezTo>
                  <a:cubicBezTo>
                    <a:pt x="1010142" y="1121744"/>
                    <a:pt x="1087295" y="1121268"/>
                    <a:pt x="1176734" y="1121268"/>
                  </a:cubicBezTo>
                  <a:close/>
                </a:path>
              </a:pathLst>
            </a:custGeom>
            <a:solidFill>
              <a:srgbClr val="FFC000"/>
            </a:solidFill>
            <a:ln w="9525" cap="flat">
              <a:noFill/>
              <a:prstDash val="solid"/>
              <a:miter/>
            </a:ln>
          </p:spPr>
          <p:txBody>
            <a:bodyPr rtlCol="0" anchor="ctr"/>
            <a:lstStyle/>
            <a:p>
              <a:endParaRPr lang="LID4096"/>
            </a:p>
          </p:txBody>
        </p:sp>
        <p:sp>
          <p:nvSpPr>
            <p:cNvPr id="8" name="Forma libre: forma 7">
              <a:extLst>
                <a:ext uri="{FF2B5EF4-FFF2-40B4-BE49-F238E27FC236}">
                  <a16:creationId xmlns:a16="http://schemas.microsoft.com/office/drawing/2014/main" id="{F3C65744-54FE-4CBF-96C5-8E31FC12227E}"/>
                </a:ext>
              </a:extLst>
            </p:cNvPr>
            <p:cNvSpPr/>
            <p:nvPr/>
          </p:nvSpPr>
          <p:spPr>
            <a:xfrm>
              <a:off x="6341802" y="2824716"/>
              <a:ext cx="501054" cy="306745"/>
            </a:xfrm>
            <a:custGeom>
              <a:avLst/>
              <a:gdLst>
                <a:gd name="connsiteX0" fmla="*/ 317409 w 501054"/>
                <a:gd name="connsiteY0" fmla="*/ 299483 h 306745"/>
                <a:gd name="connsiteX1" fmla="*/ 141959 w 501054"/>
                <a:gd name="connsiteY1" fmla="*/ 300055 h 306745"/>
                <a:gd name="connsiteX2" fmla="*/ 101573 w 501054"/>
                <a:gd name="connsiteY2" fmla="*/ 259668 h 306745"/>
                <a:gd name="connsiteX3" fmla="*/ 62044 w 501054"/>
                <a:gd name="connsiteY3" fmla="*/ 167086 h 306745"/>
                <a:gd name="connsiteX4" fmla="*/ 1275 w 501054"/>
                <a:gd name="connsiteY4" fmla="*/ 46309 h 306745"/>
                <a:gd name="connsiteX5" fmla="*/ 20896 w 501054"/>
                <a:gd name="connsiteY5" fmla="*/ 14209 h 306745"/>
                <a:gd name="connsiteX6" fmla="*/ 463618 w 501054"/>
                <a:gd name="connsiteY6" fmla="*/ 180897 h 306745"/>
                <a:gd name="connsiteX7" fmla="*/ 495527 w 501054"/>
                <a:gd name="connsiteY7" fmla="*/ 290053 h 306745"/>
                <a:gd name="connsiteX8" fmla="*/ 398086 w 501054"/>
                <a:gd name="connsiteY8" fmla="*/ 302341 h 306745"/>
                <a:gd name="connsiteX9" fmla="*/ 317409 w 501054"/>
                <a:gd name="connsiteY9" fmla="*/ 302817 h 306745"/>
                <a:gd name="connsiteX10" fmla="*/ 317409 w 501054"/>
                <a:gd name="connsiteY10" fmla="*/ 299293 h 30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054" h="306745">
                  <a:moveTo>
                    <a:pt x="317409" y="299483"/>
                  </a:moveTo>
                  <a:cubicBezTo>
                    <a:pt x="258926" y="299483"/>
                    <a:pt x="200347" y="297959"/>
                    <a:pt x="141959" y="300055"/>
                  </a:cubicBezTo>
                  <a:cubicBezTo>
                    <a:pt x="110812" y="301197"/>
                    <a:pt x="97572" y="290434"/>
                    <a:pt x="101573" y="259668"/>
                  </a:cubicBezTo>
                  <a:cubicBezTo>
                    <a:pt x="106621" y="220902"/>
                    <a:pt x="95382" y="192041"/>
                    <a:pt x="62044" y="167086"/>
                  </a:cubicBezTo>
                  <a:cubicBezTo>
                    <a:pt x="23563" y="138225"/>
                    <a:pt x="13562" y="90600"/>
                    <a:pt x="1275" y="46309"/>
                  </a:cubicBezTo>
                  <a:cubicBezTo>
                    <a:pt x="-3297" y="29830"/>
                    <a:pt x="4704" y="20210"/>
                    <a:pt x="20896" y="14209"/>
                  </a:cubicBezTo>
                  <a:cubicBezTo>
                    <a:pt x="156913" y="-35416"/>
                    <a:pt x="388561" y="50880"/>
                    <a:pt x="463618" y="180897"/>
                  </a:cubicBezTo>
                  <a:cubicBezTo>
                    <a:pt x="483144" y="214806"/>
                    <a:pt x="513624" y="255478"/>
                    <a:pt x="495527" y="290053"/>
                  </a:cubicBezTo>
                  <a:cubicBezTo>
                    <a:pt x="479525" y="320724"/>
                    <a:pt x="431614" y="299102"/>
                    <a:pt x="398086" y="302341"/>
                  </a:cubicBezTo>
                  <a:cubicBezTo>
                    <a:pt x="371416" y="304817"/>
                    <a:pt x="344270" y="302817"/>
                    <a:pt x="317409" y="302817"/>
                  </a:cubicBezTo>
                  <a:cubicBezTo>
                    <a:pt x="317409" y="301674"/>
                    <a:pt x="317409" y="300531"/>
                    <a:pt x="317409" y="299293"/>
                  </a:cubicBezTo>
                  <a:close/>
                </a:path>
              </a:pathLst>
            </a:custGeom>
            <a:solidFill>
              <a:srgbClr val="FFC000"/>
            </a:solidFill>
            <a:ln w="9525"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F027C5B5-172B-4BD8-8688-44A0EF348126}"/>
                </a:ext>
              </a:extLst>
            </p:cNvPr>
            <p:cNvSpPr/>
            <p:nvPr/>
          </p:nvSpPr>
          <p:spPr>
            <a:xfrm>
              <a:off x="5568396" y="2047682"/>
              <a:ext cx="257972" cy="257868"/>
            </a:xfrm>
            <a:custGeom>
              <a:avLst/>
              <a:gdLst>
                <a:gd name="connsiteX0" fmla="*/ 125838 w 257972"/>
                <a:gd name="connsiteY0" fmla="*/ 1 h 257868"/>
                <a:gd name="connsiteX1" fmla="*/ 257949 w 257972"/>
                <a:gd name="connsiteY1" fmla="*/ 131351 h 257868"/>
                <a:gd name="connsiteX2" fmla="*/ 123171 w 257972"/>
                <a:gd name="connsiteY2" fmla="*/ 257843 h 257868"/>
                <a:gd name="connsiteX3" fmla="*/ 12 w 257972"/>
                <a:gd name="connsiteY3" fmla="*/ 131065 h 257868"/>
                <a:gd name="connsiteX4" fmla="*/ 125838 w 257972"/>
                <a:gd name="connsiteY4" fmla="*/ 1 h 25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2" h="257868">
                  <a:moveTo>
                    <a:pt x="125838" y="1"/>
                  </a:moveTo>
                  <a:cubicBezTo>
                    <a:pt x="203562" y="-285"/>
                    <a:pt x="259283" y="55151"/>
                    <a:pt x="257949" y="131351"/>
                  </a:cubicBezTo>
                  <a:cubicBezTo>
                    <a:pt x="256711" y="200598"/>
                    <a:pt x="194227" y="259272"/>
                    <a:pt x="123171" y="257843"/>
                  </a:cubicBezTo>
                  <a:cubicBezTo>
                    <a:pt x="56972" y="256509"/>
                    <a:pt x="870" y="198788"/>
                    <a:pt x="12" y="131065"/>
                  </a:cubicBezTo>
                  <a:cubicBezTo>
                    <a:pt x="-940" y="57056"/>
                    <a:pt x="53638" y="287"/>
                    <a:pt x="125838" y="1"/>
                  </a:cubicBezTo>
                  <a:close/>
                </a:path>
              </a:pathLst>
            </a:custGeom>
            <a:solidFill>
              <a:srgbClr val="FFC000"/>
            </a:solidFill>
            <a:ln w="9525" cap="flat">
              <a:noFill/>
              <a:prstDash val="solid"/>
              <a:miter/>
            </a:ln>
          </p:spPr>
          <p:txBody>
            <a:bodyPr rtlCol="0" anchor="ctr"/>
            <a:lstStyle/>
            <a:p>
              <a:endParaRPr lang="LID4096"/>
            </a:p>
          </p:txBody>
        </p:sp>
      </p:grpSp>
      <p:sp>
        <p:nvSpPr>
          <p:cNvPr id="11" name="Rectángulo: esquinas redondeadas 10">
            <a:extLst>
              <a:ext uri="{FF2B5EF4-FFF2-40B4-BE49-F238E27FC236}">
                <a16:creationId xmlns:a16="http://schemas.microsoft.com/office/drawing/2014/main" id="{9F7B926F-ED52-49EF-AE9B-59DF77361EAB}"/>
              </a:ext>
            </a:extLst>
          </p:cNvPr>
          <p:cNvSpPr/>
          <p:nvPr/>
        </p:nvSpPr>
        <p:spPr>
          <a:xfrm>
            <a:off x="5013434" y="869472"/>
            <a:ext cx="1965435" cy="196672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TextBox 16">
            <a:extLst>
              <a:ext uri="{FF2B5EF4-FFF2-40B4-BE49-F238E27FC236}">
                <a16:creationId xmlns:a16="http://schemas.microsoft.com/office/drawing/2014/main" id="{C1941123-FD1E-49F8-A212-22F743A1EA92}"/>
              </a:ext>
            </a:extLst>
          </p:cNvPr>
          <p:cNvSpPr txBox="1"/>
          <p:nvPr/>
        </p:nvSpPr>
        <p:spPr>
          <a:xfrm>
            <a:off x="3674852" y="4837453"/>
            <a:ext cx="4709077" cy="646331"/>
          </a:xfrm>
          <a:prstGeom prst="rect">
            <a:avLst/>
          </a:prstGeom>
          <a:noFill/>
        </p:spPr>
        <p:txBody>
          <a:bodyPr wrap="square" rtlCol="0">
            <a:spAutoFit/>
          </a:bodyPr>
          <a:lstStyle/>
          <a:p>
            <a:pPr algn="ctr"/>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17" name="TextBox 17">
            <a:extLst>
              <a:ext uri="{FF2B5EF4-FFF2-40B4-BE49-F238E27FC236}">
                <a16:creationId xmlns:a16="http://schemas.microsoft.com/office/drawing/2014/main" id="{26DB1C33-894B-44F8-B3F5-B697F64C8B85}"/>
              </a:ext>
            </a:extLst>
          </p:cNvPr>
          <p:cNvSpPr txBox="1"/>
          <p:nvPr/>
        </p:nvSpPr>
        <p:spPr>
          <a:xfrm>
            <a:off x="4776269" y="4491007"/>
            <a:ext cx="2506242" cy="338554"/>
          </a:xfrm>
          <a:prstGeom prst="rect">
            <a:avLst/>
          </a:prstGeom>
          <a:noFill/>
        </p:spPr>
        <p:txBody>
          <a:bodyPr wrap="square" rtlCol="0">
            <a:spAutoFit/>
          </a:bodyPr>
          <a:lstStyle/>
          <a:p>
            <a:pPr algn="ctr"/>
            <a:r>
              <a:rPr lang="en-US" altLang="ko-KR" sz="1600" b="1" dirty="0">
                <a:solidFill>
                  <a:srgbClr val="FFC000"/>
                </a:solidFill>
                <a:latin typeface="Arial Rounded MT Bold" panose="020F0704030504030204" pitchFamily="34" charset="0"/>
                <a:cs typeface="Arial" pitchFamily="34" charset="0"/>
              </a:rPr>
              <a:t>Your Text Here</a:t>
            </a:r>
            <a:endParaRPr lang="ko-KR" altLang="en-US" sz="1600" b="1" dirty="0">
              <a:solidFill>
                <a:srgbClr val="FFC000"/>
              </a:solidFill>
              <a:latin typeface="Arial Rounded MT Bold" panose="020F0704030504030204" pitchFamily="34" charset="0"/>
              <a:cs typeface="Arial" pitchFamily="34" charset="0"/>
            </a:endParaRPr>
          </a:p>
        </p:txBody>
      </p:sp>
      <p:cxnSp>
        <p:nvCxnSpPr>
          <p:cNvPr id="18" name="Conector recto 17">
            <a:extLst>
              <a:ext uri="{FF2B5EF4-FFF2-40B4-BE49-F238E27FC236}">
                <a16:creationId xmlns:a16="http://schemas.microsoft.com/office/drawing/2014/main" id="{E4ABBF61-D8EB-4653-9662-9907655F0EA7}"/>
              </a:ext>
            </a:extLst>
          </p:cNvPr>
          <p:cNvCxnSpPr>
            <a:cxnSpLocks/>
          </p:cNvCxnSpPr>
          <p:nvPr/>
        </p:nvCxnSpPr>
        <p:spPr>
          <a:xfrm flipH="1">
            <a:off x="6537434" y="6449122"/>
            <a:ext cx="5497143"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3763F33-1908-4C1C-AC00-38E5512A2D89}"/>
              </a:ext>
            </a:extLst>
          </p:cNvPr>
          <p:cNvCxnSpPr>
            <a:cxnSpLocks/>
          </p:cNvCxnSpPr>
          <p:nvPr/>
        </p:nvCxnSpPr>
        <p:spPr>
          <a:xfrm flipH="1">
            <a:off x="104102" y="6449122"/>
            <a:ext cx="5382298" cy="0"/>
          </a:xfrm>
          <a:prstGeom prst="line">
            <a:avLst/>
          </a:prstGeom>
          <a:ln w="28575">
            <a:solidFill>
              <a:srgbClr val="61D6FF"/>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909ED7D8-216B-4790-829E-2701F43A6B77}"/>
              </a:ext>
            </a:extLst>
          </p:cNvPr>
          <p:cNvGrpSpPr/>
          <p:nvPr/>
        </p:nvGrpSpPr>
        <p:grpSpPr>
          <a:xfrm>
            <a:off x="5400499" y="1096559"/>
            <a:ext cx="1191304" cy="1568229"/>
            <a:chOff x="5598379" y="1532610"/>
            <a:chExt cx="755187" cy="994126"/>
          </a:xfrm>
        </p:grpSpPr>
        <p:sp>
          <p:nvSpPr>
            <p:cNvPr id="28" name="Forma libre: forma 27">
              <a:extLst>
                <a:ext uri="{FF2B5EF4-FFF2-40B4-BE49-F238E27FC236}">
                  <a16:creationId xmlns:a16="http://schemas.microsoft.com/office/drawing/2014/main" id="{9A57E8FF-43F9-4E71-B5F6-441B22583811}"/>
                </a:ext>
              </a:extLst>
            </p:cNvPr>
            <p:cNvSpPr/>
            <p:nvPr/>
          </p:nvSpPr>
          <p:spPr>
            <a:xfrm>
              <a:off x="5795770" y="2082070"/>
              <a:ext cx="361054" cy="444666"/>
            </a:xfrm>
            <a:custGeom>
              <a:avLst/>
              <a:gdLst>
                <a:gd name="connsiteX0" fmla="*/ 123712 w 361054"/>
                <a:gd name="connsiteY0" fmla="*/ 200266 h 444666"/>
                <a:gd name="connsiteX1" fmla="*/ 96474 w 361054"/>
                <a:gd name="connsiteY1" fmla="*/ 39990 h 444666"/>
                <a:gd name="connsiteX2" fmla="*/ 248279 w 361054"/>
                <a:gd name="connsiteY2" fmla="*/ 24419 h 444666"/>
                <a:gd name="connsiteX3" fmla="*/ 259531 w 361054"/>
                <a:gd name="connsiteY3" fmla="*/ 179131 h 444666"/>
                <a:gd name="connsiteX4" fmla="*/ 246037 w 361054"/>
                <a:gd name="connsiteY4" fmla="*/ 192003 h 444666"/>
                <a:gd name="connsiteX5" fmla="*/ 249068 w 361054"/>
                <a:gd name="connsiteY5" fmla="*/ 206702 h 444666"/>
                <a:gd name="connsiteX6" fmla="*/ 357856 w 361054"/>
                <a:gd name="connsiteY6" fmla="*/ 367476 h 444666"/>
                <a:gd name="connsiteX7" fmla="*/ 361053 w 361054"/>
                <a:gd name="connsiteY7" fmla="*/ 394175 h 444666"/>
                <a:gd name="connsiteX8" fmla="*/ 311102 w 361054"/>
                <a:gd name="connsiteY8" fmla="*/ 444250 h 444666"/>
                <a:gd name="connsiteX9" fmla="*/ 51879 w 361054"/>
                <a:gd name="connsiteY9" fmla="*/ 444333 h 444666"/>
                <a:gd name="connsiteX10" fmla="*/ 184 w 361054"/>
                <a:gd name="connsiteY10" fmla="*/ 394216 h 444666"/>
                <a:gd name="connsiteX11" fmla="*/ 77332 w 361054"/>
                <a:gd name="connsiteY11" fmla="*/ 226093 h 444666"/>
                <a:gd name="connsiteX12" fmla="*/ 123795 w 361054"/>
                <a:gd name="connsiteY12" fmla="*/ 200224 h 4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54" h="444666">
                  <a:moveTo>
                    <a:pt x="123712" y="200266"/>
                  </a:moveTo>
                  <a:cubicBezTo>
                    <a:pt x="67076" y="152930"/>
                    <a:pt x="57069" y="89983"/>
                    <a:pt x="96474" y="39990"/>
                  </a:cubicBezTo>
                  <a:cubicBezTo>
                    <a:pt x="132930" y="-6308"/>
                    <a:pt x="204473" y="-13615"/>
                    <a:pt x="248279" y="24419"/>
                  </a:cubicBezTo>
                  <a:cubicBezTo>
                    <a:pt x="296403" y="66232"/>
                    <a:pt x="301386" y="134287"/>
                    <a:pt x="259531" y="179131"/>
                  </a:cubicBezTo>
                  <a:cubicBezTo>
                    <a:pt x="255296" y="183657"/>
                    <a:pt x="250687" y="187851"/>
                    <a:pt x="246037" y="192003"/>
                  </a:cubicBezTo>
                  <a:cubicBezTo>
                    <a:pt x="238480" y="198771"/>
                    <a:pt x="240099" y="202715"/>
                    <a:pt x="249068" y="206702"/>
                  </a:cubicBezTo>
                  <a:cubicBezTo>
                    <a:pt x="318701" y="237594"/>
                    <a:pt x="345275" y="297885"/>
                    <a:pt x="357856" y="367476"/>
                  </a:cubicBezTo>
                  <a:cubicBezTo>
                    <a:pt x="359434" y="376279"/>
                    <a:pt x="361095" y="385289"/>
                    <a:pt x="361053" y="394175"/>
                  </a:cubicBezTo>
                  <a:cubicBezTo>
                    <a:pt x="360846" y="422493"/>
                    <a:pt x="339919" y="444084"/>
                    <a:pt x="311102" y="444250"/>
                  </a:cubicBezTo>
                  <a:cubicBezTo>
                    <a:pt x="224694" y="444790"/>
                    <a:pt x="138286" y="444790"/>
                    <a:pt x="51879" y="444333"/>
                  </a:cubicBezTo>
                  <a:cubicBezTo>
                    <a:pt x="20862" y="444167"/>
                    <a:pt x="-2308" y="423448"/>
                    <a:pt x="184" y="394216"/>
                  </a:cubicBezTo>
                  <a:cubicBezTo>
                    <a:pt x="5706" y="329483"/>
                    <a:pt x="22979" y="269068"/>
                    <a:pt x="77332" y="226093"/>
                  </a:cubicBezTo>
                  <a:cubicBezTo>
                    <a:pt x="91034" y="215255"/>
                    <a:pt x="107394" y="209484"/>
                    <a:pt x="123795" y="200224"/>
                  </a:cubicBezTo>
                  <a:close/>
                </a:path>
              </a:pathLst>
            </a:custGeom>
            <a:solidFill>
              <a:srgbClr val="FFC000"/>
            </a:solidFill>
            <a:ln w="4134"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4D21CB27-AF73-49C3-B903-96B0664D49CC}"/>
                </a:ext>
              </a:extLst>
            </p:cNvPr>
            <p:cNvSpPr/>
            <p:nvPr/>
          </p:nvSpPr>
          <p:spPr>
            <a:xfrm>
              <a:off x="5598379" y="1532610"/>
              <a:ext cx="755187" cy="461566"/>
            </a:xfrm>
            <a:custGeom>
              <a:avLst/>
              <a:gdLst>
                <a:gd name="connsiteX0" fmla="*/ 377657 w 755187"/>
                <a:gd name="connsiteY0" fmla="*/ 0 h 461566"/>
                <a:gd name="connsiteX1" fmla="*/ 652866 w 755187"/>
                <a:gd name="connsiteY1" fmla="*/ 57010 h 461566"/>
                <a:gd name="connsiteX2" fmla="*/ 727399 w 755187"/>
                <a:gd name="connsiteY2" fmla="*/ 112235 h 461566"/>
                <a:gd name="connsiteX3" fmla="*/ 727482 w 755187"/>
                <a:gd name="connsiteY3" fmla="*/ 253909 h 461566"/>
                <a:gd name="connsiteX4" fmla="*/ 671343 w 755187"/>
                <a:gd name="connsiteY4" fmla="*/ 299334 h 461566"/>
                <a:gd name="connsiteX5" fmla="*/ 647883 w 755187"/>
                <a:gd name="connsiteY5" fmla="*/ 326406 h 461566"/>
                <a:gd name="connsiteX6" fmla="*/ 561185 w 755187"/>
                <a:gd name="connsiteY6" fmla="*/ 420330 h 461566"/>
                <a:gd name="connsiteX7" fmla="*/ 528548 w 755187"/>
                <a:gd name="connsiteY7" fmla="*/ 420039 h 461566"/>
                <a:gd name="connsiteX8" fmla="*/ 529088 w 755187"/>
                <a:gd name="connsiteY8" fmla="*/ 388358 h 461566"/>
                <a:gd name="connsiteX9" fmla="*/ 532285 w 755187"/>
                <a:gd name="connsiteY9" fmla="*/ 380718 h 461566"/>
                <a:gd name="connsiteX10" fmla="*/ 511483 w 755187"/>
                <a:gd name="connsiteY10" fmla="*/ 354102 h 461566"/>
                <a:gd name="connsiteX11" fmla="*/ 458127 w 755187"/>
                <a:gd name="connsiteY11" fmla="*/ 361202 h 461566"/>
                <a:gd name="connsiteX12" fmla="*/ 422044 w 755187"/>
                <a:gd name="connsiteY12" fmla="*/ 388067 h 461566"/>
                <a:gd name="connsiteX13" fmla="*/ 399041 w 755187"/>
                <a:gd name="connsiteY13" fmla="*/ 443665 h 461566"/>
                <a:gd name="connsiteX14" fmla="*/ 378612 w 755187"/>
                <a:gd name="connsiteY14" fmla="*/ 461561 h 461566"/>
                <a:gd name="connsiteX15" fmla="*/ 356605 w 755187"/>
                <a:gd name="connsiteY15" fmla="*/ 442586 h 461566"/>
                <a:gd name="connsiteX16" fmla="*/ 335678 w 755187"/>
                <a:gd name="connsiteY16" fmla="*/ 377396 h 461566"/>
                <a:gd name="connsiteX17" fmla="*/ 320439 w 755187"/>
                <a:gd name="connsiteY17" fmla="*/ 362822 h 461566"/>
                <a:gd name="connsiteX18" fmla="*/ 256702 w 755187"/>
                <a:gd name="connsiteY18" fmla="*/ 354891 h 461566"/>
                <a:gd name="connsiteX19" fmla="*/ 237851 w 755187"/>
                <a:gd name="connsiteY19" fmla="*/ 377271 h 461566"/>
                <a:gd name="connsiteX20" fmla="*/ 235028 w 755187"/>
                <a:gd name="connsiteY20" fmla="*/ 416551 h 461566"/>
                <a:gd name="connsiteX21" fmla="*/ 194834 w 755187"/>
                <a:gd name="connsiteY21" fmla="*/ 404717 h 461566"/>
                <a:gd name="connsiteX22" fmla="*/ 138613 w 755187"/>
                <a:gd name="connsiteY22" fmla="*/ 339071 h 461566"/>
                <a:gd name="connsiteX23" fmla="*/ 112163 w 755187"/>
                <a:gd name="connsiteY23" fmla="*/ 314490 h 461566"/>
                <a:gd name="connsiteX24" fmla="*/ 29783 w 755187"/>
                <a:gd name="connsiteY24" fmla="*/ 256317 h 461566"/>
                <a:gd name="connsiteX25" fmla="*/ 43984 w 755187"/>
                <a:gd name="connsiteY25" fmla="*/ 95252 h 461566"/>
                <a:gd name="connsiteX26" fmla="*/ 238599 w 755187"/>
                <a:gd name="connsiteY26" fmla="*/ 13163 h 461566"/>
                <a:gd name="connsiteX27" fmla="*/ 377657 w 755187"/>
                <a:gd name="connsiteY27" fmla="*/ 0 h 461566"/>
                <a:gd name="connsiteX28" fmla="*/ 587552 w 755187"/>
                <a:gd name="connsiteY28" fmla="*/ 341230 h 461566"/>
                <a:gd name="connsiteX29" fmla="*/ 608853 w 755187"/>
                <a:gd name="connsiteY29" fmla="*/ 301742 h 461566"/>
                <a:gd name="connsiteX30" fmla="*/ 634057 w 755187"/>
                <a:gd name="connsiteY30" fmla="*/ 269230 h 461566"/>
                <a:gd name="connsiteX31" fmla="*/ 687828 w 755187"/>
                <a:gd name="connsiteY31" fmla="*/ 230947 h 461566"/>
                <a:gd name="connsiteX32" fmla="*/ 682222 w 755187"/>
                <a:gd name="connsiteY32" fmla="*/ 128802 h 461566"/>
                <a:gd name="connsiteX33" fmla="*/ 603621 w 755187"/>
                <a:gd name="connsiteY33" fmla="*/ 83335 h 461566"/>
                <a:gd name="connsiteX34" fmla="*/ 179388 w 755187"/>
                <a:gd name="connsiteY34" fmla="*/ 73577 h 461566"/>
                <a:gd name="connsiteX35" fmla="*/ 66240 w 755187"/>
                <a:gd name="connsiteY35" fmla="*/ 136276 h 461566"/>
                <a:gd name="connsiteX36" fmla="*/ 64579 w 755187"/>
                <a:gd name="connsiteY36" fmla="*/ 228165 h 461566"/>
                <a:gd name="connsiteX37" fmla="*/ 119554 w 755187"/>
                <a:gd name="connsiteY37" fmla="*/ 268109 h 461566"/>
                <a:gd name="connsiteX38" fmla="*/ 183125 w 755187"/>
                <a:gd name="connsiteY38" fmla="*/ 327195 h 461566"/>
                <a:gd name="connsiteX39" fmla="*/ 189395 w 755187"/>
                <a:gd name="connsiteY39" fmla="*/ 331306 h 461566"/>
                <a:gd name="connsiteX40" fmla="*/ 235526 w 755187"/>
                <a:gd name="connsiteY40" fmla="*/ 307265 h 461566"/>
                <a:gd name="connsiteX41" fmla="*/ 327954 w 755187"/>
                <a:gd name="connsiteY41" fmla="*/ 319265 h 461566"/>
                <a:gd name="connsiteX42" fmla="*/ 375456 w 755187"/>
                <a:gd name="connsiteY42" fmla="*/ 355846 h 461566"/>
                <a:gd name="connsiteX43" fmla="*/ 383179 w 755187"/>
                <a:gd name="connsiteY43" fmla="*/ 367389 h 461566"/>
                <a:gd name="connsiteX44" fmla="*/ 389034 w 755187"/>
                <a:gd name="connsiteY44" fmla="*/ 354434 h 461566"/>
                <a:gd name="connsiteX45" fmla="*/ 438611 w 755187"/>
                <a:gd name="connsiteY45" fmla="*/ 318268 h 461566"/>
                <a:gd name="connsiteX46" fmla="*/ 526805 w 755187"/>
                <a:gd name="connsiteY46" fmla="*/ 306061 h 461566"/>
                <a:gd name="connsiteX47" fmla="*/ 587593 w 755187"/>
                <a:gd name="connsiteY47" fmla="*/ 341313 h 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5187" h="461566">
                  <a:moveTo>
                    <a:pt x="377657" y="0"/>
                  </a:moveTo>
                  <a:cubicBezTo>
                    <a:pt x="473490" y="3363"/>
                    <a:pt x="566458" y="14325"/>
                    <a:pt x="652866" y="57010"/>
                  </a:cubicBezTo>
                  <a:cubicBezTo>
                    <a:pt x="681060" y="70920"/>
                    <a:pt x="706430" y="88484"/>
                    <a:pt x="727399" y="112235"/>
                  </a:cubicBezTo>
                  <a:cubicBezTo>
                    <a:pt x="764353" y="154131"/>
                    <a:pt x="764519" y="211847"/>
                    <a:pt x="727482" y="253909"/>
                  </a:cubicBezTo>
                  <a:cubicBezTo>
                    <a:pt x="711371" y="272220"/>
                    <a:pt x="693101" y="288165"/>
                    <a:pt x="671343" y="299334"/>
                  </a:cubicBezTo>
                  <a:cubicBezTo>
                    <a:pt x="659510" y="305438"/>
                    <a:pt x="652119" y="313576"/>
                    <a:pt x="647883" y="326406"/>
                  </a:cubicBezTo>
                  <a:cubicBezTo>
                    <a:pt x="633309" y="370669"/>
                    <a:pt x="598057" y="396538"/>
                    <a:pt x="561185" y="420330"/>
                  </a:cubicBezTo>
                  <a:cubicBezTo>
                    <a:pt x="551303" y="426724"/>
                    <a:pt x="539386" y="430088"/>
                    <a:pt x="528548" y="420039"/>
                  </a:cubicBezTo>
                  <a:cubicBezTo>
                    <a:pt x="516881" y="409202"/>
                    <a:pt x="523068" y="398863"/>
                    <a:pt x="529088" y="388358"/>
                  </a:cubicBezTo>
                  <a:cubicBezTo>
                    <a:pt x="530458" y="385991"/>
                    <a:pt x="531372" y="383334"/>
                    <a:pt x="532285" y="380718"/>
                  </a:cubicBezTo>
                  <a:cubicBezTo>
                    <a:pt x="541545" y="354060"/>
                    <a:pt x="538472" y="350157"/>
                    <a:pt x="511483" y="354102"/>
                  </a:cubicBezTo>
                  <a:cubicBezTo>
                    <a:pt x="493711" y="356718"/>
                    <a:pt x="475857" y="361493"/>
                    <a:pt x="458127" y="361202"/>
                  </a:cubicBezTo>
                  <a:cubicBezTo>
                    <a:pt x="437573" y="360870"/>
                    <a:pt x="428397" y="370835"/>
                    <a:pt x="422044" y="388067"/>
                  </a:cubicBezTo>
                  <a:cubicBezTo>
                    <a:pt x="415110" y="406877"/>
                    <a:pt x="406971" y="425229"/>
                    <a:pt x="399041" y="443665"/>
                  </a:cubicBezTo>
                  <a:cubicBezTo>
                    <a:pt x="395137" y="452759"/>
                    <a:pt x="390238" y="461811"/>
                    <a:pt x="378612" y="461561"/>
                  </a:cubicBezTo>
                  <a:cubicBezTo>
                    <a:pt x="366570" y="461312"/>
                    <a:pt x="360093" y="453132"/>
                    <a:pt x="356605" y="442586"/>
                  </a:cubicBezTo>
                  <a:cubicBezTo>
                    <a:pt x="349421" y="420911"/>
                    <a:pt x="342612" y="399153"/>
                    <a:pt x="335678" y="377396"/>
                  </a:cubicBezTo>
                  <a:cubicBezTo>
                    <a:pt x="333228" y="369756"/>
                    <a:pt x="329823" y="363860"/>
                    <a:pt x="320439" y="362822"/>
                  </a:cubicBezTo>
                  <a:cubicBezTo>
                    <a:pt x="299180" y="360538"/>
                    <a:pt x="278003" y="357008"/>
                    <a:pt x="256702" y="354891"/>
                  </a:cubicBezTo>
                  <a:cubicBezTo>
                    <a:pt x="237104" y="352939"/>
                    <a:pt x="232204" y="358794"/>
                    <a:pt x="237851" y="377271"/>
                  </a:cubicBezTo>
                  <a:cubicBezTo>
                    <a:pt x="242045" y="391057"/>
                    <a:pt x="251263" y="405922"/>
                    <a:pt x="235028" y="416551"/>
                  </a:cubicBezTo>
                  <a:cubicBezTo>
                    <a:pt x="218709" y="427223"/>
                    <a:pt x="206917" y="413977"/>
                    <a:pt x="194834" y="404717"/>
                  </a:cubicBezTo>
                  <a:cubicBezTo>
                    <a:pt x="171416" y="386780"/>
                    <a:pt x="151942" y="365354"/>
                    <a:pt x="138613" y="339071"/>
                  </a:cubicBezTo>
                  <a:cubicBezTo>
                    <a:pt x="132551" y="327112"/>
                    <a:pt x="123956" y="320012"/>
                    <a:pt x="112163" y="314490"/>
                  </a:cubicBezTo>
                  <a:cubicBezTo>
                    <a:pt x="81354" y="299998"/>
                    <a:pt x="51998" y="282850"/>
                    <a:pt x="29783" y="256317"/>
                  </a:cubicBezTo>
                  <a:cubicBezTo>
                    <a:pt x="-14687" y="203127"/>
                    <a:pt x="-8874" y="140304"/>
                    <a:pt x="43984" y="95252"/>
                  </a:cubicBezTo>
                  <a:cubicBezTo>
                    <a:pt x="100246" y="47335"/>
                    <a:pt x="168218" y="27156"/>
                    <a:pt x="238599" y="13163"/>
                  </a:cubicBezTo>
                  <a:cubicBezTo>
                    <a:pt x="284854" y="3945"/>
                    <a:pt x="331858" y="1827"/>
                    <a:pt x="377657" y="0"/>
                  </a:cubicBezTo>
                  <a:close/>
                  <a:moveTo>
                    <a:pt x="587552" y="341230"/>
                  </a:moveTo>
                  <a:cubicBezTo>
                    <a:pt x="599925" y="329022"/>
                    <a:pt x="606942" y="316566"/>
                    <a:pt x="608853" y="301742"/>
                  </a:cubicBezTo>
                  <a:cubicBezTo>
                    <a:pt x="610929" y="285756"/>
                    <a:pt x="619441" y="276040"/>
                    <a:pt x="634057" y="269230"/>
                  </a:cubicBezTo>
                  <a:cubicBezTo>
                    <a:pt x="654153" y="259846"/>
                    <a:pt x="672299" y="247265"/>
                    <a:pt x="687828" y="230947"/>
                  </a:cubicBezTo>
                  <a:cubicBezTo>
                    <a:pt x="720672" y="196400"/>
                    <a:pt x="718845" y="160027"/>
                    <a:pt x="682222" y="128802"/>
                  </a:cubicBezTo>
                  <a:cubicBezTo>
                    <a:pt x="658804" y="108830"/>
                    <a:pt x="632520" y="93550"/>
                    <a:pt x="603621" y="83335"/>
                  </a:cubicBezTo>
                  <a:cubicBezTo>
                    <a:pt x="463317" y="33633"/>
                    <a:pt x="321560" y="33592"/>
                    <a:pt x="179388" y="73577"/>
                  </a:cubicBezTo>
                  <a:cubicBezTo>
                    <a:pt x="137243" y="85411"/>
                    <a:pt x="97547" y="103889"/>
                    <a:pt x="66240" y="136276"/>
                  </a:cubicBezTo>
                  <a:cubicBezTo>
                    <a:pt x="37257" y="166255"/>
                    <a:pt x="36842" y="197272"/>
                    <a:pt x="64579" y="228165"/>
                  </a:cubicBezTo>
                  <a:cubicBezTo>
                    <a:pt x="80067" y="245438"/>
                    <a:pt x="98295" y="259680"/>
                    <a:pt x="119554" y="268109"/>
                  </a:cubicBezTo>
                  <a:cubicBezTo>
                    <a:pt x="148869" y="279777"/>
                    <a:pt x="173948" y="294434"/>
                    <a:pt x="183125" y="327195"/>
                  </a:cubicBezTo>
                  <a:cubicBezTo>
                    <a:pt x="183789" y="329562"/>
                    <a:pt x="185948" y="332012"/>
                    <a:pt x="189395" y="331306"/>
                  </a:cubicBezTo>
                  <a:cubicBezTo>
                    <a:pt x="199817" y="302780"/>
                    <a:pt x="204301" y="300663"/>
                    <a:pt x="235526" y="307265"/>
                  </a:cubicBezTo>
                  <a:cubicBezTo>
                    <a:pt x="266003" y="313701"/>
                    <a:pt x="296854" y="317770"/>
                    <a:pt x="327954" y="319265"/>
                  </a:cubicBezTo>
                  <a:cubicBezTo>
                    <a:pt x="363331" y="320926"/>
                    <a:pt x="364079" y="321299"/>
                    <a:pt x="375456" y="355846"/>
                  </a:cubicBezTo>
                  <a:cubicBezTo>
                    <a:pt x="376785" y="359873"/>
                    <a:pt x="376079" y="365811"/>
                    <a:pt x="383179" y="367389"/>
                  </a:cubicBezTo>
                  <a:cubicBezTo>
                    <a:pt x="385172" y="363112"/>
                    <a:pt x="387954" y="358960"/>
                    <a:pt x="389034" y="354434"/>
                  </a:cubicBezTo>
                  <a:cubicBezTo>
                    <a:pt x="395387" y="328192"/>
                    <a:pt x="411207" y="318434"/>
                    <a:pt x="438611" y="318268"/>
                  </a:cubicBezTo>
                  <a:cubicBezTo>
                    <a:pt x="468134" y="318061"/>
                    <a:pt x="497697" y="312580"/>
                    <a:pt x="526805" y="306061"/>
                  </a:cubicBezTo>
                  <a:cubicBezTo>
                    <a:pt x="558000" y="299057"/>
                    <a:pt x="578263" y="310808"/>
                    <a:pt x="587593" y="341313"/>
                  </a:cubicBezTo>
                  <a:close/>
                </a:path>
              </a:pathLst>
            </a:custGeom>
            <a:solidFill>
              <a:srgbClr val="FFC000"/>
            </a:solidFill>
            <a:ln w="4134"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CEF1A242-A457-4901-B64E-0C91F071CE28}"/>
                </a:ext>
              </a:extLst>
            </p:cNvPr>
            <p:cNvSpPr/>
            <p:nvPr/>
          </p:nvSpPr>
          <p:spPr>
            <a:xfrm>
              <a:off x="6034122" y="1979878"/>
              <a:ext cx="280606" cy="445039"/>
            </a:xfrm>
            <a:custGeom>
              <a:avLst/>
              <a:gdLst>
                <a:gd name="connsiteX0" fmla="*/ 156002 w 280606"/>
                <a:gd name="connsiteY0" fmla="*/ 199109 h 445039"/>
                <a:gd name="connsiteX1" fmla="*/ 279780 w 280606"/>
                <a:gd name="connsiteY1" fmla="*/ 380187 h 445039"/>
                <a:gd name="connsiteX2" fmla="*/ 226548 w 280606"/>
                <a:gd name="connsiteY2" fmla="*/ 442886 h 445039"/>
                <a:gd name="connsiteX3" fmla="*/ 158659 w 280606"/>
                <a:gd name="connsiteY3" fmla="*/ 441142 h 445039"/>
                <a:gd name="connsiteX4" fmla="*/ 131628 w 280606"/>
                <a:gd name="connsiteY4" fmla="*/ 384132 h 445039"/>
                <a:gd name="connsiteX5" fmla="*/ 71213 w 280606"/>
                <a:gd name="connsiteY5" fmla="*/ 306153 h 445039"/>
                <a:gd name="connsiteX6" fmla="*/ 65774 w 280606"/>
                <a:gd name="connsiteY6" fmla="*/ 280036 h 445039"/>
                <a:gd name="connsiteX7" fmla="*/ 11338 w 280606"/>
                <a:gd name="connsiteY7" fmla="*/ 87622 h 445039"/>
                <a:gd name="connsiteX8" fmla="*/ 4362 w 280606"/>
                <a:gd name="connsiteY8" fmla="*/ 58556 h 445039"/>
                <a:gd name="connsiteX9" fmla="*/ 116099 w 280606"/>
                <a:gd name="connsiteY9" fmla="*/ 798 h 445039"/>
                <a:gd name="connsiteX10" fmla="*/ 199351 w 280606"/>
                <a:gd name="connsiteY10" fmla="*/ 64328 h 445039"/>
                <a:gd name="connsiteX11" fmla="*/ 171531 w 280606"/>
                <a:gd name="connsiteY11" fmla="*/ 185656 h 445039"/>
                <a:gd name="connsiteX12" fmla="*/ 156085 w 280606"/>
                <a:gd name="connsiteY12" fmla="*/ 199109 h 4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06" h="445039">
                  <a:moveTo>
                    <a:pt x="156002" y="199109"/>
                  </a:moveTo>
                  <a:cubicBezTo>
                    <a:pt x="240416" y="231496"/>
                    <a:pt x="268278" y="300382"/>
                    <a:pt x="279780" y="380187"/>
                  </a:cubicBezTo>
                  <a:cubicBezTo>
                    <a:pt x="285136" y="417308"/>
                    <a:pt x="264126" y="442263"/>
                    <a:pt x="226548" y="442886"/>
                  </a:cubicBezTo>
                  <a:cubicBezTo>
                    <a:pt x="203752" y="443260"/>
                    <a:pt x="178880" y="448491"/>
                    <a:pt x="158659" y="441142"/>
                  </a:cubicBezTo>
                  <a:cubicBezTo>
                    <a:pt x="136943" y="433253"/>
                    <a:pt x="142050" y="403108"/>
                    <a:pt x="131628" y="384132"/>
                  </a:cubicBezTo>
                  <a:cubicBezTo>
                    <a:pt x="115434" y="354776"/>
                    <a:pt x="97954" y="326914"/>
                    <a:pt x="71213" y="306153"/>
                  </a:cubicBezTo>
                  <a:cubicBezTo>
                    <a:pt x="61289" y="298472"/>
                    <a:pt x="59836" y="291745"/>
                    <a:pt x="65774" y="280036"/>
                  </a:cubicBezTo>
                  <a:cubicBezTo>
                    <a:pt x="104639" y="203510"/>
                    <a:pt x="84459" y="132341"/>
                    <a:pt x="11338" y="87622"/>
                  </a:cubicBezTo>
                  <a:cubicBezTo>
                    <a:pt x="-2115" y="79400"/>
                    <a:pt x="-2447" y="70971"/>
                    <a:pt x="4362" y="58556"/>
                  </a:cubicBezTo>
                  <a:cubicBezTo>
                    <a:pt x="28694" y="14044"/>
                    <a:pt x="65857" y="-4184"/>
                    <a:pt x="116099" y="798"/>
                  </a:cubicBezTo>
                  <a:cubicBezTo>
                    <a:pt x="148611" y="4037"/>
                    <a:pt x="188597" y="33435"/>
                    <a:pt x="199351" y="64328"/>
                  </a:cubicBezTo>
                  <a:cubicBezTo>
                    <a:pt x="215462" y="110625"/>
                    <a:pt x="207448" y="151358"/>
                    <a:pt x="171531" y="185656"/>
                  </a:cubicBezTo>
                  <a:cubicBezTo>
                    <a:pt x="167130" y="189849"/>
                    <a:pt x="162396" y="193628"/>
                    <a:pt x="156085" y="199109"/>
                  </a:cubicBezTo>
                  <a:close/>
                </a:path>
              </a:pathLst>
            </a:custGeom>
            <a:solidFill>
              <a:srgbClr val="FFC000"/>
            </a:solidFill>
            <a:ln w="4134"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3D7228C6-E2EC-4CDD-8C88-E54D1C944122}"/>
                </a:ext>
              </a:extLst>
            </p:cNvPr>
            <p:cNvSpPr/>
            <p:nvPr/>
          </p:nvSpPr>
          <p:spPr>
            <a:xfrm>
              <a:off x="5642691" y="1979671"/>
              <a:ext cx="279346" cy="443351"/>
            </a:xfrm>
            <a:custGeom>
              <a:avLst/>
              <a:gdLst>
                <a:gd name="connsiteX0" fmla="*/ 123408 w 279346"/>
                <a:gd name="connsiteY0" fmla="*/ 200021 h 443351"/>
                <a:gd name="connsiteX1" fmla="*/ 102024 w 279346"/>
                <a:gd name="connsiteY1" fmla="*/ 178471 h 443351"/>
                <a:gd name="connsiteX2" fmla="*/ 82716 w 279346"/>
                <a:gd name="connsiteY2" fmla="*/ 60922 h 443351"/>
                <a:gd name="connsiteX3" fmla="*/ 182826 w 279346"/>
                <a:gd name="connsiteY3" fmla="*/ 50 h 443351"/>
                <a:gd name="connsiteX4" fmla="*/ 275379 w 279346"/>
                <a:gd name="connsiteY4" fmla="*/ 58845 h 443351"/>
                <a:gd name="connsiteX5" fmla="*/ 266826 w 279346"/>
                <a:gd name="connsiteY5" fmla="*/ 89198 h 443351"/>
                <a:gd name="connsiteX6" fmla="*/ 215795 w 279346"/>
                <a:gd name="connsiteY6" fmla="*/ 282567 h 443351"/>
                <a:gd name="connsiteX7" fmla="*/ 213054 w 279346"/>
                <a:gd name="connsiteY7" fmla="*/ 303453 h 443351"/>
                <a:gd name="connsiteX8" fmla="*/ 134743 w 279346"/>
                <a:gd name="connsiteY8" fmla="*/ 424864 h 443351"/>
                <a:gd name="connsiteX9" fmla="*/ 110079 w 279346"/>
                <a:gd name="connsiteY9" fmla="*/ 443300 h 443351"/>
                <a:gd name="connsiteX10" fmla="*/ 47879 w 279346"/>
                <a:gd name="connsiteY10" fmla="*/ 442677 h 443351"/>
                <a:gd name="connsiteX11" fmla="*/ 170 w 279346"/>
                <a:gd name="connsiteY11" fmla="*/ 392809 h 443351"/>
                <a:gd name="connsiteX12" fmla="*/ 75782 w 279346"/>
                <a:gd name="connsiteY12" fmla="*/ 225806 h 443351"/>
                <a:gd name="connsiteX13" fmla="*/ 123408 w 279346"/>
                <a:gd name="connsiteY13" fmla="*/ 199980 h 44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346" h="443351">
                  <a:moveTo>
                    <a:pt x="123408" y="200021"/>
                  </a:moveTo>
                  <a:cubicBezTo>
                    <a:pt x="115477" y="192049"/>
                    <a:pt x="108626" y="185364"/>
                    <a:pt x="102024" y="178471"/>
                  </a:cubicBezTo>
                  <a:cubicBezTo>
                    <a:pt x="72294" y="147371"/>
                    <a:pt x="64612" y="100617"/>
                    <a:pt x="82716" y="60922"/>
                  </a:cubicBezTo>
                  <a:cubicBezTo>
                    <a:pt x="100238" y="22472"/>
                    <a:pt x="140100" y="-1237"/>
                    <a:pt x="182826" y="50"/>
                  </a:cubicBezTo>
                  <a:cubicBezTo>
                    <a:pt x="225636" y="1337"/>
                    <a:pt x="256196" y="20811"/>
                    <a:pt x="275379" y="58845"/>
                  </a:cubicBezTo>
                  <a:cubicBezTo>
                    <a:pt x="281940" y="71842"/>
                    <a:pt x="281192" y="80312"/>
                    <a:pt x="266826" y="89198"/>
                  </a:cubicBezTo>
                  <a:cubicBezTo>
                    <a:pt x="194826" y="133710"/>
                    <a:pt x="175934" y="206582"/>
                    <a:pt x="215795" y="282567"/>
                  </a:cubicBezTo>
                  <a:cubicBezTo>
                    <a:pt x="220238" y="291079"/>
                    <a:pt x="222065" y="296685"/>
                    <a:pt x="213054" y="303453"/>
                  </a:cubicBezTo>
                  <a:cubicBezTo>
                    <a:pt x="172113" y="334221"/>
                    <a:pt x="147989" y="376366"/>
                    <a:pt x="134743" y="424864"/>
                  </a:cubicBezTo>
                  <a:cubicBezTo>
                    <a:pt x="130882" y="438982"/>
                    <a:pt x="124155" y="443923"/>
                    <a:pt x="110079" y="443300"/>
                  </a:cubicBezTo>
                  <a:cubicBezTo>
                    <a:pt x="89360" y="442387"/>
                    <a:pt x="68557" y="443757"/>
                    <a:pt x="47879" y="442677"/>
                  </a:cubicBezTo>
                  <a:cubicBezTo>
                    <a:pt x="19685" y="441224"/>
                    <a:pt x="-2155" y="420297"/>
                    <a:pt x="170" y="392809"/>
                  </a:cubicBezTo>
                  <a:cubicBezTo>
                    <a:pt x="5568" y="328616"/>
                    <a:pt x="23215" y="269156"/>
                    <a:pt x="75782" y="225806"/>
                  </a:cubicBezTo>
                  <a:cubicBezTo>
                    <a:pt x="89775" y="214263"/>
                    <a:pt x="106550" y="207910"/>
                    <a:pt x="123408" y="199980"/>
                  </a:cubicBezTo>
                  <a:close/>
                </a:path>
              </a:pathLst>
            </a:custGeom>
            <a:solidFill>
              <a:srgbClr val="FFC000"/>
            </a:solidFill>
            <a:ln w="4134"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3550CCD6-EC75-4DC9-8456-BFA60660EF51}"/>
                </a:ext>
              </a:extLst>
            </p:cNvPr>
            <p:cNvSpPr/>
            <p:nvPr/>
          </p:nvSpPr>
          <p:spPr>
            <a:xfrm>
              <a:off x="5927454" y="1647086"/>
              <a:ext cx="109208" cy="131561"/>
            </a:xfrm>
            <a:custGeom>
              <a:avLst/>
              <a:gdLst>
                <a:gd name="connsiteX0" fmla="*/ 41647 w 109208"/>
                <a:gd name="connsiteY0" fmla="*/ 125 h 131561"/>
                <a:gd name="connsiteX1" fmla="*/ 78643 w 109208"/>
                <a:gd name="connsiteY1" fmla="*/ 3571 h 131561"/>
                <a:gd name="connsiteX2" fmla="*/ 100110 w 109208"/>
                <a:gd name="connsiteY2" fmla="*/ 49204 h 131561"/>
                <a:gd name="connsiteX3" fmla="*/ 101688 w 109208"/>
                <a:gd name="connsiteY3" fmla="*/ 69176 h 131561"/>
                <a:gd name="connsiteX4" fmla="*/ 81176 w 109208"/>
                <a:gd name="connsiteY4" fmla="*/ 126851 h 131561"/>
                <a:gd name="connsiteX5" fmla="*/ 13121 w 109208"/>
                <a:gd name="connsiteY5" fmla="*/ 130588 h 131561"/>
                <a:gd name="connsiteX6" fmla="*/ 208 w 109208"/>
                <a:gd name="connsiteY6" fmla="*/ 115224 h 131561"/>
                <a:gd name="connsiteX7" fmla="*/ 0 w 109208"/>
                <a:gd name="connsiteY7" fmla="*/ 13536 h 131561"/>
                <a:gd name="connsiteX8" fmla="*/ 12499 w 109208"/>
                <a:gd name="connsiteY8" fmla="*/ 955 h 131561"/>
                <a:gd name="connsiteX9" fmla="*/ 41564 w 109208"/>
                <a:gd name="connsiteY9" fmla="*/ 955 h 131561"/>
                <a:gd name="connsiteX10" fmla="*/ 41647 w 109208"/>
                <a:gd name="connsiteY10" fmla="*/ 0 h 13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08" h="131561">
                  <a:moveTo>
                    <a:pt x="41647" y="125"/>
                  </a:moveTo>
                  <a:cubicBezTo>
                    <a:pt x="54021" y="1163"/>
                    <a:pt x="66727" y="747"/>
                    <a:pt x="78643" y="3571"/>
                  </a:cubicBezTo>
                  <a:cubicBezTo>
                    <a:pt x="102394" y="9176"/>
                    <a:pt x="110906" y="27322"/>
                    <a:pt x="100110" y="49204"/>
                  </a:cubicBezTo>
                  <a:cubicBezTo>
                    <a:pt x="96166" y="57259"/>
                    <a:pt x="96498" y="61744"/>
                    <a:pt x="101688" y="69176"/>
                  </a:cubicBezTo>
                  <a:cubicBezTo>
                    <a:pt x="117384" y="91640"/>
                    <a:pt x="107543" y="118754"/>
                    <a:pt x="81176" y="126851"/>
                  </a:cubicBezTo>
                  <a:cubicBezTo>
                    <a:pt x="58962" y="133660"/>
                    <a:pt x="35917" y="131293"/>
                    <a:pt x="13121" y="130588"/>
                  </a:cubicBezTo>
                  <a:cubicBezTo>
                    <a:pt x="3654" y="130297"/>
                    <a:pt x="208" y="124110"/>
                    <a:pt x="208" y="115224"/>
                  </a:cubicBezTo>
                  <a:cubicBezTo>
                    <a:pt x="208" y="81342"/>
                    <a:pt x="208" y="47460"/>
                    <a:pt x="0" y="13536"/>
                  </a:cubicBezTo>
                  <a:cubicBezTo>
                    <a:pt x="-41" y="4858"/>
                    <a:pt x="3820" y="830"/>
                    <a:pt x="12499" y="955"/>
                  </a:cubicBezTo>
                  <a:cubicBezTo>
                    <a:pt x="22173" y="1080"/>
                    <a:pt x="31848" y="955"/>
                    <a:pt x="41564" y="955"/>
                  </a:cubicBezTo>
                  <a:cubicBezTo>
                    <a:pt x="41564" y="623"/>
                    <a:pt x="41606" y="332"/>
                    <a:pt x="41647" y="0"/>
                  </a:cubicBezTo>
                  <a:close/>
                </a:path>
              </a:pathLst>
            </a:custGeom>
            <a:solidFill>
              <a:srgbClr val="FFC000"/>
            </a:solidFill>
            <a:ln w="4134"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54DDDA30-F003-433C-B9A3-BB844B16D57D}"/>
                </a:ext>
              </a:extLst>
            </p:cNvPr>
            <p:cNvSpPr/>
            <p:nvPr/>
          </p:nvSpPr>
          <p:spPr>
            <a:xfrm>
              <a:off x="5782871" y="1647532"/>
              <a:ext cx="117946" cy="131111"/>
            </a:xfrm>
            <a:custGeom>
              <a:avLst/>
              <a:gdLst>
                <a:gd name="connsiteX0" fmla="*/ 101981 w 117946"/>
                <a:gd name="connsiteY0" fmla="*/ 130350 h 131111"/>
                <a:gd name="connsiteX1" fmla="*/ 74411 w 117946"/>
                <a:gd name="connsiteY1" fmla="*/ 115983 h 131111"/>
                <a:gd name="connsiteX2" fmla="*/ 60542 w 117946"/>
                <a:gd name="connsiteY2" fmla="*/ 106433 h 131111"/>
                <a:gd name="connsiteX3" fmla="*/ 44183 w 117946"/>
                <a:gd name="connsiteY3" fmla="*/ 116232 h 131111"/>
                <a:gd name="connsiteX4" fmla="*/ 7975 w 117946"/>
                <a:gd name="connsiteY4" fmla="*/ 129810 h 131111"/>
                <a:gd name="connsiteX5" fmla="*/ 999 w 117946"/>
                <a:gd name="connsiteY5" fmla="*/ 116066 h 131111"/>
                <a:gd name="connsiteX6" fmla="*/ 31145 w 117946"/>
                <a:gd name="connsiteY6" fmla="*/ 12676 h 131111"/>
                <a:gd name="connsiteX7" fmla="*/ 51490 w 117946"/>
                <a:gd name="connsiteY7" fmla="*/ 551 h 131111"/>
                <a:gd name="connsiteX8" fmla="*/ 87324 w 117946"/>
                <a:gd name="connsiteY8" fmla="*/ 12094 h 131111"/>
                <a:gd name="connsiteX9" fmla="*/ 117013 w 117946"/>
                <a:gd name="connsiteY9" fmla="*/ 115609 h 131111"/>
                <a:gd name="connsiteX10" fmla="*/ 101981 w 117946"/>
                <a:gd name="connsiteY10" fmla="*/ 130308 h 13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46" h="131111">
                  <a:moveTo>
                    <a:pt x="101981" y="130350"/>
                  </a:moveTo>
                  <a:cubicBezTo>
                    <a:pt x="86618" y="131222"/>
                    <a:pt x="76944" y="129436"/>
                    <a:pt x="74411" y="115983"/>
                  </a:cubicBezTo>
                  <a:cubicBezTo>
                    <a:pt x="72957" y="108384"/>
                    <a:pt x="67393" y="106474"/>
                    <a:pt x="60542" y="106433"/>
                  </a:cubicBezTo>
                  <a:cubicBezTo>
                    <a:pt x="53027" y="106350"/>
                    <a:pt x="46591" y="108343"/>
                    <a:pt x="44183" y="116232"/>
                  </a:cubicBezTo>
                  <a:cubicBezTo>
                    <a:pt x="38037" y="136661"/>
                    <a:pt x="21594" y="130267"/>
                    <a:pt x="7975" y="129810"/>
                  </a:cubicBezTo>
                  <a:cubicBezTo>
                    <a:pt x="-537" y="129519"/>
                    <a:pt x="-1035" y="123000"/>
                    <a:pt x="999" y="116066"/>
                  </a:cubicBezTo>
                  <a:cubicBezTo>
                    <a:pt x="11131" y="81644"/>
                    <a:pt x="21511" y="47264"/>
                    <a:pt x="31145" y="12676"/>
                  </a:cubicBezTo>
                  <a:cubicBezTo>
                    <a:pt x="34342" y="1215"/>
                    <a:pt x="41774" y="-985"/>
                    <a:pt x="51490" y="551"/>
                  </a:cubicBezTo>
                  <a:cubicBezTo>
                    <a:pt x="64030" y="2544"/>
                    <a:pt x="81386" y="-6674"/>
                    <a:pt x="87324" y="12094"/>
                  </a:cubicBezTo>
                  <a:cubicBezTo>
                    <a:pt x="98120" y="46309"/>
                    <a:pt x="107795" y="80897"/>
                    <a:pt x="117013" y="115609"/>
                  </a:cubicBezTo>
                  <a:cubicBezTo>
                    <a:pt x="121705" y="133215"/>
                    <a:pt x="107462" y="129685"/>
                    <a:pt x="101981" y="130308"/>
                  </a:cubicBezTo>
                  <a:close/>
                </a:path>
              </a:pathLst>
            </a:custGeom>
            <a:solidFill>
              <a:srgbClr val="FFC000"/>
            </a:solidFill>
            <a:ln w="4134"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4A0481D2-8AA3-4050-92D3-5F441276D7A4}"/>
                </a:ext>
              </a:extLst>
            </p:cNvPr>
            <p:cNvSpPr/>
            <p:nvPr/>
          </p:nvSpPr>
          <p:spPr>
            <a:xfrm>
              <a:off x="6065103" y="1642618"/>
              <a:ext cx="114058" cy="137650"/>
            </a:xfrm>
            <a:custGeom>
              <a:avLst/>
              <a:gdLst>
                <a:gd name="connsiteX0" fmla="*/ 288 w 114058"/>
                <a:gd name="connsiteY0" fmla="*/ 67748 h 137650"/>
                <a:gd name="connsiteX1" fmla="*/ 84703 w 114058"/>
                <a:gd name="connsiteY1" fmla="*/ 5797 h 137650"/>
                <a:gd name="connsiteX2" fmla="*/ 104592 w 114058"/>
                <a:gd name="connsiteY2" fmla="*/ 19790 h 137650"/>
                <a:gd name="connsiteX3" fmla="*/ 107457 w 114058"/>
                <a:gd name="connsiteY3" fmla="*/ 50973 h 137650"/>
                <a:gd name="connsiteX4" fmla="*/ 70211 w 114058"/>
                <a:gd name="connsiteY4" fmla="*/ 41381 h 137650"/>
                <a:gd name="connsiteX5" fmla="*/ 56260 w 114058"/>
                <a:gd name="connsiteY5" fmla="*/ 31582 h 137650"/>
                <a:gd name="connsiteX6" fmla="*/ 44924 w 114058"/>
                <a:gd name="connsiteY6" fmla="*/ 44994 h 137650"/>
                <a:gd name="connsiteX7" fmla="*/ 45049 w 114058"/>
                <a:gd name="connsiteY7" fmla="*/ 94488 h 137650"/>
                <a:gd name="connsiteX8" fmla="*/ 55928 w 114058"/>
                <a:gd name="connsiteY8" fmla="*/ 108024 h 137650"/>
                <a:gd name="connsiteX9" fmla="*/ 69921 w 114058"/>
                <a:gd name="connsiteY9" fmla="*/ 95858 h 137650"/>
                <a:gd name="connsiteX10" fmla="*/ 84287 w 114058"/>
                <a:gd name="connsiteY10" fmla="*/ 81409 h 137650"/>
                <a:gd name="connsiteX11" fmla="*/ 111028 w 114058"/>
                <a:gd name="connsiteY11" fmla="*/ 87180 h 137650"/>
                <a:gd name="connsiteX12" fmla="*/ 103637 w 114058"/>
                <a:gd name="connsiteY12" fmla="*/ 121478 h 137650"/>
                <a:gd name="connsiteX13" fmla="*/ 31679 w 114058"/>
                <a:gd name="connsiteY13" fmla="*/ 133810 h 137650"/>
                <a:gd name="connsiteX14" fmla="*/ 454 w 114058"/>
                <a:gd name="connsiteY14" fmla="*/ 92578 h 137650"/>
                <a:gd name="connsiteX15" fmla="*/ 288 w 114058"/>
                <a:gd name="connsiteY15" fmla="*/ 67706 h 1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58" h="137650">
                  <a:moveTo>
                    <a:pt x="288" y="67748"/>
                  </a:moveTo>
                  <a:cubicBezTo>
                    <a:pt x="-127" y="11651"/>
                    <a:pt x="32260" y="-11933"/>
                    <a:pt x="84703" y="5797"/>
                  </a:cubicBezTo>
                  <a:cubicBezTo>
                    <a:pt x="92800" y="8537"/>
                    <a:pt x="100481" y="12233"/>
                    <a:pt x="104592" y="19790"/>
                  </a:cubicBezTo>
                  <a:cubicBezTo>
                    <a:pt x="109865" y="29589"/>
                    <a:pt x="119830" y="40343"/>
                    <a:pt x="107457" y="50973"/>
                  </a:cubicBezTo>
                  <a:cubicBezTo>
                    <a:pt x="98654" y="58530"/>
                    <a:pt x="76357" y="52219"/>
                    <a:pt x="70211" y="41381"/>
                  </a:cubicBezTo>
                  <a:cubicBezTo>
                    <a:pt x="66890" y="35527"/>
                    <a:pt x="63651" y="30378"/>
                    <a:pt x="56260" y="31582"/>
                  </a:cubicBezTo>
                  <a:cubicBezTo>
                    <a:pt x="49118" y="32745"/>
                    <a:pt x="46045" y="38848"/>
                    <a:pt x="44924" y="44994"/>
                  </a:cubicBezTo>
                  <a:cubicBezTo>
                    <a:pt x="41976" y="61436"/>
                    <a:pt x="42225" y="78045"/>
                    <a:pt x="45049" y="94488"/>
                  </a:cubicBezTo>
                  <a:cubicBezTo>
                    <a:pt x="46129" y="100633"/>
                    <a:pt x="48412" y="107194"/>
                    <a:pt x="55928" y="108024"/>
                  </a:cubicBezTo>
                  <a:cubicBezTo>
                    <a:pt x="64440" y="109021"/>
                    <a:pt x="68592" y="103291"/>
                    <a:pt x="69921" y="95858"/>
                  </a:cubicBezTo>
                  <a:cubicBezTo>
                    <a:pt x="71457" y="87471"/>
                    <a:pt x="74737" y="81201"/>
                    <a:pt x="84287" y="81409"/>
                  </a:cubicBezTo>
                  <a:cubicBezTo>
                    <a:pt x="93630" y="81616"/>
                    <a:pt x="105505" y="77215"/>
                    <a:pt x="111028" y="87180"/>
                  </a:cubicBezTo>
                  <a:cubicBezTo>
                    <a:pt x="117754" y="99388"/>
                    <a:pt x="112398" y="112177"/>
                    <a:pt x="103637" y="121478"/>
                  </a:cubicBezTo>
                  <a:cubicBezTo>
                    <a:pt x="83166" y="143277"/>
                    <a:pt x="56800" y="138170"/>
                    <a:pt x="31679" y="133810"/>
                  </a:cubicBezTo>
                  <a:cubicBezTo>
                    <a:pt x="9506" y="129948"/>
                    <a:pt x="2696" y="112260"/>
                    <a:pt x="454" y="92578"/>
                  </a:cubicBezTo>
                  <a:cubicBezTo>
                    <a:pt x="-459" y="84398"/>
                    <a:pt x="288" y="76011"/>
                    <a:pt x="288" y="67706"/>
                  </a:cubicBezTo>
                  <a:close/>
                </a:path>
              </a:pathLst>
            </a:custGeom>
            <a:solidFill>
              <a:srgbClr val="FFC000"/>
            </a:solidFill>
            <a:ln w="4134" cap="flat">
              <a:noFill/>
              <a:prstDash val="solid"/>
              <a:miter/>
            </a:ln>
          </p:spPr>
          <p:txBody>
            <a:bodyPr rtlCol="0" anchor="ctr"/>
            <a:lstStyle/>
            <a:p>
              <a:endParaRPr lang="LID4096"/>
            </a:p>
          </p:txBody>
        </p:sp>
      </p:grpSp>
    </p:spTree>
    <p:extLst>
      <p:ext uri="{BB962C8B-B14F-4D97-AF65-F5344CB8AC3E}">
        <p14:creationId xmlns:p14="http://schemas.microsoft.com/office/powerpoint/2010/main" val="3653324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任意多边形 66">
            <a:extLst>
              <a:ext uri="{FF2B5EF4-FFF2-40B4-BE49-F238E27FC236}">
                <a16:creationId xmlns:a16="http://schemas.microsoft.com/office/drawing/2014/main" id="{46564CB8-921B-4FEC-8C4A-3BE333A724B9}"/>
              </a:ext>
            </a:extLst>
          </p:cNvPr>
          <p:cNvSpPr/>
          <p:nvPr/>
        </p:nvSpPr>
        <p:spPr>
          <a:xfrm rot="18916969">
            <a:off x="6973234" y="3081225"/>
            <a:ext cx="4872959" cy="3431944"/>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Google Shape;263;p42">
            <a:extLst>
              <a:ext uri="{FF2B5EF4-FFF2-40B4-BE49-F238E27FC236}">
                <a16:creationId xmlns:a16="http://schemas.microsoft.com/office/drawing/2014/main" id="{15177246-5FB9-403E-BD5E-81116432208C}"/>
              </a:ext>
            </a:extLst>
          </p:cNvPr>
          <p:cNvSpPr txBox="1"/>
          <p:nvPr/>
        </p:nvSpPr>
        <p:spPr>
          <a:xfrm>
            <a:off x="839346" y="732901"/>
            <a:ext cx="3268059" cy="720016"/>
          </a:xfrm>
          <a:prstGeom prst="rect">
            <a:avLst/>
          </a:prstGeom>
          <a:noFill/>
          <a:ln cap="flat">
            <a:noFill/>
          </a:ln>
        </p:spPr>
        <p:txBody>
          <a:bodyPr vert="horz" wrap="square" lIns="121898" tIns="121898" rIns="121898" bIns="121898" anchor="t" anchorCtr="1" compatLnSpc="1">
            <a:noAutofit/>
          </a:bodyPr>
          <a:lstStyle/>
          <a:p>
            <a:pPr marL="0" marR="0" lvl="0" indent="0" defTabSz="1219169"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800" b="1" i="0" u="none" strike="noStrike" kern="0" cap="none" spc="0" baseline="0" dirty="0">
                <a:solidFill>
                  <a:srgbClr val="FFC000"/>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DED6BAA1-72B6-4AE2-BF6D-C35C11E58381}"/>
              </a:ext>
            </a:extLst>
          </p:cNvPr>
          <p:cNvSpPr txBox="1"/>
          <p:nvPr/>
        </p:nvSpPr>
        <p:spPr>
          <a:xfrm>
            <a:off x="1169892" y="1991023"/>
            <a:ext cx="5543559" cy="565400"/>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133" b="0" i="0" u="none" strike="noStrike" kern="0" cap="none" spc="0" baseline="0" dirty="0">
                <a:solidFill>
                  <a:srgbClr val="7030A0"/>
                </a:solidFill>
                <a:uFillTx/>
                <a:latin typeface="Source Sans Pro" pitchFamily="34"/>
                <a:ea typeface="Rubik"/>
                <a:cs typeface="Rubik"/>
              </a:rPr>
              <a:t>ELABORADO POR  </a:t>
            </a:r>
            <a:r>
              <a:rPr lang="es-PE" sz="2133" b="0" i="0" u="none" strike="noStrike" kern="0" cap="none" spc="0" baseline="0" dirty="0">
                <a:solidFill>
                  <a:srgbClr val="7030A0"/>
                </a:solidFill>
                <a:uFillTx/>
                <a:latin typeface="Source Sans Pro" pitchFamily="34"/>
                <a:ea typeface="Montserrat"/>
                <a:cs typeface="Assistant Light" pitchFamily="2"/>
              </a:rPr>
              <a:t>: </a:t>
            </a:r>
            <a:r>
              <a:rPr lang="es-PE" sz="2133" b="0" i="0" u="none" strike="noStrike" kern="0" cap="none" spc="0" baseline="0" dirty="0">
                <a:solidFill>
                  <a:srgbClr val="000000"/>
                </a:solidFill>
                <a:uFillTx/>
                <a:latin typeface="Source Sans Pro" pitchFamily="34"/>
                <a:ea typeface="Montserrat"/>
                <a:cs typeface="Kanit Light"/>
              </a:rPr>
              <a:t>slidesppt.net</a:t>
            </a:r>
          </a:p>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2133" b="1" i="0" u="none" strike="noStrike" kern="0" cap="none" spc="0" baseline="0" dirty="0">
              <a:solidFill>
                <a:srgbClr val="02FFB3"/>
              </a:solidFill>
              <a:uFillTx/>
              <a:latin typeface="Source Sans Pro" pitchFamily="34"/>
              <a:ea typeface="Rubik"/>
              <a:cs typeface="Rubik"/>
            </a:endParaRPr>
          </a:p>
        </p:txBody>
      </p:sp>
      <p:grpSp>
        <p:nvGrpSpPr>
          <p:cNvPr id="5" name="Grupo 3">
            <a:extLst>
              <a:ext uri="{FF2B5EF4-FFF2-40B4-BE49-F238E27FC236}">
                <a16:creationId xmlns:a16="http://schemas.microsoft.com/office/drawing/2014/main" id="{C32A39F4-F037-4E4F-8E74-9E52F43FAB5B}"/>
              </a:ext>
            </a:extLst>
          </p:cNvPr>
          <p:cNvGrpSpPr/>
          <p:nvPr/>
        </p:nvGrpSpPr>
        <p:grpSpPr>
          <a:xfrm>
            <a:off x="1169892" y="3022443"/>
            <a:ext cx="3985576" cy="2126081"/>
            <a:chOff x="1169892" y="2996863"/>
            <a:chExt cx="3985576" cy="2126081"/>
          </a:xfrm>
        </p:grpSpPr>
        <p:sp>
          <p:nvSpPr>
            <p:cNvPr id="6" name="Google Shape;272;p42">
              <a:extLst>
                <a:ext uri="{FF2B5EF4-FFF2-40B4-BE49-F238E27FC236}">
                  <a16:creationId xmlns:a16="http://schemas.microsoft.com/office/drawing/2014/main" id="{F4748294-3A0E-4733-AA4E-A1BFB502BCE9}"/>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133" b="0" i="0" u="none" strike="noStrike" kern="0" cap="none" spc="0" baseline="0" dirty="0">
                  <a:solidFill>
                    <a:srgbClr val="7030A0"/>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F278EE7E-9270-4184-81E7-F1B0DAB5867A}"/>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marR="0" lvl="0" indent="-342900"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Kanit Light"/>
                </a:rPr>
                <a:t>pexels.com</a:t>
              </a:r>
            </a:p>
            <a:p>
              <a:pPr marL="342900" marR="0" lvl="0" indent="-342900"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Kanit Light"/>
                </a:rPr>
                <a:t>gettyimages.es</a:t>
              </a:r>
            </a:p>
            <a:p>
              <a:pPr marL="342900" marR="0" lvl="0" indent="-342900"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Kanit Light"/>
                </a:rPr>
                <a:t>unsplash.com</a:t>
              </a:r>
            </a:p>
            <a:p>
              <a:pPr marL="342900" marR="0" lvl="0" indent="-342900"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endParaRPr lang="es-PE" sz="2000" b="0" i="0" u="none" strike="noStrike" kern="0" cap="none" spc="0" baseline="0" dirty="0">
                <a:solidFill>
                  <a:srgbClr val="000000"/>
                </a:solidFill>
                <a:uFillTx/>
                <a:latin typeface="Source Sans Pro" pitchFamily="34"/>
                <a:ea typeface="Montserrat"/>
                <a:cs typeface="Kanit Light"/>
              </a:endParaRPr>
            </a:p>
          </p:txBody>
        </p:sp>
      </p:grpSp>
      <p:sp>
        <p:nvSpPr>
          <p:cNvPr id="8" name="Google Shape;274;p42">
            <a:extLst>
              <a:ext uri="{FF2B5EF4-FFF2-40B4-BE49-F238E27FC236}">
                <a16:creationId xmlns:a16="http://schemas.microsoft.com/office/drawing/2014/main" id="{E5CF460F-E57F-4D93-B579-7D5BC5A7AC63}"/>
              </a:ext>
            </a:extLst>
          </p:cNvPr>
          <p:cNvSpPr txBox="1"/>
          <p:nvPr/>
        </p:nvSpPr>
        <p:spPr>
          <a:xfrm>
            <a:off x="1169892" y="4544549"/>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0" i="0" u="none" strike="noStrike" kern="0" cap="none" spc="0" baseline="0" dirty="0">
                <a:solidFill>
                  <a:srgbClr val="7030A0"/>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6EB712E9-C6FD-4E99-89E0-B02E7031C3C6}"/>
              </a:ext>
            </a:extLst>
          </p:cNvPr>
          <p:cNvSpPr txBox="1"/>
          <p:nvPr/>
        </p:nvSpPr>
        <p:spPr>
          <a:xfrm>
            <a:off x="1169892" y="4956057"/>
            <a:ext cx="3527169" cy="912799"/>
          </a:xfrm>
          <a:prstGeom prst="rect">
            <a:avLst/>
          </a:prstGeom>
          <a:noFill/>
          <a:ln cap="flat">
            <a:noFill/>
          </a:ln>
        </p:spPr>
        <p:txBody>
          <a:bodyPr vert="horz" wrap="square" lIns="121898" tIns="121898" rIns="121898" bIns="121898" anchor="t" anchorCtr="0" compatLnSpc="1">
            <a:noAutofit/>
          </a:bodyPr>
          <a:lstStyle/>
          <a:p>
            <a:pPr marL="380957" marR="0" lvl="0" indent="-380957"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Kanit Light"/>
              </a:rPr>
              <a:t>Oswald</a:t>
            </a:r>
          </a:p>
          <a:p>
            <a:pPr marL="380957" marR="0" lvl="0" indent="-380957" algn="l" defTabSz="1219169"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2000" b="0" i="0" u="none" strike="noStrike" kern="0" cap="none" spc="0" baseline="0" dirty="0">
                <a:solidFill>
                  <a:srgbClr val="000000"/>
                </a:solidFill>
                <a:uFillTx/>
                <a:latin typeface="Source Sans Pro" pitchFamily="34"/>
                <a:ea typeface="Montserrat"/>
                <a:cs typeface="Kanit Light"/>
              </a:rPr>
              <a:t>Arial</a:t>
            </a:r>
          </a:p>
        </p:txBody>
      </p:sp>
      <p:sp>
        <p:nvSpPr>
          <p:cNvPr id="15" name="Freeform 7">
            <a:extLst>
              <a:ext uri="{FF2B5EF4-FFF2-40B4-BE49-F238E27FC236}">
                <a16:creationId xmlns:a16="http://schemas.microsoft.com/office/drawing/2014/main" id="{899E3D44-39CA-48FC-A18E-4D0629382D8D}"/>
              </a:ext>
            </a:extLst>
          </p:cNvPr>
          <p:cNvSpPr/>
          <p:nvPr/>
        </p:nvSpPr>
        <p:spPr>
          <a:xfrm>
            <a:off x="8751886" y="3887791"/>
            <a:ext cx="23810" cy="23810"/>
          </a:xfrm>
          <a:custGeom>
            <a:avLst/>
            <a:gdLst>
              <a:gd name="f0" fmla="val 10800000"/>
              <a:gd name="f1" fmla="val 5400000"/>
              <a:gd name="f2" fmla="val 180"/>
              <a:gd name="f3" fmla="val w"/>
              <a:gd name="f4" fmla="val h"/>
              <a:gd name="f5" fmla="val 0"/>
              <a:gd name="f6" fmla="val 4"/>
              <a:gd name="f7" fmla="val 1"/>
              <a:gd name="f8" fmla="val 3"/>
              <a:gd name="f9" fmla="val 2"/>
              <a:gd name="f10" fmla="+- 0 0 -90"/>
              <a:gd name="f11" fmla="*/ f3 1 4"/>
              <a:gd name="f12" fmla="*/ f4 1 4"/>
              <a:gd name="f13" fmla="val f5"/>
              <a:gd name="f14" fmla="val f6"/>
              <a:gd name="f15" fmla="*/ f10 f0 1"/>
              <a:gd name="f16" fmla="+- f14 0 f13"/>
              <a:gd name="f17" fmla="*/ f15 1 f2"/>
              <a:gd name="f18" fmla="*/ f16 1 4"/>
              <a:gd name="f19" fmla="*/ 4 f16 1"/>
              <a:gd name="f20" fmla="*/ 0 f16 1"/>
              <a:gd name="f21" fmla="+- f17 0 f1"/>
              <a:gd name="f22" fmla="*/ f19 1 4"/>
              <a:gd name="f23" fmla="*/ f20 1 4"/>
              <a:gd name="f24" fmla="*/ 0 1 f18"/>
              <a:gd name="f25" fmla="*/ f14 1 f18"/>
              <a:gd name="f26" fmla="*/ f22 1 f18"/>
              <a:gd name="f27" fmla="*/ f23 1 f18"/>
              <a:gd name="f28" fmla="*/ f24 f11 1"/>
              <a:gd name="f29" fmla="*/ f25 f11 1"/>
              <a:gd name="f30" fmla="*/ f25 f12 1"/>
              <a:gd name="f31" fmla="*/ f24 f12 1"/>
              <a:gd name="f32" fmla="*/ f26 f11 1"/>
              <a:gd name="f33" fmla="*/ f26 f12 1"/>
              <a:gd name="f34" fmla="*/ f27 f12 1"/>
            </a:gdLst>
            <a:ahLst/>
            <a:cxnLst>
              <a:cxn ang="3cd4">
                <a:pos x="hc" y="t"/>
              </a:cxn>
              <a:cxn ang="0">
                <a:pos x="r" y="vc"/>
              </a:cxn>
              <a:cxn ang="cd4">
                <a:pos x="hc" y="b"/>
              </a:cxn>
              <a:cxn ang="cd2">
                <a:pos x="l" y="vc"/>
              </a:cxn>
              <a:cxn ang="f21">
                <a:pos x="f32" y="f33"/>
              </a:cxn>
              <a:cxn ang="f21">
                <a:pos x="f32" y="f34"/>
              </a:cxn>
              <a:cxn ang="f21">
                <a:pos x="f32" y="f33"/>
              </a:cxn>
            </a:cxnLst>
            <a:rect l="f28" t="f31" r="f29" b="f30"/>
            <a:pathLst>
              <a:path w="4" h="4">
                <a:moveTo>
                  <a:pt x="f6" y="f6"/>
                </a:moveTo>
                <a:cubicBezTo>
                  <a:pt x="f7" y="f8"/>
                  <a:pt x="f5" y="f9"/>
                  <a:pt x="f6" y="f5"/>
                </a:cubicBezTo>
                <a:cubicBezTo>
                  <a:pt x="f6" y="f7"/>
                  <a:pt x="f6" y="f8"/>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Montserrat Light"/>
              <a:ea typeface="Arial Unicode MS"/>
            </a:endParaRPr>
          </a:p>
        </p:txBody>
      </p:sp>
      <p:sp>
        <p:nvSpPr>
          <p:cNvPr id="16" name="Freeform 8">
            <a:extLst>
              <a:ext uri="{FF2B5EF4-FFF2-40B4-BE49-F238E27FC236}">
                <a16:creationId xmlns:a16="http://schemas.microsoft.com/office/drawing/2014/main" id="{4E3B0939-5BF7-4C20-B501-145CF2AD483D}"/>
              </a:ext>
            </a:extLst>
          </p:cNvPr>
          <p:cNvSpPr/>
          <p:nvPr/>
        </p:nvSpPr>
        <p:spPr>
          <a:xfrm>
            <a:off x="8751886" y="3937004"/>
            <a:ext cx="6345" cy="23810"/>
          </a:xfrm>
          <a:custGeom>
            <a:avLst/>
            <a:gdLst>
              <a:gd name="f0" fmla="val 10800000"/>
              <a:gd name="f1" fmla="val 5400000"/>
              <a:gd name="f2" fmla="val 180"/>
              <a:gd name="f3" fmla="val w"/>
              <a:gd name="f4" fmla="val h"/>
              <a:gd name="f5" fmla="val 0"/>
              <a:gd name="f6" fmla="val 1"/>
              <a:gd name="f7" fmla="val 4"/>
              <a:gd name="f8" fmla="val 3"/>
              <a:gd name="f9" fmla="+- 0 0 -90"/>
              <a:gd name="f10" fmla="*/ f3 1 1"/>
              <a:gd name="f11" fmla="*/ f4 1 4"/>
              <a:gd name="f12" fmla="val f5"/>
              <a:gd name="f13" fmla="val f6"/>
              <a:gd name="f14" fmla="val f7"/>
              <a:gd name="f15" fmla="*/ f9 f0 1"/>
              <a:gd name="f16" fmla="+- f14 0 f12"/>
              <a:gd name="f17" fmla="+- f13 0 f12"/>
              <a:gd name="f18" fmla="*/ f15 1 f2"/>
              <a:gd name="f19" fmla="*/ f16 1 4"/>
              <a:gd name="f20" fmla="val f17"/>
              <a:gd name="f21" fmla="*/ 0 f17 1"/>
              <a:gd name="f22" fmla="*/ 4 f16 1"/>
              <a:gd name="f23" fmla="*/ 1 f17 1"/>
              <a:gd name="f24" fmla="*/ 0 f16 1"/>
              <a:gd name="f25" fmla="+- f18 0 f1"/>
              <a:gd name="f26" fmla="*/ f22 1 4"/>
              <a:gd name="f27" fmla="*/ f24 1 4"/>
              <a:gd name="f28" fmla="*/ f21 1 f20"/>
              <a:gd name="f29" fmla="*/ f23 1 f20"/>
              <a:gd name="f30" fmla="*/ 0 1 f20"/>
              <a:gd name="f31" fmla="*/ f13 1 f20"/>
              <a:gd name="f32" fmla="*/ 0 1 f19"/>
              <a:gd name="f33" fmla="*/ f14 1 f19"/>
              <a:gd name="f34" fmla="*/ f26 1 f19"/>
              <a:gd name="f35" fmla="*/ f27 1 f19"/>
              <a:gd name="f36" fmla="*/ f30 f10 1"/>
              <a:gd name="f37" fmla="*/ f31 f10 1"/>
              <a:gd name="f38" fmla="*/ f33 f11 1"/>
              <a:gd name="f39" fmla="*/ f32 f11 1"/>
              <a:gd name="f40" fmla="*/ f28 f10 1"/>
              <a:gd name="f41" fmla="*/ f29 f10 1"/>
              <a:gd name="f42" fmla="*/ f34 f11 1"/>
              <a:gd name="f43" fmla="*/ f35 f11 1"/>
            </a:gdLst>
            <a:ahLst/>
            <a:cxnLst>
              <a:cxn ang="3cd4">
                <a:pos x="hc" y="t"/>
              </a:cxn>
              <a:cxn ang="0">
                <a:pos x="r" y="vc"/>
              </a:cxn>
              <a:cxn ang="cd4">
                <a:pos x="hc" y="b"/>
              </a:cxn>
              <a:cxn ang="cd2">
                <a:pos x="l" y="vc"/>
              </a:cxn>
              <a:cxn ang="f25">
                <a:pos x="f40" y="f42"/>
              </a:cxn>
              <a:cxn ang="f25">
                <a:pos x="f41" y="f43"/>
              </a:cxn>
              <a:cxn ang="f25">
                <a:pos x="f40" y="f42"/>
              </a:cxn>
            </a:cxnLst>
            <a:rect l="f36" t="f39" r="f37" b="f38"/>
            <a:pathLst>
              <a:path w="1" h="4">
                <a:moveTo>
                  <a:pt x="f5" y="f7"/>
                </a:moveTo>
                <a:cubicBezTo>
                  <a:pt x="f6" y="f8"/>
                  <a:pt x="f6" y="f6"/>
                  <a:pt x="f6" y="f5"/>
                </a:cubicBezTo>
                <a:cubicBezTo>
                  <a:pt x="f6" y="f6"/>
                  <a:pt x="f6" y="f8"/>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Montserrat Light"/>
              <a:ea typeface="Arial Unicode MS"/>
            </a:endParaRPr>
          </a:p>
        </p:txBody>
      </p:sp>
      <p:sp>
        <p:nvSpPr>
          <p:cNvPr id="17" name="Freeform 9">
            <a:extLst>
              <a:ext uri="{FF2B5EF4-FFF2-40B4-BE49-F238E27FC236}">
                <a16:creationId xmlns:a16="http://schemas.microsoft.com/office/drawing/2014/main" id="{BECFB88B-A645-4CA1-A497-D94BE0F1D871}"/>
              </a:ext>
            </a:extLst>
          </p:cNvPr>
          <p:cNvSpPr/>
          <p:nvPr/>
        </p:nvSpPr>
        <p:spPr>
          <a:xfrm>
            <a:off x="8775697" y="3911602"/>
            <a:ext cx="0" cy="25402"/>
          </a:xfrm>
          <a:custGeom>
            <a:avLst/>
            <a:gdLst>
              <a:gd name="f0" fmla="val 10800000"/>
              <a:gd name="f1" fmla="val 5400000"/>
              <a:gd name="f2" fmla="val 180"/>
              <a:gd name="f3" fmla="val w"/>
              <a:gd name="f4" fmla="val h"/>
              <a:gd name="f5" fmla="val 0"/>
              <a:gd name="f6" fmla="val 25400"/>
              <a:gd name="f7" fmla="val 19050"/>
              <a:gd name="f8" fmla="val 6350"/>
              <a:gd name="f9" fmla="+- 0 0 -90"/>
              <a:gd name="f10" fmla="*/ f3 1 0"/>
              <a:gd name="f11" fmla="*/ f4 1 25400"/>
              <a:gd name="f12" fmla="val f5"/>
              <a:gd name="f13" fmla="val f6"/>
              <a:gd name="f14" fmla="*/ f9 f0 1"/>
              <a:gd name="f15" fmla="+- f13 0 f12"/>
              <a:gd name="f16" fmla="+- f12 0 f12"/>
              <a:gd name="f17" fmla="*/ f14 1 f2"/>
              <a:gd name="f18" fmla="*/ f16 1 0"/>
              <a:gd name="f19" fmla="*/ f15 1 25400"/>
              <a:gd name="f20" fmla="+- f17 0 f1"/>
              <a:gd name="f21" fmla="*/ 0 1 f18"/>
              <a:gd name="f22" fmla="*/ 25400 1 f19"/>
              <a:gd name="f23" fmla="*/ 0 1 f19"/>
              <a:gd name="f24" fmla="*/ 1 1 f18"/>
              <a:gd name="f25" fmla="*/ f21 f10 1"/>
              <a:gd name="f26" fmla="*/ f24 f10 1"/>
              <a:gd name="f27" fmla="*/ f22 f11 1"/>
              <a:gd name="f28" fmla="*/ f23 f11 1"/>
            </a:gdLst>
            <a:ahLst/>
            <a:cxnLst>
              <a:cxn ang="3cd4">
                <a:pos x="hc" y="t"/>
              </a:cxn>
              <a:cxn ang="0">
                <a:pos x="r" y="vc"/>
              </a:cxn>
              <a:cxn ang="cd4">
                <a:pos x="hc" y="b"/>
              </a:cxn>
              <a:cxn ang="cd2">
                <a:pos x="l" y="vc"/>
              </a:cxn>
              <a:cxn ang="f20">
                <a:pos x="f25" y="f27"/>
              </a:cxn>
              <a:cxn ang="f20">
                <a:pos x="f25" y="f28"/>
              </a:cxn>
              <a:cxn ang="f20">
                <a:pos x="f25" y="f27"/>
              </a:cxn>
            </a:cxnLst>
            <a:rect l="f25" t="f28" r="f26" b="f27"/>
            <a:pathLst>
              <a:path h="25400">
                <a:moveTo>
                  <a:pt x="f5" y="f6"/>
                </a:moveTo>
                <a:cubicBezTo>
                  <a:pt x="f5" y="f7"/>
                  <a:pt x="f5" y="f8"/>
                  <a:pt x="f5" y="f5"/>
                </a:cubicBezTo>
                <a:cubicBezTo>
                  <a:pt x="f5" y="f8"/>
                  <a:pt x="f5" y="f7"/>
                  <a:pt x="f5"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Montserrat Light"/>
              <a:ea typeface="Arial Unicode MS"/>
            </a:endParaRPr>
          </a:p>
        </p:txBody>
      </p:sp>
      <p:sp>
        <p:nvSpPr>
          <p:cNvPr id="18" name="Freeform 10">
            <a:extLst>
              <a:ext uri="{FF2B5EF4-FFF2-40B4-BE49-F238E27FC236}">
                <a16:creationId xmlns:a16="http://schemas.microsoft.com/office/drawing/2014/main" id="{82E310B9-FA82-40C7-9273-2ED3B8684BBA}"/>
              </a:ext>
            </a:extLst>
          </p:cNvPr>
          <p:cNvSpPr/>
          <p:nvPr/>
        </p:nvSpPr>
        <p:spPr>
          <a:xfrm>
            <a:off x="8751886" y="3960815"/>
            <a:ext cx="6345" cy="30166"/>
          </a:xfrm>
          <a:custGeom>
            <a:avLst/>
            <a:gdLst>
              <a:gd name="f0" fmla="val 10800000"/>
              <a:gd name="f1" fmla="val 5400000"/>
              <a:gd name="f2" fmla="val 180"/>
              <a:gd name="f3" fmla="val w"/>
              <a:gd name="f4" fmla="val h"/>
              <a:gd name="f5" fmla="val 0"/>
              <a:gd name="f6" fmla="val 1"/>
              <a:gd name="f7" fmla="val 5"/>
              <a:gd name="f8" fmla="val 3"/>
              <a:gd name="f9" fmla="val 2"/>
              <a:gd name="f10" fmla="+- 0 0 -90"/>
              <a:gd name="f11" fmla="*/ f3 1 1"/>
              <a:gd name="f12" fmla="*/ f4 1 5"/>
              <a:gd name="f13" fmla="val f5"/>
              <a:gd name="f14" fmla="val f6"/>
              <a:gd name="f15" fmla="val f7"/>
              <a:gd name="f16" fmla="*/ f10 f0 1"/>
              <a:gd name="f17" fmla="+- f15 0 f13"/>
              <a:gd name="f18" fmla="+- f14 0 f13"/>
              <a:gd name="f19" fmla="*/ f16 1 f2"/>
              <a:gd name="f20" fmla="*/ f17 1 5"/>
              <a:gd name="f21" fmla="val f18"/>
              <a:gd name="f22" fmla="*/ 1 f18 1"/>
              <a:gd name="f23" fmla="*/ 5 f17 1"/>
              <a:gd name="f24" fmla="*/ 0 f18 1"/>
              <a:gd name="f25" fmla="*/ 0 f17 1"/>
              <a:gd name="f26" fmla="+- f19 0 f1"/>
              <a:gd name="f27" fmla="*/ f23 1 5"/>
              <a:gd name="f28" fmla="*/ f25 1 5"/>
              <a:gd name="f29" fmla="*/ f22 1 f21"/>
              <a:gd name="f30" fmla="*/ f24 1 f21"/>
              <a:gd name="f31" fmla="*/ 0 1 f21"/>
              <a:gd name="f32" fmla="*/ f14 1 f21"/>
              <a:gd name="f33" fmla="*/ 0 1 f20"/>
              <a:gd name="f34" fmla="*/ f15 1 f20"/>
              <a:gd name="f35" fmla="*/ f27 1 f20"/>
              <a:gd name="f36" fmla="*/ f28 1 f20"/>
              <a:gd name="f37" fmla="*/ f31 f11 1"/>
              <a:gd name="f38" fmla="*/ f32 f11 1"/>
              <a:gd name="f39" fmla="*/ f34 f12 1"/>
              <a:gd name="f40" fmla="*/ f33 f12 1"/>
              <a:gd name="f41" fmla="*/ f29 f11 1"/>
              <a:gd name="f42" fmla="*/ f30 f11 1"/>
              <a:gd name="f43" fmla="*/ f35 f12 1"/>
              <a:gd name="f44" fmla="*/ f36 f12 1"/>
            </a:gdLst>
            <a:ahLst/>
            <a:cxnLst>
              <a:cxn ang="3cd4">
                <a:pos x="hc" y="t"/>
              </a:cxn>
              <a:cxn ang="0">
                <a:pos x="r" y="vc"/>
              </a:cxn>
              <a:cxn ang="cd4">
                <a:pos x="hc" y="b"/>
              </a:cxn>
              <a:cxn ang="cd2">
                <a:pos x="l" y="vc"/>
              </a:cxn>
              <a:cxn ang="f26">
                <a:pos x="f41" y="f43"/>
              </a:cxn>
              <a:cxn ang="f26">
                <a:pos x="f42" y="f44"/>
              </a:cxn>
              <a:cxn ang="f26">
                <a:pos x="f41" y="f43"/>
              </a:cxn>
            </a:cxnLst>
            <a:rect l="f37" t="f40" r="f38" b="f39"/>
            <a:pathLst>
              <a:path w="1" h="5">
                <a:moveTo>
                  <a:pt x="f6" y="f7"/>
                </a:moveTo>
                <a:cubicBezTo>
                  <a:pt x="f5" y="f8"/>
                  <a:pt x="f5" y="f9"/>
                  <a:pt x="f5" y="f5"/>
                </a:cubicBezTo>
                <a:cubicBezTo>
                  <a:pt x="f5" y="f9"/>
                  <a:pt x="f5" y="f8"/>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Montserrat Light"/>
              <a:ea typeface="Arial Unicode MS"/>
            </a:endParaRPr>
          </a:p>
        </p:txBody>
      </p:sp>
      <p:sp>
        <p:nvSpPr>
          <p:cNvPr id="14" name="Rectángulo 13">
            <a:extLst>
              <a:ext uri="{FF2B5EF4-FFF2-40B4-BE49-F238E27FC236}">
                <a16:creationId xmlns:a16="http://schemas.microsoft.com/office/drawing/2014/main" id="{395D762C-8922-405C-BE3B-21C097FCA8C5}"/>
              </a:ext>
            </a:extLst>
          </p:cNvPr>
          <p:cNvSpPr/>
          <p:nvPr/>
        </p:nvSpPr>
        <p:spPr>
          <a:xfrm rot="18900000">
            <a:off x="6542075" y="1933506"/>
            <a:ext cx="3314475" cy="3314475"/>
          </a:xfrm>
          <a:prstGeom prst="rect">
            <a:avLst/>
          </a:prstGeom>
          <a:solidFill>
            <a:srgbClr val="6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4" name="Rectángulo 33">
            <a:extLst>
              <a:ext uri="{FF2B5EF4-FFF2-40B4-BE49-F238E27FC236}">
                <a16:creationId xmlns:a16="http://schemas.microsoft.com/office/drawing/2014/main" id="{6B693274-1CCF-4AE6-8FD6-BBDF792133EE}"/>
              </a:ext>
            </a:extLst>
          </p:cNvPr>
          <p:cNvSpPr/>
          <p:nvPr/>
        </p:nvSpPr>
        <p:spPr>
          <a:xfrm rot="18900000">
            <a:off x="6086904" y="1389995"/>
            <a:ext cx="4146001" cy="41460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Rectángulo 1">
            <a:extLst>
              <a:ext uri="{FF2B5EF4-FFF2-40B4-BE49-F238E27FC236}">
                <a16:creationId xmlns:a16="http://schemas.microsoft.com/office/drawing/2014/main" id="{0907619D-51D3-44CB-9662-9E578585B68A}"/>
              </a:ext>
            </a:extLst>
          </p:cNvPr>
          <p:cNvSpPr/>
          <p:nvPr/>
        </p:nvSpPr>
        <p:spPr>
          <a:xfrm>
            <a:off x="6472090" y="1863521"/>
            <a:ext cx="3454443" cy="3454443"/>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 name="Gráfico 10">
            <a:extLst>
              <a:ext uri="{FF2B5EF4-FFF2-40B4-BE49-F238E27FC236}">
                <a16:creationId xmlns:a16="http://schemas.microsoft.com/office/drawing/2014/main" id="{49E0E7D9-3EE2-4AA3-A243-99385836FBE8}"/>
              </a:ext>
            </a:extLst>
          </p:cNvPr>
          <p:cNvGrpSpPr/>
          <p:nvPr/>
        </p:nvGrpSpPr>
        <p:grpSpPr>
          <a:xfrm>
            <a:off x="11404094" y="5856870"/>
            <a:ext cx="565706" cy="565706"/>
            <a:chOff x="10895112" y="5490862"/>
            <a:chExt cx="849367" cy="849367"/>
          </a:xfrm>
        </p:grpSpPr>
        <p:sp>
          <p:nvSpPr>
            <p:cNvPr id="12" name="Forma libre: forma 30">
              <a:extLst>
                <a:ext uri="{FF2B5EF4-FFF2-40B4-BE49-F238E27FC236}">
                  <a16:creationId xmlns:a16="http://schemas.microsoft.com/office/drawing/2014/main" id="{BF426B89-D6D1-430C-8C26-B94F763166F6}"/>
                </a:ext>
              </a:extLst>
            </p:cNvPr>
            <p:cNvSpPr/>
            <p:nvPr/>
          </p:nvSpPr>
          <p:spPr>
            <a:xfrm>
              <a:off x="10895112" y="5490862"/>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6D6FF"/>
            </a:soli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4AB32FBA-FA5D-4AD1-B956-4A86C374988A}"/>
                </a:ext>
              </a:extLst>
            </p:cNvPr>
            <p:cNvSpPr/>
            <p:nvPr/>
          </p:nvSpPr>
          <p:spPr>
            <a:xfrm>
              <a:off x="11004374" y="5595204"/>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10" name="TextBox 59">
            <a:extLst>
              <a:ext uri="{FF2B5EF4-FFF2-40B4-BE49-F238E27FC236}">
                <a16:creationId xmlns:a16="http://schemas.microsoft.com/office/drawing/2014/main" id="{08B5F382-076F-4D76-AF8E-3DBB253CB09D}"/>
              </a:ext>
            </a:extLst>
          </p:cNvPr>
          <p:cNvSpPr txBox="1"/>
          <p:nvPr/>
        </p:nvSpPr>
        <p:spPr>
          <a:xfrm>
            <a:off x="9959996" y="6452608"/>
            <a:ext cx="2232004" cy="338556"/>
          </a:xfrm>
          <a:prstGeom prst="rect">
            <a:avLst/>
          </a:prstGeom>
          <a:noFill/>
          <a:ln cap="flat">
            <a:noFill/>
          </a:ln>
        </p:spPr>
        <p:txBody>
          <a:bodyPr vert="horz" wrap="square" lIns="121916" tIns="60963" rIns="121916" bIns="60963" anchor="ctr" anchorCtr="0" compatLnSpc="1">
            <a:spAutoFit/>
          </a:bodyPr>
          <a:lstStyle/>
          <a:p>
            <a:pPr marL="0" marR="0" lvl="0" indent="0" algn="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dirty="0">
                <a:solidFill>
                  <a:schemeClr val="tx1">
                    <a:lumMod val="90000"/>
                    <a:lumOff val="10000"/>
                  </a:schemeClr>
                </a:solidFill>
                <a:uFillTx/>
                <a:latin typeface="Arial" pitchFamily="34"/>
                <a:ea typeface="Arial"/>
                <a:cs typeface="Arial" pitchFamily="34"/>
              </a:rPr>
              <a:t>slidesppt.net</a:t>
            </a:r>
          </a:p>
        </p:txBody>
      </p:sp>
      <p:sp>
        <p:nvSpPr>
          <p:cNvPr id="26" name="Rectangle 17">
            <a:extLst>
              <a:ext uri="{FF2B5EF4-FFF2-40B4-BE49-F238E27FC236}">
                <a16:creationId xmlns:a16="http://schemas.microsoft.com/office/drawing/2014/main" id="{50EC6145-EB2F-42D8-B486-2498B6096829}"/>
              </a:ext>
            </a:extLst>
          </p:cNvPr>
          <p:cNvSpPr/>
          <p:nvPr/>
        </p:nvSpPr>
        <p:spPr>
          <a:xfrm>
            <a:off x="0" y="6518491"/>
            <a:ext cx="10736208"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97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58F663B8-DF54-4F86-82AC-A2A43A54CFCC}"/>
              </a:ext>
            </a:extLst>
          </p:cNvPr>
          <p:cNvSpPr txBox="1"/>
          <p:nvPr/>
        </p:nvSpPr>
        <p:spPr>
          <a:xfrm>
            <a:off x="164123" y="166859"/>
            <a:ext cx="1959448" cy="442742"/>
          </a:xfrm>
          <a:prstGeom prst="rect">
            <a:avLst/>
          </a:prstGeom>
          <a:noFill/>
          <a:ln cap="flat">
            <a:noFill/>
          </a:ln>
        </p:spPr>
        <p:txBody>
          <a:bodyPr vert="horz" wrap="square" lIns="121898" tIns="121898" rIns="121898" bIns="121898" anchor="t" anchorCtr="1" compatLnSpc="1">
            <a:noAutofit/>
          </a:bodyPr>
          <a:lstStyle/>
          <a:p>
            <a:pPr marL="0" marR="0" lvl="0" indent="0" algn="ctr" defTabSz="1219169"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2000" b="1" i="0" u="none" strike="noStrike" kern="0" cap="none" spc="0" baseline="0" dirty="0">
                <a:solidFill>
                  <a:srgbClr val="36D6FF"/>
                </a:solidFill>
                <a:uFillTx/>
                <a:latin typeface="Arial (Títulos)"/>
                <a:ea typeface="DM Sans"/>
                <a:cs typeface="Rubik"/>
              </a:rPr>
              <a:t>RESOURCES</a:t>
            </a:r>
          </a:p>
        </p:txBody>
      </p:sp>
      <p:sp>
        <p:nvSpPr>
          <p:cNvPr id="6" name="Forma libre: forma 5">
            <a:extLst>
              <a:ext uri="{FF2B5EF4-FFF2-40B4-BE49-F238E27FC236}">
                <a16:creationId xmlns:a16="http://schemas.microsoft.com/office/drawing/2014/main" id="{90D56BE2-6305-4D9A-BCB5-14C5862D3941}"/>
              </a:ext>
            </a:extLst>
          </p:cNvPr>
          <p:cNvSpPr/>
          <p:nvPr/>
        </p:nvSpPr>
        <p:spPr>
          <a:xfrm>
            <a:off x="3459521" y="5462117"/>
            <a:ext cx="778659" cy="1004227"/>
          </a:xfrm>
          <a:custGeom>
            <a:avLst/>
            <a:gdLst>
              <a:gd name="connsiteX0" fmla="*/ 477 w 778659"/>
              <a:gd name="connsiteY0" fmla="*/ 504590 h 1004227"/>
              <a:gd name="connsiteX1" fmla="*/ 477 w 778659"/>
              <a:gd name="connsiteY1" fmla="*/ 148199 h 1004227"/>
              <a:gd name="connsiteX2" fmla="*/ 46839 w 778659"/>
              <a:gd name="connsiteY2" fmla="*/ 31695 h 1004227"/>
              <a:gd name="connsiteX3" fmla="*/ 128945 w 778659"/>
              <a:gd name="connsiteY3" fmla="*/ 288 h 1004227"/>
              <a:gd name="connsiteX4" fmla="*/ 689680 w 778659"/>
              <a:gd name="connsiteY4" fmla="*/ 288 h 1004227"/>
              <a:gd name="connsiteX5" fmla="*/ 778267 w 778659"/>
              <a:gd name="connsiteY5" fmla="*/ 88127 h 1004227"/>
              <a:gd name="connsiteX6" fmla="*/ 778417 w 778659"/>
              <a:gd name="connsiteY6" fmla="*/ 795925 h 1004227"/>
              <a:gd name="connsiteX7" fmla="*/ 738385 w 778659"/>
              <a:gd name="connsiteY7" fmla="*/ 835009 h 1004227"/>
              <a:gd name="connsiteX8" fmla="*/ 334634 w 778659"/>
              <a:gd name="connsiteY8" fmla="*/ 836006 h 1004227"/>
              <a:gd name="connsiteX9" fmla="*/ 312700 w 778659"/>
              <a:gd name="connsiteY9" fmla="*/ 812426 h 1004227"/>
              <a:gd name="connsiteX10" fmla="*/ 312799 w 778659"/>
              <a:gd name="connsiteY10" fmla="*/ 623039 h 1004227"/>
              <a:gd name="connsiteX11" fmla="*/ 305521 w 778659"/>
              <a:gd name="connsiteY11" fmla="*/ 598461 h 1004227"/>
              <a:gd name="connsiteX12" fmla="*/ 282788 w 778659"/>
              <a:gd name="connsiteY12" fmla="*/ 613068 h 1004227"/>
              <a:gd name="connsiteX13" fmla="*/ 252279 w 778659"/>
              <a:gd name="connsiteY13" fmla="*/ 652451 h 1004227"/>
              <a:gd name="connsiteX14" fmla="*/ 212148 w 778659"/>
              <a:gd name="connsiteY14" fmla="*/ 653050 h 1004227"/>
              <a:gd name="connsiteX15" fmla="*/ 184729 w 778659"/>
              <a:gd name="connsiteY15" fmla="*/ 617605 h 1004227"/>
              <a:gd name="connsiteX16" fmla="*/ 159106 w 778659"/>
              <a:gd name="connsiteY16" fmla="*/ 599109 h 1004227"/>
              <a:gd name="connsiteX17" fmla="*/ 151229 w 778659"/>
              <a:gd name="connsiteY17" fmla="*/ 628174 h 1004227"/>
              <a:gd name="connsiteX18" fmla="*/ 151428 w 778659"/>
              <a:gd name="connsiteY18" fmla="*/ 797620 h 1004227"/>
              <a:gd name="connsiteX19" fmla="*/ 118426 w 778659"/>
              <a:gd name="connsiteY19" fmla="*/ 837502 h 1004227"/>
              <a:gd name="connsiteX20" fmla="*/ 70020 w 778659"/>
              <a:gd name="connsiteY20" fmla="*/ 891441 h 1004227"/>
              <a:gd name="connsiteX21" fmla="*/ 124808 w 778659"/>
              <a:gd name="connsiteY21" fmla="*/ 937206 h 1004227"/>
              <a:gd name="connsiteX22" fmla="*/ 668094 w 778659"/>
              <a:gd name="connsiteY22" fmla="*/ 937754 h 1004227"/>
              <a:gd name="connsiteX23" fmla="*/ 686888 w 778659"/>
              <a:gd name="connsiteY23" fmla="*/ 915570 h 1004227"/>
              <a:gd name="connsiteX24" fmla="*/ 685143 w 778659"/>
              <a:gd name="connsiteY24" fmla="*/ 895779 h 1004227"/>
              <a:gd name="connsiteX25" fmla="*/ 714058 w 778659"/>
              <a:gd name="connsiteY25" fmla="*/ 863475 h 1004227"/>
              <a:gd name="connsiteX26" fmla="*/ 748705 w 778659"/>
              <a:gd name="connsiteY26" fmla="*/ 888151 h 1004227"/>
              <a:gd name="connsiteX27" fmla="*/ 773830 w 778659"/>
              <a:gd name="connsiteY27" fmla="*/ 957595 h 1004227"/>
              <a:gd name="connsiteX28" fmla="*/ 748605 w 778659"/>
              <a:gd name="connsiteY28" fmla="*/ 1003409 h 1004227"/>
              <a:gd name="connsiteX29" fmla="*/ 721236 w 778659"/>
              <a:gd name="connsiteY29" fmla="*/ 1004107 h 1004227"/>
              <a:gd name="connsiteX30" fmla="*/ 135575 w 778659"/>
              <a:gd name="connsiteY30" fmla="*/ 1004107 h 1004227"/>
              <a:gd name="connsiteX31" fmla="*/ 726 w 778659"/>
              <a:gd name="connsiteY31" fmla="*/ 873445 h 1004227"/>
              <a:gd name="connsiteX32" fmla="*/ 377 w 778659"/>
              <a:gd name="connsiteY32" fmla="*/ 694028 h 1004227"/>
              <a:gd name="connsiteX33" fmla="*/ 377 w 778659"/>
              <a:gd name="connsiteY33" fmla="*/ 504640 h 1004227"/>
              <a:gd name="connsiteX34" fmla="*/ 401037 w 778659"/>
              <a:gd name="connsiteY34" fmla="*/ 419992 h 1004227"/>
              <a:gd name="connsiteX35" fmla="*/ 333887 w 778659"/>
              <a:gd name="connsiteY35" fmla="*/ 419992 h 1004227"/>
              <a:gd name="connsiteX36" fmla="*/ 184680 w 778659"/>
              <a:gd name="connsiteY36" fmla="*/ 420241 h 1004227"/>
              <a:gd name="connsiteX37" fmla="*/ 160950 w 778659"/>
              <a:gd name="connsiteY37" fmla="*/ 439484 h 1004227"/>
              <a:gd name="connsiteX38" fmla="*/ 184281 w 778659"/>
              <a:gd name="connsiteY38" fmla="*/ 459175 h 1004227"/>
              <a:gd name="connsiteX39" fmla="*/ 201679 w 778659"/>
              <a:gd name="connsiteY39" fmla="*/ 459424 h 1004227"/>
              <a:gd name="connsiteX40" fmla="*/ 602090 w 778659"/>
              <a:gd name="connsiteY40" fmla="*/ 459424 h 1004227"/>
              <a:gd name="connsiteX41" fmla="*/ 624424 w 778659"/>
              <a:gd name="connsiteY41" fmla="*/ 458527 h 1004227"/>
              <a:gd name="connsiteX42" fmla="*/ 644414 w 778659"/>
              <a:gd name="connsiteY42" fmla="*/ 440182 h 1004227"/>
              <a:gd name="connsiteX43" fmla="*/ 624823 w 778659"/>
              <a:gd name="connsiteY43" fmla="*/ 421088 h 1004227"/>
              <a:gd name="connsiteX44" fmla="*/ 602489 w 778659"/>
              <a:gd name="connsiteY44" fmla="*/ 420041 h 1004227"/>
              <a:gd name="connsiteX45" fmla="*/ 401037 w 778659"/>
              <a:gd name="connsiteY45" fmla="*/ 420041 h 1004227"/>
              <a:gd name="connsiteX46" fmla="*/ 84726 w 778659"/>
              <a:gd name="connsiteY46" fmla="*/ 252140 h 1004227"/>
              <a:gd name="connsiteX47" fmla="*/ 84876 w 778659"/>
              <a:gd name="connsiteY47" fmla="*/ 252140 h 1004227"/>
              <a:gd name="connsiteX48" fmla="*/ 84876 w 778659"/>
              <a:gd name="connsiteY48" fmla="*/ 316848 h 1004227"/>
              <a:gd name="connsiteX49" fmla="*/ 106911 w 778659"/>
              <a:gd name="connsiteY49" fmla="*/ 336689 h 1004227"/>
              <a:gd name="connsiteX50" fmla="*/ 164091 w 778659"/>
              <a:gd name="connsiteY50" fmla="*/ 334396 h 1004227"/>
              <a:gd name="connsiteX51" fmla="*/ 242807 w 778659"/>
              <a:gd name="connsiteY51" fmla="*/ 256726 h 1004227"/>
              <a:gd name="connsiteX52" fmla="*/ 176155 w 778659"/>
              <a:gd name="connsiteY52" fmla="*/ 170532 h 1004227"/>
              <a:gd name="connsiteX53" fmla="*/ 106761 w 778659"/>
              <a:gd name="connsiteY53" fmla="*/ 166694 h 1004227"/>
              <a:gd name="connsiteX54" fmla="*/ 84726 w 778659"/>
              <a:gd name="connsiteY54" fmla="*/ 189875 h 1004227"/>
              <a:gd name="connsiteX55" fmla="*/ 84726 w 778659"/>
              <a:gd name="connsiteY55" fmla="*/ 252090 h 1004227"/>
              <a:gd name="connsiteX56" fmla="*/ 546854 w 778659"/>
              <a:gd name="connsiteY56" fmla="*/ 207921 h 1004227"/>
              <a:gd name="connsiteX57" fmla="*/ 535288 w 778659"/>
              <a:gd name="connsiteY57" fmla="*/ 171679 h 1004227"/>
              <a:gd name="connsiteX58" fmla="*/ 422124 w 778659"/>
              <a:gd name="connsiteY58" fmla="*/ 195109 h 1004227"/>
              <a:gd name="connsiteX59" fmla="*/ 419881 w 778659"/>
              <a:gd name="connsiteY59" fmla="*/ 307276 h 1004227"/>
              <a:gd name="connsiteX60" fmla="*/ 528509 w 778659"/>
              <a:gd name="connsiteY60" fmla="*/ 334944 h 1004227"/>
              <a:gd name="connsiteX61" fmla="*/ 547203 w 778659"/>
              <a:gd name="connsiteY61" fmla="*/ 303338 h 1004227"/>
              <a:gd name="connsiteX62" fmla="*/ 521729 w 778659"/>
              <a:gd name="connsiteY62" fmla="*/ 306678 h 1004227"/>
              <a:gd name="connsiteX63" fmla="*/ 457819 w 778659"/>
              <a:gd name="connsiteY63" fmla="*/ 293517 h 1004227"/>
              <a:gd name="connsiteX64" fmla="*/ 457420 w 778659"/>
              <a:gd name="connsiteY64" fmla="*/ 211610 h 1004227"/>
              <a:gd name="connsiteX65" fmla="*/ 520582 w 778659"/>
              <a:gd name="connsiteY65" fmla="*/ 198001 h 1004227"/>
              <a:gd name="connsiteX66" fmla="*/ 546804 w 778659"/>
              <a:gd name="connsiteY66" fmla="*/ 207971 h 1004227"/>
              <a:gd name="connsiteX67" fmla="*/ 643916 w 778659"/>
              <a:gd name="connsiteY67" fmla="*/ 166843 h 1004227"/>
              <a:gd name="connsiteX68" fmla="*/ 643916 w 778659"/>
              <a:gd name="connsiteY68" fmla="*/ 166694 h 1004227"/>
              <a:gd name="connsiteX69" fmla="*/ 596656 w 778659"/>
              <a:gd name="connsiteY69" fmla="*/ 166743 h 1004227"/>
              <a:gd name="connsiteX70" fmla="*/ 571730 w 778659"/>
              <a:gd name="connsiteY70" fmla="*/ 180353 h 1004227"/>
              <a:gd name="connsiteX71" fmla="*/ 595261 w 778659"/>
              <a:gd name="connsiteY71" fmla="*/ 194711 h 1004227"/>
              <a:gd name="connsiteX72" fmla="*/ 625072 w 778659"/>
              <a:gd name="connsiteY72" fmla="*/ 226516 h 1004227"/>
              <a:gd name="connsiteX73" fmla="*/ 624972 w 778659"/>
              <a:gd name="connsiteY73" fmla="*/ 316100 h 1004227"/>
              <a:gd name="connsiteX74" fmla="*/ 650447 w 778659"/>
              <a:gd name="connsiteY74" fmla="*/ 335842 h 1004227"/>
              <a:gd name="connsiteX75" fmla="*/ 664106 w 778659"/>
              <a:gd name="connsiteY75" fmla="*/ 314654 h 1004227"/>
              <a:gd name="connsiteX76" fmla="*/ 663807 w 778659"/>
              <a:gd name="connsiteY76" fmla="*/ 235041 h 1004227"/>
              <a:gd name="connsiteX77" fmla="*/ 698953 w 778659"/>
              <a:gd name="connsiteY77" fmla="*/ 195010 h 1004227"/>
              <a:gd name="connsiteX78" fmla="*/ 716949 w 778659"/>
              <a:gd name="connsiteY78" fmla="*/ 182347 h 1004227"/>
              <a:gd name="connsiteX79" fmla="*/ 698753 w 778659"/>
              <a:gd name="connsiteY79" fmla="*/ 166943 h 1004227"/>
              <a:gd name="connsiteX80" fmla="*/ 644016 w 778659"/>
              <a:gd name="connsiteY80" fmla="*/ 166893 h 1004227"/>
              <a:gd name="connsiteX81" fmla="*/ 304424 w 778659"/>
              <a:gd name="connsiteY81" fmla="*/ 252140 h 1004227"/>
              <a:gd name="connsiteX82" fmla="*/ 304524 w 778659"/>
              <a:gd name="connsiteY82" fmla="*/ 252140 h 1004227"/>
              <a:gd name="connsiteX83" fmla="*/ 304524 w 778659"/>
              <a:gd name="connsiteY83" fmla="*/ 262060 h 1004227"/>
              <a:gd name="connsiteX84" fmla="*/ 281293 w 778659"/>
              <a:gd name="connsiteY84" fmla="*/ 314505 h 1004227"/>
              <a:gd name="connsiteX85" fmla="*/ 276856 w 778659"/>
              <a:gd name="connsiteY85" fmla="*/ 325173 h 1004227"/>
              <a:gd name="connsiteX86" fmla="*/ 289419 w 778659"/>
              <a:gd name="connsiteY86" fmla="*/ 334994 h 1004227"/>
              <a:gd name="connsiteX87" fmla="*/ 351335 w 778659"/>
              <a:gd name="connsiteY87" fmla="*/ 336091 h 1004227"/>
              <a:gd name="connsiteX88" fmla="*/ 369979 w 778659"/>
              <a:gd name="connsiteY88" fmla="*/ 327367 h 1004227"/>
              <a:gd name="connsiteX89" fmla="*/ 358514 w 778659"/>
              <a:gd name="connsiteY89" fmla="*/ 311065 h 1004227"/>
              <a:gd name="connsiteX90" fmla="*/ 351883 w 778659"/>
              <a:gd name="connsiteY90" fmla="*/ 196505 h 1004227"/>
              <a:gd name="connsiteX91" fmla="*/ 358713 w 778659"/>
              <a:gd name="connsiteY91" fmla="*/ 193564 h 1004227"/>
              <a:gd name="connsiteX92" fmla="*/ 370129 w 778659"/>
              <a:gd name="connsiteY92" fmla="*/ 177312 h 1004227"/>
              <a:gd name="connsiteX93" fmla="*/ 352182 w 778659"/>
              <a:gd name="connsiteY93" fmla="*/ 166993 h 1004227"/>
              <a:gd name="connsiteX94" fmla="*/ 292559 w 778659"/>
              <a:gd name="connsiteY94" fmla="*/ 166993 h 1004227"/>
              <a:gd name="connsiteX95" fmla="*/ 276656 w 778659"/>
              <a:gd name="connsiteY95" fmla="*/ 179157 h 1004227"/>
              <a:gd name="connsiteX96" fmla="*/ 287674 w 778659"/>
              <a:gd name="connsiteY96" fmla="*/ 193315 h 1004227"/>
              <a:gd name="connsiteX97" fmla="*/ 304424 w 778659"/>
              <a:gd name="connsiteY97" fmla="*/ 219836 h 1004227"/>
              <a:gd name="connsiteX98" fmla="*/ 304424 w 778659"/>
              <a:gd name="connsiteY98" fmla="*/ 252140 h 10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8659" h="1004227">
                <a:moveTo>
                  <a:pt x="477" y="504590"/>
                </a:moveTo>
                <a:cubicBezTo>
                  <a:pt x="477" y="385793"/>
                  <a:pt x="477" y="266996"/>
                  <a:pt x="477" y="148199"/>
                </a:cubicBezTo>
                <a:cubicBezTo>
                  <a:pt x="477" y="103182"/>
                  <a:pt x="11743" y="62453"/>
                  <a:pt x="46839" y="31695"/>
                </a:cubicBezTo>
                <a:cubicBezTo>
                  <a:pt x="70120" y="11255"/>
                  <a:pt x="97887" y="338"/>
                  <a:pt x="128945" y="288"/>
                </a:cubicBezTo>
                <a:cubicBezTo>
                  <a:pt x="315840" y="38"/>
                  <a:pt x="502785" y="-211"/>
                  <a:pt x="689680" y="288"/>
                </a:cubicBezTo>
                <a:cubicBezTo>
                  <a:pt x="741975" y="437"/>
                  <a:pt x="778117" y="35882"/>
                  <a:pt x="778267" y="88127"/>
                </a:cubicBezTo>
                <a:cubicBezTo>
                  <a:pt x="778865" y="324076"/>
                  <a:pt x="778666" y="559976"/>
                  <a:pt x="778417" y="795925"/>
                </a:cubicBezTo>
                <a:cubicBezTo>
                  <a:pt x="778417" y="823793"/>
                  <a:pt x="766751" y="834909"/>
                  <a:pt x="738385" y="835009"/>
                </a:cubicBezTo>
                <a:cubicBezTo>
                  <a:pt x="603785" y="835458"/>
                  <a:pt x="469235" y="835208"/>
                  <a:pt x="334634" y="836006"/>
                </a:cubicBezTo>
                <a:cubicBezTo>
                  <a:pt x="316389" y="836106"/>
                  <a:pt x="312500" y="828927"/>
                  <a:pt x="312700" y="812426"/>
                </a:cubicBezTo>
                <a:cubicBezTo>
                  <a:pt x="313397" y="749313"/>
                  <a:pt x="313049" y="686151"/>
                  <a:pt x="312799" y="623039"/>
                </a:cubicBezTo>
                <a:cubicBezTo>
                  <a:pt x="312799" y="614265"/>
                  <a:pt x="315890" y="602848"/>
                  <a:pt x="305521" y="598461"/>
                </a:cubicBezTo>
                <a:cubicBezTo>
                  <a:pt x="292858" y="593078"/>
                  <a:pt x="288721" y="605989"/>
                  <a:pt x="282788" y="613068"/>
                </a:cubicBezTo>
                <a:cubicBezTo>
                  <a:pt x="272170" y="625830"/>
                  <a:pt x="262748" y="639589"/>
                  <a:pt x="252279" y="652451"/>
                </a:cubicBezTo>
                <a:cubicBezTo>
                  <a:pt x="237623" y="670498"/>
                  <a:pt x="226755" y="670697"/>
                  <a:pt x="212148" y="653050"/>
                </a:cubicBezTo>
                <a:cubicBezTo>
                  <a:pt x="202626" y="641534"/>
                  <a:pt x="194849" y="628522"/>
                  <a:pt x="184729" y="617605"/>
                </a:cubicBezTo>
                <a:cubicBezTo>
                  <a:pt x="177551" y="609878"/>
                  <a:pt x="174061" y="593177"/>
                  <a:pt x="159106" y="599109"/>
                </a:cubicBezTo>
                <a:cubicBezTo>
                  <a:pt x="146643" y="604045"/>
                  <a:pt x="151279" y="617954"/>
                  <a:pt x="151229" y="628174"/>
                </a:cubicBezTo>
                <a:cubicBezTo>
                  <a:pt x="150880" y="684656"/>
                  <a:pt x="150083" y="741188"/>
                  <a:pt x="151428" y="797620"/>
                </a:cubicBezTo>
                <a:cubicBezTo>
                  <a:pt x="152027" y="822397"/>
                  <a:pt x="149385" y="836854"/>
                  <a:pt x="118426" y="837502"/>
                </a:cubicBezTo>
                <a:cubicBezTo>
                  <a:pt x="84926" y="838200"/>
                  <a:pt x="67926" y="860982"/>
                  <a:pt x="70020" y="891441"/>
                </a:cubicBezTo>
                <a:cubicBezTo>
                  <a:pt x="71964" y="919608"/>
                  <a:pt x="91756" y="937156"/>
                  <a:pt x="124808" y="937206"/>
                </a:cubicBezTo>
                <a:cubicBezTo>
                  <a:pt x="305920" y="937555"/>
                  <a:pt x="487032" y="937206"/>
                  <a:pt x="668094" y="937754"/>
                </a:cubicBezTo>
                <a:cubicBezTo>
                  <a:pt x="685542" y="937754"/>
                  <a:pt x="690179" y="931373"/>
                  <a:pt x="686888" y="915570"/>
                </a:cubicBezTo>
                <a:cubicBezTo>
                  <a:pt x="685542" y="909139"/>
                  <a:pt x="684695" y="902309"/>
                  <a:pt x="685143" y="895779"/>
                </a:cubicBezTo>
                <a:cubicBezTo>
                  <a:pt x="686390" y="877782"/>
                  <a:pt x="696310" y="865867"/>
                  <a:pt x="714058" y="863475"/>
                </a:cubicBezTo>
                <a:cubicBezTo>
                  <a:pt x="732154" y="861032"/>
                  <a:pt x="745415" y="869956"/>
                  <a:pt x="748705" y="888151"/>
                </a:cubicBezTo>
                <a:cubicBezTo>
                  <a:pt x="753142" y="912928"/>
                  <a:pt x="760569" y="935660"/>
                  <a:pt x="773830" y="957595"/>
                </a:cubicBezTo>
                <a:cubicBezTo>
                  <a:pt x="785894" y="977536"/>
                  <a:pt x="772035" y="1000169"/>
                  <a:pt x="748605" y="1003409"/>
                </a:cubicBezTo>
                <a:cubicBezTo>
                  <a:pt x="739632" y="1004656"/>
                  <a:pt x="730359" y="1004107"/>
                  <a:pt x="721236" y="1004107"/>
                </a:cubicBezTo>
                <a:cubicBezTo>
                  <a:pt x="526016" y="1004107"/>
                  <a:pt x="330796" y="1004107"/>
                  <a:pt x="135575" y="1004107"/>
                </a:cubicBezTo>
                <a:cubicBezTo>
                  <a:pt x="48484" y="1004107"/>
                  <a:pt x="2770" y="960586"/>
                  <a:pt x="726" y="873445"/>
                </a:cubicBezTo>
                <a:cubicBezTo>
                  <a:pt x="-670" y="813672"/>
                  <a:pt x="377" y="753800"/>
                  <a:pt x="377" y="694028"/>
                </a:cubicBezTo>
                <a:cubicBezTo>
                  <a:pt x="377" y="630915"/>
                  <a:pt x="377" y="567753"/>
                  <a:pt x="377" y="504640"/>
                </a:cubicBezTo>
                <a:close/>
                <a:moveTo>
                  <a:pt x="401037" y="419992"/>
                </a:moveTo>
                <a:cubicBezTo>
                  <a:pt x="378654" y="419992"/>
                  <a:pt x="356270" y="419992"/>
                  <a:pt x="333887" y="419992"/>
                </a:cubicBezTo>
                <a:cubicBezTo>
                  <a:pt x="284134" y="420041"/>
                  <a:pt x="234382" y="420091"/>
                  <a:pt x="184680" y="420241"/>
                </a:cubicBezTo>
                <a:cubicBezTo>
                  <a:pt x="171668" y="420241"/>
                  <a:pt x="161100" y="424428"/>
                  <a:pt x="160950" y="439484"/>
                </a:cubicBezTo>
                <a:cubicBezTo>
                  <a:pt x="160801" y="454539"/>
                  <a:pt x="171220" y="458876"/>
                  <a:pt x="184281" y="459175"/>
                </a:cubicBezTo>
                <a:cubicBezTo>
                  <a:pt x="190064" y="459325"/>
                  <a:pt x="195896" y="459424"/>
                  <a:pt x="201679" y="459424"/>
                </a:cubicBezTo>
                <a:cubicBezTo>
                  <a:pt x="335133" y="459424"/>
                  <a:pt x="468636" y="459424"/>
                  <a:pt x="602090" y="459424"/>
                </a:cubicBezTo>
                <a:cubicBezTo>
                  <a:pt x="609518" y="459424"/>
                  <a:pt x="617046" y="459424"/>
                  <a:pt x="624424" y="458527"/>
                </a:cubicBezTo>
                <a:cubicBezTo>
                  <a:pt x="635142" y="457131"/>
                  <a:pt x="644464" y="451947"/>
                  <a:pt x="644414" y="440182"/>
                </a:cubicBezTo>
                <a:cubicBezTo>
                  <a:pt x="644315" y="428815"/>
                  <a:pt x="635491" y="422783"/>
                  <a:pt x="624823" y="421088"/>
                </a:cubicBezTo>
                <a:cubicBezTo>
                  <a:pt x="617494" y="419892"/>
                  <a:pt x="609967" y="420091"/>
                  <a:pt x="602489" y="420041"/>
                </a:cubicBezTo>
                <a:cubicBezTo>
                  <a:pt x="535338" y="419992"/>
                  <a:pt x="468188" y="420041"/>
                  <a:pt x="401037" y="420041"/>
                </a:cubicBezTo>
                <a:close/>
                <a:moveTo>
                  <a:pt x="84726" y="252140"/>
                </a:moveTo>
                <a:lnTo>
                  <a:pt x="84876" y="252140"/>
                </a:lnTo>
                <a:cubicBezTo>
                  <a:pt x="84876" y="273726"/>
                  <a:pt x="84776" y="295312"/>
                  <a:pt x="84876" y="316848"/>
                </a:cubicBezTo>
                <a:cubicBezTo>
                  <a:pt x="84926" y="331405"/>
                  <a:pt x="92105" y="337686"/>
                  <a:pt x="106911" y="336689"/>
                </a:cubicBezTo>
                <a:cubicBezTo>
                  <a:pt x="125954" y="335443"/>
                  <a:pt x="145047" y="335592"/>
                  <a:pt x="164091" y="334396"/>
                </a:cubicBezTo>
                <a:cubicBezTo>
                  <a:pt x="209606" y="331604"/>
                  <a:pt x="239317" y="302092"/>
                  <a:pt x="242807" y="256726"/>
                </a:cubicBezTo>
                <a:cubicBezTo>
                  <a:pt x="245998" y="215050"/>
                  <a:pt x="218529" y="180004"/>
                  <a:pt x="176155" y="170532"/>
                </a:cubicBezTo>
                <a:cubicBezTo>
                  <a:pt x="153123" y="165398"/>
                  <a:pt x="129942" y="167192"/>
                  <a:pt x="106761" y="166694"/>
                </a:cubicBezTo>
                <a:cubicBezTo>
                  <a:pt x="90509" y="166345"/>
                  <a:pt x="84627" y="174919"/>
                  <a:pt x="84726" y="189875"/>
                </a:cubicBezTo>
                <a:cubicBezTo>
                  <a:pt x="84876" y="210613"/>
                  <a:pt x="84726" y="231352"/>
                  <a:pt x="84726" y="252090"/>
                </a:cubicBezTo>
                <a:close/>
                <a:moveTo>
                  <a:pt x="546854" y="207921"/>
                </a:moveTo>
                <a:cubicBezTo>
                  <a:pt x="548848" y="193863"/>
                  <a:pt x="551740" y="180652"/>
                  <a:pt x="535288" y="171679"/>
                </a:cubicBezTo>
                <a:cubicBezTo>
                  <a:pt x="501389" y="153184"/>
                  <a:pt x="445655" y="164401"/>
                  <a:pt x="422124" y="195109"/>
                </a:cubicBezTo>
                <a:cubicBezTo>
                  <a:pt x="399143" y="225070"/>
                  <a:pt x="398096" y="277814"/>
                  <a:pt x="419881" y="307276"/>
                </a:cubicBezTo>
                <a:cubicBezTo>
                  <a:pt x="441966" y="337187"/>
                  <a:pt x="487879" y="348205"/>
                  <a:pt x="528509" y="334944"/>
                </a:cubicBezTo>
                <a:cubicBezTo>
                  <a:pt x="545409" y="329410"/>
                  <a:pt x="553485" y="317546"/>
                  <a:pt x="547203" y="303338"/>
                </a:cubicBezTo>
                <a:cubicBezTo>
                  <a:pt x="540124" y="287236"/>
                  <a:pt x="529705" y="303886"/>
                  <a:pt x="521729" y="306678"/>
                </a:cubicBezTo>
                <a:cubicBezTo>
                  <a:pt x="497800" y="315103"/>
                  <a:pt x="471727" y="310616"/>
                  <a:pt x="457819" y="293517"/>
                </a:cubicBezTo>
                <a:cubicBezTo>
                  <a:pt x="441417" y="273377"/>
                  <a:pt x="441218" y="233545"/>
                  <a:pt x="457420" y="211610"/>
                </a:cubicBezTo>
                <a:cubicBezTo>
                  <a:pt x="470680" y="193664"/>
                  <a:pt x="495407" y="188678"/>
                  <a:pt x="520582" y="198001"/>
                </a:cubicBezTo>
                <a:cubicBezTo>
                  <a:pt x="528908" y="201092"/>
                  <a:pt x="535338" y="209018"/>
                  <a:pt x="546804" y="207971"/>
                </a:cubicBezTo>
                <a:close/>
                <a:moveTo>
                  <a:pt x="643916" y="166843"/>
                </a:moveTo>
                <a:lnTo>
                  <a:pt x="643916" y="166694"/>
                </a:lnTo>
                <a:cubicBezTo>
                  <a:pt x="628163" y="166694"/>
                  <a:pt x="612410" y="166544"/>
                  <a:pt x="596656" y="166743"/>
                </a:cubicBezTo>
                <a:cubicBezTo>
                  <a:pt x="585938" y="166893"/>
                  <a:pt x="572528" y="165398"/>
                  <a:pt x="571730" y="180353"/>
                </a:cubicBezTo>
                <a:cubicBezTo>
                  <a:pt x="570833" y="196455"/>
                  <a:pt x="584941" y="195159"/>
                  <a:pt x="595261" y="194711"/>
                </a:cubicBezTo>
                <a:cubicBezTo>
                  <a:pt x="618392" y="193614"/>
                  <a:pt x="625820" y="204681"/>
                  <a:pt x="625072" y="226516"/>
                </a:cubicBezTo>
                <a:cubicBezTo>
                  <a:pt x="624025" y="256328"/>
                  <a:pt x="624972" y="286239"/>
                  <a:pt x="624972" y="316100"/>
                </a:cubicBezTo>
                <a:cubicBezTo>
                  <a:pt x="624972" y="333797"/>
                  <a:pt x="637336" y="335792"/>
                  <a:pt x="650447" y="335842"/>
                </a:cubicBezTo>
                <a:cubicBezTo>
                  <a:pt x="665203" y="335842"/>
                  <a:pt x="664255" y="325073"/>
                  <a:pt x="664106" y="314654"/>
                </a:cubicBezTo>
                <a:cubicBezTo>
                  <a:pt x="663757" y="288133"/>
                  <a:pt x="663558" y="261562"/>
                  <a:pt x="663807" y="235041"/>
                </a:cubicBezTo>
                <a:cubicBezTo>
                  <a:pt x="664156" y="200643"/>
                  <a:pt x="665851" y="198798"/>
                  <a:pt x="698953" y="195010"/>
                </a:cubicBezTo>
                <a:cubicBezTo>
                  <a:pt x="707527" y="194013"/>
                  <a:pt x="716501" y="193614"/>
                  <a:pt x="716949" y="182347"/>
                </a:cubicBezTo>
                <a:cubicBezTo>
                  <a:pt x="717398" y="170283"/>
                  <a:pt x="708873" y="167043"/>
                  <a:pt x="698753" y="166943"/>
                </a:cubicBezTo>
                <a:cubicBezTo>
                  <a:pt x="680507" y="166743"/>
                  <a:pt x="662262" y="166893"/>
                  <a:pt x="644016" y="166893"/>
                </a:cubicBezTo>
                <a:close/>
                <a:moveTo>
                  <a:pt x="304424" y="252140"/>
                </a:moveTo>
                <a:lnTo>
                  <a:pt x="304524" y="252140"/>
                </a:lnTo>
                <a:cubicBezTo>
                  <a:pt x="304524" y="255430"/>
                  <a:pt x="304673" y="258770"/>
                  <a:pt x="304524" y="262060"/>
                </a:cubicBezTo>
                <a:cubicBezTo>
                  <a:pt x="303427" y="282400"/>
                  <a:pt x="311802" y="306828"/>
                  <a:pt x="281293" y="314505"/>
                </a:cubicBezTo>
                <a:cubicBezTo>
                  <a:pt x="277454" y="315452"/>
                  <a:pt x="276158" y="320736"/>
                  <a:pt x="276856" y="325173"/>
                </a:cubicBezTo>
                <a:cubicBezTo>
                  <a:pt x="278003" y="332302"/>
                  <a:pt x="283486" y="334795"/>
                  <a:pt x="289419" y="334994"/>
                </a:cubicBezTo>
                <a:cubicBezTo>
                  <a:pt x="310057" y="335692"/>
                  <a:pt x="330696" y="335742"/>
                  <a:pt x="351335" y="336091"/>
                </a:cubicBezTo>
                <a:cubicBezTo>
                  <a:pt x="359062" y="336240"/>
                  <a:pt x="367287" y="335991"/>
                  <a:pt x="369979" y="327367"/>
                </a:cubicBezTo>
                <a:cubicBezTo>
                  <a:pt x="372871" y="318094"/>
                  <a:pt x="365044" y="315053"/>
                  <a:pt x="358514" y="311065"/>
                </a:cubicBezTo>
                <a:cubicBezTo>
                  <a:pt x="340417" y="299998"/>
                  <a:pt x="335382" y="209417"/>
                  <a:pt x="351883" y="196505"/>
                </a:cubicBezTo>
                <a:cubicBezTo>
                  <a:pt x="353778" y="195059"/>
                  <a:pt x="356370" y="194511"/>
                  <a:pt x="358713" y="193564"/>
                </a:cubicBezTo>
                <a:cubicBezTo>
                  <a:pt x="366091" y="190623"/>
                  <a:pt x="372771" y="186585"/>
                  <a:pt x="370129" y="177312"/>
                </a:cubicBezTo>
                <a:cubicBezTo>
                  <a:pt x="367686" y="168788"/>
                  <a:pt x="360009" y="167043"/>
                  <a:pt x="352182" y="166993"/>
                </a:cubicBezTo>
                <a:cubicBezTo>
                  <a:pt x="332291" y="166843"/>
                  <a:pt x="312450" y="166793"/>
                  <a:pt x="292559" y="166993"/>
                </a:cubicBezTo>
                <a:cubicBezTo>
                  <a:pt x="284483" y="167092"/>
                  <a:pt x="277604" y="169735"/>
                  <a:pt x="276656" y="179157"/>
                </a:cubicBezTo>
                <a:cubicBezTo>
                  <a:pt x="275909" y="187083"/>
                  <a:pt x="280395" y="191719"/>
                  <a:pt x="287674" y="193315"/>
                </a:cubicBezTo>
                <a:cubicBezTo>
                  <a:pt x="302480" y="196505"/>
                  <a:pt x="304374" y="207572"/>
                  <a:pt x="304424" y="219836"/>
                </a:cubicBezTo>
                <a:cubicBezTo>
                  <a:pt x="304524" y="230604"/>
                  <a:pt x="304424" y="241372"/>
                  <a:pt x="304424" y="252140"/>
                </a:cubicBezTo>
                <a:close/>
              </a:path>
            </a:pathLst>
          </a:custGeom>
          <a:solidFill>
            <a:srgbClr val="FFC000"/>
          </a:solidFill>
          <a:ln w="4984" cap="flat">
            <a:noFill/>
            <a:prstDash val="solid"/>
            <a:miter/>
          </a:ln>
        </p:spPr>
        <p:txBody>
          <a:bodyPr rtlCol="0" anchor="ctr"/>
          <a:lstStyle/>
          <a:p>
            <a:endParaRPr lang="LID4096"/>
          </a:p>
        </p:txBody>
      </p:sp>
      <p:sp>
        <p:nvSpPr>
          <p:cNvPr id="7" name="Forma libre: forma 6">
            <a:extLst>
              <a:ext uri="{FF2B5EF4-FFF2-40B4-BE49-F238E27FC236}">
                <a16:creationId xmlns:a16="http://schemas.microsoft.com/office/drawing/2014/main" id="{D9694B76-A67F-4EEB-BCD2-C6128FAD33E9}"/>
              </a:ext>
            </a:extLst>
          </p:cNvPr>
          <p:cNvSpPr/>
          <p:nvPr/>
        </p:nvSpPr>
        <p:spPr>
          <a:xfrm>
            <a:off x="4803949" y="5434538"/>
            <a:ext cx="1123326" cy="999937"/>
          </a:xfrm>
          <a:custGeom>
            <a:avLst/>
            <a:gdLst>
              <a:gd name="connsiteX0" fmla="*/ 306 w 1123326"/>
              <a:gd name="connsiteY0" fmla="*/ 569907 h 999937"/>
              <a:gd name="connsiteX1" fmla="*/ 7 w 1123326"/>
              <a:gd name="connsiteY1" fmla="*/ 278324 h 999937"/>
              <a:gd name="connsiteX2" fmla="*/ 51105 w 1123326"/>
              <a:gd name="connsiteY2" fmla="*/ 185300 h 999937"/>
              <a:gd name="connsiteX3" fmla="*/ 66011 w 1123326"/>
              <a:gd name="connsiteY3" fmla="*/ 159078 h 999937"/>
              <a:gd name="connsiteX4" fmla="*/ 66011 w 1123326"/>
              <a:gd name="connsiteY4" fmla="*/ 94270 h 999937"/>
              <a:gd name="connsiteX5" fmla="*/ 82064 w 1123326"/>
              <a:gd name="connsiteY5" fmla="*/ 69394 h 999937"/>
              <a:gd name="connsiteX6" fmla="*/ 283117 w 1123326"/>
              <a:gd name="connsiteY6" fmla="*/ 4935 h 999937"/>
              <a:gd name="connsiteX7" fmla="*/ 542446 w 1123326"/>
              <a:gd name="connsiteY7" fmla="*/ 52893 h 999937"/>
              <a:gd name="connsiteX8" fmla="*/ 574452 w 1123326"/>
              <a:gd name="connsiteY8" fmla="*/ 55685 h 999937"/>
              <a:gd name="connsiteX9" fmla="*/ 948391 w 1123326"/>
              <a:gd name="connsiteY9" fmla="*/ 33899 h 999937"/>
              <a:gd name="connsiteX10" fmla="*/ 1034435 w 1123326"/>
              <a:gd name="connsiteY10" fmla="*/ 67051 h 999937"/>
              <a:gd name="connsiteX11" fmla="*/ 1054726 w 1123326"/>
              <a:gd name="connsiteY11" fmla="*/ 96663 h 999937"/>
              <a:gd name="connsiteX12" fmla="*/ 1054576 w 1123326"/>
              <a:gd name="connsiteY12" fmla="*/ 119096 h 999937"/>
              <a:gd name="connsiteX13" fmla="*/ 1087728 w 1123326"/>
              <a:gd name="connsiteY13" fmla="*/ 198959 h 999937"/>
              <a:gd name="connsiteX14" fmla="*/ 1122873 w 1123326"/>
              <a:gd name="connsiteY14" fmla="*/ 285403 h 999937"/>
              <a:gd name="connsiteX15" fmla="*/ 1122524 w 1123326"/>
              <a:gd name="connsiteY15" fmla="*/ 858600 h 999937"/>
              <a:gd name="connsiteX16" fmla="*/ 1005522 w 1123326"/>
              <a:gd name="connsiteY16" fmla="*/ 970468 h 999937"/>
              <a:gd name="connsiteX17" fmla="*/ 681533 w 1123326"/>
              <a:gd name="connsiteY17" fmla="*/ 970319 h 999937"/>
              <a:gd name="connsiteX18" fmla="*/ 636318 w 1123326"/>
              <a:gd name="connsiteY18" fmla="*/ 981037 h 999937"/>
              <a:gd name="connsiteX19" fmla="*/ 485316 w 1123326"/>
              <a:gd name="connsiteY19" fmla="*/ 981486 h 999937"/>
              <a:gd name="connsiteX20" fmla="*/ 432623 w 1123326"/>
              <a:gd name="connsiteY20" fmla="*/ 970269 h 999937"/>
              <a:gd name="connsiteX21" fmla="*/ 116113 w 1123326"/>
              <a:gd name="connsiteY21" fmla="*/ 970419 h 999937"/>
              <a:gd name="connsiteX22" fmla="*/ 406 w 1123326"/>
              <a:gd name="connsiteY22" fmla="*/ 853915 h 999937"/>
              <a:gd name="connsiteX23" fmla="*/ 406 w 1123326"/>
              <a:gd name="connsiteY23" fmla="*/ 569808 h 999937"/>
              <a:gd name="connsiteX24" fmla="*/ 913544 w 1123326"/>
              <a:gd name="connsiteY24" fmla="*/ 397719 h 999937"/>
              <a:gd name="connsiteX25" fmla="*/ 913894 w 1123326"/>
              <a:gd name="connsiteY25" fmla="*/ 101150 h 999937"/>
              <a:gd name="connsiteX26" fmla="*/ 888569 w 1123326"/>
              <a:gd name="connsiteY26" fmla="*/ 68397 h 999937"/>
              <a:gd name="connsiteX27" fmla="*/ 593794 w 1123326"/>
              <a:gd name="connsiteY27" fmla="*/ 104739 h 999937"/>
              <a:gd name="connsiteX28" fmla="*/ 528089 w 1123326"/>
              <a:gd name="connsiteY28" fmla="*/ 105337 h 999937"/>
              <a:gd name="connsiteX29" fmla="*/ 233364 w 1123326"/>
              <a:gd name="connsiteY29" fmla="*/ 67948 h 999937"/>
              <a:gd name="connsiteX30" fmla="*/ 206793 w 1123326"/>
              <a:gd name="connsiteY30" fmla="*/ 102147 h 999937"/>
              <a:gd name="connsiteX31" fmla="*/ 206843 w 1123326"/>
              <a:gd name="connsiteY31" fmla="*/ 692743 h 999937"/>
              <a:gd name="connsiteX32" fmla="*/ 235558 w 1123326"/>
              <a:gd name="connsiteY32" fmla="*/ 717320 h 999937"/>
              <a:gd name="connsiteX33" fmla="*/ 528488 w 1123326"/>
              <a:gd name="connsiteY33" fmla="*/ 756603 h 999937"/>
              <a:gd name="connsiteX34" fmla="*/ 595140 w 1123326"/>
              <a:gd name="connsiteY34" fmla="*/ 755357 h 999937"/>
              <a:gd name="connsiteX35" fmla="*/ 883583 w 1123326"/>
              <a:gd name="connsiteY35" fmla="*/ 716472 h 999937"/>
              <a:gd name="connsiteX36" fmla="*/ 913445 w 1123326"/>
              <a:gd name="connsiteY36" fmla="*/ 691746 h 999937"/>
              <a:gd name="connsiteX37" fmla="*/ 913544 w 1123326"/>
              <a:gd name="connsiteY37" fmla="*/ 397669 h 999937"/>
              <a:gd name="connsiteX38" fmla="*/ 122244 w 1123326"/>
              <a:gd name="connsiteY38" fmla="*/ 786016 h 999937"/>
              <a:gd name="connsiteX39" fmla="*/ 155894 w 1123326"/>
              <a:gd name="connsiteY39" fmla="*/ 716323 h 999937"/>
              <a:gd name="connsiteX40" fmla="*/ 155246 w 1123326"/>
              <a:gd name="connsiteY40" fmla="*/ 133404 h 999937"/>
              <a:gd name="connsiteX41" fmla="*/ 154997 w 1123326"/>
              <a:gd name="connsiteY41" fmla="*/ 113463 h 999937"/>
              <a:gd name="connsiteX42" fmla="*/ 138546 w 1123326"/>
              <a:gd name="connsiteY42" fmla="*/ 102695 h 999937"/>
              <a:gd name="connsiteX43" fmla="*/ 117658 w 1123326"/>
              <a:gd name="connsiteY43" fmla="*/ 136694 h 999937"/>
              <a:gd name="connsiteX44" fmla="*/ 118007 w 1123326"/>
              <a:gd name="connsiteY44" fmla="*/ 764430 h 999937"/>
              <a:gd name="connsiteX45" fmla="*/ 122294 w 1123326"/>
              <a:gd name="connsiteY45" fmla="*/ 785966 h 999937"/>
              <a:gd name="connsiteX46" fmla="*/ 1000686 w 1123326"/>
              <a:gd name="connsiteY46" fmla="*/ 787412 h 999937"/>
              <a:gd name="connsiteX47" fmla="*/ 1002480 w 1123326"/>
              <a:gd name="connsiteY47" fmla="*/ 773652 h 999937"/>
              <a:gd name="connsiteX48" fmla="*/ 1002879 w 1123326"/>
              <a:gd name="connsiteY48" fmla="*/ 130911 h 999937"/>
              <a:gd name="connsiteX49" fmla="*/ 976857 w 1123326"/>
              <a:gd name="connsiteY49" fmla="*/ 101848 h 999937"/>
              <a:gd name="connsiteX50" fmla="*/ 965590 w 1123326"/>
              <a:gd name="connsiteY50" fmla="*/ 128668 h 999937"/>
              <a:gd name="connsiteX51" fmla="*/ 964493 w 1123326"/>
              <a:gd name="connsiteY51" fmla="*/ 714080 h 999937"/>
              <a:gd name="connsiteX52" fmla="*/ 1000636 w 1123326"/>
              <a:gd name="connsiteY52" fmla="*/ 787362 h 999937"/>
              <a:gd name="connsiteX53" fmla="*/ 151657 w 1123326"/>
              <a:gd name="connsiteY53" fmla="*/ 840255 h 999937"/>
              <a:gd name="connsiteX54" fmla="*/ 180272 w 1123326"/>
              <a:gd name="connsiteY54" fmla="*/ 840255 h 999937"/>
              <a:gd name="connsiteX55" fmla="*/ 404207 w 1123326"/>
              <a:gd name="connsiteY55" fmla="*/ 840704 h 999937"/>
              <a:gd name="connsiteX56" fmla="*/ 475595 w 1123326"/>
              <a:gd name="connsiteY56" fmla="*/ 815628 h 999937"/>
              <a:gd name="connsiteX57" fmla="*/ 471158 w 1123326"/>
              <a:gd name="connsiteY57" fmla="*/ 786913 h 999937"/>
              <a:gd name="connsiteX58" fmla="*/ 253455 w 1123326"/>
              <a:gd name="connsiteY58" fmla="*/ 766374 h 999937"/>
              <a:gd name="connsiteX59" fmla="*/ 151657 w 1123326"/>
              <a:gd name="connsiteY59" fmla="*/ 840255 h 999937"/>
              <a:gd name="connsiteX60" fmla="*/ 970027 w 1123326"/>
              <a:gd name="connsiteY60" fmla="*/ 840255 h 999937"/>
              <a:gd name="connsiteX61" fmla="*/ 890164 w 1123326"/>
              <a:gd name="connsiteY61" fmla="*/ 770363 h 999937"/>
              <a:gd name="connsiteX62" fmla="*/ 741805 w 1123326"/>
              <a:gd name="connsiteY62" fmla="*/ 763682 h 999937"/>
              <a:gd name="connsiteX63" fmla="*/ 641602 w 1123326"/>
              <a:gd name="connsiteY63" fmla="*/ 790852 h 999937"/>
              <a:gd name="connsiteX64" fmla="*/ 633975 w 1123326"/>
              <a:gd name="connsiteY64" fmla="*/ 803913 h 999937"/>
              <a:gd name="connsiteX65" fmla="*/ 700278 w 1123326"/>
              <a:gd name="connsiteY65" fmla="*/ 841152 h 999937"/>
              <a:gd name="connsiteX66" fmla="*/ 886574 w 1123326"/>
              <a:gd name="connsiteY66" fmla="*/ 840205 h 999937"/>
              <a:gd name="connsiteX67" fmla="*/ 970027 w 1123326"/>
              <a:gd name="connsiteY67" fmla="*/ 840205 h 9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23326" h="999937">
                <a:moveTo>
                  <a:pt x="306" y="569907"/>
                </a:moveTo>
                <a:cubicBezTo>
                  <a:pt x="306" y="472696"/>
                  <a:pt x="954" y="375485"/>
                  <a:pt x="7" y="278324"/>
                </a:cubicBezTo>
                <a:cubicBezTo>
                  <a:pt x="-391" y="236897"/>
                  <a:pt x="15860" y="206038"/>
                  <a:pt x="51105" y="185300"/>
                </a:cubicBezTo>
                <a:cubicBezTo>
                  <a:pt x="61774" y="179018"/>
                  <a:pt x="66211" y="171092"/>
                  <a:pt x="66011" y="159078"/>
                </a:cubicBezTo>
                <a:cubicBezTo>
                  <a:pt x="65662" y="137492"/>
                  <a:pt x="66261" y="115856"/>
                  <a:pt x="66011" y="94270"/>
                </a:cubicBezTo>
                <a:cubicBezTo>
                  <a:pt x="65862" y="82106"/>
                  <a:pt x="69900" y="73781"/>
                  <a:pt x="82064" y="69394"/>
                </a:cubicBezTo>
                <a:cubicBezTo>
                  <a:pt x="148317" y="45515"/>
                  <a:pt x="211729" y="13061"/>
                  <a:pt x="283117" y="4935"/>
                </a:cubicBezTo>
                <a:cubicBezTo>
                  <a:pt x="374495" y="-5484"/>
                  <a:pt x="462285" y="3540"/>
                  <a:pt x="542446" y="52893"/>
                </a:cubicBezTo>
                <a:cubicBezTo>
                  <a:pt x="553115" y="59473"/>
                  <a:pt x="562288" y="62963"/>
                  <a:pt x="574452" y="55685"/>
                </a:cubicBezTo>
                <a:cubicBezTo>
                  <a:pt x="695243" y="-16401"/>
                  <a:pt x="820670" y="-12762"/>
                  <a:pt x="948391" y="33899"/>
                </a:cubicBezTo>
                <a:cubicBezTo>
                  <a:pt x="977255" y="44468"/>
                  <a:pt x="1005472" y="56732"/>
                  <a:pt x="1034435" y="67051"/>
                </a:cubicBezTo>
                <a:cubicBezTo>
                  <a:pt x="1049241" y="72335"/>
                  <a:pt x="1056022" y="81059"/>
                  <a:pt x="1054726" y="96663"/>
                </a:cubicBezTo>
                <a:cubicBezTo>
                  <a:pt x="1054127" y="104091"/>
                  <a:pt x="1055124" y="111669"/>
                  <a:pt x="1054576" y="119096"/>
                </a:cubicBezTo>
                <a:cubicBezTo>
                  <a:pt x="1052133" y="151301"/>
                  <a:pt x="1053578" y="178819"/>
                  <a:pt x="1087728" y="198959"/>
                </a:cubicBezTo>
                <a:cubicBezTo>
                  <a:pt x="1117589" y="216607"/>
                  <a:pt x="1122823" y="252002"/>
                  <a:pt x="1122873" y="285403"/>
                </a:cubicBezTo>
                <a:cubicBezTo>
                  <a:pt x="1123122" y="476485"/>
                  <a:pt x="1123920" y="667568"/>
                  <a:pt x="1122524" y="858600"/>
                </a:cubicBezTo>
                <a:cubicBezTo>
                  <a:pt x="1121976" y="933129"/>
                  <a:pt x="1080698" y="970369"/>
                  <a:pt x="1005522" y="970468"/>
                </a:cubicBezTo>
                <a:cubicBezTo>
                  <a:pt x="897542" y="970618"/>
                  <a:pt x="789513" y="970618"/>
                  <a:pt x="681533" y="970319"/>
                </a:cubicBezTo>
                <a:cubicBezTo>
                  <a:pt x="665381" y="970319"/>
                  <a:pt x="650974" y="973559"/>
                  <a:pt x="636318" y="981037"/>
                </a:cubicBezTo>
                <a:cubicBezTo>
                  <a:pt x="586366" y="1006561"/>
                  <a:pt x="535367" y="1005763"/>
                  <a:pt x="485316" y="981486"/>
                </a:cubicBezTo>
                <a:cubicBezTo>
                  <a:pt x="468217" y="973210"/>
                  <a:pt x="451267" y="970219"/>
                  <a:pt x="432623" y="970269"/>
                </a:cubicBezTo>
                <a:cubicBezTo>
                  <a:pt x="327136" y="970667"/>
                  <a:pt x="221599" y="970618"/>
                  <a:pt x="116113" y="970419"/>
                </a:cubicBezTo>
                <a:cubicBezTo>
                  <a:pt x="37994" y="970269"/>
                  <a:pt x="456" y="932431"/>
                  <a:pt x="406" y="853915"/>
                </a:cubicBezTo>
                <a:cubicBezTo>
                  <a:pt x="306" y="759196"/>
                  <a:pt x="406" y="664477"/>
                  <a:pt x="406" y="569808"/>
                </a:cubicBezTo>
                <a:close/>
                <a:moveTo>
                  <a:pt x="913544" y="397719"/>
                </a:moveTo>
                <a:cubicBezTo>
                  <a:pt x="913544" y="298863"/>
                  <a:pt x="913146" y="200006"/>
                  <a:pt x="913894" y="101150"/>
                </a:cubicBezTo>
                <a:cubicBezTo>
                  <a:pt x="914043" y="81907"/>
                  <a:pt x="907313" y="72983"/>
                  <a:pt x="888569" y="68397"/>
                </a:cubicBezTo>
                <a:cubicBezTo>
                  <a:pt x="785525" y="43222"/>
                  <a:pt x="686170" y="44319"/>
                  <a:pt x="593794" y="104739"/>
                </a:cubicBezTo>
                <a:cubicBezTo>
                  <a:pt x="572358" y="118747"/>
                  <a:pt x="549625" y="119396"/>
                  <a:pt x="528089" y="105337"/>
                </a:cubicBezTo>
                <a:cubicBezTo>
                  <a:pt x="435813" y="45017"/>
                  <a:pt x="336608" y="42673"/>
                  <a:pt x="233364" y="67948"/>
                </a:cubicBezTo>
                <a:cubicBezTo>
                  <a:pt x="213772" y="72734"/>
                  <a:pt x="206743" y="81708"/>
                  <a:pt x="206793" y="102147"/>
                </a:cubicBezTo>
                <a:cubicBezTo>
                  <a:pt x="207441" y="299012"/>
                  <a:pt x="207392" y="495877"/>
                  <a:pt x="206843" y="692743"/>
                </a:cubicBezTo>
                <a:cubicBezTo>
                  <a:pt x="206793" y="714678"/>
                  <a:pt x="211729" y="721159"/>
                  <a:pt x="235558" y="717320"/>
                </a:cubicBezTo>
                <a:cubicBezTo>
                  <a:pt x="336857" y="700819"/>
                  <a:pt x="435963" y="705505"/>
                  <a:pt x="528488" y="756603"/>
                </a:cubicBezTo>
                <a:cubicBezTo>
                  <a:pt x="550821" y="768917"/>
                  <a:pt x="573205" y="767222"/>
                  <a:pt x="595140" y="755357"/>
                </a:cubicBezTo>
                <a:cubicBezTo>
                  <a:pt x="686369" y="705904"/>
                  <a:pt x="783730" y="701666"/>
                  <a:pt x="883583" y="716472"/>
                </a:cubicBezTo>
                <a:cubicBezTo>
                  <a:pt x="912797" y="720809"/>
                  <a:pt x="913395" y="720959"/>
                  <a:pt x="913445" y="691746"/>
                </a:cubicBezTo>
                <a:cubicBezTo>
                  <a:pt x="913594" y="593737"/>
                  <a:pt x="913495" y="495728"/>
                  <a:pt x="913544" y="397669"/>
                </a:cubicBezTo>
                <a:close/>
                <a:moveTo>
                  <a:pt x="122244" y="786016"/>
                </a:moveTo>
                <a:cubicBezTo>
                  <a:pt x="143681" y="766274"/>
                  <a:pt x="156094" y="746433"/>
                  <a:pt x="155894" y="716323"/>
                </a:cubicBezTo>
                <a:cubicBezTo>
                  <a:pt x="154598" y="522050"/>
                  <a:pt x="155246" y="327727"/>
                  <a:pt x="155246" y="133404"/>
                </a:cubicBezTo>
                <a:cubicBezTo>
                  <a:pt x="155246" y="126774"/>
                  <a:pt x="155246" y="120094"/>
                  <a:pt x="154997" y="113463"/>
                </a:cubicBezTo>
                <a:cubicBezTo>
                  <a:pt x="154548" y="102246"/>
                  <a:pt x="149414" y="99804"/>
                  <a:pt x="138546" y="102695"/>
                </a:cubicBezTo>
                <a:cubicBezTo>
                  <a:pt x="120051" y="107631"/>
                  <a:pt x="117658" y="120044"/>
                  <a:pt x="117658" y="136694"/>
                </a:cubicBezTo>
                <a:cubicBezTo>
                  <a:pt x="118007" y="345923"/>
                  <a:pt x="117857" y="555201"/>
                  <a:pt x="118007" y="764430"/>
                </a:cubicBezTo>
                <a:cubicBezTo>
                  <a:pt x="118007" y="770811"/>
                  <a:pt x="116063" y="777641"/>
                  <a:pt x="122294" y="785966"/>
                </a:cubicBezTo>
                <a:close/>
                <a:moveTo>
                  <a:pt x="1000686" y="787412"/>
                </a:moveTo>
                <a:cubicBezTo>
                  <a:pt x="1001683" y="780034"/>
                  <a:pt x="1002480" y="776843"/>
                  <a:pt x="1002480" y="773652"/>
                </a:cubicBezTo>
                <a:cubicBezTo>
                  <a:pt x="1002530" y="559389"/>
                  <a:pt x="1002331" y="345175"/>
                  <a:pt x="1002879" y="130911"/>
                </a:cubicBezTo>
                <a:cubicBezTo>
                  <a:pt x="1002929" y="111320"/>
                  <a:pt x="993059" y="101897"/>
                  <a:pt x="976857" y="101848"/>
                </a:cubicBezTo>
                <a:cubicBezTo>
                  <a:pt x="958062" y="101848"/>
                  <a:pt x="965640" y="119047"/>
                  <a:pt x="965590" y="128668"/>
                </a:cubicBezTo>
                <a:cubicBezTo>
                  <a:pt x="965141" y="323789"/>
                  <a:pt x="965939" y="518959"/>
                  <a:pt x="964493" y="714080"/>
                </a:cubicBezTo>
                <a:cubicBezTo>
                  <a:pt x="964244" y="745137"/>
                  <a:pt x="976757" y="765626"/>
                  <a:pt x="1000636" y="787362"/>
                </a:cubicBezTo>
                <a:close/>
                <a:moveTo>
                  <a:pt x="151657" y="840255"/>
                </a:moveTo>
                <a:cubicBezTo>
                  <a:pt x="162774" y="840255"/>
                  <a:pt x="171548" y="840255"/>
                  <a:pt x="180272" y="840255"/>
                </a:cubicBezTo>
                <a:cubicBezTo>
                  <a:pt x="254900" y="840255"/>
                  <a:pt x="329579" y="839407"/>
                  <a:pt x="404207" y="840704"/>
                </a:cubicBezTo>
                <a:cubicBezTo>
                  <a:pt x="431975" y="841202"/>
                  <a:pt x="454258" y="836566"/>
                  <a:pt x="475595" y="815628"/>
                </a:cubicBezTo>
                <a:cubicBezTo>
                  <a:pt x="492594" y="798928"/>
                  <a:pt x="490351" y="794889"/>
                  <a:pt x="471158" y="786913"/>
                </a:cubicBezTo>
                <a:cubicBezTo>
                  <a:pt x="400568" y="757550"/>
                  <a:pt x="327784" y="759046"/>
                  <a:pt x="253455" y="766374"/>
                </a:cubicBezTo>
                <a:cubicBezTo>
                  <a:pt x="204998" y="771160"/>
                  <a:pt x="175137" y="796236"/>
                  <a:pt x="151657" y="840255"/>
                </a:cubicBezTo>
                <a:close/>
                <a:moveTo>
                  <a:pt x="970027" y="840255"/>
                </a:moveTo>
                <a:cubicBezTo>
                  <a:pt x="947494" y="807104"/>
                  <a:pt x="931441" y="777043"/>
                  <a:pt x="890164" y="770363"/>
                </a:cubicBezTo>
                <a:cubicBezTo>
                  <a:pt x="840711" y="762386"/>
                  <a:pt x="791357" y="758797"/>
                  <a:pt x="741805" y="763682"/>
                </a:cubicBezTo>
                <a:cubicBezTo>
                  <a:pt x="707207" y="767072"/>
                  <a:pt x="673108" y="774999"/>
                  <a:pt x="641602" y="790852"/>
                </a:cubicBezTo>
                <a:cubicBezTo>
                  <a:pt x="636717" y="793294"/>
                  <a:pt x="624952" y="796734"/>
                  <a:pt x="633975" y="803913"/>
                </a:cubicBezTo>
                <a:cubicBezTo>
                  <a:pt x="653766" y="819616"/>
                  <a:pt x="667575" y="842897"/>
                  <a:pt x="700278" y="841152"/>
                </a:cubicBezTo>
                <a:cubicBezTo>
                  <a:pt x="762244" y="837912"/>
                  <a:pt x="824459" y="840205"/>
                  <a:pt x="886574" y="840205"/>
                </a:cubicBezTo>
                <a:cubicBezTo>
                  <a:pt x="912797" y="840205"/>
                  <a:pt x="939019" y="840205"/>
                  <a:pt x="970027" y="840205"/>
                </a:cubicBezTo>
                <a:close/>
              </a:path>
            </a:pathLst>
          </a:custGeom>
          <a:solidFill>
            <a:srgbClr val="FFC000"/>
          </a:solidFill>
          <a:ln w="4984" cap="flat">
            <a:noFill/>
            <a:prstDash val="solid"/>
            <a:miter/>
          </a:ln>
        </p:spPr>
        <p:txBody>
          <a:bodyPr rtlCol="0" anchor="ctr"/>
          <a:lstStyle/>
          <a:p>
            <a:endParaRPr lang="LID4096"/>
          </a:p>
        </p:txBody>
      </p:sp>
      <p:sp>
        <p:nvSpPr>
          <p:cNvPr id="8" name="Forma libre: forma 7">
            <a:extLst>
              <a:ext uri="{FF2B5EF4-FFF2-40B4-BE49-F238E27FC236}">
                <a16:creationId xmlns:a16="http://schemas.microsoft.com/office/drawing/2014/main" id="{50FDAA98-6609-446B-858D-E5F87A3C2353}"/>
              </a:ext>
            </a:extLst>
          </p:cNvPr>
          <p:cNvSpPr/>
          <p:nvPr/>
        </p:nvSpPr>
        <p:spPr>
          <a:xfrm>
            <a:off x="468262" y="4025022"/>
            <a:ext cx="934259" cy="1008429"/>
          </a:xfrm>
          <a:custGeom>
            <a:avLst/>
            <a:gdLst>
              <a:gd name="connsiteX0" fmla="*/ 501729 w 934259"/>
              <a:gd name="connsiteY0" fmla="*/ 1497 h 1008429"/>
              <a:gd name="connsiteX1" fmla="*/ 892718 w 934259"/>
              <a:gd name="connsiteY1" fmla="*/ 272243 h 1008429"/>
              <a:gd name="connsiteX2" fmla="*/ 926368 w 934259"/>
              <a:gd name="connsiteY2" fmla="*/ 527086 h 1008429"/>
              <a:gd name="connsiteX3" fmla="*/ 891023 w 934259"/>
              <a:gd name="connsiteY3" fmla="*/ 639901 h 1008429"/>
              <a:gd name="connsiteX4" fmla="*/ 781449 w 934259"/>
              <a:gd name="connsiteY4" fmla="*/ 729884 h 1008429"/>
              <a:gd name="connsiteX5" fmla="*/ 730201 w 934259"/>
              <a:gd name="connsiteY5" fmla="*/ 739854 h 1008429"/>
              <a:gd name="connsiteX6" fmla="*/ 699990 w 934259"/>
              <a:gd name="connsiteY6" fmla="*/ 777891 h 1008429"/>
              <a:gd name="connsiteX7" fmla="*/ 694706 w 934259"/>
              <a:gd name="connsiteY7" fmla="*/ 958904 h 1008429"/>
              <a:gd name="connsiteX8" fmla="*/ 607017 w 934259"/>
              <a:gd name="connsiteY8" fmla="*/ 992355 h 1008429"/>
              <a:gd name="connsiteX9" fmla="*/ 557962 w 934259"/>
              <a:gd name="connsiteY9" fmla="*/ 894545 h 1008429"/>
              <a:gd name="connsiteX10" fmla="*/ 511849 w 934259"/>
              <a:gd name="connsiteY10" fmla="*/ 694339 h 1008429"/>
              <a:gd name="connsiteX11" fmla="*/ 486126 w 934259"/>
              <a:gd name="connsiteY11" fmla="*/ 674498 h 1008429"/>
              <a:gd name="connsiteX12" fmla="*/ 381237 w 934259"/>
              <a:gd name="connsiteY12" fmla="*/ 643839 h 1008429"/>
              <a:gd name="connsiteX13" fmla="*/ 300726 w 934259"/>
              <a:gd name="connsiteY13" fmla="*/ 555801 h 1008429"/>
              <a:gd name="connsiteX14" fmla="*/ 271513 w 934259"/>
              <a:gd name="connsiteY14" fmla="*/ 536358 h 1008429"/>
              <a:gd name="connsiteX15" fmla="*/ 145786 w 934259"/>
              <a:gd name="connsiteY15" fmla="*/ 523447 h 1008429"/>
              <a:gd name="connsiteX16" fmla="*/ 40898 w 934259"/>
              <a:gd name="connsiteY16" fmla="*/ 459387 h 1008429"/>
              <a:gd name="connsiteX17" fmla="*/ 6649 w 934259"/>
              <a:gd name="connsiteY17" fmla="*/ 294178 h 1008429"/>
              <a:gd name="connsiteX18" fmla="*/ 244792 w 934259"/>
              <a:gd name="connsiteY18" fmla="*/ 31259 h 1008429"/>
              <a:gd name="connsiteX19" fmla="*/ 501829 w 934259"/>
              <a:gd name="connsiteY19" fmla="*/ 1447 h 1008429"/>
              <a:gd name="connsiteX20" fmla="*/ 278293 w 934259"/>
              <a:gd name="connsiteY20" fmla="*/ 395178 h 1008429"/>
              <a:gd name="connsiteX21" fmla="*/ 305512 w 934259"/>
              <a:gd name="connsiteY21" fmla="*/ 385806 h 1008429"/>
              <a:gd name="connsiteX22" fmla="*/ 298483 w 934259"/>
              <a:gd name="connsiteY22" fmla="*/ 361278 h 1008429"/>
              <a:gd name="connsiteX23" fmla="*/ 208251 w 934259"/>
              <a:gd name="connsiteY23" fmla="*/ 218403 h 1008429"/>
              <a:gd name="connsiteX24" fmla="*/ 182278 w 934259"/>
              <a:gd name="connsiteY24" fmla="*/ 205591 h 1008429"/>
              <a:gd name="connsiteX25" fmla="*/ 138109 w 934259"/>
              <a:gd name="connsiteY25" fmla="*/ 230218 h 1008429"/>
              <a:gd name="connsiteX26" fmla="*/ 111737 w 934259"/>
              <a:gd name="connsiteY26" fmla="*/ 412078 h 1008429"/>
              <a:gd name="connsiteX27" fmla="*/ 124101 w 934259"/>
              <a:gd name="connsiteY27" fmla="*/ 428479 h 1008429"/>
              <a:gd name="connsiteX28" fmla="*/ 158997 w 934259"/>
              <a:gd name="connsiteY28" fmla="*/ 401509 h 1008429"/>
              <a:gd name="connsiteX29" fmla="*/ 188559 w 934259"/>
              <a:gd name="connsiteY29" fmla="*/ 371299 h 1008429"/>
              <a:gd name="connsiteX30" fmla="*/ 222658 w 934259"/>
              <a:gd name="connsiteY30" fmla="*/ 364419 h 1008429"/>
              <a:gd name="connsiteX31" fmla="*/ 253566 w 934259"/>
              <a:gd name="connsiteY31" fmla="*/ 377829 h 1008429"/>
              <a:gd name="connsiteX32" fmla="*/ 278343 w 934259"/>
              <a:gd name="connsiteY32" fmla="*/ 395178 h 1008429"/>
              <a:gd name="connsiteX33" fmla="*/ 657267 w 934259"/>
              <a:gd name="connsiteY33" fmla="*/ 426335 h 1008429"/>
              <a:gd name="connsiteX34" fmla="*/ 568232 w 934259"/>
              <a:gd name="connsiteY34" fmla="*/ 434810 h 1008429"/>
              <a:gd name="connsiteX35" fmla="*/ 544004 w 934259"/>
              <a:gd name="connsiteY35" fmla="*/ 463475 h 1008429"/>
              <a:gd name="connsiteX36" fmla="*/ 558261 w 934259"/>
              <a:gd name="connsiteY36" fmla="*/ 624347 h 1008429"/>
              <a:gd name="connsiteX37" fmla="*/ 588920 w 934259"/>
              <a:gd name="connsiteY37" fmla="*/ 648924 h 1008429"/>
              <a:gd name="connsiteX38" fmla="*/ 690369 w 934259"/>
              <a:gd name="connsiteY38" fmla="*/ 639403 h 1008429"/>
              <a:gd name="connsiteX39" fmla="*/ 711706 w 934259"/>
              <a:gd name="connsiteY39" fmla="*/ 618814 h 1008429"/>
              <a:gd name="connsiteX40" fmla="*/ 687278 w 934259"/>
              <a:gd name="connsiteY40" fmla="*/ 601964 h 1008429"/>
              <a:gd name="connsiteX41" fmla="*/ 630397 w 934259"/>
              <a:gd name="connsiteY41" fmla="*/ 607248 h 1008429"/>
              <a:gd name="connsiteX42" fmla="*/ 604723 w 934259"/>
              <a:gd name="connsiteY42" fmla="*/ 579780 h 1008429"/>
              <a:gd name="connsiteX43" fmla="*/ 622919 w 934259"/>
              <a:gd name="connsiteY43" fmla="*/ 548722 h 1008429"/>
              <a:gd name="connsiteX44" fmla="*/ 677308 w 934259"/>
              <a:gd name="connsiteY44" fmla="*/ 543338 h 1008429"/>
              <a:gd name="connsiteX45" fmla="*/ 696301 w 934259"/>
              <a:gd name="connsiteY45" fmla="*/ 525192 h 1008429"/>
              <a:gd name="connsiteX46" fmla="*/ 675164 w 934259"/>
              <a:gd name="connsiteY46" fmla="*/ 506746 h 1008429"/>
              <a:gd name="connsiteX47" fmla="*/ 623169 w 934259"/>
              <a:gd name="connsiteY47" fmla="*/ 511084 h 1008429"/>
              <a:gd name="connsiteX48" fmla="*/ 597644 w 934259"/>
              <a:gd name="connsiteY48" fmla="*/ 491242 h 1008429"/>
              <a:gd name="connsiteX49" fmla="*/ 619330 w 934259"/>
              <a:gd name="connsiteY49" fmla="*/ 467114 h 1008429"/>
              <a:gd name="connsiteX50" fmla="*/ 678654 w 934259"/>
              <a:gd name="connsiteY50" fmla="*/ 461481 h 1008429"/>
              <a:gd name="connsiteX51" fmla="*/ 696102 w 934259"/>
              <a:gd name="connsiteY51" fmla="*/ 442188 h 1008429"/>
              <a:gd name="connsiteX52" fmla="*/ 674815 w 934259"/>
              <a:gd name="connsiteY52" fmla="*/ 426286 h 1008429"/>
              <a:gd name="connsiteX53" fmla="*/ 657367 w 934259"/>
              <a:gd name="connsiteY53" fmla="*/ 426286 h 1008429"/>
              <a:gd name="connsiteX54" fmla="*/ 369871 w 934259"/>
              <a:gd name="connsiteY54" fmla="*/ 265413 h 1008429"/>
              <a:gd name="connsiteX55" fmla="*/ 427998 w 934259"/>
              <a:gd name="connsiteY55" fmla="*/ 239640 h 1008429"/>
              <a:gd name="connsiteX56" fmla="*/ 416931 w 934259"/>
              <a:gd name="connsiteY56" fmla="*/ 190934 h 1008429"/>
              <a:gd name="connsiteX57" fmla="*/ 418776 w 934259"/>
              <a:gd name="connsiteY57" fmla="*/ 173386 h 1008429"/>
              <a:gd name="connsiteX58" fmla="*/ 403870 w 934259"/>
              <a:gd name="connsiteY58" fmla="*/ 107382 h 1008429"/>
              <a:gd name="connsiteX59" fmla="*/ 333628 w 934259"/>
              <a:gd name="connsiteY59" fmla="*/ 91579 h 1008429"/>
              <a:gd name="connsiteX60" fmla="*/ 315831 w 934259"/>
              <a:gd name="connsiteY60" fmla="*/ 103544 h 1008429"/>
              <a:gd name="connsiteX61" fmla="*/ 289609 w 934259"/>
              <a:gd name="connsiteY61" fmla="*/ 232610 h 1008429"/>
              <a:gd name="connsiteX62" fmla="*/ 302571 w 934259"/>
              <a:gd name="connsiteY62" fmla="*/ 252003 h 1008429"/>
              <a:gd name="connsiteX63" fmla="*/ 369871 w 934259"/>
              <a:gd name="connsiteY63" fmla="*/ 265413 h 1008429"/>
              <a:gd name="connsiteX64" fmla="*/ 676510 w 934259"/>
              <a:gd name="connsiteY64" fmla="*/ 182759 h 1008429"/>
              <a:gd name="connsiteX65" fmla="*/ 628852 w 934259"/>
              <a:gd name="connsiteY65" fmla="*/ 137992 h 1008429"/>
              <a:gd name="connsiteX66" fmla="*/ 522169 w 934259"/>
              <a:gd name="connsiteY66" fmla="*/ 209928 h 1008429"/>
              <a:gd name="connsiteX67" fmla="*/ 568232 w 934259"/>
              <a:gd name="connsiteY67" fmla="*/ 337848 h 1008429"/>
              <a:gd name="connsiteX68" fmla="*/ 701685 w 934259"/>
              <a:gd name="connsiteY68" fmla="*/ 322195 h 1008429"/>
              <a:gd name="connsiteX69" fmla="*/ 704627 w 934259"/>
              <a:gd name="connsiteY69" fmla="*/ 280269 h 1008429"/>
              <a:gd name="connsiteX70" fmla="*/ 681495 w 934259"/>
              <a:gd name="connsiteY70" fmla="*/ 293231 h 1008429"/>
              <a:gd name="connsiteX71" fmla="*/ 677757 w 934259"/>
              <a:gd name="connsiteY71" fmla="*/ 296471 h 1008429"/>
              <a:gd name="connsiteX72" fmla="*/ 603328 w 934259"/>
              <a:gd name="connsiteY72" fmla="*/ 304597 h 1008429"/>
              <a:gd name="connsiteX73" fmla="*/ 570425 w 934259"/>
              <a:gd name="connsiteY73" fmla="*/ 221743 h 1008429"/>
              <a:gd name="connsiteX74" fmla="*/ 623318 w 934259"/>
              <a:gd name="connsiteY74" fmla="*/ 173636 h 1008429"/>
              <a:gd name="connsiteX75" fmla="*/ 676460 w 934259"/>
              <a:gd name="connsiteY75" fmla="*/ 182759 h 1008429"/>
              <a:gd name="connsiteX76" fmla="*/ 836236 w 934259"/>
              <a:gd name="connsiteY76" fmla="*/ 352255 h 1008429"/>
              <a:gd name="connsiteX77" fmla="*/ 759165 w 934259"/>
              <a:gd name="connsiteY77" fmla="*/ 362126 h 1008429"/>
              <a:gd name="connsiteX78" fmla="*/ 740071 w 934259"/>
              <a:gd name="connsiteY78" fmla="*/ 387002 h 1008429"/>
              <a:gd name="connsiteX79" fmla="*/ 758517 w 934259"/>
              <a:gd name="connsiteY79" fmla="*/ 527385 h 1008429"/>
              <a:gd name="connsiteX80" fmla="*/ 779205 w 934259"/>
              <a:gd name="connsiteY80" fmla="*/ 548273 h 1008429"/>
              <a:gd name="connsiteX81" fmla="*/ 801838 w 934259"/>
              <a:gd name="connsiteY81" fmla="*/ 522849 h 1008429"/>
              <a:gd name="connsiteX82" fmla="*/ 797252 w 934259"/>
              <a:gd name="connsiteY82" fmla="*/ 488401 h 1008429"/>
              <a:gd name="connsiteX83" fmla="*/ 819336 w 934259"/>
              <a:gd name="connsiteY83" fmla="*/ 459936 h 1008429"/>
              <a:gd name="connsiteX84" fmla="*/ 858669 w 934259"/>
              <a:gd name="connsiteY84" fmla="*/ 454302 h 1008429"/>
              <a:gd name="connsiteX85" fmla="*/ 871481 w 934259"/>
              <a:gd name="connsiteY85" fmla="*/ 436405 h 1008429"/>
              <a:gd name="connsiteX86" fmla="*/ 854033 w 934259"/>
              <a:gd name="connsiteY86" fmla="*/ 423793 h 1008429"/>
              <a:gd name="connsiteX87" fmla="*/ 809715 w 934259"/>
              <a:gd name="connsiteY87" fmla="*/ 429825 h 1008429"/>
              <a:gd name="connsiteX88" fmla="*/ 787580 w 934259"/>
              <a:gd name="connsiteY88" fmla="*/ 412576 h 1008429"/>
              <a:gd name="connsiteX89" fmla="*/ 803383 w 934259"/>
              <a:gd name="connsiteY89" fmla="*/ 389295 h 1008429"/>
              <a:gd name="connsiteX90" fmla="*/ 847552 w 934259"/>
              <a:gd name="connsiteY90" fmla="*/ 382316 h 1008429"/>
              <a:gd name="connsiteX91" fmla="*/ 870235 w 934259"/>
              <a:gd name="connsiteY91" fmla="*/ 362874 h 1008429"/>
              <a:gd name="connsiteX92" fmla="*/ 836136 w 934259"/>
              <a:gd name="connsiteY92" fmla="*/ 352305 h 1008429"/>
              <a:gd name="connsiteX93" fmla="*/ 419124 w 934259"/>
              <a:gd name="connsiteY93" fmla="*/ 500066 h 1008429"/>
              <a:gd name="connsiteX94" fmla="*/ 495398 w 934259"/>
              <a:gd name="connsiteY94" fmla="*/ 437004 h 1008429"/>
              <a:gd name="connsiteX95" fmla="*/ 445496 w 934259"/>
              <a:gd name="connsiteY95" fmla="*/ 358437 h 1008429"/>
              <a:gd name="connsiteX96" fmla="*/ 392553 w 934259"/>
              <a:gd name="connsiteY96" fmla="*/ 344927 h 1008429"/>
              <a:gd name="connsiteX97" fmla="*/ 368425 w 934259"/>
              <a:gd name="connsiteY97" fmla="*/ 361378 h 1008429"/>
              <a:gd name="connsiteX98" fmla="*/ 355563 w 934259"/>
              <a:gd name="connsiteY98" fmla="*/ 422198 h 1008429"/>
              <a:gd name="connsiteX99" fmla="*/ 419124 w 934259"/>
              <a:gd name="connsiteY99" fmla="*/ 500116 h 100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4259" h="1008429">
                <a:moveTo>
                  <a:pt x="501729" y="1497"/>
                </a:moveTo>
                <a:cubicBezTo>
                  <a:pt x="656569" y="17001"/>
                  <a:pt x="805328" y="98210"/>
                  <a:pt x="892718" y="272243"/>
                </a:cubicBezTo>
                <a:cubicBezTo>
                  <a:pt x="932899" y="352255"/>
                  <a:pt x="943517" y="439247"/>
                  <a:pt x="926368" y="527086"/>
                </a:cubicBezTo>
                <a:cubicBezTo>
                  <a:pt x="918890" y="565372"/>
                  <a:pt x="904782" y="603210"/>
                  <a:pt x="891023" y="639901"/>
                </a:cubicBezTo>
                <a:cubicBezTo>
                  <a:pt x="872678" y="688806"/>
                  <a:pt x="830603" y="715576"/>
                  <a:pt x="781449" y="729884"/>
                </a:cubicBezTo>
                <a:cubicBezTo>
                  <a:pt x="764798" y="734720"/>
                  <a:pt x="747450" y="737611"/>
                  <a:pt x="730201" y="739854"/>
                </a:cubicBezTo>
                <a:cubicBezTo>
                  <a:pt x="697149" y="744142"/>
                  <a:pt x="696052" y="743793"/>
                  <a:pt x="699990" y="777891"/>
                </a:cubicBezTo>
                <a:cubicBezTo>
                  <a:pt x="706970" y="838561"/>
                  <a:pt x="705225" y="898832"/>
                  <a:pt x="694706" y="958904"/>
                </a:cubicBezTo>
                <a:cubicBezTo>
                  <a:pt x="685982" y="1008706"/>
                  <a:pt x="646948" y="1023013"/>
                  <a:pt x="607017" y="992355"/>
                </a:cubicBezTo>
                <a:cubicBezTo>
                  <a:pt x="574513" y="967429"/>
                  <a:pt x="557563" y="936919"/>
                  <a:pt x="557962" y="894545"/>
                </a:cubicBezTo>
                <a:cubicBezTo>
                  <a:pt x="558660" y="824503"/>
                  <a:pt x="535828" y="759147"/>
                  <a:pt x="511849" y="694339"/>
                </a:cubicBezTo>
                <a:cubicBezTo>
                  <a:pt x="507213" y="681827"/>
                  <a:pt x="498838" y="676592"/>
                  <a:pt x="486126" y="674498"/>
                </a:cubicBezTo>
                <a:cubicBezTo>
                  <a:pt x="449983" y="668566"/>
                  <a:pt x="414837" y="658695"/>
                  <a:pt x="381237" y="643839"/>
                </a:cubicBezTo>
                <a:cubicBezTo>
                  <a:pt x="341505" y="626292"/>
                  <a:pt x="309799" y="601116"/>
                  <a:pt x="300726" y="555801"/>
                </a:cubicBezTo>
                <a:cubicBezTo>
                  <a:pt x="297286" y="538652"/>
                  <a:pt x="286319" y="535760"/>
                  <a:pt x="271513" y="536358"/>
                </a:cubicBezTo>
                <a:cubicBezTo>
                  <a:pt x="229039" y="537954"/>
                  <a:pt x="187213" y="534464"/>
                  <a:pt x="145786" y="523447"/>
                </a:cubicBezTo>
                <a:cubicBezTo>
                  <a:pt x="104060" y="512380"/>
                  <a:pt x="71008" y="488850"/>
                  <a:pt x="40898" y="459387"/>
                </a:cubicBezTo>
                <a:cubicBezTo>
                  <a:pt x="-7608" y="411878"/>
                  <a:pt x="-3969" y="353801"/>
                  <a:pt x="6649" y="294178"/>
                </a:cubicBezTo>
                <a:cubicBezTo>
                  <a:pt x="31077" y="156835"/>
                  <a:pt x="119564" y="76823"/>
                  <a:pt x="244792" y="31259"/>
                </a:cubicBezTo>
                <a:cubicBezTo>
                  <a:pt x="316529" y="5186"/>
                  <a:pt x="391307" y="-3837"/>
                  <a:pt x="501829" y="1447"/>
                </a:cubicBezTo>
                <a:close/>
                <a:moveTo>
                  <a:pt x="278293" y="395178"/>
                </a:moveTo>
                <a:cubicBezTo>
                  <a:pt x="288163" y="394280"/>
                  <a:pt x="299480" y="394579"/>
                  <a:pt x="305512" y="385806"/>
                </a:cubicBezTo>
                <a:cubicBezTo>
                  <a:pt x="311893" y="376483"/>
                  <a:pt x="303069" y="368657"/>
                  <a:pt x="298483" y="361278"/>
                </a:cubicBezTo>
                <a:cubicBezTo>
                  <a:pt x="268572" y="313570"/>
                  <a:pt x="238311" y="266061"/>
                  <a:pt x="208251" y="218403"/>
                </a:cubicBezTo>
                <a:cubicBezTo>
                  <a:pt x="202119" y="208731"/>
                  <a:pt x="195439" y="200506"/>
                  <a:pt x="182278" y="205591"/>
                </a:cubicBezTo>
                <a:cubicBezTo>
                  <a:pt x="166275" y="211673"/>
                  <a:pt x="142047" y="206040"/>
                  <a:pt x="138109" y="230218"/>
                </a:cubicBezTo>
                <a:cubicBezTo>
                  <a:pt x="128238" y="290688"/>
                  <a:pt x="120212" y="351408"/>
                  <a:pt x="111737" y="412078"/>
                </a:cubicBezTo>
                <a:cubicBezTo>
                  <a:pt x="110491" y="421001"/>
                  <a:pt x="112186" y="430174"/>
                  <a:pt x="124101" y="428479"/>
                </a:cubicBezTo>
                <a:cubicBezTo>
                  <a:pt x="140352" y="426136"/>
                  <a:pt x="158598" y="424840"/>
                  <a:pt x="158997" y="401509"/>
                </a:cubicBezTo>
                <a:cubicBezTo>
                  <a:pt x="159346" y="382067"/>
                  <a:pt x="170762" y="373941"/>
                  <a:pt x="188559" y="371299"/>
                </a:cubicBezTo>
                <a:cubicBezTo>
                  <a:pt x="200025" y="369604"/>
                  <a:pt x="211391" y="367211"/>
                  <a:pt x="222658" y="364419"/>
                </a:cubicBezTo>
                <a:cubicBezTo>
                  <a:pt x="236666" y="360880"/>
                  <a:pt x="246736" y="364668"/>
                  <a:pt x="253566" y="377829"/>
                </a:cubicBezTo>
                <a:cubicBezTo>
                  <a:pt x="258651" y="387650"/>
                  <a:pt x="265231" y="396275"/>
                  <a:pt x="278343" y="395178"/>
                </a:cubicBezTo>
                <a:close/>
                <a:moveTo>
                  <a:pt x="657267" y="426335"/>
                </a:moveTo>
                <a:cubicBezTo>
                  <a:pt x="627605" y="429227"/>
                  <a:pt x="597944" y="432716"/>
                  <a:pt x="568232" y="434810"/>
                </a:cubicBezTo>
                <a:cubicBezTo>
                  <a:pt x="549388" y="436156"/>
                  <a:pt x="542109" y="444382"/>
                  <a:pt x="544004" y="463475"/>
                </a:cubicBezTo>
                <a:cubicBezTo>
                  <a:pt x="549388" y="517016"/>
                  <a:pt x="554622" y="570657"/>
                  <a:pt x="558261" y="624347"/>
                </a:cubicBezTo>
                <a:cubicBezTo>
                  <a:pt x="559707" y="645933"/>
                  <a:pt x="570026" y="650918"/>
                  <a:pt x="588920" y="648924"/>
                </a:cubicBezTo>
                <a:cubicBezTo>
                  <a:pt x="622670" y="645335"/>
                  <a:pt x="656520" y="642045"/>
                  <a:pt x="690369" y="639403"/>
                </a:cubicBezTo>
                <a:cubicBezTo>
                  <a:pt x="704029" y="638356"/>
                  <a:pt x="712553" y="634467"/>
                  <a:pt x="711706" y="618814"/>
                </a:cubicBezTo>
                <a:cubicBezTo>
                  <a:pt x="710808" y="602113"/>
                  <a:pt x="699741" y="600967"/>
                  <a:pt x="687278" y="601964"/>
                </a:cubicBezTo>
                <a:cubicBezTo>
                  <a:pt x="668285" y="603459"/>
                  <a:pt x="649191" y="604506"/>
                  <a:pt x="630397" y="607248"/>
                </a:cubicBezTo>
                <a:cubicBezTo>
                  <a:pt x="607515" y="610638"/>
                  <a:pt x="607066" y="594635"/>
                  <a:pt x="604723" y="579780"/>
                </a:cubicBezTo>
                <a:cubicBezTo>
                  <a:pt x="602281" y="564475"/>
                  <a:pt x="602979" y="550816"/>
                  <a:pt x="622919" y="548722"/>
                </a:cubicBezTo>
                <a:cubicBezTo>
                  <a:pt x="641016" y="546828"/>
                  <a:pt x="659212" y="545481"/>
                  <a:pt x="677308" y="543338"/>
                </a:cubicBezTo>
                <a:cubicBezTo>
                  <a:pt x="687827" y="542092"/>
                  <a:pt x="696999" y="538652"/>
                  <a:pt x="696301" y="525192"/>
                </a:cubicBezTo>
                <a:cubicBezTo>
                  <a:pt x="695554" y="511732"/>
                  <a:pt x="688176" y="505799"/>
                  <a:pt x="675164" y="506746"/>
                </a:cubicBezTo>
                <a:cubicBezTo>
                  <a:pt x="657816" y="507993"/>
                  <a:pt x="640517" y="509788"/>
                  <a:pt x="623169" y="511084"/>
                </a:cubicBezTo>
                <a:cubicBezTo>
                  <a:pt x="608861" y="512130"/>
                  <a:pt x="599040" y="507644"/>
                  <a:pt x="597644" y="491242"/>
                </a:cubicBezTo>
                <a:cubicBezTo>
                  <a:pt x="596298" y="474991"/>
                  <a:pt x="605022" y="468610"/>
                  <a:pt x="619330" y="467114"/>
                </a:cubicBezTo>
                <a:cubicBezTo>
                  <a:pt x="639071" y="465070"/>
                  <a:pt x="658912" y="463774"/>
                  <a:pt x="678654" y="461481"/>
                </a:cubicBezTo>
                <a:cubicBezTo>
                  <a:pt x="689522" y="460235"/>
                  <a:pt x="697897" y="455449"/>
                  <a:pt x="696102" y="442188"/>
                </a:cubicBezTo>
                <a:cubicBezTo>
                  <a:pt x="694407" y="429725"/>
                  <a:pt x="686082" y="426086"/>
                  <a:pt x="674815" y="426286"/>
                </a:cubicBezTo>
                <a:cubicBezTo>
                  <a:pt x="669032" y="426385"/>
                  <a:pt x="663200" y="426286"/>
                  <a:pt x="657367" y="426286"/>
                </a:cubicBezTo>
                <a:close/>
                <a:moveTo>
                  <a:pt x="369871" y="265413"/>
                </a:moveTo>
                <a:cubicBezTo>
                  <a:pt x="403321" y="265762"/>
                  <a:pt x="419822" y="257337"/>
                  <a:pt x="427998" y="239640"/>
                </a:cubicBezTo>
                <a:cubicBezTo>
                  <a:pt x="436722" y="220696"/>
                  <a:pt x="433731" y="204295"/>
                  <a:pt x="416931" y="190934"/>
                </a:cubicBezTo>
                <a:cubicBezTo>
                  <a:pt x="408755" y="184454"/>
                  <a:pt x="411796" y="179867"/>
                  <a:pt x="418776" y="173386"/>
                </a:cubicBezTo>
                <a:cubicBezTo>
                  <a:pt x="447640" y="146616"/>
                  <a:pt x="441757" y="119247"/>
                  <a:pt x="403870" y="107382"/>
                </a:cubicBezTo>
                <a:cubicBezTo>
                  <a:pt x="381038" y="100254"/>
                  <a:pt x="357059" y="96864"/>
                  <a:pt x="333628" y="91579"/>
                </a:cubicBezTo>
                <a:cubicBezTo>
                  <a:pt x="323259" y="89236"/>
                  <a:pt x="317825" y="93823"/>
                  <a:pt x="315831" y="103544"/>
                </a:cubicBezTo>
                <a:cubicBezTo>
                  <a:pt x="307107" y="146566"/>
                  <a:pt x="298533" y="189638"/>
                  <a:pt x="289609" y="232610"/>
                </a:cubicBezTo>
                <a:cubicBezTo>
                  <a:pt x="287266" y="243977"/>
                  <a:pt x="291503" y="249859"/>
                  <a:pt x="302571" y="252003"/>
                </a:cubicBezTo>
                <a:cubicBezTo>
                  <a:pt x="327746" y="256888"/>
                  <a:pt x="352871" y="262023"/>
                  <a:pt x="369871" y="265413"/>
                </a:cubicBezTo>
                <a:close/>
                <a:moveTo>
                  <a:pt x="676510" y="182759"/>
                </a:moveTo>
                <a:cubicBezTo>
                  <a:pt x="675613" y="142877"/>
                  <a:pt x="668733" y="136546"/>
                  <a:pt x="628852" y="137992"/>
                </a:cubicBezTo>
                <a:cubicBezTo>
                  <a:pt x="578701" y="139786"/>
                  <a:pt x="533684" y="170096"/>
                  <a:pt x="522169" y="209928"/>
                </a:cubicBezTo>
                <a:cubicBezTo>
                  <a:pt x="509257" y="254496"/>
                  <a:pt x="530893" y="314418"/>
                  <a:pt x="568232" y="337848"/>
                </a:cubicBezTo>
                <a:cubicBezTo>
                  <a:pt x="603577" y="359933"/>
                  <a:pt x="664945" y="352156"/>
                  <a:pt x="701685" y="322195"/>
                </a:cubicBezTo>
                <a:cubicBezTo>
                  <a:pt x="718585" y="308386"/>
                  <a:pt x="713799" y="290439"/>
                  <a:pt x="704627" y="280269"/>
                </a:cubicBezTo>
                <a:cubicBezTo>
                  <a:pt x="693659" y="268105"/>
                  <a:pt x="689920" y="289193"/>
                  <a:pt x="681495" y="293231"/>
                </a:cubicBezTo>
                <a:cubicBezTo>
                  <a:pt x="680050" y="293928"/>
                  <a:pt x="679003" y="295424"/>
                  <a:pt x="677757" y="296471"/>
                </a:cubicBezTo>
                <a:cubicBezTo>
                  <a:pt x="656220" y="314368"/>
                  <a:pt x="625262" y="317758"/>
                  <a:pt x="603328" y="304597"/>
                </a:cubicBezTo>
                <a:cubicBezTo>
                  <a:pt x="578651" y="289741"/>
                  <a:pt x="563944" y="252701"/>
                  <a:pt x="570425" y="221743"/>
                </a:cubicBezTo>
                <a:cubicBezTo>
                  <a:pt x="576407" y="193228"/>
                  <a:pt x="593008" y="178820"/>
                  <a:pt x="623318" y="173636"/>
                </a:cubicBezTo>
                <a:cubicBezTo>
                  <a:pt x="642212" y="170395"/>
                  <a:pt x="658713" y="179468"/>
                  <a:pt x="676460" y="182759"/>
                </a:cubicBezTo>
                <a:close/>
                <a:moveTo>
                  <a:pt x="836236" y="352255"/>
                </a:moveTo>
                <a:cubicBezTo>
                  <a:pt x="815049" y="355047"/>
                  <a:pt x="787182" y="359484"/>
                  <a:pt x="759165" y="362126"/>
                </a:cubicBezTo>
                <a:cubicBezTo>
                  <a:pt x="742464" y="363721"/>
                  <a:pt x="738028" y="371997"/>
                  <a:pt x="740071" y="387002"/>
                </a:cubicBezTo>
                <a:cubicBezTo>
                  <a:pt x="746403" y="433763"/>
                  <a:pt x="752684" y="480574"/>
                  <a:pt x="758517" y="527385"/>
                </a:cubicBezTo>
                <a:cubicBezTo>
                  <a:pt x="760112" y="540297"/>
                  <a:pt x="762704" y="550417"/>
                  <a:pt x="779205" y="548273"/>
                </a:cubicBezTo>
                <a:cubicBezTo>
                  <a:pt x="794410" y="546279"/>
                  <a:pt x="804480" y="540546"/>
                  <a:pt x="801838" y="522849"/>
                </a:cubicBezTo>
                <a:cubicBezTo>
                  <a:pt x="800143" y="511383"/>
                  <a:pt x="798897" y="499867"/>
                  <a:pt x="797252" y="488401"/>
                </a:cubicBezTo>
                <a:cubicBezTo>
                  <a:pt x="794859" y="471252"/>
                  <a:pt x="801190" y="461531"/>
                  <a:pt x="819336" y="459936"/>
                </a:cubicBezTo>
                <a:cubicBezTo>
                  <a:pt x="832497" y="458789"/>
                  <a:pt x="845608" y="456396"/>
                  <a:pt x="858669" y="454302"/>
                </a:cubicBezTo>
                <a:cubicBezTo>
                  <a:pt x="868690" y="452657"/>
                  <a:pt x="872478" y="446077"/>
                  <a:pt x="871481" y="436405"/>
                </a:cubicBezTo>
                <a:cubicBezTo>
                  <a:pt x="870384" y="425787"/>
                  <a:pt x="863704" y="422547"/>
                  <a:pt x="854033" y="423793"/>
                </a:cubicBezTo>
                <a:cubicBezTo>
                  <a:pt x="839227" y="425737"/>
                  <a:pt x="824471" y="427881"/>
                  <a:pt x="809715" y="429825"/>
                </a:cubicBezTo>
                <a:cubicBezTo>
                  <a:pt x="796504" y="431570"/>
                  <a:pt x="789225" y="425687"/>
                  <a:pt x="787580" y="412576"/>
                </a:cubicBezTo>
                <a:cubicBezTo>
                  <a:pt x="786035" y="400163"/>
                  <a:pt x="789574" y="391339"/>
                  <a:pt x="803383" y="389295"/>
                </a:cubicBezTo>
                <a:cubicBezTo>
                  <a:pt x="818140" y="387102"/>
                  <a:pt x="832896" y="385058"/>
                  <a:pt x="847552" y="382316"/>
                </a:cubicBezTo>
                <a:cubicBezTo>
                  <a:pt x="858619" y="380272"/>
                  <a:pt x="872777" y="380322"/>
                  <a:pt x="870235" y="362874"/>
                </a:cubicBezTo>
                <a:cubicBezTo>
                  <a:pt x="867543" y="344478"/>
                  <a:pt x="853734" y="351358"/>
                  <a:pt x="836136" y="352305"/>
                </a:cubicBezTo>
                <a:close/>
                <a:moveTo>
                  <a:pt x="419124" y="500066"/>
                </a:moveTo>
                <a:cubicBezTo>
                  <a:pt x="461449" y="500565"/>
                  <a:pt x="487821" y="478730"/>
                  <a:pt x="495398" y="437004"/>
                </a:cubicBezTo>
                <a:cubicBezTo>
                  <a:pt x="501729" y="402157"/>
                  <a:pt x="482636" y="371099"/>
                  <a:pt x="445496" y="358437"/>
                </a:cubicBezTo>
                <a:cubicBezTo>
                  <a:pt x="428297" y="352554"/>
                  <a:pt x="410101" y="349812"/>
                  <a:pt x="392553" y="344927"/>
                </a:cubicBezTo>
                <a:cubicBezTo>
                  <a:pt x="377498" y="340739"/>
                  <a:pt x="371117" y="347519"/>
                  <a:pt x="368425" y="361378"/>
                </a:cubicBezTo>
                <a:cubicBezTo>
                  <a:pt x="364487" y="381718"/>
                  <a:pt x="360100" y="401958"/>
                  <a:pt x="355563" y="422198"/>
                </a:cubicBezTo>
                <a:cubicBezTo>
                  <a:pt x="340009" y="491242"/>
                  <a:pt x="346440" y="499219"/>
                  <a:pt x="419124" y="500116"/>
                </a:cubicBezTo>
                <a:close/>
              </a:path>
            </a:pathLst>
          </a:custGeom>
          <a:solidFill>
            <a:srgbClr val="FFC000"/>
          </a:solidFill>
          <a:ln w="4984"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8513AA68-B6FA-430E-ADF3-2A381EDAE075}"/>
              </a:ext>
            </a:extLst>
          </p:cNvPr>
          <p:cNvSpPr/>
          <p:nvPr/>
        </p:nvSpPr>
        <p:spPr>
          <a:xfrm>
            <a:off x="4852994" y="4024521"/>
            <a:ext cx="1075398" cy="850003"/>
          </a:xfrm>
          <a:custGeom>
            <a:avLst/>
            <a:gdLst>
              <a:gd name="connsiteX0" fmla="*/ 539615 w 1075398"/>
              <a:gd name="connsiteY0" fmla="*/ 1151 h 850003"/>
              <a:gd name="connsiteX1" fmla="*/ 970784 w 1075398"/>
              <a:gd name="connsiteY1" fmla="*/ 1151 h 850003"/>
              <a:gd name="connsiteX2" fmla="*/ 1075324 w 1075398"/>
              <a:gd name="connsiteY2" fmla="*/ 105640 h 850003"/>
              <a:gd name="connsiteX3" fmla="*/ 1075324 w 1075398"/>
              <a:gd name="connsiteY3" fmla="*/ 743696 h 850003"/>
              <a:gd name="connsiteX4" fmla="*/ 975470 w 1075398"/>
              <a:gd name="connsiteY4" fmla="*/ 849282 h 850003"/>
              <a:gd name="connsiteX5" fmla="*/ 905677 w 1075398"/>
              <a:gd name="connsiteY5" fmla="*/ 849731 h 850003"/>
              <a:gd name="connsiteX6" fmla="*/ 175396 w 1075398"/>
              <a:gd name="connsiteY6" fmla="*/ 849881 h 850003"/>
              <a:gd name="connsiteX7" fmla="*/ 80927 w 1075398"/>
              <a:gd name="connsiteY7" fmla="*/ 845643 h 850003"/>
              <a:gd name="connsiteX8" fmla="*/ 1562 w 1075398"/>
              <a:gd name="connsiteY8" fmla="*/ 765332 h 850003"/>
              <a:gd name="connsiteX9" fmla="*/ 1014 w 1075398"/>
              <a:gd name="connsiteY9" fmla="*/ 737913 h 850003"/>
              <a:gd name="connsiteX10" fmla="*/ 17 w 1075398"/>
              <a:gd name="connsiteY10" fmla="*/ 114813 h 850003"/>
              <a:gd name="connsiteX11" fmla="*/ 115873 w 1075398"/>
              <a:gd name="connsiteY11" fmla="*/ 54 h 850003"/>
              <a:gd name="connsiteX12" fmla="*/ 539565 w 1075398"/>
              <a:gd name="connsiteY12" fmla="*/ 1001 h 850003"/>
              <a:gd name="connsiteX13" fmla="*/ 403818 w 1075398"/>
              <a:gd name="connsiteY13" fmla="*/ 172641 h 850003"/>
              <a:gd name="connsiteX14" fmla="*/ 117219 w 1075398"/>
              <a:gd name="connsiteY14" fmla="*/ 172641 h 850003"/>
              <a:gd name="connsiteX15" fmla="*/ 83369 w 1075398"/>
              <a:gd name="connsiteY15" fmla="*/ 205295 h 850003"/>
              <a:gd name="connsiteX16" fmla="*/ 83369 w 1075398"/>
              <a:gd name="connsiteY16" fmla="*/ 731083 h 850003"/>
              <a:gd name="connsiteX17" fmla="*/ 117119 w 1075398"/>
              <a:gd name="connsiteY17" fmla="*/ 764833 h 850003"/>
              <a:gd name="connsiteX18" fmla="*/ 695252 w 1075398"/>
              <a:gd name="connsiteY18" fmla="*/ 765282 h 850003"/>
              <a:gd name="connsiteX19" fmla="*/ 725612 w 1075398"/>
              <a:gd name="connsiteY19" fmla="*/ 735470 h 850003"/>
              <a:gd name="connsiteX20" fmla="*/ 725612 w 1075398"/>
              <a:gd name="connsiteY20" fmla="*/ 202204 h 850003"/>
              <a:gd name="connsiteX21" fmla="*/ 695352 w 1075398"/>
              <a:gd name="connsiteY21" fmla="*/ 172243 h 850003"/>
              <a:gd name="connsiteX22" fmla="*/ 403818 w 1075398"/>
              <a:gd name="connsiteY22" fmla="*/ 172592 h 850003"/>
              <a:gd name="connsiteX23" fmla="*/ 536923 w 1075398"/>
              <a:gd name="connsiteY23" fmla="*/ 111772 h 850003"/>
              <a:gd name="connsiteX24" fmla="*/ 790968 w 1075398"/>
              <a:gd name="connsiteY24" fmla="*/ 111772 h 850003"/>
              <a:gd name="connsiteX25" fmla="*/ 972778 w 1075398"/>
              <a:gd name="connsiteY25" fmla="*/ 111623 h 850003"/>
              <a:gd name="connsiteX26" fmla="*/ 992021 w 1075398"/>
              <a:gd name="connsiteY26" fmla="*/ 98562 h 850003"/>
              <a:gd name="connsiteX27" fmla="*/ 972928 w 1075398"/>
              <a:gd name="connsiteY27" fmla="*/ 83606 h 850003"/>
              <a:gd name="connsiteX28" fmla="*/ 957972 w 1075398"/>
              <a:gd name="connsiteY28" fmla="*/ 83407 h 850003"/>
              <a:gd name="connsiteX29" fmla="*/ 118615 w 1075398"/>
              <a:gd name="connsiteY29" fmla="*/ 83407 h 850003"/>
              <a:gd name="connsiteX30" fmla="*/ 98724 w 1075398"/>
              <a:gd name="connsiteY30" fmla="*/ 84005 h 850003"/>
              <a:gd name="connsiteX31" fmla="*/ 84316 w 1075398"/>
              <a:gd name="connsiteY31" fmla="*/ 98113 h 850003"/>
              <a:gd name="connsiteX32" fmla="*/ 98574 w 1075398"/>
              <a:gd name="connsiteY32" fmla="*/ 111423 h 850003"/>
              <a:gd name="connsiteX33" fmla="*/ 118465 w 1075398"/>
              <a:gd name="connsiteY33" fmla="*/ 111772 h 850003"/>
              <a:gd name="connsiteX34" fmla="*/ 536873 w 1075398"/>
              <a:gd name="connsiteY34" fmla="*/ 111772 h 850003"/>
              <a:gd name="connsiteX35" fmla="*/ 886584 w 1075398"/>
              <a:gd name="connsiteY35" fmla="*/ 435660 h 850003"/>
              <a:gd name="connsiteX36" fmla="*/ 886584 w 1075398"/>
              <a:gd name="connsiteY36" fmla="*/ 435810 h 850003"/>
              <a:gd name="connsiteX37" fmla="*/ 916496 w 1075398"/>
              <a:gd name="connsiteY37" fmla="*/ 435810 h 850003"/>
              <a:gd name="connsiteX38" fmla="*/ 993417 w 1075398"/>
              <a:gd name="connsiteY38" fmla="*/ 351510 h 850003"/>
              <a:gd name="connsiteX39" fmla="*/ 974074 w 1075398"/>
              <a:gd name="connsiteY39" fmla="*/ 331520 h 850003"/>
              <a:gd name="connsiteX40" fmla="*/ 807070 w 1075398"/>
              <a:gd name="connsiteY40" fmla="*/ 331520 h 850003"/>
              <a:gd name="connsiteX41" fmla="*/ 786083 w 1075398"/>
              <a:gd name="connsiteY41" fmla="*/ 352557 h 850003"/>
              <a:gd name="connsiteX42" fmla="*/ 786033 w 1075398"/>
              <a:gd name="connsiteY42" fmla="*/ 414872 h 850003"/>
              <a:gd name="connsiteX43" fmla="*/ 806821 w 1075398"/>
              <a:gd name="connsiteY43" fmla="*/ 435810 h 850003"/>
              <a:gd name="connsiteX44" fmla="*/ 886584 w 1075398"/>
              <a:gd name="connsiteY44" fmla="*/ 435710 h 850003"/>
              <a:gd name="connsiteX45" fmla="*/ 891619 w 1075398"/>
              <a:gd name="connsiteY45" fmla="*/ 496829 h 850003"/>
              <a:gd name="connsiteX46" fmla="*/ 807220 w 1075398"/>
              <a:gd name="connsiteY46" fmla="*/ 496729 h 850003"/>
              <a:gd name="connsiteX47" fmla="*/ 786083 w 1075398"/>
              <a:gd name="connsiteY47" fmla="*/ 517169 h 850003"/>
              <a:gd name="connsiteX48" fmla="*/ 785983 w 1075398"/>
              <a:gd name="connsiteY48" fmla="*/ 579234 h 850003"/>
              <a:gd name="connsiteX49" fmla="*/ 808516 w 1075398"/>
              <a:gd name="connsiteY49" fmla="*/ 601169 h 850003"/>
              <a:gd name="connsiteX50" fmla="*/ 972379 w 1075398"/>
              <a:gd name="connsiteY50" fmla="*/ 601119 h 850003"/>
              <a:gd name="connsiteX51" fmla="*/ 993367 w 1075398"/>
              <a:gd name="connsiteY51" fmla="*/ 580480 h 850003"/>
              <a:gd name="connsiteX52" fmla="*/ 993417 w 1075398"/>
              <a:gd name="connsiteY52" fmla="*/ 518415 h 850003"/>
              <a:gd name="connsiteX53" fmla="*/ 971083 w 1075398"/>
              <a:gd name="connsiteY53" fmla="*/ 496679 h 850003"/>
              <a:gd name="connsiteX54" fmla="*/ 891619 w 1075398"/>
              <a:gd name="connsiteY54" fmla="*/ 496879 h 850003"/>
              <a:gd name="connsiteX55" fmla="*/ 892317 w 1075398"/>
              <a:gd name="connsiteY55" fmla="*/ 661889 h 850003"/>
              <a:gd name="connsiteX56" fmla="*/ 812604 w 1075398"/>
              <a:gd name="connsiteY56" fmla="*/ 661640 h 850003"/>
              <a:gd name="connsiteX57" fmla="*/ 785833 w 1075398"/>
              <a:gd name="connsiteY57" fmla="*/ 686865 h 850003"/>
              <a:gd name="connsiteX58" fmla="*/ 785933 w 1075398"/>
              <a:gd name="connsiteY58" fmla="*/ 741652 h 850003"/>
              <a:gd name="connsiteX59" fmla="*/ 809414 w 1075398"/>
              <a:gd name="connsiteY59" fmla="*/ 765132 h 850003"/>
              <a:gd name="connsiteX60" fmla="*/ 968890 w 1075398"/>
              <a:gd name="connsiteY60" fmla="*/ 765032 h 850003"/>
              <a:gd name="connsiteX61" fmla="*/ 993417 w 1075398"/>
              <a:gd name="connsiteY61" fmla="*/ 739209 h 850003"/>
              <a:gd name="connsiteX62" fmla="*/ 993517 w 1075398"/>
              <a:gd name="connsiteY62" fmla="*/ 684422 h 850003"/>
              <a:gd name="connsiteX63" fmla="*/ 969588 w 1075398"/>
              <a:gd name="connsiteY63" fmla="*/ 661739 h 850003"/>
              <a:gd name="connsiteX64" fmla="*/ 892367 w 1075398"/>
              <a:gd name="connsiteY64" fmla="*/ 661939 h 850003"/>
              <a:gd name="connsiteX65" fmla="*/ 888030 w 1075398"/>
              <a:gd name="connsiteY65" fmla="*/ 270750 h 850003"/>
              <a:gd name="connsiteX66" fmla="*/ 969987 w 1075398"/>
              <a:gd name="connsiteY66" fmla="*/ 270950 h 850003"/>
              <a:gd name="connsiteX67" fmla="*/ 993367 w 1075398"/>
              <a:gd name="connsiteY67" fmla="*/ 247370 h 850003"/>
              <a:gd name="connsiteX68" fmla="*/ 993517 w 1075398"/>
              <a:gd name="connsiteY68" fmla="*/ 197717 h 850003"/>
              <a:gd name="connsiteX69" fmla="*/ 966996 w 1075398"/>
              <a:gd name="connsiteY69" fmla="*/ 172442 h 850003"/>
              <a:gd name="connsiteX70" fmla="*/ 857720 w 1075398"/>
              <a:gd name="connsiteY70" fmla="*/ 172791 h 850003"/>
              <a:gd name="connsiteX71" fmla="*/ 786033 w 1075398"/>
              <a:gd name="connsiteY71" fmla="*/ 249464 h 850003"/>
              <a:gd name="connsiteX72" fmla="*/ 808566 w 1075398"/>
              <a:gd name="connsiteY72" fmla="*/ 270950 h 850003"/>
              <a:gd name="connsiteX73" fmla="*/ 888030 w 1075398"/>
              <a:gd name="connsiteY73" fmla="*/ 270750 h 8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75398" h="850003">
                <a:moveTo>
                  <a:pt x="539615" y="1151"/>
                </a:moveTo>
                <a:cubicBezTo>
                  <a:pt x="683338" y="1151"/>
                  <a:pt x="827061" y="1101"/>
                  <a:pt x="970784" y="1151"/>
                </a:cubicBezTo>
                <a:cubicBezTo>
                  <a:pt x="1038982" y="1201"/>
                  <a:pt x="1075324" y="37443"/>
                  <a:pt x="1075324" y="105640"/>
                </a:cubicBezTo>
                <a:cubicBezTo>
                  <a:pt x="1075424" y="318309"/>
                  <a:pt x="1075424" y="531027"/>
                  <a:pt x="1075324" y="743696"/>
                </a:cubicBezTo>
                <a:cubicBezTo>
                  <a:pt x="1075324" y="809500"/>
                  <a:pt x="1041374" y="845593"/>
                  <a:pt x="975470" y="849282"/>
                </a:cubicBezTo>
                <a:cubicBezTo>
                  <a:pt x="952289" y="850579"/>
                  <a:pt x="928959" y="849731"/>
                  <a:pt x="905677" y="849731"/>
                </a:cubicBezTo>
                <a:cubicBezTo>
                  <a:pt x="662250" y="849731"/>
                  <a:pt x="418823" y="849631"/>
                  <a:pt x="175396" y="849881"/>
                </a:cubicBezTo>
                <a:cubicBezTo>
                  <a:pt x="143790" y="849881"/>
                  <a:pt x="112333" y="848684"/>
                  <a:pt x="80927" y="845643"/>
                </a:cubicBezTo>
                <a:cubicBezTo>
                  <a:pt x="41294" y="841805"/>
                  <a:pt x="4703" y="805163"/>
                  <a:pt x="1562" y="765332"/>
                </a:cubicBezTo>
                <a:cubicBezTo>
                  <a:pt x="814" y="756258"/>
                  <a:pt x="1014" y="747086"/>
                  <a:pt x="1014" y="737913"/>
                </a:cubicBezTo>
                <a:cubicBezTo>
                  <a:pt x="1014" y="530230"/>
                  <a:pt x="2759" y="322496"/>
                  <a:pt x="17" y="114813"/>
                </a:cubicBezTo>
                <a:cubicBezTo>
                  <a:pt x="-930" y="43774"/>
                  <a:pt x="38004" y="-1791"/>
                  <a:pt x="115873" y="54"/>
                </a:cubicBezTo>
                <a:cubicBezTo>
                  <a:pt x="257004" y="3444"/>
                  <a:pt x="398334" y="1001"/>
                  <a:pt x="539565" y="1001"/>
                </a:cubicBezTo>
                <a:close/>
                <a:moveTo>
                  <a:pt x="403818" y="172641"/>
                </a:moveTo>
                <a:cubicBezTo>
                  <a:pt x="308301" y="172641"/>
                  <a:pt x="212785" y="172641"/>
                  <a:pt x="117219" y="172641"/>
                </a:cubicBezTo>
                <a:cubicBezTo>
                  <a:pt x="83569" y="172641"/>
                  <a:pt x="83369" y="172791"/>
                  <a:pt x="83369" y="205295"/>
                </a:cubicBezTo>
                <a:cubicBezTo>
                  <a:pt x="83320" y="380574"/>
                  <a:pt x="83320" y="555854"/>
                  <a:pt x="83369" y="731083"/>
                </a:cubicBezTo>
                <a:cubicBezTo>
                  <a:pt x="83369" y="763387"/>
                  <a:pt x="84665" y="764783"/>
                  <a:pt x="117119" y="764833"/>
                </a:cubicBezTo>
                <a:cubicBezTo>
                  <a:pt x="309847" y="764933"/>
                  <a:pt x="502525" y="764634"/>
                  <a:pt x="695252" y="765282"/>
                </a:cubicBezTo>
                <a:cubicBezTo>
                  <a:pt x="717735" y="765381"/>
                  <a:pt x="725712" y="758602"/>
                  <a:pt x="725612" y="735470"/>
                </a:cubicBezTo>
                <a:cubicBezTo>
                  <a:pt x="724864" y="557698"/>
                  <a:pt x="724864" y="379926"/>
                  <a:pt x="725612" y="202204"/>
                </a:cubicBezTo>
                <a:cubicBezTo>
                  <a:pt x="725712" y="179222"/>
                  <a:pt x="717885" y="172043"/>
                  <a:pt x="695352" y="172243"/>
                </a:cubicBezTo>
                <a:cubicBezTo>
                  <a:pt x="598191" y="173140"/>
                  <a:pt x="500979" y="172641"/>
                  <a:pt x="403818" y="172592"/>
                </a:cubicBezTo>
                <a:close/>
                <a:moveTo>
                  <a:pt x="536923" y="111772"/>
                </a:moveTo>
                <a:cubicBezTo>
                  <a:pt x="621621" y="111772"/>
                  <a:pt x="706270" y="111772"/>
                  <a:pt x="790968" y="111772"/>
                </a:cubicBezTo>
                <a:cubicBezTo>
                  <a:pt x="851588" y="111772"/>
                  <a:pt x="912158" y="111772"/>
                  <a:pt x="972778" y="111623"/>
                </a:cubicBezTo>
                <a:cubicBezTo>
                  <a:pt x="981801" y="111623"/>
                  <a:pt x="992620" y="112371"/>
                  <a:pt x="992021" y="98562"/>
                </a:cubicBezTo>
                <a:cubicBezTo>
                  <a:pt x="991522" y="86896"/>
                  <a:pt x="983048" y="83805"/>
                  <a:pt x="972928" y="83606"/>
                </a:cubicBezTo>
                <a:cubicBezTo>
                  <a:pt x="967942" y="83506"/>
                  <a:pt x="962957" y="83407"/>
                  <a:pt x="957972" y="83407"/>
                </a:cubicBezTo>
                <a:cubicBezTo>
                  <a:pt x="678203" y="83407"/>
                  <a:pt x="398434" y="83407"/>
                  <a:pt x="118615" y="83407"/>
                </a:cubicBezTo>
                <a:cubicBezTo>
                  <a:pt x="111984" y="83407"/>
                  <a:pt x="105304" y="83407"/>
                  <a:pt x="98724" y="84005"/>
                </a:cubicBezTo>
                <a:cubicBezTo>
                  <a:pt x="90349" y="84752"/>
                  <a:pt x="84715" y="88990"/>
                  <a:pt x="84316" y="98113"/>
                </a:cubicBezTo>
                <a:cubicBezTo>
                  <a:pt x="83868" y="108034"/>
                  <a:pt x="90249" y="110975"/>
                  <a:pt x="98574" y="111423"/>
                </a:cubicBezTo>
                <a:cubicBezTo>
                  <a:pt x="105204" y="111772"/>
                  <a:pt x="111835" y="111772"/>
                  <a:pt x="118465" y="111772"/>
                </a:cubicBezTo>
                <a:cubicBezTo>
                  <a:pt x="257951" y="111772"/>
                  <a:pt x="397437" y="111772"/>
                  <a:pt x="536873" y="111772"/>
                </a:cubicBezTo>
                <a:close/>
                <a:moveTo>
                  <a:pt x="886584" y="435660"/>
                </a:moveTo>
                <a:lnTo>
                  <a:pt x="886584" y="435810"/>
                </a:lnTo>
                <a:cubicBezTo>
                  <a:pt x="896555" y="435810"/>
                  <a:pt x="906525" y="435810"/>
                  <a:pt x="916496" y="435810"/>
                </a:cubicBezTo>
                <a:cubicBezTo>
                  <a:pt x="1000197" y="435810"/>
                  <a:pt x="999998" y="435810"/>
                  <a:pt x="993417" y="351510"/>
                </a:cubicBezTo>
                <a:cubicBezTo>
                  <a:pt x="992370" y="338200"/>
                  <a:pt x="987684" y="331520"/>
                  <a:pt x="974074" y="331520"/>
                </a:cubicBezTo>
                <a:cubicBezTo>
                  <a:pt x="918390" y="331619"/>
                  <a:pt x="862755" y="331669"/>
                  <a:pt x="807070" y="331520"/>
                </a:cubicBezTo>
                <a:cubicBezTo>
                  <a:pt x="792564" y="331520"/>
                  <a:pt x="785783" y="337801"/>
                  <a:pt x="786083" y="352557"/>
                </a:cubicBezTo>
                <a:cubicBezTo>
                  <a:pt x="786481" y="373296"/>
                  <a:pt x="786481" y="394084"/>
                  <a:pt x="786033" y="414872"/>
                </a:cubicBezTo>
                <a:cubicBezTo>
                  <a:pt x="785734" y="429579"/>
                  <a:pt x="792015" y="436059"/>
                  <a:pt x="806821" y="435810"/>
                </a:cubicBezTo>
                <a:cubicBezTo>
                  <a:pt x="833392" y="435361"/>
                  <a:pt x="860013" y="435710"/>
                  <a:pt x="886584" y="435710"/>
                </a:cubicBezTo>
                <a:close/>
                <a:moveTo>
                  <a:pt x="891619" y="496829"/>
                </a:moveTo>
                <a:cubicBezTo>
                  <a:pt x="863503" y="496829"/>
                  <a:pt x="835336" y="497078"/>
                  <a:pt x="807220" y="496729"/>
                </a:cubicBezTo>
                <a:cubicBezTo>
                  <a:pt x="792862" y="496530"/>
                  <a:pt x="785734" y="502163"/>
                  <a:pt x="786083" y="517169"/>
                </a:cubicBezTo>
                <a:cubicBezTo>
                  <a:pt x="786531" y="537857"/>
                  <a:pt x="786581" y="558546"/>
                  <a:pt x="785983" y="579234"/>
                </a:cubicBezTo>
                <a:cubicBezTo>
                  <a:pt x="785484" y="595386"/>
                  <a:pt x="793062" y="601269"/>
                  <a:pt x="808516" y="601169"/>
                </a:cubicBezTo>
                <a:cubicBezTo>
                  <a:pt x="863154" y="600820"/>
                  <a:pt x="917742" y="600870"/>
                  <a:pt x="972379" y="601119"/>
                </a:cubicBezTo>
                <a:cubicBezTo>
                  <a:pt x="986737" y="601169"/>
                  <a:pt x="993766" y="595486"/>
                  <a:pt x="993367" y="580480"/>
                </a:cubicBezTo>
                <a:cubicBezTo>
                  <a:pt x="992868" y="559792"/>
                  <a:pt x="992669" y="539103"/>
                  <a:pt x="993417" y="518415"/>
                </a:cubicBezTo>
                <a:cubicBezTo>
                  <a:pt x="994015" y="502113"/>
                  <a:pt x="986587" y="496330"/>
                  <a:pt x="971083" y="496679"/>
                </a:cubicBezTo>
                <a:cubicBezTo>
                  <a:pt x="944612" y="497228"/>
                  <a:pt x="918140" y="496829"/>
                  <a:pt x="891619" y="496879"/>
                </a:cubicBezTo>
                <a:close/>
                <a:moveTo>
                  <a:pt x="892317" y="661889"/>
                </a:moveTo>
                <a:cubicBezTo>
                  <a:pt x="865746" y="661889"/>
                  <a:pt x="839125" y="662687"/>
                  <a:pt x="812604" y="661640"/>
                </a:cubicBezTo>
                <a:cubicBezTo>
                  <a:pt x="793860" y="660892"/>
                  <a:pt x="784587" y="666625"/>
                  <a:pt x="785833" y="686865"/>
                </a:cubicBezTo>
                <a:cubicBezTo>
                  <a:pt x="786980" y="705061"/>
                  <a:pt x="786731" y="723406"/>
                  <a:pt x="785933" y="741652"/>
                </a:cubicBezTo>
                <a:cubicBezTo>
                  <a:pt x="785185" y="758851"/>
                  <a:pt x="792364" y="765332"/>
                  <a:pt x="809414" y="765132"/>
                </a:cubicBezTo>
                <a:cubicBezTo>
                  <a:pt x="862555" y="764534"/>
                  <a:pt x="915748" y="764534"/>
                  <a:pt x="968890" y="765032"/>
                </a:cubicBezTo>
                <a:cubicBezTo>
                  <a:pt x="987435" y="765232"/>
                  <a:pt x="994015" y="756707"/>
                  <a:pt x="993417" y="739209"/>
                </a:cubicBezTo>
                <a:cubicBezTo>
                  <a:pt x="992769" y="720963"/>
                  <a:pt x="992520" y="702618"/>
                  <a:pt x="993517" y="684422"/>
                </a:cubicBezTo>
                <a:cubicBezTo>
                  <a:pt x="994464" y="666475"/>
                  <a:pt x="986139" y="661241"/>
                  <a:pt x="969588" y="661739"/>
                </a:cubicBezTo>
                <a:cubicBezTo>
                  <a:pt x="943864" y="662487"/>
                  <a:pt x="918091" y="661939"/>
                  <a:pt x="892367" y="661939"/>
                </a:cubicBezTo>
                <a:close/>
                <a:moveTo>
                  <a:pt x="888030" y="270750"/>
                </a:moveTo>
                <a:cubicBezTo>
                  <a:pt x="915349" y="270750"/>
                  <a:pt x="942668" y="270252"/>
                  <a:pt x="969987" y="270950"/>
                </a:cubicBezTo>
                <a:cubicBezTo>
                  <a:pt x="987085" y="271398"/>
                  <a:pt x="994115" y="264319"/>
                  <a:pt x="993367" y="247370"/>
                </a:cubicBezTo>
                <a:cubicBezTo>
                  <a:pt x="992669" y="230869"/>
                  <a:pt x="992320" y="214218"/>
                  <a:pt x="993517" y="197717"/>
                </a:cubicBezTo>
                <a:cubicBezTo>
                  <a:pt x="994962" y="177527"/>
                  <a:pt x="985640" y="171944"/>
                  <a:pt x="966996" y="172442"/>
                </a:cubicBezTo>
                <a:cubicBezTo>
                  <a:pt x="930603" y="173339"/>
                  <a:pt x="894112" y="171993"/>
                  <a:pt x="857720" y="172791"/>
                </a:cubicBezTo>
                <a:cubicBezTo>
                  <a:pt x="772673" y="174636"/>
                  <a:pt x="787628" y="155941"/>
                  <a:pt x="786033" y="249464"/>
                </a:cubicBezTo>
                <a:cubicBezTo>
                  <a:pt x="785734" y="265815"/>
                  <a:pt x="793012" y="271299"/>
                  <a:pt x="808566" y="270950"/>
                </a:cubicBezTo>
                <a:cubicBezTo>
                  <a:pt x="835037" y="270302"/>
                  <a:pt x="861559" y="270750"/>
                  <a:pt x="888030" y="270750"/>
                </a:cubicBezTo>
                <a:close/>
              </a:path>
            </a:pathLst>
          </a:custGeom>
          <a:solidFill>
            <a:srgbClr val="FFC000"/>
          </a:solidFill>
          <a:ln w="4984"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7455F761-2B20-43C3-9252-B6175338BA36}"/>
              </a:ext>
            </a:extLst>
          </p:cNvPr>
          <p:cNvSpPr/>
          <p:nvPr/>
        </p:nvSpPr>
        <p:spPr>
          <a:xfrm>
            <a:off x="4644324" y="1109886"/>
            <a:ext cx="1151963" cy="1023877"/>
          </a:xfrm>
          <a:custGeom>
            <a:avLst/>
            <a:gdLst>
              <a:gd name="connsiteX0" fmla="*/ 824309 w 1151963"/>
              <a:gd name="connsiteY0" fmla="*/ 542383 h 1023877"/>
              <a:gd name="connsiteX1" fmla="*/ 824309 w 1151963"/>
              <a:gd name="connsiteY1" fmla="*/ 736906 h 1023877"/>
              <a:gd name="connsiteX2" fmla="*/ 775155 w 1151963"/>
              <a:gd name="connsiteY2" fmla="*/ 841246 h 1023877"/>
              <a:gd name="connsiteX3" fmla="*/ 686418 w 1151963"/>
              <a:gd name="connsiteY3" fmla="*/ 868216 h 1023877"/>
              <a:gd name="connsiteX4" fmla="*/ 357395 w 1151963"/>
              <a:gd name="connsiteY4" fmla="*/ 868016 h 1023877"/>
              <a:gd name="connsiteX5" fmla="*/ 311382 w 1151963"/>
              <a:gd name="connsiteY5" fmla="*/ 890250 h 1023877"/>
              <a:gd name="connsiteX6" fmla="*/ 154199 w 1151963"/>
              <a:gd name="connsiteY6" fmla="*/ 995039 h 1023877"/>
              <a:gd name="connsiteX7" fmla="*/ 45671 w 1151963"/>
              <a:gd name="connsiteY7" fmla="*/ 1022408 h 1023877"/>
              <a:gd name="connsiteX8" fmla="*/ 2250 w 1151963"/>
              <a:gd name="connsiteY8" fmla="*/ 1004461 h 1023877"/>
              <a:gd name="connsiteX9" fmla="*/ 23586 w 1151963"/>
              <a:gd name="connsiteY9" fmla="*/ 960292 h 1023877"/>
              <a:gd name="connsiteX10" fmla="*/ 104446 w 1151963"/>
              <a:gd name="connsiteY10" fmla="*/ 888057 h 1023877"/>
              <a:gd name="connsiteX11" fmla="*/ 96719 w 1151963"/>
              <a:gd name="connsiteY11" fmla="*/ 859193 h 1023877"/>
              <a:gd name="connsiteX12" fmla="*/ 16507 w 1151963"/>
              <a:gd name="connsiteY12" fmla="*/ 741691 h 1023877"/>
              <a:gd name="connsiteX13" fmla="*/ 16308 w 1151963"/>
              <a:gd name="connsiteY13" fmla="*/ 457535 h 1023877"/>
              <a:gd name="connsiteX14" fmla="*/ 145026 w 1151963"/>
              <a:gd name="connsiteY14" fmla="*/ 328967 h 1023877"/>
              <a:gd name="connsiteX15" fmla="*/ 297074 w 1151963"/>
              <a:gd name="connsiteY15" fmla="*/ 329316 h 1023877"/>
              <a:gd name="connsiteX16" fmla="*/ 326886 w 1151963"/>
              <a:gd name="connsiteY16" fmla="*/ 298906 h 1023877"/>
              <a:gd name="connsiteX17" fmla="*/ 329229 w 1151963"/>
              <a:gd name="connsiteY17" fmla="*/ 114604 h 1023877"/>
              <a:gd name="connsiteX18" fmla="*/ 449571 w 1151963"/>
              <a:gd name="connsiteY18" fmla="*/ 991 h 1023877"/>
              <a:gd name="connsiteX19" fmla="*/ 1015341 w 1151963"/>
              <a:gd name="connsiteY19" fmla="*/ 991 h 1023877"/>
              <a:gd name="connsiteX20" fmla="*/ 1134538 w 1151963"/>
              <a:gd name="connsiteY20" fmla="*/ 123577 h 1023877"/>
              <a:gd name="connsiteX21" fmla="*/ 1134388 w 1151963"/>
              <a:gd name="connsiteY21" fmla="*/ 415211 h 1023877"/>
              <a:gd name="connsiteX22" fmla="*/ 1055223 w 1151963"/>
              <a:gd name="connsiteY22" fmla="*/ 530319 h 1023877"/>
              <a:gd name="connsiteX23" fmla="*/ 1047047 w 1151963"/>
              <a:gd name="connsiteY23" fmla="*/ 560430 h 1023877"/>
              <a:gd name="connsiteX24" fmla="*/ 1121377 w 1151963"/>
              <a:gd name="connsiteY24" fmla="*/ 629076 h 1023877"/>
              <a:gd name="connsiteX25" fmla="*/ 1132394 w 1151963"/>
              <a:gd name="connsiteY25" fmla="*/ 634908 h 1023877"/>
              <a:gd name="connsiteX26" fmla="*/ 1150290 w 1151963"/>
              <a:gd name="connsiteY26" fmla="*/ 674341 h 1023877"/>
              <a:gd name="connsiteX27" fmla="*/ 1112901 w 1151963"/>
              <a:gd name="connsiteY27" fmla="*/ 695379 h 1023877"/>
              <a:gd name="connsiteX28" fmla="*/ 824408 w 1151963"/>
              <a:gd name="connsiteY28" fmla="*/ 542483 h 1023877"/>
              <a:gd name="connsiteX29" fmla="*/ 994404 w 1151963"/>
              <a:gd name="connsiteY29" fmla="*/ 597520 h 1023877"/>
              <a:gd name="connsiteX30" fmla="*/ 966038 w 1151963"/>
              <a:gd name="connsiteY30" fmla="*/ 539442 h 1023877"/>
              <a:gd name="connsiteX31" fmla="*/ 1009160 w 1151963"/>
              <a:gd name="connsiteY31" fmla="*/ 474734 h 1023877"/>
              <a:gd name="connsiteX32" fmla="*/ 1071624 w 1151963"/>
              <a:gd name="connsiteY32" fmla="*/ 414463 h 1023877"/>
              <a:gd name="connsiteX33" fmla="*/ 1071125 w 1151963"/>
              <a:gd name="connsiteY33" fmla="*/ 123029 h 1023877"/>
              <a:gd name="connsiteX34" fmla="*/ 1016288 w 1151963"/>
              <a:gd name="connsiteY34" fmla="*/ 65948 h 1023877"/>
              <a:gd name="connsiteX35" fmla="*/ 961601 w 1151963"/>
              <a:gd name="connsiteY35" fmla="*/ 65499 h 1023877"/>
              <a:gd name="connsiteX36" fmla="*/ 458445 w 1151963"/>
              <a:gd name="connsiteY36" fmla="*/ 65649 h 1023877"/>
              <a:gd name="connsiteX37" fmla="*/ 391843 w 1151963"/>
              <a:gd name="connsiteY37" fmla="*/ 128413 h 1023877"/>
              <a:gd name="connsiteX38" fmla="*/ 391644 w 1151963"/>
              <a:gd name="connsiteY38" fmla="*/ 414862 h 1023877"/>
              <a:gd name="connsiteX39" fmla="*/ 420159 w 1151963"/>
              <a:gd name="connsiteY39" fmla="*/ 467007 h 1023877"/>
              <a:gd name="connsiteX40" fmla="*/ 463580 w 1151963"/>
              <a:gd name="connsiteY40" fmla="*/ 474834 h 1023877"/>
              <a:gd name="connsiteX41" fmla="*/ 822265 w 1151963"/>
              <a:gd name="connsiteY41" fmla="*/ 474684 h 1023877"/>
              <a:gd name="connsiteX42" fmla="*/ 879943 w 1151963"/>
              <a:gd name="connsiteY42" fmla="*/ 507686 h 1023877"/>
              <a:gd name="connsiteX43" fmla="*/ 994404 w 1151963"/>
              <a:gd name="connsiteY43" fmla="*/ 597569 h 1023877"/>
              <a:gd name="connsiteX44" fmla="*/ 400218 w 1151963"/>
              <a:gd name="connsiteY44" fmla="*/ 597968 h 1023877"/>
              <a:gd name="connsiteX45" fmla="*/ 400418 w 1151963"/>
              <a:gd name="connsiteY45" fmla="*/ 547917 h 1023877"/>
              <a:gd name="connsiteX46" fmla="*/ 384913 w 1151963"/>
              <a:gd name="connsiteY46" fmla="*/ 519401 h 1023877"/>
              <a:gd name="connsiteX47" fmla="*/ 328531 w 1151963"/>
              <a:gd name="connsiteY47" fmla="*/ 417205 h 1023877"/>
              <a:gd name="connsiteX48" fmla="*/ 302059 w 1151963"/>
              <a:gd name="connsiteY48" fmla="*/ 390983 h 1023877"/>
              <a:gd name="connsiteX49" fmla="*/ 150011 w 1151963"/>
              <a:gd name="connsiteY49" fmla="*/ 391432 h 1023877"/>
              <a:gd name="connsiteX50" fmla="*/ 81365 w 1151963"/>
              <a:gd name="connsiteY50" fmla="*/ 460975 h 1023877"/>
              <a:gd name="connsiteX51" fmla="*/ 81365 w 1151963"/>
              <a:gd name="connsiteY51" fmla="*/ 735161 h 1023877"/>
              <a:gd name="connsiteX52" fmla="*/ 147568 w 1151963"/>
              <a:gd name="connsiteY52" fmla="*/ 803159 h 1023877"/>
              <a:gd name="connsiteX53" fmla="*/ 186951 w 1151963"/>
              <a:gd name="connsiteY53" fmla="*/ 861735 h 1023877"/>
              <a:gd name="connsiteX54" fmla="*/ 158785 w 1151963"/>
              <a:gd name="connsiteY54" fmla="*/ 925845 h 1023877"/>
              <a:gd name="connsiteX55" fmla="*/ 269606 w 1151963"/>
              <a:gd name="connsiteY55" fmla="*/ 838305 h 1023877"/>
              <a:gd name="connsiteX56" fmla="*/ 330575 w 1151963"/>
              <a:gd name="connsiteY56" fmla="*/ 802710 h 1023877"/>
              <a:gd name="connsiteX57" fmla="*/ 694494 w 1151963"/>
              <a:gd name="connsiteY57" fmla="*/ 803009 h 1023877"/>
              <a:gd name="connsiteX58" fmla="*/ 758554 w 1151963"/>
              <a:gd name="connsiteY58" fmla="*/ 747823 h 1023877"/>
              <a:gd name="connsiteX59" fmla="*/ 759352 w 1151963"/>
              <a:gd name="connsiteY59" fmla="*/ 560928 h 1023877"/>
              <a:gd name="connsiteX60" fmla="*/ 738264 w 1151963"/>
              <a:gd name="connsiteY60" fmla="*/ 540190 h 1023877"/>
              <a:gd name="connsiteX61" fmla="*/ 683427 w 1151963"/>
              <a:gd name="connsiteY61" fmla="*/ 540190 h 1023877"/>
              <a:gd name="connsiteX62" fmla="*/ 653665 w 1151963"/>
              <a:gd name="connsiteY62" fmla="*/ 590490 h 1023877"/>
              <a:gd name="connsiteX63" fmla="*/ 696139 w 1151963"/>
              <a:gd name="connsiteY63" fmla="*/ 666565 h 1023877"/>
              <a:gd name="connsiteX64" fmla="*/ 689509 w 1151963"/>
              <a:gd name="connsiteY64" fmla="*/ 697223 h 1023877"/>
              <a:gd name="connsiteX65" fmla="*/ 658501 w 1151963"/>
              <a:gd name="connsiteY65" fmla="*/ 690992 h 1023877"/>
              <a:gd name="connsiteX66" fmla="*/ 643446 w 1151963"/>
              <a:gd name="connsiteY66" fmla="*/ 668210 h 1023877"/>
              <a:gd name="connsiteX67" fmla="*/ 615379 w 1151963"/>
              <a:gd name="connsiteY67" fmla="*/ 621947 h 1023877"/>
              <a:gd name="connsiteX68" fmla="*/ 612837 w 1151963"/>
              <a:gd name="connsiteY68" fmla="*/ 633762 h 1023877"/>
              <a:gd name="connsiteX69" fmla="*/ 601420 w 1151963"/>
              <a:gd name="connsiteY69" fmla="*/ 672696 h 1023877"/>
              <a:gd name="connsiteX70" fmla="*/ 564729 w 1151963"/>
              <a:gd name="connsiteY70" fmla="*/ 655099 h 1023877"/>
              <a:gd name="connsiteX71" fmla="*/ 523003 w 1151963"/>
              <a:gd name="connsiteY71" fmla="*/ 603103 h 1023877"/>
              <a:gd name="connsiteX72" fmla="*/ 521608 w 1151963"/>
              <a:gd name="connsiteY72" fmla="*/ 635257 h 1023877"/>
              <a:gd name="connsiteX73" fmla="*/ 503362 w 1151963"/>
              <a:gd name="connsiteY73" fmla="*/ 664122 h 1023877"/>
              <a:gd name="connsiteX74" fmla="*/ 473650 w 1151963"/>
              <a:gd name="connsiteY74" fmla="*/ 646723 h 1023877"/>
              <a:gd name="connsiteX75" fmla="*/ 456152 w 1151963"/>
              <a:gd name="connsiteY75" fmla="*/ 617211 h 1023877"/>
              <a:gd name="connsiteX76" fmla="*/ 469113 w 1151963"/>
              <a:gd name="connsiteY76" fmla="*/ 730076 h 1023877"/>
              <a:gd name="connsiteX77" fmla="*/ 454955 w 1151963"/>
              <a:gd name="connsiteY77" fmla="*/ 767365 h 1023877"/>
              <a:gd name="connsiteX78" fmla="*/ 423100 w 1151963"/>
              <a:gd name="connsiteY78" fmla="*/ 746427 h 1023877"/>
              <a:gd name="connsiteX79" fmla="*/ 375741 w 1151963"/>
              <a:gd name="connsiteY79" fmla="*/ 654949 h 1023877"/>
              <a:gd name="connsiteX80" fmla="*/ 321302 w 1151963"/>
              <a:gd name="connsiteY80" fmla="*/ 666714 h 1023877"/>
              <a:gd name="connsiteX81" fmla="*/ 280623 w 1151963"/>
              <a:gd name="connsiteY81" fmla="*/ 620102 h 1023877"/>
              <a:gd name="connsiteX82" fmla="*/ 276784 w 1151963"/>
              <a:gd name="connsiteY82" fmla="*/ 653304 h 1023877"/>
              <a:gd name="connsiteX83" fmla="*/ 259934 w 1151963"/>
              <a:gd name="connsiteY83" fmla="*/ 683564 h 1023877"/>
              <a:gd name="connsiteX84" fmla="*/ 226733 w 1151963"/>
              <a:gd name="connsiteY84" fmla="*/ 667761 h 1023877"/>
              <a:gd name="connsiteX85" fmla="*/ 195825 w 1151963"/>
              <a:gd name="connsiteY85" fmla="*/ 623044 h 1023877"/>
              <a:gd name="connsiteX86" fmla="*/ 190740 w 1151963"/>
              <a:gd name="connsiteY86" fmla="*/ 677033 h 1023877"/>
              <a:gd name="connsiteX87" fmla="*/ 163920 w 1151963"/>
              <a:gd name="connsiteY87" fmla="*/ 705798 h 1023877"/>
              <a:gd name="connsiteX88" fmla="*/ 144876 w 1151963"/>
              <a:gd name="connsiteY88" fmla="*/ 673643 h 1023877"/>
              <a:gd name="connsiteX89" fmla="*/ 144926 w 1151963"/>
              <a:gd name="connsiteY89" fmla="*/ 531565 h 1023877"/>
              <a:gd name="connsiteX90" fmla="*/ 160629 w 1151963"/>
              <a:gd name="connsiteY90" fmla="*/ 498912 h 1023877"/>
              <a:gd name="connsiteX91" fmla="*/ 192086 w 1151963"/>
              <a:gd name="connsiteY91" fmla="*/ 517756 h 1023877"/>
              <a:gd name="connsiteX92" fmla="*/ 233463 w 1151963"/>
              <a:gd name="connsiteY92" fmla="*/ 589693 h 1023877"/>
              <a:gd name="connsiteX93" fmla="*/ 239495 w 1151963"/>
              <a:gd name="connsiteY93" fmla="*/ 561626 h 1023877"/>
              <a:gd name="connsiteX94" fmla="*/ 259286 w 1151963"/>
              <a:gd name="connsiteY94" fmla="*/ 532812 h 1023877"/>
              <a:gd name="connsiteX95" fmla="*/ 290992 w 1151963"/>
              <a:gd name="connsiteY95" fmla="*/ 551307 h 1023877"/>
              <a:gd name="connsiteX96" fmla="*/ 312080 w 1151963"/>
              <a:gd name="connsiteY96" fmla="*/ 579623 h 1023877"/>
              <a:gd name="connsiteX97" fmla="*/ 306496 w 1151963"/>
              <a:gd name="connsiteY97" fmla="*/ 532812 h 1023877"/>
              <a:gd name="connsiteX98" fmla="*/ 322399 w 1151963"/>
              <a:gd name="connsiteY98" fmla="*/ 495423 h 1023877"/>
              <a:gd name="connsiteX99" fmla="*/ 354952 w 1151963"/>
              <a:gd name="connsiteY99" fmla="*/ 515563 h 1023877"/>
              <a:gd name="connsiteX100" fmla="*/ 400168 w 1151963"/>
              <a:gd name="connsiteY100" fmla="*/ 597918 h 102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151963" h="1023877">
                <a:moveTo>
                  <a:pt x="824309" y="542383"/>
                </a:moveTo>
                <a:cubicBezTo>
                  <a:pt x="824309" y="609285"/>
                  <a:pt x="824309" y="673095"/>
                  <a:pt x="824309" y="736906"/>
                </a:cubicBezTo>
                <a:cubicBezTo>
                  <a:pt x="824309" y="779429"/>
                  <a:pt x="808456" y="814376"/>
                  <a:pt x="775155" y="841246"/>
                </a:cubicBezTo>
                <a:cubicBezTo>
                  <a:pt x="749132" y="862184"/>
                  <a:pt x="718672" y="868216"/>
                  <a:pt x="686418" y="868216"/>
                </a:cubicBezTo>
                <a:cubicBezTo>
                  <a:pt x="576744" y="868266"/>
                  <a:pt x="467070" y="868615"/>
                  <a:pt x="357395" y="868016"/>
                </a:cubicBezTo>
                <a:cubicBezTo>
                  <a:pt x="337454" y="867917"/>
                  <a:pt x="323845" y="873151"/>
                  <a:pt x="311382" y="890250"/>
                </a:cubicBezTo>
                <a:cubicBezTo>
                  <a:pt x="272148" y="944140"/>
                  <a:pt x="215167" y="972955"/>
                  <a:pt x="154199" y="995039"/>
                </a:cubicBezTo>
                <a:cubicBezTo>
                  <a:pt x="118953" y="1007801"/>
                  <a:pt x="82661" y="1016625"/>
                  <a:pt x="45671" y="1022408"/>
                </a:cubicBezTo>
                <a:cubicBezTo>
                  <a:pt x="27525" y="1025249"/>
                  <a:pt x="9229" y="1026097"/>
                  <a:pt x="2250" y="1004461"/>
                </a:cubicBezTo>
                <a:cubicBezTo>
                  <a:pt x="-4331" y="984122"/>
                  <a:pt x="3745" y="969764"/>
                  <a:pt x="23586" y="960292"/>
                </a:cubicBezTo>
                <a:cubicBezTo>
                  <a:pt x="57286" y="944140"/>
                  <a:pt x="83160" y="918616"/>
                  <a:pt x="104446" y="888057"/>
                </a:cubicBezTo>
                <a:cubicBezTo>
                  <a:pt x="113669" y="874746"/>
                  <a:pt x="116161" y="866720"/>
                  <a:pt x="96719" y="859193"/>
                </a:cubicBezTo>
                <a:cubicBezTo>
                  <a:pt x="43776" y="838753"/>
                  <a:pt x="17156" y="797725"/>
                  <a:pt x="16507" y="741691"/>
                </a:cubicBezTo>
                <a:cubicBezTo>
                  <a:pt x="15361" y="646973"/>
                  <a:pt x="15710" y="552254"/>
                  <a:pt x="16308" y="457535"/>
                </a:cubicBezTo>
                <a:cubicBezTo>
                  <a:pt x="16807" y="380713"/>
                  <a:pt x="68553" y="329465"/>
                  <a:pt x="145026" y="328967"/>
                </a:cubicBezTo>
                <a:cubicBezTo>
                  <a:pt x="195725" y="328618"/>
                  <a:pt x="246425" y="327771"/>
                  <a:pt x="297074" y="329316"/>
                </a:cubicBezTo>
                <a:cubicBezTo>
                  <a:pt x="320704" y="330014"/>
                  <a:pt x="326836" y="321041"/>
                  <a:pt x="326886" y="298906"/>
                </a:cubicBezTo>
                <a:cubicBezTo>
                  <a:pt x="327035" y="237489"/>
                  <a:pt x="322848" y="175921"/>
                  <a:pt x="329229" y="114604"/>
                </a:cubicBezTo>
                <a:cubicBezTo>
                  <a:pt x="336108" y="48500"/>
                  <a:pt x="383867" y="1440"/>
                  <a:pt x="449571" y="991"/>
                </a:cubicBezTo>
                <a:cubicBezTo>
                  <a:pt x="638161" y="-355"/>
                  <a:pt x="826751" y="-305"/>
                  <a:pt x="1015341" y="991"/>
                </a:cubicBezTo>
                <a:cubicBezTo>
                  <a:pt x="1082642" y="1440"/>
                  <a:pt x="1134039" y="56077"/>
                  <a:pt x="1134538" y="123577"/>
                </a:cubicBezTo>
                <a:cubicBezTo>
                  <a:pt x="1135186" y="220788"/>
                  <a:pt x="1135485" y="318000"/>
                  <a:pt x="1134388" y="415211"/>
                </a:cubicBezTo>
                <a:cubicBezTo>
                  <a:pt x="1133790" y="470297"/>
                  <a:pt x="1107767" y="510927"/>
                  <a:pt x="1055223" y="530319"/>
                </a:cubicBezTo>
                <a:cubicBezTo>
                  <a:pt x="1034186" y="538096"/>
                  <a:pt x="1037127" y="546720"/>
                  <a:pt x="1047047" y="560430"/>
                </a:cubicBezTo>
                <a:cubicBezTo>
                  <a:pt x="1067237" y="588347"/>
                  <a:pt x="1090269" y="613073"/>
                  <a:pt x="1121377" y="629076"/>
                </a:cubicBezTo>
                <a:cubicBezTo>
                  <a:pt x="1125066" y="630970"/>
                  <a:pt x="1128755" y="632914"/>
                  <a:pt x="1132394" y="634908"/>
                </a:cubicBezTo>
                <a:cubicBezTo>
                  <a:pt x="1147997" y="643682"/>
                  <a:pt x="1155575" y="656694"/>
                  <a:pt x="1150290" y="674341"/>
                </a:cubicBezTo>
                <a:cubicBezTo>
                  <a:pt x="1144807" y="692637"/>
                  <a:pt x="1130250" y="698370"/>
                  <a:pt x="1112901" y="695379"/>
                </a:cubicBezTo>
                <a:cubicBezTo>
                  <a:pt x="1001233" y="676086"/>
                  <a:pt x="895846" y="644480"/>
                  <a:pt x="824408" y="542483"/>
                </a:cubicBezTo>
                <a:close/>
                <a:moveTo>
                  <a:pt x="994404" y="597520"/>
                </a:moveTo>
                <a:cubicBezTo>
                  <a:pt x="980893" y="574438"/>
                  <a:pt x="972319" y="557488"/>
                  <a:pt x="966038" y="539442"/>
                </a:cubicBezTo>
                <a:cubicBezTo>
                  <a:pt x="949387" y="491634"/>
                  <a:pt x="959108" y="476977"/>
                  <a:pt x="1009160" y="474734"/>
                </a:cubicBezTo>
                <a:cubicBezTo>
                  <a:pt x="1046599" y="473039"/>
                  <a:pt x="1071225" y="451453"/>
                  <a:pt x="1071624" y="414463"/>
                </a:cubicBezTo>
                <a:cubicBezTo>
                  <a:pt x="1072621" y="317351"/>
                  <a:pt x="1072273" y="220190"/>
                  <a:pt x="1071125" y="123029"/>
                </a:cubicBezTo>
                <a:cubicBezTo>
                  <a:pt x="1070727" y="91123"/>
                  <a:pt x="1048393" y="68989"/>
                  <a:pt x="1016288" y="65948"/>
                </a:cubicBezTo>
                <a:cubicBezTo>
                  <a:pt x="998192" y="64253"/>
                  <a:pt x="979847" y="65499"/>
                  <a:pt x="961601" y="65499"/>
                </a:cubicBezTo>
                <a:cubicBezTo>
                  <a:pt x="793899" y="65499"/>
                  <a:pt x="626147" y="65400"/>
                  <a:pt x="458445" y="65649"/>
                </a:cubicBezTo>
                <a:cubicBezTo>
                  <a:pt x="415323" y="65699"/>
                  <a:pt x="392192" y="86786"/>
                  <a:pt x="391843" y="128413"/>
                </a:cubicBezTo>
                <a:cubicBezTo>
                  <a:pt x="391045" y="223879"/>
                  <a:pt x="391544" y="319395"/>
                  <a:pt x="391644" y="414862"/>
                </a:cubicBezTo>
                <a:cubicBezTo>
                  <a:pt x="391644" y="437295"/>
                  <a:pt x="401115" y="454694"/>
                  <a:pt x="420159" y="467007"/>
                </a:cubicBezTo>
                <a:cubicBezTo>
                  <a:pt x="433669" y="475731"/>
                  <a:pt x="448724" y="474784"/>
                  <a:pt x="463580" y="474834"/>
                </a:cubicBezTo>
                <a:cubicBezTo>
                  <a:pt x="583125" y="474934"/>
                  <a:pt x="702720" y="475233"/>
                  <a:pt x="822265" y="474684"/>
                </a:cubicBezTo>
                <a:cubicBezTo>
                  <a:pt x="848736" y="474535"/>
                  <a:pt x="866982" y="481713"/>
                  <a:pt x="879943" y="507686"/>
                </a:cubicBezTo>
                <a:cubicBezTo>
                  <a:pt x="902177" y="552154"/>
                  <a:pt x="942807" y="576382"/>
                  <a:pt x="994404" y="597569"/>
                </a:cubicBezTo>
                <a:close/>
                <a:moveTo>
                  <a:pt x="400218" y="597968"/>
                </a:moveTo>
                <a:cubicBezTo>
                  <a:pt x="400218" y="579224"/>
                  <a:pt x="399620" y="563520"/>
                  <a:pt x="400418" y="547917"/>
                </a:cubicBezTo>
                <a:cubicBezTo>
                  <a:pt x="401065" y="534756"/>
                  <a:pt x="395981" y="526580"/>
                  <a:pt x="384913" y="519401"/>
                </a:cubicBezTo>
                <a:cubicBezTo>
                  <a:pt x="348172" y="495522"/>
                  <a:pt x="328481" y="461224"/>
                  <a:pt x="328531" y="417205"/>
                </a:cubicBezTo>
                <a:cubicBezTo>
                  <a:pt x="328531" y="397962"/>
                  <a:pt x="321502" y="390634"/>
                  <a:pt x="302059" y="390983"/>
                </a:cubicBezTo>
                <a:cubicBezTo>
                  <a:pt x="251410" y="391880"/>
                  <a:pt x="200710" y="390833"/>
                  <a:pt x="150011" y="391432"/>
                </a:cubicBezTo>
                <a:cubicBezTo>
                  <a:pt x="104048" y="391980"/>
                  <a:pt x="81464" y="415011"/>
                  <a:pt x="81365" y="460975"/>
                </a:cubicBezTo>
                <a:cubicBezTo>
                  <a:pt x="81115" y="552354"/>
                  <a:pt x="81115" y="643782"/>
                  <a:pt x="81365" y="735161"/>
                </a:cubicBezTo>
                <a:cubicBezTo>
                  <a:pt x="81514" y="781922"/>
                  <a:pt x="100857" y="801464"/>
                  <a:pt x="147568" y="803159"/>
                </a:cubicBezTo>
                <a:cubicBezTo>
                  <a:pt x="188297" y="804654"/>
                  <a:pt x="201259" y="823249"/>
                  <a:pt x="186951" y="861735"/>
                </a:cubicBezTo>
                <a:cubicBezTo>
                  <a:pt x="179374" y="882075"/>
                  <a:pt x="169553" y="901567"/>
                  <a:pt x="158785" y="925845"/>
                </a:cubicBezTo>
                <a:cubicBezTo>
                  <a:pt x="205197" y="903162"/>
                  <a:pt x="247920" y="882473"/>
                  <a:pt x="269606" y="838305"/>
                </a:cubicBezTo>
                <a:cubicBezTo>
                  <a:pt x="283166" y="810686"/>
                  <a:pt x="301511" y="802461"/>
                  <a:pt x="330575" y="802710"/>
                </a:cubicBezTo>
                <a:cubicBezTo>
                  <a:pt x="451864" y="803757"/>
                  <a:pt x="573154" y="803308"/>
                  <a:pt x="694494" y="803009"/>
                </a:cubicBezTo>
                <a:cubicBezTo>
                  <a:pt x="731883" y="802910"/>
                  <a:pt x="757806" y="781573"/>
                  <a:pt x="758554" y="747823"/>
                </a:cubicBezTo>
                <a:cubicBezTo>
                  <a:pt x="759950" y="685558"/>
                  <a:pt x="759003" y="623193"/>
                  <a:pt x="759352" y="560928"/>
                </a:cubicBezTo>
                <a:cubicBezTo>
                  <a:pt x="759451" y="546072"/>
                  <a:pt x="752821" y="539891"/>
                  <a:pt x="738264" y="540190"/>
                </a:cubicBezTo>
                <a:cubicBezTo>
                  <a:pt x="720018" y="540589"/>
                  <a:pt x="701722" y="540190"/>
                  <a:pt x="683427" y="540190"/>
                </a:cubicBezTo>
                <a:cubicBezTo>
                  <a:pt x="628739" y="540190"/>
                  <a:pt x="628241" y="540439"/>
                  <a:pt x="653665" y="590490"/>
                </a:cubicBezTo>
                <a:cubicBezTo>
                  <a:pt x="666826" y="616364"/>
                  <a:pt x="682280" y="641040"/>
                  <a:pt x="696139" y="666565"/>
                </a:cubicBezTo>
                <a:cubicBezTo>
                  <a:pt x="702420" y="678130"/>
                  <a:pt x="701224" y="689696"/>
                  <a:pt x="689509" y="697223"/>
                </a:cubicBezTo>
                <a:cubicBezTo>
                  <a:pt x="677844" y="704751"/>
                  <a:pt x="666826" y="700913"/>
                  <a:pt x="658501" y="690992"/>
                </a:cubicBezTo>
                <a:cubicBezTo>
                  <a:pt x="652668" y="684063"/>
                  <a:pt x="648231" y="675937"/>
                  <a:pt x="643446" y="668210"/>
                </a:cubicBezTo>
                <a:cubicBezTo>
                  <a:pt x="633974" y="652855"/>
                  <a:pt x="624751" y="637401"/>
                  <a:pt x="615379" y="621947"/>
                </a:cubicBezTo>
                <a:cubicBezTo>
                  <a:pt x="612139" y="627281"/>
                  <a:pt x="612089" y="630621"/>
                  <a:pt x="612837" y="633762"/>
                </a:cubicBezTo>
                <a:cubicBezTo>
                  <a:pt x="616526" y="649017"/>
                  <a:pt x="618869" y="664770"/>
                  <a:pt x="601420" y="672696"/>
                </a:cubicBezTo>
                <a:cubicBezTo>
                  <a:pt x="583673" y="680722"/>
                  <a:pt x="574151" y="667063"/>
                  <a:pt x="564729" y="655099"/>
                </a:cubicBezTo>
                <a:cubicBezTo>
                  <a:pt x="552067" y="639096"/>
                  <a:pt x="539155" y="623193"/>
                  <a:pt x="523003" y="603103"/>
                </a:cubicBezTo>
                <a:cubicBezTo>
                  <a:pt x="522355" y="617610"/>
                  <a:pt x="521807" y="626434"/>
                  <a:pt x="521608" y="635257"/>
                </a:cubicBezTo>
                <a:cubicBezTo>
                  <a:pt x="521358" y="648668"/>
                  <a:pt x="518317" y="660632"/>
                  <a:pt x="503362" y="664122"/>
                </a:cubicBezTo>
                <a:cubicBezTo>
                  <a:pt x="488605" y="667562"/>
                  <a:pt x="480330" y="658189"/>
                  <a:pt x="473650" y="646723"/>
                </a:cubicBezTo>
                <a:cubicBezTo>
                  <a:pt x="467917" y="636853"/>
                  <a:pt x="461985" y="627032"/>
                  <a:pt x="456152" y="617211"/>
                </a:cubicBezTo>
                <a:cubicBezTo>
                  <a:pt x="457598" y="656395"/>
                  <a:pt x="462982" y="693285"/>
                  <a:pt x="469113" y="730076"/>
                </a:cubicBezTo>
                <a:cubicBezTo>
                  <a:pt x="471706" y="745729"/>
                  <a:pt x="473750" y="761433"/>
                  <a:pt x="454955" y="767365"/>
                </a:cubicBezTo>
                <a:cubicBezTo>
                  <a:pt x="437557" y="772849"/>
                  <a:pt x="429880" y="759588"/>
                  <a:pt x="423100" y="746427"/>
                </a:cubicBezTo>
                <a:cubicBezTo>
                  <a:pt x="407696" y="716416"/>
                  <a:pt x="392092" y="686555"/>
                  <a:pt x="375741" y="654949"/>
                </a:cubicBezTo>
                <a:cubicBezTo>
                  <a:pt x="361732" y="690693"/>
                  <a:pt x="345181" y="693335"/>
                  <a:pt x="321302" y="666714"/>
                </a:cubicBezTo>
                <a:cubicBezTo>
                  <a:pt x="307792" y="651659"/>
                  <a:pt x="297672" y="633463"/>
                  <a:pt x="280623" y="620102"/>
                </a:cubicBezTo>
                <a:cubicBezTo>
                  <a:pt x="274741" y="631917"/>
                  <a:pt x="277632" y="642835"/>
                  <a:pt x="276784" y="653304"/>
                </a:cubicBezTo>
                <a:cubicBezTo>
                  <a:pt x="275788" y="666166"/>
                  <a:pt x="274541" y="678928"/>
                  <a:pt x="259934" y="683564"/>
                </a:cubicBezTo>
                <a:cubicBezTo>
                  <a:pt x="244431" y="688450"/>
                  <a:pt x="234809" y="679277"/>
                  <a:pt x="226733" y="667761"/>
                </a:cubicBezTo>
                <a:cubicBezTo>
                  <a:pt x="216364" y="652905"/>
                  <a:pt x="206144" y="637949"/>
                  <a:pt x="195825" y="623044"/>
                </a:cubicBezTo>
                <a:cubicBezTo>
                  <a:pt x="190989" y="642237"/>
                  <a:pt x="191986" y="659735"/>
                  <a:pt x="190740" y="677033"/>
                </a:cubicBezTo>
                <a:cubicBezTo>
                  <a:pt x="189593" y="692936"/>
                  <a:pt x="183861" y="707842"/>
                  <a:pt x="163920" y="705798"/>
                </a:cubicBezTo>
                <a:cubicBezTo>
                  <a:pt x="144776" y="703854"/>
                  <a:pt x="144826" y="688400"/>
                  <a:pt x="144876" y="673643"/>
                </a:cubicBezTo>
                <a:cubicBezTo>
                  <a:pt x="145026" y="626284"/>
                  <a:pt x="145076" y="578925"/>
                  <a:pt x="144926" y="531565"/>
                </a:cubicBezTo>
                <a:cubicBezTo>
                  <a:pt x="144926" y="517906"/>
                  <a:pt x="144078" y="503449"/>
                  <a:pt x="160629" y="498912"/>
                </a:cubicBezTo>
                <a:cubicBezTo>
                  <a:pt x="176482" y="494575"/>
                  <a:pt x="185107" y="505842"/>
                  <a:pt x="192086" y="517756"/>
                </a:cubicBezTo>
                <a:cubicBezTo>
                  <a:pt x="205347" y="540439"/>
                  <a:pt x="218308" y="563321"/>
                  <a:pt x="233463" y="589693"/>
                </a:cubicBezTo>
                <a:cubicBezTo>
                  <a:pt x="236105" y="577479"/>
                  <a:pt x="238149" y="569602"/>
                  <a:pt x="239495" y="561626"/>
                </a:cubicBezTo>
                <a:cubicBezTo>
                  <a:pt x="241639" y="548814"/>
                  <a:pt x="244829" y="536900"/>
                  <a:pt x="259286" y="532812"/>
                </a:cubicBezTo>
                <a:cubicBezTo>
                  <a:pt x="276037" y="528126"/>
                  <a:pt x="282966" y="540888"/>
                  <a:pt x="290992" y="551307"/>
                </a:cubicBezTo>
                <a:cubicBezTo>
                  <a:pt x="296775" y="558785"/>
                  <a:pt x="302309" y="566462"/>
                  <a:pt x="312080" y="579623"/>
                </a:cubicBezTo>
                <a:cubicBezTo>
                  <a:pt x="309637" y="559084"/>
                  <a:pt x="307892" y="545973"/>
                  <a:pt x="306496" y="532812"/>
                </a:cubicBezTo>
                <a:cubicBezTo>
                  <a:pt x="304851" y="517407"/>
                  <a:pt x="304054" y="501455"/>
                  <a:pt x="322399" y="495423"/>
                </a:cubicBezTo>
                <a:cubicBezTo>
                  <a:pt x="339897" y="489690"/>
                  <a:pt x="347873" y="502901"/>
                  <a:pt x="354952" y="515563"/>
                </a:cubicBezTo>
                <a:cubicBezTo>
                  <a:pt x="369808" y="542333"/>
                  <a:pt x="384465" y="569204"/>
                  <a:pt x="400168" y="597918"/>
                </a:cubicBezTo>
                <a:close/>
              </a:path>
            </a:pathLst>
          </a:custGeom>
          <a:solidFill>
            <a:srgbClr val="FFC000"/>
          </a:solidFill>
          <a:ln w="4984"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C61CF445-1CC5-4C06-8657-46E5CF036CDC}"/>
              </a:ext>
            </a:extLst>
          </p:cNvPr>
          <p:cNvSpPr/>
          <p:nvPr/>
        </p:nvSpPr>
        <p:spPr>
          <a:xfrm>
            <a:off x="1968581" y="997301"/>
            <a:ext cx="784366" cy="963917"/>
          </a:xfrm>
          <a:custGeom>
            <a:avLst/>
            <a:gdLst>
              <a:gd name="connsiteX0" fmla="*/ 507787 w 784366"/>
              <a:gd name="connsiteY0" fmla="*/ 437464 h 963917"/>
              <a:gd name="connsiteX1" fmla="*/ 518207 w 784366"/>
              <a:gd name="connsiteY1" fmla="*/ 443696 h 963917"/>
              <a:gd name="connsiteX2" fmla="*/ 758393 w 784366"/>
              <a:gd name="connsiteY2" fmla="*/ 715937 h 963917"/>
              <a:gd name="connsiteX3" fmla="*/ 784366 w 784366"/>
              <a:gd name="connsiteY3" fmla="*/ 865095 h 963917"/>
              <a:gd name="connsiteX4" fmla="*/ 724793 w 784366"/>
              <a:gd name="connsiteY4" fmla="*/ 958517 h 963917"/>
              <a:gd name="connsiteX5" fmla="*/ 698621 w 784366"/>
              <a:gd name="connsiteY5" fmla="*/ 942714 h 963917"/>
              <a:gd name="connsiteX6" fmla="*/ 698471 w 784366"/>
              <a:gd name="connsiteY6" fmla="*/ 765839 h 963917"/>
              <a:gd name="connsiteX7" fmla="*/ 609286 w 784366"/>
              <a:gd name="connsiteY7" fmla="*/ 676953 h 963917"/>
              <a:gd name="connsiteX8" fmla="*/ 409180 w 784366"/>
              <a:gd name="connsiteY8" fmla="*/ 726107 h 963917"/>
              <a:gd name="connsiteX9" fmla="*/ 375181 w 784366"/>
              <a:gd name="connsiteY9" fmla="*/ 725210 h 963917"/>
              <a:gd name="connsiteX10" fmla="*/ 157079 w 784366"/>
              <a:gd name="connsiteY10" fmla="*/ 677851 h 963917"/>
              <a:gd name="connsiteX11" fmla="*/ 86140 w 784366"/>
              <a:gd name="connsiteY11" fmla="*/ 757016 h 963917"/>
              <a:gd name="connsiteX12" fmla="*/ 85791 w 784366"/>
              <a:gd name="connsiteY12" fmla="*/ 936383 h 963917"/>
              <a:gd name="connsiteX13" fmla="*/ 52689 w 784366"/>
              <a:gd name="connsiteY13" fmla="*/ 954728 h 963917"/>
              <a:gd name="connsiteX14" fmla="*/ 344 w 784366"/>
              <a:gd name="connsiteY14" fmla="*/ 859162 h 963917"/>
              <a:gd name="connsiteX15" fmla="*/ 105382 w 784366"/>
              <a:gd name="connsiteY15" fmla="*/ 557807 h 963917"/>
              <a:gd name="connsiteX16" fmla="*/ 258179 w 784366"/>
              <a:gd name="connsiteY16" fmla="*/ 446488 h 963917"/>
              <a:gd name="connsiteX17" fmla="*/ 277870 w 784366"/>
              <a:gd name="connsiteY17" fmla="*/ 438412 h 963917"/>
              <a:gd name="connsiteX18" fmla="*/ 160319 w 784366"/>
              <a:gd name="connsiteY18" fmla="*/ 215474 h 963917"/>
              <a:gd name="connsiteX19" fmla="*/ 238088 w 784366"/>
              <a:gd name="connsiteY19" fmla="*/ 58839 h 963917"/>
              <a:gd name="connsiteX20" fmla="*/ 565167 w 784366"/>
              <a:gd name="connsiteY20" fmla="*/ 77234 h 963917"/>
              <a:gd name="connsiteX21" fmla="*/ 622447 w 784366"/>
              <a:gd name="connsiteY21" fmla="*/ 271208 h 963917"/>
              <a:gd name="connsiteX22" fmla="*/ 507837 w 784366"/>
              <a:gd name="connsiteY22" fmla="*/ 437464 h 96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366" h="963917">
                <a:moveTo>
                  <a:pt x="507787" y="437464"/>
                </a:moveTo>
                <a:cubicBezTo>
                  <a:pt x="512922" y="440555"/>
                  <a:pt x="515365" y="442749"/>
                  <a:pt x="518207" y="443696"/>
                </a:cubicBezTo>
                <a:cubicBezTo>
                  <a:pt x="650514" y="488363"/>
                  <a:pt x="719808" y="589064"/>
                  <a:pt x="758393" y="715937"/>
                </a:cubicBezTo>
                <a:cubicBezTo>
                  <a:pt x="773100" y="764344"/>
                  <a:pt x="784466" y="813946"/>
                  <a:pt x="784366" y="865095"/>
                </a:cubicBezTo>
                <a:cubicBezTo>
                  <a:pt x="784267" y="908466"/>
                  <a:pt x="762232" y="938526"/>
                  <a:pt x="724793" y="958517"/>
                </a:cubicBezTo>
                <a:cubicBezTo>
                  <a:pt x="706697" y="968188"/>
                  <a:pt x="698621" y="962954"/>
                  <a:pt x="698621" y="942714"/>
                </a:cubicBezTo>
                <a:cubicBezTo>
                  <a:pt x="698721" y="883739"/>
                  <a:pt x="698770" y="824764"/>
                  <a:pt x="698471" y="765839"/>
                </a:cubicBezTo>
                <a:cubicBezTo>
                  <a:pt x="698172" y="707263"/>
                  <a:pt x="668311" y="677452"/>
                  <a:pt x="609286" y="676953"/>
                </a:cubicBezTo>
                <a:cubicBezTo>
                  <a:pt x="538447" y="676355"/>
                  <a:pt x="470099" y="686276"/>
                  <a:pt x="409180" y="726107"/>
                </a:cubicBezTo>
                <a:cubicBezTo>
                  <a:pt x="397266" y="733884"/>
                  <a:pt x="387594" y="732588"/>
                  <a:pt x="375181" y="725210"/>
                </a:cubicBezTo>
                <a:cubicBezTo>
                  <a:pt x="307931" y="685229"/>
                  <a:pt x="234001" y="673364"/>
                  <a:pt x="157079" y="677851"/>
                </a:cubicBezTo>
                <a:cubicBezTo>
                  <a:pt x="116549" y="680194"/>
                  <a:pt x="86738" y="713844"/>
                  <a:pt x="86140" y="757016"/>
                </a:cubicBezTo>
                <a:cubicBezTo>
                  <a:pt x="85292" y="816788"/>
                  <a:pt x="85990" y="876610"/>
                  <a:pt x="85791" y="936383"/>
                </a:cubicBezTo>
                <a:cubicBezTo>
                  <a:pt x="85691" y="966743"/>
                  <a:pt x="79061" y="970631"/>
                  <a:pt x="52689" y="954728"/>
                </a:cubicBezTo>
                <a:cubicBezTo>
                  <a:pt x="16895" y="933192"/>
                  <a:pt x="-2896" y="899991"/>
                  <a:pt x="344" y="859162"/>
                </a:cubicBezTo>
                <a:cubicBezTo>
                  <a:pt x="9118" y="749986"/>
                  <a:pt x="36986" y="646494"/>
                  <a:pt x="105382" y="557807"/>
                </a:cubicBezTo>
                <a:cubicBezTo>
                  <a:pt x="145364" y="505911"/>
                  <a:pt x="195914" y="468073"/>
                  <a:pt x="258179" y="446488"/>
                </a:cubicBezTo>
                <a:cubicBezTo>
                  <a:pt x="263563" y="444593"/>
                  <a:pt x="268797" y="442150"/>
                  <a:pt x="277870" y="438412"/>
                </a:cubicBezTo>
                <a:cubicBezTo>
                  <a:pt x="196861" y="384322"/>
                  <a:pt x="154237" y="311339"/>
                  <a:pt x="160319" y="215474"/>
                </a:cubicBezTo>
                <a:cubicBezTo>
                  <a:pt x="164258" y="153408"/>
                  <a:pt x="190729" y="100016"/>
                  <a:pt x="238088" y="58839"/>
                </a:cubicBezTo>
                <a:cubicBezTo>
                  <a:pt x="335798" y="-26209"/>
                  <a:pt x="479023" y="-18183"/>
                  <a:pt x="565167" y="77234"/>
                </a:cubicBezTo>
                <a:cubicBezTo>
                  <a:pt x="615019" y="132420"/>
                  <a:pt x="633414" y="198225"/>
                  <a:pt x="622447" y="271208"/>
                </a:cubicBezTo>
                <a:cubicBezTo>
                  <a:pt x="611530" y="343643"/>
                  <a:pt x="569604" y="396685"/>
                  <a:pt x="507837" y="437464"/>
                </a:cubicBezTo>
                <a:close/>
              </a:path>
            </a:pathLst>
          </a:custGeom>
          <a:solidFill>
            <a:srgbClr val="FFC000"/>
          </a:solidFill>
          <a:ln w="4984"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6B6612C8-CCB3-4269-89DF-3A7A684429F6}"/>
              </a:ext>
            </a:extLst>
          </p:cNvPr>
          <p:cNvSpPr/>
          <p:nvPr/>
        </p:nvSpPr>
        <p:spPr>
          <a:xfrm>
            <a:off x="1806133" y="3911352"/>
            <a:ext cx="1039723" cy="1039003"/>
          </a:xfrm>
          <a:custGeom>
            <a:avLst/>
            <a:gdLst>
              <a:gd name="connsiteX0" fmla="*/ 125 w 1039723"/>
              <a:gd name="connsiteY0" fmla="*/ 388356 h 1039003"/>
              <a:gd name="connsiteX1" fmla="*/ 323715 w 1039723"/>
              <a:gd name="connsiteY1" fmla="*/ 5194 h 1039003"/>
              <a:gd name="connsiteX2" fmla="*/ 776769 w 1039723"/>
              <a:gd name="connsiteY2" fmla="*/ 414130 h 1039003"/>
              <a:gd name="connsiteX3" fmla="*/ 726917 w 1039723"/>
              <a:gd name="connsiteY3" fmla="*/ 579489 h 1039003"/>
              <a:gd name="connsiteX4" fmla="*/ 732949 w 1039723"/>
              <a:gd name="connsiteY4" fmla="*/ 622511 h 1039003"/>
              <a:gd name="connsiteX5" fmla="*/ 777068 w 1039723"/>
              <a:gd name="connsiteY5" fmla="*/ 666431 h 1039003"/>
              <a:gd name="connsiteX6" fmla="*/ 832005 w 1039723"/>
              <a:gd name="connsiteY6" fmla="*/ 688864 h 1039003"/>
              <a:gd name="connsiteX7" fmla="*/ 862465 w 1039723"/>
              <a:gd name="connsiteY7" fmla="*/ 701975 h 1039003"/>
              <a:gd name="connsiteX8" fmla="*/ 1020994 w 1039723"/>
              <a:gd name="connsiteY8" fmla="*/ 860504 h 1039003"/>
              <a:gd name="connsiteX9" fmla="*/ 1037096 w 1039723"/>
              <a:gd name="connsiteY9" fmla="*/ 922321 h 1039003"/>
              <a:gd name="connsiteX10" fmla="*/ 928269 w 1039723"/>
              <a:gd name="connsiteY10" fmla="*/ 1035185 h 1039003"/>
              <a:gd name="connsiteX11" fmla="*/ 861617 w 1039723"/>
              <a:gd name="connsiteY11" fmla="*/ 1020280 h 1039003"/>
              <a:gd name="connsiteX12" fmla="*/ 700845 w 1039723"/>
              <a:gd name="connsiteY12" fmla="*/ 860554 h 1039003"/>
              <a:gd name="connsiteX13" fmla="*/ 690675 w 1039723"/>
              <a:gd name="connsiteY13" fmla="*/ 821769 h 1039003"/>
              <a:gd name="connsiteX14" fmla="*/ 684693 w 1039723"/>
              <a:gd name="connsiteY14" fmla="*/ 794799 h 1039003"/>
              <a:gd name="connsiteX15" fmla="*/ 617941 w 1039723"/>
              <a:gd name="connsiteY15" fmla="*/ 727699 h 1039003"/>
              <a:gd name="connsiteX16" fmla="*/ 583344 w 1039723"/>
              <a:gd name="connsiteY16" fmla="*/ 724757 h 1039003"/>
              <a:gd name="connsiteX17" fmla="*/ 174657 w 1039723"/>
              <a:gd name="connsiteY17" fmla="*/ 712245 h 1039003"/>
              <a:gd name="connsiteX18" fmla="*/ 125 w 1039723"/>
              <a:gd name="connsiteY18" fmla="*/ 388306 h 1039003"/>
              <a:gd name="connsiteX19" fmla="*/ 118175 w 1039723"/>
              <a:gd name="connsiteY19" fmla="*/ 388556 h 1039003"/>
              <a:gd name="connsiteX20" fmla="*/ 388123 w 1039723"/>
              <a:gd name="connsiteY20" fmla="*/ 659252 h 1039003"/>
              <a:gd name="connsiteX21" fmla="*/ 660913 w 1039723"/>
              <a:gd name="connsiteY21" fmla="*/ 395136 h 1039003"/>
              <a:gd name="connsiteX22" fmla="*/ 387425 w 1039723"/>
              <a:gd name="connsiteY22" fmla="*/ 116364 h 1039003"/>
              <a:gd name="connsiteX23" fmla="*/ 118125 w 1039723"/>
              <a:gd name="connsiteY23" fmla="*/ 388506 h 10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39723" h="1039003">
                <a:moveTo>
                  <a:pt x="125" y="388356"/>
                </a:moveTo>
                <a:cubicBezTo>
                  <a:pt x="-4860" y="205250"/>
                  <a:pt x="139312" y="34507"/>
                  <a:pt x="323715" y="5194"/>
                </a:cubicBezTo>
                <a:cubicBezTo>
                  <a:pt x="574570" y="-34737"/>
                  <a:pt x="791426" y="160732"/>
                  <a:pt x="776769" y="414130"/>
                </a:cubicBezTo>
                <a:cubicBezTo>
                  <a:pt x="773379" y="472955"/>
                  <a:pt x="757327" y="528740"/>
                  <a:pt x="726917" y="579489"/>
                </a:cubicBezTo>
                <a:cubicBezTo>
                  <a:pt x="716448" y="596987"/>
                  <a:pt x="717595" y="609200"/>
                  <a:pt x="732949" y="622511"/>
                </a:cubicBezTo>
                <a:cubicBezTo>
                  <a:pt x="748553" y="636071"/>
                  <a:pt x="762711" y="651425"/>
                  <a:pt x="777068" y="666431"/>
                </a:cubicBezTo>
                <a:cubicBezTo>
                  <a:pt x="792074" y="682134"/>
                  <a:pt x="805534" y="698735"/>
                  <a:pt x="832005" y="688864"/>
                </a:cubicBezTo>
                <a:cubicBezTo>
                  <a:pt x="843471" y="684577"/>
                  <a:pt x="853890" y="693350"/>
                  <a:pt x="862465" y="701975"/>
                </a:cubicBezTo>
                <a:cubicBezTo>
                  <a:pt x="915208" y="754918"/>
                  <a:pt x="968101" y="807711"/>
                  <a:pt x="1020994" y="860504"/>
                </a:cubicBezTo>
                <a:cubicBezTo>
                  <a:pt x="1038542" y="878002"/>
                  <a:pt x="1043377" y="899040"/>
                  <a:pt x="1037096" y="922321"/>
                </a:cubicBezTo>
                <a:cubicBezTo>
                  <a:pt x="1021592" y="979750"/>
                  <a:pt x="985150" y="1017488"/>
                  <a:pt x="928269" y="1035185"/>
                </a:cubicBezTo>
                <a:cubicBezTo>
                  <a:pt x="903293" y="1042962"/>
                  <a:pt x="880711" y="1039273"/>
                  <a:pt x="861617" y="1020280"/>
                </a:cubicBezTo>
                <a:cubicBezTo>
                  <a:pt x="808026" y="967038"/>
                  <a:pt x="754436" y="913796"/>
                  <a:pt x="700845" y="860554"/>
                </a:cubicBezTo>
                <a:cubicBezTo>
                  <a:pt x="689827" y="849587"/>
                  <a:pt x="686089" y="836426"/>
                  <a:pt x="690675" y="821769"/>
                </a:cubicBezTo>
                <a:cubicBezTo>
                  <a:pt x="694015" y="811151"/>
                  <a:pt x="693018" y="802875"/>
                  <a:pt x="684693" y="794799"/>
                </a:cubicBezTo>
                <a:cubicBezTo>
                  <a:pt x="662110" y="772815"/>
                  <a:pt x="639427" y="750780"/>
                  <a:pt x="617941" y="727699"/>
                </a:cubicBezTo>
                <a:cubicBezTo>
                  <a:pt x="606325" y="715236"/>
                  <a:pt x="596953" y="717429"/>
                  <a:pt x="583344" y="724757"/>
                </a:cubicBezTo>
                <a:cubicBezTo>
                  <a:pt x="444905" y="799037"/>
                  <a:pt x="307513" y="796145"/>
                  <a:pt x="174657" y="712245"/>
                </a:cubicBezTo>
                <a:cubicBezTo>
                  <a:pt x="64484" y="642701"/>
                  <a:pt x="3864" y="526097"/>
                  <a:pt x="125" y="388306"/>
                </a:cubicBezTo>
                <a:close/>
                <a:moveTo>
                  <a:pt x="118175" y="388556"/>
                </a:moveTo>
                <a:cubicBezTo>
                  <a:pt x="118624" y="540953"/>
                  <a:pt x="236523" y="658155"/>
                  <a:pt x="388123" y="659252"/>
                </a:cubicBezTo>
                <a:cubicBezTo>
                  <a:pt x="535486" y="660299"/>
                  <a:pt x="655280" y="545340"/>
                  <a:pt x="660913" y="395136"/>
                </a:cubicBezTo>
                <a:cubicBezTo>
                  <a:pt x="666696" y="241891"/>
                  <a:pt x="535087" y="114519"/>
                  <a:pt x="387425" y="116364"/>
                </a:cubicBezTo>
                <a:cubicBezTo>
                  <a:pt x="237371" y="118258"/>
                  <a:pt x="117726" y="237654"/>
                  <a:pt x="118125" y="388506"/>
                </a:cubicBezTo>
                <a:close/>
              </a:path>
            </a:pathLst>
          </a:custGeom>
          <a:solidFill>
            <a:srgbClr val="FFC000"/>
          </a:solidFill>
          <a:ln w="4984"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1899409D-C1C9-4B4F-A0A7-032B2B73DA21}"/>
              </a:ext>
            </a:extLst>
          </p:cNvPr>
          <p:cNvSpPr/>
          <p:nvPr/>
        </p:nvSpPr>
        <p:spPr>
          <a:xfrm>
            <a:off x="3240546" y="1352707"/>
            <a:ext cx="609173" cy="755520"/>
          </a:xfrm>
          <a:custGeom>
            <a:avLst/>
            <a:gdLst>
              <a:gd name="connsiteX0" fmla="*/ 396326 w 609173"/>
              <a:gd name="connsiteY0" fmla="*/ 340541 h 755520"/>
              <a:gd name="connsiteX1" fmla="*/ 603611 w 609173"/>
              <a:gd name="connsiteY1" fmla="*/ 615823 h 755520"/>
              <a:gd name="connsiteX2" fmla="*/ 608596 w 609173"/>
              <a:gd name="connsiteY2" fmla="*/ 650321 h 755520"/>
              <a:gd name="connsiteX3" fmla="*/ 513329 w 609173"/>
              <a:gd name="connsiteY3" fmla="*/ 755209 h 755520"/>
              <a:gd name="connsiteX4" fmla="*/ 306493 w 609173"/>
              <a:gd name="connsiteY4" fmla="*/ 755359 h 755520"/>
              <a:gd name="connsiteX5" fmla="*/ 102150 w 609173"/>
              <a:gd name="connsiteY5" fmla="*/ 755259 h 755520"/>
              <a:gd name="connsiteX6" fmla="*/ 2097 w 609173"/>
              <a:gd name="connsiteY6" fmla="*/ 637409 h 755520"/>
              <a:gd name="connsiteX7" fmla="*/ 59277 w 609173"/>
              <a:gd name="connsiteY7" fmla="*/ 463575 h 755520"/>
              <a:gd name="connsiteX8" fmla="*/ 190787 w 609173"/>
              <a:gd name="connsiteY8" fmla="*/ 350361 h 755520"/>
              <a:gd name="connsiteX9" fmla="*/ 194426 w 609173"/>
              <a:gd name="connsiteY9" fmla="*/ 324937 h 755520"/>
              <a:gd name="connsiteX10" fmla="*/ 217357 w 609173"/>
              <a:gd name="connsiteY10" fmla="*/ 22036 h 755520"/>
              <a:gd name="connsiteX11" fmla="*/ 452759 w 609173"/>
              <a:gd name="connsiteY11" fmla="*/ 75976 h 755520"/>
              <a:gd name="connsiteX12" fmla="*/ 420006 w 609173"/>
              <a:gd name="connsiteY12" fmla="*/ 321148 h 755520"/>
              <a:gd name="connsiteX13" fmla="*/ 396276 w 609173"/>
              <a:gd name="connsiteY13" fmla="*/ 340491 h 7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173" h="755520">
                <a:moveTo>
                  <a:pt x="396326" y="340541"/>
                </a:moveTo>
                <a:cubicBezTo>
                  <a:pt x="528334" y="388847"/>
                  <a:pt x="579482" y="492390"/>
                  <a:pt x="603611" y="615823"/>
                </a:cubicBezTo>
                <a:cubicBezTo>
                  <a:pt x="605854" y="627189"/>
                  <a:pt x="607649" y="638755"/>
                  <a:pt x="608596" y="650321"/>
                </a:cubicBezTo>
                <a:cubicBezTo>
                  <a:pt x="614080" y="717122"/>
                  <a:pt x="580380" y="754611"/>
                  <a:pt x="513329" y="755209"/>
                </a:cubicBezTo>
                <a:cubicBezTo>
                  <a:pt x="444384" y="755807"/>
                  <a:pt x="375438" y="755359"/>
                  <a:pt x="306493" y="755359"/>
                </a:cubicBezTo>
                <a:cubicBezTo>
                  <a:pt x="238395" y="755359"/>
                  <a:pt x="170298" y="755658"/>
                  <a:pt x="102150" y="755259"/>
                </a:cubicBezTo>
                <a:cubicBezTo>
                  <a:pt x="24032" y="754860"/>
                  <a:pt x="-9020" y="714929"/>
                  <a:pt x="2097" y="637409"/>
                </a:cubicBezTo>
                <a:cubicBezTo>
                  <a:pt x="10921" y="575942"/>
                  <a:pt x="27123" y="517216"/>
                  <a:pt x="59277" y="463575"/>
                </a:cubicBezTo>
                <a:cubicBezTo>
                  <a:pt x="90584" y="411280"/>
                  <a:pt x="133706" y="372346"/>
                  <a:pt x="190787" y="350361"/>
                </a:cubicBezTo>
                <a:cubicBezTo>
                  <a:pt x="210179" y="342884"/>
                  <a:pt x="212422" y="338796"/>
                  <a:pt x="194426" y="324937"/>
                </a:cubicBezTo>
                <a:cubicBezTo>
                  <a:pt x="89487" y="244127"/>
                  <a:pt x="101801" y="86295"/>
                  <a:pt x="217357" y="22036"/>
                </a:cubicBezTo>
                <a:cubicBezTo>
                  <a:pt x="296622" y="-22033"/>
                  <a:pt x="401760" y="2046"/>
                  <a:pt x="452759" y="75976"/>
                </a:cubicBezTo>
                <a:cubicBezTo>
                  <a:pt x="506848" y="154393"/>
                  <a:pt x="492490" y="261874"/>
                  <a:pt x="420006" y="321148"/>
                </a:cubicBezTo>
                <a:cubicBezTo>
                  <a:pt x="413076" y="326831"/>
                  <a:pt x="406097" y="332514"/>
                  <a:pt x="396276" y="340491"/>
                </a:cubicBezTo>
                <a:close/>
              </a:path>
            </a:pathLst>
          </a:custGeom>
          <a:solidFill>
            <a:srgbClr val="FFC000"/>
          </a:solidFill>
          <a:ln w="4984"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F6A1E512-37E1-4BFB-97AE-6A06BA3D88AB}"/>
              </a:ext>
            </a:extLst>
          </p:cNvPr>
          <p:cNvSpPr/>
          <p:nvPr/>
        </p:nvSpPr>
        <p:spPr>
          <a:xfrm>
            <a:off x="3878885" y="2669532"/>
            <a:ext cx="572294" cy="725547"/>
          </a:xfrm>
          <a:custGeom>
            <a:avLst/>
            <a:gdLst>
              <a:gd name="connsiteX0" fmla="*/ 316628 w 572294"/>
              <a:gd name="connsiteY0" fmla="*/ 725313 h 725547"/>
              <a:gd name="connsiteX1" fmla="*/ 216925 w 572294"/>
              <a:gd name="connsiteY1" fmla="*/ 725264 h 725547"/>
              <a:gd name="connsiteX2" fmla="*/ 171310 w 572294"/>
              <a:gd name="connsiteY2" fmla="*/ 670227 h 725547"/>
              <a:gd name="connsiteX3" fmla="*/ 178140 w 572294"/>
              <a:gd name="connsiteY3" fmla="*/ 608460 h 725547"/>
              <a:gd name="connsiteX4" fmla="*/ 148777 w 572294"/>
              <a:gd name="connsiteY4" fmla="*/ 580244 h 725547"/>
              <a:gd name="connsiteX5" fmla="*/ 93990 w 572294"/>
              <a:gd name="connsiteY5" fmla="*/ 580244 h 725547"/>
              <a:gd name="connsiteX6" fmla="*/ 52612 w 572294"/>
              <a:gd name="connsiteY6" fmla="*/ 530342 h 725547"/>
              <a:gd name="connsiteX7" fmla="*/ 49970 w 572294"/>
              <a:gd name="connsiteY7" fmla="*/ 503472 h 725547"/>
              <a:gd name="connsiteX8" fmla="*/ 69961 w 572294"/>
              <a:gd name="connsiteY8" fmla="*/ 475056 h 725547"/>
              <a:gd name="connsiteX9" fmla="*/ 101667 w 572294"/>
              <a:gd name="connsiteY9" fmla="*/ 473511 h 725547"/>
              <a:gd name="connsiteX10" fmla="*/ 114828 w 572294"/>
              <a:gd name="connsiteY10" fmla="*/ 453820 h 725547"/>
              <a:gd name="connsiteX11" fmla="*/ 96831 w 572294"/>
              <a:gd name="connsiteY11" fmla="*/ 445943 h 725547"/>
              <a:gd name="connsiteX12" fmla="*/ 45833 w 572294"/>
              <a:gd name="connsiteY12" fmla="*/ 435474 h 725547"/>
              <a:gd name="connsiteX13" fmla="*/ 35862 w 572294"/>
              <a:gd name="connsiteY13" fmla="*/ 402671 h 725547"/>
              <a:gd name="connsiteX14" fmla="*/ 25194 w 572294"/>
              <a:gd name="connsiteY14" fmla="*/ 374455 h 725547"/>
              <a:gd name="connsiteX15" fmla="*/ 14227 w 572294"/>
              <a:gd name="connsiteY15" fmla="*/ 327744 h 725547"/>
              <a:gd name="connsiteX16" fmla="*/ 52563 w 572294"/>
              <a:gd name="connsiteY16" fmla="*/ 224152 h 725547"/>
              <a:gd name="connsiteX17" fmla="*/ 197981 w 572294"/>
              <a:gd name="connsiteY17" fmla="*/ 14773 h 725547"/>
              <a:gd name="connsiteX18" fmla="*/ 521869 w 572294"/>
              <a:gd name="connsiteY18" fmla="*/ 103958 h 725547"/>
              <a:gd name="connsiteX19" fmla="*/ 529845 w 572294"/>
              <a:gd name="connsiteY19" fmla="*/ 390807 h 725547"/>
              <a:gd name="connsiteX20" fmla="*/ 485178 w 572294"/>
              <a:gd name="connsiteY20" fmla="*/ 462743 h 725547"/>
              <a:gd name="connsiteX21" fmla="*/ 463891 w 572294"/>
              <a:gd name="connsiteY21" fmla="*/ 670925 h 725547"/>
              <a:gd name="connsiteX22" fmla="*/ 426303 w 572294"/>
              <a:gd name="connsiteY22" fmla="*/ 724965 h 725547"/>
              <a:gd name="connsiteX23" fmla="*/ 316628 w 572294"/>
              <a:gd name="connsiteY23" fmla="*/ 725214 h 725547"/>
              <a:gd name="connsiteX24" fmla="*/ 316628 w 572294"/>
              <a:gd name="connsiteY24" fmla="*/ 725363 h 72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294" h="725547">
                <a:moveTo>
                  <a:pt x="316628" y="725313"/>
                </a:moveTo>
                <a:cubicBezTo>
                  <a:pt x="283377" y="725313"/>
                  <a:pt x="250176" y="725612"/>
                  <a:pt x="216925" y="725264"/>
                </a:cubicBezTo>
                <a:cubicBezTo>
                  <a:pt x="177940" y="724865"/>
                  <a:pt x="163932" y="707815"/>
                  <a:pt x="171310" y="670227"/>
                </a:cubicBezTo>
                <a:cubicBezTo>
                  <a:pt x="175298" y="649837"/>
                  <a:pt x="178439" y="629448"/>
                  <a:pt x="178140" y="608460"/>
                </a:cubicBezTo>
                <a:cubicBezTo>
                  <a:pt x="177841" y="588420"/>
                  <a:pt x="168269" y="579795"/>
                  <a:pt x="148777" y="580244"/>
                </a:cubicBezTo>
                <a:cubicBezTo>
                  <a:pt x="130531" y="580643"/>
                  <a:pt x="112136" y="581839"/>
                  <a:pt x="93990" y="580244"/>
                </a:cubicBezTo>
                <a:cubicBezTo>
                  <a:pt x="63630" y="577502"/>
                  <a:pt x="50220" y="560453"/>
                  <a:pt x="52612" y="530342"/>
                </a:cubicBezTo>
                <a:cubicBezTo>
                  <a:pt x="53310" y="521169"/>
                  <a:pt x="53609" y="512346"/>
                  <a:pt x="49970" y="503472"/>
                </a:cubicBezTo>
                <a:cubicBezTo>
                  <a:pt x="40648" y="480789"/>
                  <a:pt x="44985" y="475007"/>
                  <a:pt x="69961" y="475056"/>
                </a:cubicBezTo>
                <a:cubicBezTo>
                  <a:pt x="80530" y="475056"/>
                  <a:pt x="91397" y="479892"/>
                  <a:pt x="101667" y="473511"/>
                </a:cubicBezTo>
                <a:cubicBezTo>
                  <a:pt x="109045" y="468925"/>
                  <a:pt x="115675" y="462643"/>
                  <a:pt x="114828" y="453820"/>
                </a:cubicBezTo>
                <a:cubicBezTo>
                  <a:pt x="113781" y="442852"/>
                  <a:pt x="103561" y="446441"/>
                  <a:pt x="96831" y="445943"/>
                </a:cubicBezTo>
                <a:cubicBezTo>
                  <a:pt x="79333" y="444746"/>
                  <a:pt x="61985" y="442403"/>
                  <a:pt x="45833" y="435474"/>
                </a:cubicBezTo>
                <a:cubicBezTo>
                  <a:pt x="30229" y="428794"/>
                  <a:pt x="22851" y="418175"/>
                  <a:pt x="35862" y="402671"/>
                </a:cubicBezTo>
                <a:cubicBezTo>
                  <a:pt x="49671" y="386220"/>
                  <a:pt x="44088" y="380088"/>
                  <a:pt x="25194" y="374455"/>
                </a:cubicBezTo>
                <a:cubicBezTo>
                  <a:pt x="-4119" y="365731"/>
                  <a:pt x="-7958" y="348283"/>
                  <a:pt x="14227" y="327744"/>
                </a:cubicBezTo>
                <a:cubicBezTo>
                  <a:pt x="44835" y="299378"/>
                  <a:pt x="56999" y="263734"/>
                  <a:pt x="52563" y="224152"/>
                </a:cubicBezTo>
                <a:cubicBezTo>
                  <a:pt x="40149" y="113480"/>
                  <a:pt x="107699" y="44585"/>
                  <a:pt x="197981" y="14773"/>
                </a:cubicBezTo>
                <a:cubicBezTo>
                  <a:pt x="312840" y="-23164"/>
                  <a:pt x="450032" y="13876"/>
                  <a:pt x="521869" y="103958"/>
                </a:cubicBezTo>
                <a:cubicBezTo>
                  <a:pt x="586078" y="184469"/>
                  <a:pt x="589219" y="289557"/>
                  <a:pt x="529845" y="390807"/>
                </a:cubicBezTo>
                <a:cubicBezTo>
                  <a:pt x="515588" y="415134"/>
                  <a:pt x="498937" y="438166"/>
                  <a:pt x="485178" y="462743"/>
                </a:cubicBezTo>
                <a:cubicBezTo>
                  <a:pt x="448138" y="528897"/>
                  <a:pt x="436423" y="597842"/>
                  <a:pt x="463891" y="670925"/>
                </a:cubicBezTo>
                <a:cubicBezTo>
                  <a:pt x="475108" y="700786"/>
                  <a:pt x="459205" y="723918"/>
                  <a:pt x="426303" y="724965"/>
                </a:cubicBezTo>
                <a:cubicBezTo>
                  <a:pt x="389761" y="726111"/>
                  <a:pt x="353220" y="725214"/>
                  <a:pt x="316628" y="725214"/>
                </a:cubicBezTo>
                <a:lnTo>
                  <a:pt x="316628" y="725363"/>
                </a:lnTo>
                <a:close/>
              </a:path>
            </a:pathLst>
          </a:custGeom>
          <a:solidFill>
            <a:srgbClr val="FFC000"/>
          </a:solidFill>
          <a:ln w="4984"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52A0507B-7FA5-4EA1-916B-26FA40C40E8A}"/>
              </a:ext>
            </a:extLst>
          </p:cNvPr>
          <p:cNvSpPr/>
          <p:nvPr/>
        </p:nvSpPr>
        <p:spPr>
          <a:xfrm>
            <a:off x="863070" y="1322691"/>
            <a:ext cx="431606" cy="755316"/>
          </a:xfrm>
          <a:custGeom>
            <a:avLst/>
            <a:gdLst>
              <a:gd name="connsiteX0" fmla="*/ 304335 w 431606"/>
              <a:gd name="connsiteY0" fmla="*/ 341394 h 755316"/>
              <a:gd name="connsiteX1" fmla="*/ 392424 w 431606"/>
              <a:gd name="connsiteY1" fmla="*/ 389950 h 755316"/>
              <a:gd name="connsiteX2" fmla="*/ 404787 w 431606"/>
              <a:gd name="connsiteY2" fmla="*/ 419661 h 755316"/>
              <a:gd name="connsiteX3" fmla="*/ 425974 w 431606"/>
              <a:gd name="connsiteY3" fmla="*/ 537561 h 755316"/>
              <a:gd name="connsiteX4" fmla="*/ 423382 w 431606"/>
              <a:gd name="connsiteY4" fmla="*/ 578939 h 755316"/>
              <a:gd name="connsiteX5" fmla="*/ 311315 w 431606"/>
              <a:gd name="connsiteY5" fmla="*/ 737567 h 755316"/>
              <a:gd name="connsiteX6" fmla="*/ 278163 w 431606"/>
              <a:gd name="connsiteY6" fmla="*/ 755315 h 755316"/>
              <a:gd name="connsiteX7" fmla="*/ 153633 w 431606"/>
              <a:gd name="connsiteY7" fmla="*/ 755315 h 755316"/>
              <a:gd name="connsiteX8" fmla="*/ 122226 w 431606"/>
              <a:gd name="connsiteY8" fmla="*/ 739113 h 755316"/>
              <a:gd name="connsiteX9" fmla="*/ 6769 w 431606"/>
              <a:gd name="connsiteY9" fmla="*/ 576795 h 755316"/>
              <a:gd name="connsiteX10" fmla="*/ 5124 w 431606"/>
              <a:gd name="connsiteY10" fmla="*/ 539655 h 755316"/>
              <a:gd name="connsiteX11" fmla="*/ 23370 w 431606"/>
              <a:gd name="connsiteY11" fmla="*/ 405304 h 755316"/>
              <a:gd name="connsiteX12" fmla="*/ 32443 w 431606"/>
              <a:gd name="connsiteY12" fmla="*/ 386709 h 755316"/>
              <a:gd name="connsiteX13" fmla="*/ 99693 w 431606"/>
              <a:gd name="connsiteY13" fmla="*/ 349919 h 755316"/>
              <a:gd name="connsiteX14" fmla="*/ 103482 w 431606"/>
              <a:gd name="connsiteY14" fmla="*/ 327535 h 755316"/>
              <a:gd name="connsiteX15" fmla="*/ 51436 w 431606"/>
              <a:gd name="connsiteY15" fmla="*/ 92134 h 755316"/>
              <a:gd name="connsiteX16" fmla="*/ 236337 w 431606"/>
              <a:gd name="connsiteY16" fmla="*/ 1553 h 755316"/>
              <a:gd name="connsiteX17" fmla="*/ 383600 w 431606"/>
              <a:gd name="connsiteY17" fmla="*/ 127280 h 755316"/>
              <a:gd name="connsiteX18" fmla="*/ 322033 w 431606"/>
              <a:gd name="connsiteY18" fmla="*/ 324444 h 755316"/>
              <a:gd name="connsiteX19" fmla="*/ 304236 w 431606"/>
              <a:gd name="connsiteY19" fmla="*/ 341494 h 75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606" h="755316">
                <a:moveTo>
                  <a:pt x="304335" y="341394"/>
                </a:moveTo>
                <a:cubicBezTo>
                  <a:pt x="336889" y="354106"/>
                  <a:pt x="366251" y="369112"/>
                  <a:pt x="392424" y="389950"/>
                </a:cubicBezTo>
                <a:cubicBezTo>
                  <a:pt x="402593" y="398026"/>
                  <a:pt x="406731" y="406201"/>
                  <a:pt x="404787" y="419661"/>
                </a:cubicBezTo>
                <a:cubicBezTo>
                  <a:pt x="398805" y="461088"/>
                  <a:pt x="405435" y="500721"/>
                  <a:pt x="425974" y="537561"/>
                </a:cubicBezTo>
                <a:cubicBezTo>
                  <a:pt x="434100" y="552118"/>
                  <a:pt x="433601" y="564830"/>
                  <a:pt x="423382" y="578939"/>
                </a:cubicBezTo>
                <a:cubicBezTo>
                  <a:pt x="385444" y="631383"/>
                  <a:pt x="348155" y="684326"/>
                  <a:pt x="311315" y="737567"/>
                </a:cubicBezTo>
                <a:cubicBezTo>
                  <a:pt x="302840" y="749831"/>
                  <a:pt x="292770" y="755414"/>
                  <a:pt x="278163" y="755315"/>
                </a:cubicBezTo>
                <a:cubicBezTo>
                  <a:pt x="236636" y="755016"/>
                  <a:pt x="195159" y="755065"/>
                  <a:pt x="153633" y="755315"/>
                </a:cubicBezTo>
                <a:cubicBezTo>
                  <a:pt x="140123" y="755365"/>
                  <a:pt x="130252" y="750579"/>
                  <a:pt x="122226" y="739113"/>
                </a:cubicBezTo>
                <a:cubicBezTo>
                  <a:pt x="84139" y="684724"/>
                  <a:pt x="45753" y="630535"/>
                  <a:pt x="6769" y="576795"/>
                </a:cubicBezTo>
                <a:cubicBezTo>
                  <a:pt x="-2553" y="563933"/>
                  <a:pt x="-1407" y="551969"/>
                  <a:pt x="5124" y="539655"/>
                </a:cubicBezTo>
                <a:cubicBezTo>
                  <a:pt x="27806" y="497032"/>
                  <a:pt x="37129" y="452763"/>
                  <a:pt x="23370" y="405304"/>
                </a:cubicBezTo>
                <a:cubicBezTo>
                  <a:pt x="20777" y="396331"/>
                  <a:pt x="26411" y="391495"/>
                  <a:pt x="32443" y="386709"/>
                </a:cubicBezTo>
                <a:cubicBezTo>
                  <a:pt x="52732" y="370507"/>
                  <a:pt x="74468" y="357247"/>
                  <a:pt x="99693" y="349919"/>
                </a:cubicBezTo>
                <a:cubicBezTo>
                  <a:pt x="115147" y="345432"/>
                  <a:pt x="117839" y="340197"/>
                  <a:pt x="103482" y="327535"/>
                </a:cubicBezTo>
                <a:cubicBezTo>
                  <a:pt x="25214" y="258341"/>
                  <a:pt x="6669" y="171897"/>
                  <a:pt x="51436" y="92134"/>
                </a:cubicBezTo>
                <a:cubicBezTo>
                  <a:pt x="88775" y="25582"/>
                  <a:pt x="156923" y="-7819"/>
                  <a:pt x="236337" y="1553"/>
                </a:cubicBezTo>
                <a:cubicBezTo>
                  <a:pt x="301942" y="9330"/>
                  <a:pt x="365603" y="63669"/>
                  <a:pt x="383600" y="127280"/>
                </a:cubicBezTo>
                <a:cubicBezTo>
                  <a:pt x="404388" y="200961"/>
                  <a:pt x="380060" y="278780"/>
                  <a:pt x="322033" y="324444"/>
                </a:cubicBezTo>
                <a:cubicBezTo>
                  <a:pt x="316300" y="328931"/>
                  <a:pt x="308623" y="331274"/>
                  <a:pt x="304236" y="341494"/>
                </a:cubicBezTo>
                <a:close/>
              </a:path>
            </a:pathLst>
          </a:custGeom>
          <a:solidFill>
            <a:srgbClr val="FFC000"/>
          </a:solidFill>
          <a:ln w="4984"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1E14B02B-CA95-4E9C-A73E-F55828900553}"/>
              </a:ext>
            </a:extLst>
          </p:cNvPr>
          <p:cNvSpPr/>
          <p:nvPr/>
        </p:nvSpPr>
        <p:spPr>
          <a:xfrm>
            <a:off x="3202651" y="2601556"/>
            <a:ext cx="671617" cy="862036"/>
          </a:xfrm>
          <a:custGeom>
            <a:avLst/>
            <a:gdLst>
              <a:gd name="connsiteX0" fmla="*/ 282372 w 671617"/>
              <a:gd name="connsiteY0" fmla="*/ 861885 h 862036"/>
              <a:gd name="connsiteX1" fmla="*/ 107940 w 671617"/>
              <a:gd name="connsiteY1" fmla="*/ 861786 h 862036"/>
              <a:gd name="connsiteX2" fmla="*/ 2254 w 671617"/>
              <a:gd name="connsiteY2" fmla="*/ 756099 h 862036"/>
              <a:gd name="connsiteX3" fmla="*/ 1855 w 671617"/>
              <a:gd name="connsiteY3" fmla="*/ 634012 h 862036"/>
              <a:gd name="connsiteX4" fmla="*/ 17758 w 671617"/>
              <a:gd name="connsiteY4" fmla="*/ 562574 h 862036"/>
              <a:gd name="connsiteX5" fmla="*/ 1955 w 671617"/>
              <a:gd name="connsiteY5" fmla="*/ 493479 h 862036"/>
              <a:gd name="connsiteX6" fmla="*/ 3800 w 671617"/>
              <a:gd name="connsiteY6" fmla="*/ 366706 h 862036"/>
              <a:gd name="connsiteX7" fmla="*/ 3351 w 671617"/>
              <a:gd name="connsiteY7" fmla="*/ 220490 h 862036"/>
              <a:gd name="connsiteX8" fmla="*/ 2454 w 671617"/>
              <a:gd name="connsiteY8" fmla="*/ 103487 h 862036"/>
              <a:gd name="connsiteX9" fmla="*/ 105049 w 671617"/>
              <a:gd name="connsiteY9" fmla="*/ 393 h 862036"/>
              <a:gd name="connsiteX10" fmla="*/ 314377 w 671617"/>
              <a:gd name="connsiteY10" fmla="*/ 194 h 862036"/>
              <a:gd name="connsiteX11" fmla="*/ 451420 w 671617"/>
              <a:gd name="connsiteY11" fmla="*/ 294 h 862036"/>
              <a:gd name="connsiteX12" fmla="*/ 556857 w 671617"/>
              <a:gd name="connsiteY12" fmla="*/ 105631 h 862036"/>
              <a:gd name="connsiteX13" fmla="*/ 556857 w 671617"/>
              <a:gd name="connsiteY13" fmla="*/ 138035 h 862036"/>
              <a:gd name="connsiteX14" fmla="*/ 615483 w 671617"/>
              <a:gd name="connsiteY14" fmla="*/ 223880 h 862036"/>
              <a:gd name="connsiteX15" fmla="*/ 631935 w 671617"/>
              <a:gd name="connsiteY15" fmla="*/ 229663 h 862036"/>
              <a:gd name="connsiteX16" fmla="*/ 654218 w 671617"/>
              <a:gd name="connsiteY16" fmla="*/ 256034 h 862036"/>
              <a:gd name="connsiteX17" fmla="*/ 631785 w 671617"/>
              <a:gd name="connsiteY17" fmla="*/ 283203 h 862036"/>
              <a:gd name="connsiteX18" fmla="*/ 556010 w 671617"/>
              <a:gd name="connsiteY18" fmla="*/ 293124 h 862036"/>
              <a:gd name="connsiteX19" fmla="*/ 544245 w 671617"/>
              <a:gd name="connsiteY19" fmla="*/ 309077 h 862036"/>
              <a:gd name="connsiteX20" fmla="*/ 557107 w 671617"/>
              <a:gd name="connsiteY20" fmla="*/ 359228 h 862036"/>
              <a:gd name="connsiteX21" fmla="*/ 574156 w 671617"/>
              <a:gd name="connsiteY21" fmla="*/ 384253 h 862036"/>
              <a:gd name="connsiteX22" fmla="*/ 615782 w 671617"/>
              <a:gd name="connsiteY22" fmla="*/ 406737 h 862036"/>
              <a:gd name="connsiteX23" fmla="*/ 614187 w 671617"/>
              <a:gd name="connsiteY23" fmla="*/ 456339 h 862036"/>
              <a:gd name="connsiteX24" fmla="*/ 600577 w 671617"/>
              <a:gd name="connsiteY24" fmla="*/ 462421 h 862036"/>
              <a:gd name="connsiteX25" fmla="*/ 555661 w 671617"/>
              <a:gd name="connsiteY25" fmla="*/ 519751 h 862036"/>
              <a:gd name="connsiteX26" fmla="*/ 553368 w 671617"/>
              <a:gd name="connsiteY26" fmla="*/ 529323 h 862036"/>
              <a:gd name="connsiteX27" fmla="*/ 556907 w 671617"/>
              <a:gd name="connsiteY27" fmla="*/ 612675 h 862036"/>
              <a:gd name="connsiteX28" fmla="*/ 577047 w 671617"/>
              <a:gd name="connsiteY28" fmla="*/ 627531 h 862036"/>
              <a:gd name="connsiteX29" fmla="*/ 634078 w 671617"/>
              <a:gd name="connsiteY29" fmla="*/ 624739 h 862036"/>
              <a:gd name="connsiteX30" fmla="*/ 666781 w 671617"/>
              <a:gd name="connsiteY30" fmla="*/ 636355 h 862036"/>
              <a:gd name="connsiteX31" fmla="*/ 662145 w 671617"/>
              <a:gd name="connsiteY31" fmla="*/ 672896 h 862036"/>
              <a:gd name="connsiteX32" fmla="*/ 583927 w 671617"/>
              <a:gd name="connsiteY32" fmla="*/ 724044 h 862036"/>
              <a:gd name="connsiteX33" fmla="*/ 556459 w 671617"/>
              <a:gd name="connsiteY33" fmla="*/ 761433 h 862036"/>
              <a:gd name="connsiteX34" fmla="*/ 456805 w 671617"/>
              <a:gd name="connsiteY34" fmla="*/ 860340 h 862036"/>
              <a:gd name="connsiteX35" fmla="*/ 282422 w 671617"/>
              <a:gd name="connsiteY35" fmla="*/ 860390 h 862036"/>
              <a:gd name="connsiteX36" fmla="*/ 282422 w 671617"/>
              <a:gd name="connsiteY36" fmla="*/ 861935 h 862036"/>
              <a:gd name="connsiteX37" fmla="*/ 543248 w 671617"/>
              <a:gd name="connsiteY37" fmla="*/ 676137 h 862036"/>
              <a:gd name="connsiteX38" fmla="*/ 499677 w 671617"/>
              <a:gd name="connsiteY38" fmla="*/ 616165 h 862036"/>
              <a:gd name="connsiteX39" fmla="*/ 467423 w 671617"/>
              <a:gd name="connsiteY39" fmla="*/ 593931 h 862036"/>
              <a:gd name="connsiteX40" fmla="*/ 93583 w 671617"/>
              <a:gd name="connsiteY40" fmla="*/ 594080 h 862036"/>
              <a:gd name="connsiteX41" fmla="*/ 58387 w 671617"/>
              <a:gd name="connsiteY41" fmla="*/ 629276 h 862036"/>
              <a:gd name="connsiteX42" fmla="*/ 58138 w 671617"/>
              <a:gd name="connsiteY42" fmla="*/ 758841 h 862036"/>
              <a:gd name="connsiteX43" fmla="*/ 105049 w 671617"/>
              <a:gd name="connsiteY43" fmla="*/ 806300 h 862036"/>
              <a:gd name="connsiteX44" fmla="*/ 431530 w 671617"/>
              <a:gd name="connsiteY44" fmla="*/ 806350 h 862036"/>
              <a:gd name="connsiteX45" fmla="*/ 501272 w 671617"/>
              <a:gd name="connsiteY45" fmla="*/ 736657 h 862036"/>
              <a:gd name="connsiteX46" fmla="*/ 543248 w 671617"/>
              <a:gd name="connsiteY46" fmla="*/ 676137 h 862036"/>
              <a:gd name="connsiteX47" fmla="*/ 279930 w 671617"/>
              <a:gd name="connsiteY47" fmla="*/ 267899 h 862036"/>
              <a:gd name="connsiteX48" fmla="*/ 421808 w 671617"/>
              <a:gd name="connsiteY48" fmla="*/ 267899 h 862036"/>
              <a:gd name="connsiteX49" fmla="*/ 516876 w 671617"/>
              <a:gd name="connsiteY49" fmla="*/ 237340 h 862036"/>
              <a:gd name="connsiteX50" fmla="*/ 519967 w 671617"/>
              <a:gd name="connsiteY50" fmla="*/ 218296 h 862036"/>
              <a:gd name="connsiteX51" fmla="*/ 501422 w 671617"/>
              <a:gd name="connsiteY51" fmla="*/ 150448 h 862036"/>
              <a:gd name="connsiteX52" fmla="*/ 501422 w 671617"/>
              <a:gd name="connsiteY52" fmla="*/ 90725 h 862036"/>
              <a:gd name="connsiteX53" fmla="*/ 465927 w 671617"/>
              <a:gd name="connsiteY53" fmla="*/ 55480 h 862036"/>
              <a:gd name="connsiteX54" fmla="*/ 95029 w 671617"/>
              <a:gd name="connsiteY54" fmla="*/ 55679 h 862036"/>
              <a:gd name="connsiteX55" fmla="*/ 58038 w 671617"/>
              <a:gd name="connsiteY55" fmla="*/ 92570 h 862036"/>
              <a:gd name="connsiteX56" fmla="*/ 58138 w 671617"/>
              <a:gd name="connsiteY56" fmla="*/ 234448 h 862036"/>
              <a:gd name="connsiteX57" fmla="*/ 93284 w 671617"/>
              <a:gd name="connsiteY57" fmla="*/ 267899 h 862036"/>
              <a:gd name="connsiteX58" fmla="*/ 279979 w 671617"/>
              <a:gd name="connsiteY58" fmla="*/ 267949 h 862036"/>
              <a:gd name="connsiteX59" fmla="*/ 538362 w 671617"/>
              <a:gd name="connsiteY59" fmla="*/ 428472 h 862036"/>
              <a:gd name="connsiteX60" fmla="*/ 500824 w 671617"/>
              <a:gd name="connsiteY60" fmla="*/ 360574 h 862036"/>
              <a:gd name="connsiteX61" fmla="*/ 464432 w 671617"/>
              <a:gd name="connsiteY61" fmla="*/ 325777 h 862036"/>
              <a:gd name="connsiteX62" fmla="*/ 96175 w 671617"/>
              <a:gd name="connsiteY62" fmla="*/ 325777 h 862036"/>
              <a:gd name="connsiteX63" fmla="*/ 58188 w 671617"/>
              <a:gd name="connsiteY63" fmla="*/ 364313 h 862036"/>
              <a:gd name="connsiteX64" fmla="*/ 58138 w 671617"/>
              <a:gd name="connsiteY64" fmla="*/ 491186 h 862036"/>
              <a:gd name="connsiteX65" fmla="*/ 99465 w 671617"/>
              <a:gd name="connsiteY65" fmla="*/ 533261 h 862036"/>
              <a:gd name="connsiteX66" fmla="*/ 460244 w 671617"/>
              <a:gd name="connsiteY66" fmla="*/ 533261 h 862036"/>
              <a:gd name="connsiteX67" fmla="*/ 500923 w 671617"/>
              <a:gd name="connsiteY67" fmla="*/ 491286 h 862036"/>
              <a:gd name="connsiteX68" fmla="*/ 538362 w 671617"/>
              <a:gd name="connsiteY68" fmla="*/ 428422 h 8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1617" h="862036">
                <a:moveTo>
                  <a:pt x="282372" y="861885"/>
                </a:moveTo>
                <a:cubicBezTo>
                  <a:pt x="224245" y="861885"/>
                  <a:pt x="166068" y="862284"/>
                  <a:pt x="107940" y="861786"/>
                </a:cubicBezTo>
                <a:cubicBezTo>
                  <a:pt x="35705" y="861137"/>
                  <a:pt x="2553" y="827687"/>
                  <a:pt x="2254" y="756099"/>
                </a:cubicBezTo>
                <a:cubicBezTo>
                  <a:pt x="2105" y="715420"/>
                  <a:pt x="3251" y="674641"/>
                  <a:pt x="1855" y="634012"/>
                </a:cubicBezTo>
                <a:cubicBezTo>
                  <a:pt x="958" y="607939"/>
                  <a:pt x="19154" y="585306"/>
                  <a:pt x="17758" y="562574"/>
                </a:cubicBezTo>
                <a:cubicBezTo>
                  <a:pt x="16412" y="540290"/>
                  <a:pt x="1457" y="518455"/>
                  <a:pt x="1955" y="493479"/>
                </a:cubicBezTo>
                <a:cubicBezTo>
                  <a:pt x="2803" y="451155"/>
                  <a:pt x="-4027" y="407584"/>
                  <a:pt x="3800" y="366706"/>
                </a:cubicBezTo>
                <a:cubicBezTo>
                  <a:pt x="13321" y="316854"/>
                  <a:pt x="9433" y="269594"/>
                  <a:pt x="3351" y="220490"/>
                </a:cubicBezTo>
                <a:cubicBezTo>
                  <a:pt x="-1385" y="182054"/>
                  <a:pt x="2304" y="142521"/>
                  <a:pt x="2454" y="103487"/>
                </a:cubicBezTo>
                <a:cubicBezTo>
                  <a:pt x="2753" y="34691"/>
                  <a:pt x="35555" y="1141"/>
                  <a:pt x="105049" y="393"/>
                </a:cubicBezTo>
                <a:cubicBezTo>
                  <a:pt x="174842" y="-355"/>
                  <a:pt x="244585" y="194"/>
                  <a:pt x="314377" y="194"/>
                </a:cubicBezTo>
                <a:cubicBezTo>
                  <a:pt x="360042" y="194"/>
                  <a:pt x="405756" y="-155"/>
                  <a:pt x="451420" y="294"/>
                </a:cubicBezTo>
                <a:cubicBezTo>
                  <a:pt x="524304" y="1041"/>
                  <a:pt x="556558" y="33545"/>
                  <a:pt x="556857" y="105631"/>
                </a:cubicBezTo>
                <a:cubicBezTo>
                  <a:pt x="556857" y="116449"/>
                  <a:pt x="556857" y="127217"/>
                  <a:pt x="556857" y="138035"/>
                </a:cubicBezTo>
                <a:cubicBezTo>
                  <a:pt x="556857" y="187787"/>
                  <a:pt x="568622" y="205085"/>
                  <a:pt x="615483" y="223880"/>
                </a:cubicBezTo>
                <a:cubicBezTo>
                  <a:pt x="620867" y="226023"/>
                  <a:pt x="626501" y="227619"/>
                  <a:pt x="631935" y="229663"/>
                </a:cubicBezTo>
                <a:cubicBezTo>
                  <a:pt x="644298" y="234249"/>
                  <a:pt x="654966" y="241029"/>
                  <a:pt x="654218" y="256034"/>
                </a:cubicBezTo>
                <a:cubicBezTo>
                  <a:pt x="653520" y="270043"/>
                  <a:pt x="644348" y="278717"/>
                  <a:pt x="631785" y="283203"/>
                </a:cubicBezTo>
                <a:cubicBezTo>
                  <a:pt x="607308" y="291928"/>
                  <a:pt x="582083" y="297062"/>
                  <a:pt x="556010" y="293124"/>
                </a:cubicBezTo>
                <a:cubicBezTo>
                  <a:pt x="540805" y="290831"/>
                  <a:pt x="537265" y="295517"/>
                  <a:pt x="544245" y="309077"/>
                </a:cubicBezTo>
                <a:cubicBezTo>
                  <a:pt x="552321" y="324780"/>
                  <a:pt x="557755" y="341281"/>
                  <a:pt x="557107" y="359228"/>
                </a:cubicBezTo>
                <a:cubicBezTo>
                  <a:pt x="556658" y="371940"/>
                  <a:pt x="563886" y="378919"/>
                  <a:pt x="574156" y="384253"/>
                </a:cubicBezTo>
                <a:cubicBezTo>
                  <a:pt x="588164" y="391482"/>
                  <a:pt x="602671" y="398062"/>
                  <a:pt x="615782" y="406737"/>
                </a:cubicBezTo>
                <a:cubicBezTo>
                  <a:pt x="637468" y="421094"/>
                  <a:pt x="636371" y="443228"/>
                  <a:pt x="614187" y="456339"/>
                </a:cubicBezTo>
                <a:cubicBezTo>
                  <a:pt x="609900" y="458832"/>
                  <a:pt x="605264" y="460926"/>
                  <a:pt x="600577" y="462421"/>
                </a:cubicBezTo>
                <a:cubicBezTo>
                  <a:pt x="572611" y="471395"/>
                  <a:pt x="550526" y="484755"/>
                  <a:pt x="555661" y="519751"/>
                </a:cubicBezTo>
                <a:cubicBezTo>
                  <a:pt x="556110" y="522792"/>
                  <a:pt x="555262" y="526930"/>
                  <a:pt x="553368" y="529323"/>
                </a:cubicBezTo>
                <a:cubicBezTo>
                  <a:pt x="530585" y="558237"/>
                  <a:pt x="550327" y="585107"/>
                  <a:pt x="556907" y="612675"/>
                </a:cubicBezTo>
                <a:cubicBezTo>
                  <a:pt x="559549" y="623692"/>
                  <a:pt x="567127" y="626783"/>
                  <a:pt x="577047" y="627531"/>
                </a:cubicBezTo>
                <a:cubicBezTo>
                  <a:pt x="596190" y="628977"/>
                  <a:pt x="615284" y="628977"/>
                  <a:pt x="634078" y="624739"/>
                </a:cubicBezTo>
                <a:cubicBezTo>
                  <a:pt x="647638" y="621698"/>
                  <a:pt x="658904" y="624390"/>
                  <a:pt x="666781" y="636355"/>
                </a:cubicBezTo>
                <a:cubicBezTo>
                  <a:pt x="675555" y="649665"/>
                  <a:pt x="671417" y="662128"/>
                  <a:pt x="662145" y="672896"/>
                </a:cubicBezTo>
                <a:cubicBezTo>
                  <a:pt x="641057" y="697423"/>
                  <a:pt x="614486" y="714473"/>
                  <a:pt x="583927" y="724044"/>
                </a:cubicBezTo>
                <a:cubicBezTo>
                  <a:pt x="564435" y="730176"/>
                  <a:pt x="556359" y="739997"/>
                  <a:pt x="556459" y="761433"/>
                </a:cubicBezTo>
                <a:cubicBezTo>
                  <a:pt x="556658" y="829033"/>
                  <a:pt x="524653" y="859991"/>
                  <a:pt x="456805" y="860340"/>
                </a:cubicBezTo>
                <a:cubicBezTo>
                  <a:pt x="398677" y="860689"/>
                  <a:pt x="340550" y="860390"/>
                  <a:pt x="282422" y="860390"/>
                </a:cubicBezTo>
                <a:cubicBezTo>
                  <a:pt x="282422" y="860888"/>
                  <a:pt x="282422" y="861437"/>
                  <a:pt x="282422" y="861935"/>
                </a:cubicBezTo>
                <a:close/>
                <a:moveTo>
                  <a:pt x="543248" y="676137"/>
                </a:moveTo>
                <a:cubicBezTo>
                  <a:pt x="509049" y="667811"/>
                  <a:pt x="499677" y="646026"/>
                  <a:pt x="499677" y="616165"/>
                </a:cubicBezTo>
                <a:cubicBezTo>
                  <a:pt x="499677" y="596922"/>
                  <a:pt x="484123" y="593881"/>
                  <a:pt x="467423" y="593931"/>
                </a:cubicBezTo>
                <a:cubicBezTo>
                  <a:pt x="342793" y="594230"/>
                  <a:pt x="218213" y="594031"/>
                  <a:pt x="93583" y="594080"/>
                </a:cubicBezTo>
                <a:cubicBezTo>
                  <a:pt x="64519" y="594080"/>
                  <a:pt x="58836" y="599414"/>
                  <a:pt x="58387" y="629276"/>
                </a:cubicBezTo>
                <a:cubicBezTo>
                  <a:pt x="57739" y="672448"/>
                  <a:pt x="57939" y="715669"/>
                  <a:pt x="58138" y="758841"/>
                </a:cubicBezTo>
                <a:cubicBezTo>
                  <a:pt x="58338" y="796978"/>
                  <a:pt x="67510" y="806250"/>
                  <a:pt x="105049" y="806300"/>
                </a:cubicBezTo>
                <a:cubicBezTo>
                  <a:pt x="213876" y="806450"/>
                  <a:pt x="322703" y="806350"/>
                  <a:pt x="431530" y="806350"/>
                </a:cubicBezTo>
                <a:cubicBezTo>
                  <a:pt x="500026" y="806350"/>
                  <a:pt x="500824" y="805502"/>
                  <a:pt x="501272" y="736657"/>
                </a:cubicBezTo>
                <a:cubicBezTo>
                  <a:pt x="501572" y="694532"/>
                  <a:pt x="503466" y="691541"/>
                  <a:pt x="543248" y="676137"/>
                </a:cubicBezTo>
                <a:close/>
                <a:moveTo>
                  <a:pt x="279930" y="267899"/>
                </a:moveTo>
                <a:cubicBezTo>
                  <a:pt x="327239" y="267899"/>
                  <a:pt x="374549" y="268048"/>
                  <a:pt x="421808" y="267899"/>
                </a:cubicBezTo>
                <a:cubicBezTo>
                  <a:pt x="456505" y="267749"/>
                  <a:pt x="492897" y="275227"/>
                  <a:pt x="516876" y="237340"/>
                </a:cubicBezTo>
                <a:cubicBezTo>
                  <a:pt x="521961" y="229264"/>
                  <a:pt x="526498" y="226173"/>
                  <a:pt x="519967" y="218296"/>
                </a:cubicBezTo>
                <a:cubicBezTo>
                  <a:pt x="503566" y="198455"/>
                  <a:pt x="500375" y="175224"/>
                  <a:pt x="501422" y="150448"/>
                </a:cubicBezTo>
                <a:cubicBezTo>
                  <a:pt x="502270" y="130557"/>
                  <a:pt x="501621" y="110616"/>
                  <a:pt x="501422" y="90725"/>
                </a:cubicBezTo>
                <a:cubicBezTo>
                  <a:pt x="501173" y="67394"/>
                  <a:pt x="489358" y="55480"/>
                  <a:pt x="465927" y="55480"/>
                </a:cubicBezTo>
                <a:cubicBezTo>
                  <a:pt x="342294" y="55480"/>
                  <a:pt x="218662" y="55230"/>
                  <a:pt x="95029" y="55679"/>
                </a:cubicBezTo>
                <a:cubicBezTo>
                  <a:pt x="69804" y="55779"/>
                  <a:pt x="58387" y="67444"/>
                  <a:pt x="58038" y="92570"/>
                </a:cubicBezTo>
                <a:cubicBezTo>
                  <a:pt x="57391" y="139879"/>
                  <a:pt x="57341" y="187189"/>
                  <a:pt x="58138" y="234448"/>
                </a:cubicBezTo>
                <a:cubicBezTo>
                  <a:pt x="58587" y="261069"/>
                  <a:pt x="66314" y="267799"/>
                  <a:pt x="93284" y="267899"/>
                </a:cubicBezTo>
                <a:cubicBezTo>
                  <a:pt x="155499" y="268098"/>
                  <a:pt x="217764" y="267949"/>
                  <a:pt x="279979" y="267949"/>
                </a:cubicBezTo>
                <a:close/>
                <a:moveTo>
                  <a:pt x="538362" y="428472"/>
                </a:moveTo>
                <a:cubicBezTo>
                  <a:pt x="502868" y="415909"/>
                  <a:pt x="500126" y="389937"/>
                  <a:pt x="500824" y="360574"/>
                </a:cubicBezTo>
                <a:cubicBezTo>
                  <a:pt x="501472" y="333454"/>
                  <a:pt x="492199" y="325777"/>
                  <a:pt x="464432" y="325777"/>
                </a:cubicBezTo>
                <a:cubicBezTo>
                  <a:pt x="341696" y="325677"/>
                  <a:pt x="218961" y="325727"/>
                  <a:pt x="96175" y="325777"/>
                </a:cubicBezTo>
                <a:cubicBezTo>
                  <a:pt x="65815" y="325777"/>
                  <a:pt x="58437" y="333105"/>
                  <a:pt x="58188" y="364313"/>
                </a:cubicBezTo>
                <a:cubicBezTo>
                  <a:pt x="57839" y="406587"/>
                  <a:pt x="57939" y="448911"/>
                  <a:pt x="58138" y="491186"/>
                </a:cubicBezTo>
                <a:cubicBezTo>
                  <a:pt x="58338" y="528276"/>
                  <a:pt x="63223" y="533211"/>
                  <a:pt x="99465" y="533261"/>
                </a:cubicBezTo>
                <a:cubicBezTo>
                  <a:pt x="219709" y="533361"/>
                  <a:pt x="340001" y="533311"/>
                  <a:pt x="460244" y="533261"/>
                </a:cubicBezTo>
                <a:cubicBezTo>
                  <a:pt x="497035" y="533261"/>
                  <a:pt x="502020" y="529123"/>
                  <a:pt x="500923" y="491286"/>
                </a:cubicBezTo>
                <a:cubicBezTo>
                  <a:pt x="500126" y="463069"/>
                  <a:pt x="504214" y="439489"/>
                  <a:pt x="538362" y="428422"/>
                </a:cubicBezTo>
                <a:close/>
              </a:path>
            </a:pathLst>
          </a:custGeom>
          <a:solidFill>
            <a:srgbClr val="FFC000"/>
          </a:solidFill>
          <a:ln w="4984"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53C0E806-E62E-4C6F-9465-F82B9891B9B9}"/>
              </a:ext>
            </a:extLst>
          </p:cNvPr>
          <p:cNvSpPr/>
          <p:nvPr/>
        </p:nvSpPr>
        <p:spPr>
          <a:xfrm>
            <a:off x="3285325" y="3945759"/>
            <a:ext cx="772537" cy="1085997"/>
          </a:xfrm>
          <a:custGeom>
            <a:avLst/>
            <a:gdLst>
              <a:gd name="connsiteX0" fmla="*/ 455538 w 772537"/>
              <a:gd name="connsiteY0" fmla="*/ 0 h 1085997"/>
              <a:gd name="connsiteX1" fmla="*/ 519897 w 772537"/>
              <a:gd name="connsiteY1" fmla="*/ 38785 h 1085997"/>
              <a:gd name="connsiteX2" fmla="*/ 537894 w 772537"/>
              <a:gd name="connsiteY2" fmla="*/ 93024 h 1085997"/>
              <a:gd name="connsiteX3" fmla="*/ 531812 w 772537"/>
              <a:gd name="connsiteY3" fmla="*/ 115308 h 1085997"/>
              <a:gd name="connsiteX4" fmla="*/ 470694 w 772537"/>
              <a:gd name="connsiteY4" fmla="*/ 133653 h 1085997"/>
              <a:gd name="connsiteX5" fmla="*/ 449058 w 772537"/>
              <a:gd name="connsiteY5" fmla="*/ 135946 h 1085997"/>
              <a:gd name="connsiteX6" fmla="*/ 112108 w 772537"/>
              <a:gd name="connsiteY6" fmla="*/ 234703 h 1085997"/>
              <a:gd name="connsiteX7" fmla="*/ 90572 w 772537"/>
              <a:gd name="connsiteY7" fmla="*/ 275432 h 1085997"/>
              <a:gd name="connsiteX8" fmla="*/ 266001 w 772537"/>
              <a:gd name="connsiteY8" fmla="*/ 872858 h 1085997"/>
              <a:gd name="connsiteX9" fmla="*/ 325674 w 772537"/>
              <a:gd name="connsiteY9" fmla="*/ 905212 h 1085997"/>
              <a:gd name="connsiteX10" fmla="*/ 641237 w 772537"/>
              <a:gd name="connsiteY10" fmla="*/ 813086 h 1085997"/>
              <a:gd name="connsiteX11" fmla="*/ 669703 w 772537"/>
              <a:gd name="connsiteY11" fmla="*/ 768917 h 1085997"/>
              <a:gd name="connsiteX12" fmla="*/ 680919 w 772537"/>
              <a:gd name="connsiteY12" fmla="*/ 748228 h 1085997"/>
              <a:gd name="connsiteX13" fmla="*/ 738997 w 772537"/>
              <a:gd name="connsiteY13" fmla="*/ 776095 h 1085997"/>
              <a:gd name="connsiteX14" fmla="*/ 768858 w 772537"/>
              <a:gd name="connsiteY14" fmla="*/ 878940 h 1085997"/>
              <a:gd name="connsiteX15" fmla="*/ 717361 w 772537"/>
              <a:gd name="connsiteY15" fmla="*/ 970817 h 1085997"/>
              <a:gd name="connsiteX16" fmla="*/ 339832 w 772537"/>
              <a:gd name="connsiteY16" fmla="*/ 1081638 h 1085997"/>
              <a:gd name="connsiteX17" fmla="*/ 245562 w 772537"/>
              <a:gd name="connsiteY17" fmla="*/ 1030390 h 1085997"/>
              <a:gd name="connsiteX18" fmla="*/ 5874 w 772537"/>
              <a:gd name="connsiteY18" fmla="*/ 215710 h 1085997"/>
              <a:gd name="connsiteX19" fmla="*/ 61209 w 772537"/>
              <a:gd name="connsiteY19" fmla="*/ 113314 h 1085997"/>
              <a:gd name="connsiteX20" fmla="*/ 434002 w 772537"/>
              <a:gd name="connsiteY20" fmla="*/ 3988 h 1085997"/>
              <a:gd name="connsiteX21" fmla="*/ 455638 w 772537"/>
              <a:gd name="connsiteY21" fmla="*/ 100 h 1085997"/>
              <a:gd name="connsiteX22" fmla="*/ 547715 w 772537"/>
              <a:gd name="connsiteY22" fmla="*/ 944146 h 1085997"/>
              <a:gd name="connsiteX23" fmla="*/ 502100 w 772537"/>
              <a:gd name="connsiteY23" fmla="*/ 895541 h 1085997"/>
              <a:gd name="connsiteX24" fmla="*/ 459277 w 772537"/>
              <a:gd name="connsiteY24" fmla="*/ 941155 h 1085997"/>
              <a:gd name="connsiteX25" fmla="*/ 503795 w 772537"/>
              <a:gd name="connsiteY25" fmla="*/ 988216 h 1085997"/>
              <a:gd name="connsiteX26" fmla="*/ 547715 w 772537"/>
              <a:gd name="connsiteY26" fmla="*/ 944146 h 1085997"/>
              <a:gd name="connsiteX27" fmla="*/ 311765 w 772537"/>
              <a:gd name="connsiteY27" fmla="*/ 91628 h 1085997"/>
              <a:gd name="connsiteX28" fmla="*/ 199698 w 772537"/>
              <a:gd name="connsiteY28" fmla="*/ 125278 h 1085997"/>
              <a:gd name="connsiteX29" fmla="*/ 191921 w 772537"/>
              <a:gd name="connsiteY29" fmla="*/ 141530 h 1085997"/>
              <a:gd name="connsiteX30" fmla="*/ 208123 w 772537"/>
              <a:gd name="connsiteY30" fmla="*/ 153694 h 1085997"/>
              <a:gd name="connsiteX31" fmla="*/ 324428 w 772537"/>
              <a:gd name="connsiteY31" fmla="*/ 119096 h 1085997"/>
              <a:gd name="connsiteX32" fmla="*/ 331507 w 772537"/>
              <a:gd name="connsiteY32" fmla="*/ 100402 h 1085997"/>
              <a:gd name="connsiteX33" fmla="*/ 311765 w 772537"/>
              <a:gd name="connsiteY33" fmla="*/ 91628 h 10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2537" h="1085997">
                <a:moveTo>
                  <a:pt x="455538" y="0"/>
                </a:moveTo>
                <a:cubicBezTo>
                  <a:pt x="486796" y="548"/>
                  <a:pt x="508481" y="12613"/>
                  <a:pt x="519897" y="38785"/>
                </a:cubicBezTo>
                <a:cubicBezTo>
                  <a:pt x="527475" y="56183"/>
                  <a:pt x="532211" y="74828"/>
                  <a:pt x="537894" y="93024"/>
                </a:cubicBezTo>
                <a:cubicBezTo>
                  <a:pt x="540536" y="101499"/>
                  <a:pt x="540187" y="110671"/>
                  <a:pt x="531812" y="115308"/>
                </a:cubicBezTo>
                <a:cubicBezTo>
                  <a:pt x="513018" y="125627"/>
                  <a:pt x="501003" y="159028"/>
                  <a:pt x="470694" y="133653"/>
                </a:cubicBezTo>
                <a:cubicBezTo>
                  <a:pt x="465459" y="129266"/>
                  <a:pt x="456236" y="133853"/>
                  <a:pt x="449058" y="135946"/>
                </a:cubicBezTo>
                <a:cubicBezTo>
                  <a:pt x="336741" y="168948"/>
                  <a:pt x="224475" y="202050"/>
                  <a:pt x="112108" y="234703"/>
                </a:cubicBezTo>
                <a:cubicBezTo>
                  <a:pt x="89974" y="241134"/>
                  <a:pt x="83792" y="252600"/>
                  <a:pt x="90572" y="275432"/>
                </a:cubicBezTo>
                <a:cubicBezTo>
                  <a:pt x="149547" y="474441"/>
                  <a:pt x="207625" y="673650"/>
                  <a:pt x="266001" y="872858"/>
                </a:cubicBezTo>
                <a:cubicBezTo>
                  <a:pt x="278464" y="915432"/>
                  <a:pt x="282652" y="917775"/>
                  <a:pt x="325674" y="905212"/>
                </a:cubicBezTo>
                <a:cubicBezTo>
                  <a:pt x="430862" y="874453"/>
                  <a:pt x="535850" y="843146"/>
                  <a:pt x="641237" y="813086"/>
                </a:cubicBezTo>
                <a:cubicBezTo>
                  <a:pt x="665365" y="806206"/>
                  <a:pt x="678327" y="795289"/>
                  <a:pt x="669703" y="768917"/>
                </a:cubicBezTo>
                <a:cubicBezTo>
                  <a:pt x="666113" y="757949"/>
                  <a:pt x="670550" y="752565"/>
                  <a:pt x="680919" y="748228"/>
                </a:cubicBezTo>
                <a:cubicBezTo>
                  <a:pt x="725935" y="729334"/>
                  <a:pt x="725636" y="729085"/>
                  <a:pt x="738997" y="776095"/>
                </a:cubicBezTo>
                <a:cubicBezTo>
                  <a:pt x="748718" y="810443"/>
                  <a:pt x="759436" y="844492"/>
                  <a:pt x="768858" y="878940"/>
                </a:cubicBezTo>
                <a:cubicBezTo>
                  <a:pt x="781221" y="923956"/>
                  <a:pt x="762028" y="957656"/>
                  <a:pt x="717361" y="970817"/>
                </a:cubicBezTo>
                <a:cubicBezTo>
                  <a:pt x="591535" y="1007807"/>
                  <a:pt x="465708" y="1044897"/>
                  <a:pt x="339832" y="1081638"/>
                </a:cubicBezTo>
                <a:cubicBezTo>
                  <a:pt x="293370" y="1095198"/>
                  <a:pt x="259271" y="1076852"/>
                  <a:pt x="245562" y="1030390"/>
                </a:cubicBezTo>
                <a:cubicBezTo>
                  <a:pt x="165450" y="758897"/>
                  <a:pt x="85487" y="487353"/>
                  <a:pt x="5874" y="215710"/>
                </a:cubicBezTo>
                <a:cubicBezTo>
                  <a:pt x="-10278" y="160523"/>
                  <a:pt x="6472" y="129565"/>
                  <a:pt x="61209" y="113314"/>
                </a:cubicBezTo>
                <a:cubicBezTo>
                  <a:pt x="185341" y="76423"/>
                  <a:pt x="309721" y="40231"/>
                  <a:pt x="434002" y="3988"/>
                </a:cubicBezTo>
                <a:cubicBezTo>
                  <a:pt x="441879" y="1695"/>
                  <a:pt x="450254" y="1047"/>
                  <a:pt x="455638" y="100"/>
                </a:cubicBezTo>
                <a:close/>
                <a:moveTo>
                  <a:pt x="547715" y="944146"/>
                </a:moveTo>
                <a:cubicBezTo>
                  <a:pt x="548113" y="916778"/>
                  <a:pt x="528273" y="895641"/>
                  <a:pt x="502100" y="895541"/>
                </a:cubicBezTo>
                <a:cubicBezTo>
                  <a:pt x="478520" y="895491"/>
                  <a:pt x="459277" y="915980"/>
                  <a:pt x="459277" y="941155"/>
                </a:cubicBezTo>
                <a:cubicBezTo>
                  <a:pt x="459277" y="967477"/>
                  <a:pt x="478321" y="987667"/>
                  <a:pt x="503795" y="988216"/>
                </a:cubicBezTo>
                <a:cubicBezTo>
                  <a:pt x="528073" y="988764"/>
                  <a:pt x="547366" y="969421"/>
                  <a:pt x="547715" y="944146"/>
                </a:cubicBezTo>
                <a:close/>
                <a:moveTo>
                  <a:pt x="311765" y="91628"/>
                </a:moveTo>
                <a:cubicBezTo>
                  <a:pt x="277168" y="101947"/>
                  <a:pt x="238333" y="113314"/>
                  <a:pt x="199698" y="125278"/>
                </a:cubicBezTo>
                <a:cubicBezTo>
                  <a:pt x="192669" y="127472"/>
                  <a:pt x="189927" y="134251"/>
                  <a:pt x="191921" y="141530"/>
                </a:cubicBezTo>
                <a:cubicBezTo>
                  <a:pt x="194065" y="149506"/>
                  <a:pt x="199997" y="155937"/>
                  <a:pt x="208123" y="153694"/>
                </a:cubicBezTo>
                <a:cubicBezTo>
                  <a:pt x="247107" y="142826"/>
                  <a:pt x="285842" y="131210"/>
                  <a:pt x="324428" y="119096"/>
                </a:cubicBezTo>
                <a:cubicBezTo>
                  <a:pt x="332753" y="116504"/>
                  <a:pt x="334249" y="108378"/>
                  <a:pt x="331507" y="100402"/>
                </a:cubicBezTo>
                <a:cubicBezTo>
                  <a:pt x="329064" y="93323"/>
                  <a:pt x="323879" y="89883"/>
                  <a:pt x="311765" y="91628"/>
                </a:cubicBezTo>
                <a:close/>
              </a:path>
            </a:pathLst>
          </a:custGeom>
          <a:solidFill>
            <a:srgbClr val="FFC000"/>
          </a:solidFill>
          <a:ln w="4984"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A3A9F476-00CE-4A85-B2F7-B8AAB564F404}"/>
              </a:ext>
            </a:extLst>
          </p:cNvPr>
          <p:cNvSpPr/>
          <p:nvPr/>
        </p:nvSpPr>
        <p:spPr>
          <a:xfrm>
            <a:off x="662112" y="5642723"/>
            <a:ext cx="734812" cy="833640"/>
          </a:xfrm>
          <a:custGeom>
            <a:avLst/>
            <a:gdLst>
              <a:gd name="connsiteX0" fmla="*/ 94 w 734812"/>
              <a:gd name="connsiteY0" fmla="*/ 383557 h 833640"/>
              <a:gd name="connsiteX1" fmla="*/ 94 w 734812"/>
              <a:gd name="connsiteY1" fmla="*/ 22330 h 833640"/>
              <a:gd name="connsiteX2" fmla="*/ 22976 w 734812"/>
              <a:gd name="connsiteY2" fmla="*/ 8571 h 833640"/>
              <a:gd name="connsiteX3" fmla="*/ 70834 w 734812"/>
              <a:gd name="connsiteY3" fmla="*/ 19539 h 833640"/>
              <a:gd name="connsiteX4" fmla="*/ 187138 w 734812"/>
              <a:gd name="connsiteY4" fmla="*/ 19289 h 833640"/>
              <a:gd name="connsiteX5" fmla="*/ 715270 w 734812"/>
              <a:gd name="connsiteY5" fmla="*/ 18791 h 833640"/>
              <a:gd name="connsiteX6" fmla="*/ 734812 w 734812"/>
              <a:gd name="connsiteY6" fmla="*/ 39031 h 833640"/>
              <a:gd name="connsiteX7" fmla="*/ 734313 w 734812"/>
              <a:gd name="connsiteY7" fmla="*/ 746530 h 833640"/>
              <a:gd name="connsiteX8" fmla="*/ 643134 w 734812"/>
              <a:gd name="connsiteY8" fmla="*/ 833471 h 833640"/>
              <a:gd name="connsiteX9" fmla="*/ 92569 w 734812"/>
              <a:gd name="connsiteY9" fmla="*/ 833471 h 833640"/>
              <a:gd name="connsiteX10" fmla="*/ 293 w 734812"/>
              <a:gd name="connsiteY10" fmla="*/ 742243 h 833640"/>
              <a:gd name="connsiteX11" fmla="*/ 94 w 734812"/>
              <a:gd name="connsiteY11" fmla="*/ 383507 h 833640"/>
              <a:gd name="connsiteX12" fmla="*/ 366705 w 734812"/>
              <a:gd name="connsiteY12" fmla="*/ 667315 h 833640"/>
              <a:gd name="connsiteX13" fmla="*/ 643134 w 734812"/>
              <a:gd name="connsiteY13" fmla="*/ 667664 h 833640"/>
              <a:gd name="connsiteX14" fmla="*/ 673993 w 734812"/>
              <a:gd name="connsiteY14" fmla="*/ 638401 h 833640"/>
              <a:gd name="connsiteX15" fmla="*/ 673843 w 734812"/>
              <a:gd name="connsiteY15" fmla="*/ 107926 h 833640"/>
              <a:gd name="connsiteX16" fmla="*/ 646923 w 734812"/>
              <a:gd name="connsiteY16" fmla="*/ 80208 h 833640"/>
              <a:gd name="connsiteX17" fmla="*/ 89079 w 734812"/>
              <a:gd name="connsiteY17" fmla="*/ 80159 h 833640"/>
              <a:gd name="connsiteX18" fmla="*/ 60764 w 734812"/>
              <a:gd name="connsiteY18" fmla="*/ 109123 h 833640"/>
              <a:gd name="connsiteX19" fmla="*/ 60664 w 734812"/>
              <a:gd name="connsiteY19" fmla="*/ 637105 h 833640"/>
              <a:gd name="connsiteX20" fmla="*/ 92769 w 734812"/>
              <a:gd name="connsiteY20" fmla="*/ 667714 h 833640"/>
              <a:gd name="connsiteX21" fmla="*/ 366755 w 734812"/>
              <a:gd name="connsiteY21" fmla="*/ 667315 h 833640"/>
              <a:gd name="connsiteX22" fmla="*/ 370095 w 734812"/>
              <a:gd name="connsiteY22" fmla="*/ 708692 h 833640"/>
              <a:gd name="connsiteX23" fmla="*/ 88830 w 734812"/>
              <a:gd name="connsiteY23" fmla="*/ 708841 h 833640"/>
              <a:gd name="connsiteX24" fmla="*/ 63705 w 734812"/>
              <a:gd name="connsiteY24" fmla="*/ 715422 h 833640"/>
              <a:gd name="connsiteX25" fmla="*/ 91622 w 734812"/>
              <a:gd name="connsiteY25" fmla="*/ 772752 h 833640"/>
              <a:gd name="connsiteX26" fmla="*/ 114005 w 734812"/>
              <a:gd name="connsiteY26" fmla="*/ 773849 h 833640"/>
              <a:gd name="connsiteX27" fmla="*/ 537099 w 734812"/>
              <a:gd name="connsiteY27" fmla="*/ 772902 h 833640"/>
              <a:gd name="connsiteX28" fmla="*/ 644131 w 734812"/>
              <a:gd name="connsiteY28" fmla="*/ 772353 h 833640"/>
              <a:gd name="connsiteX29" fmla="*/ 673843 w 734812"/>
              <a:gd name="connsiteY29" fmla="*/ 730478 h 833640"/>
              <a:gd name="connsiteX30" fmla="*/ 643882 w 734812"/>
              <a:gd name="connsiteY30" fmla="*/ 708692 h 833640"/>
              <a:gd name="connsiteX31" fmla="*/ 370095 w 734812"/>
              <a:gd name="connsiteY31" fmla="*/ 708692 h 8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4812" h="833640">
                <a:moveTo>
                  <a:pt x="94" y="383557"/>
                </a:moveTo>
                <a:cubicBezTo>
                  <a:pt x="94" y="263165"/>
                  <a:pt x="-6" y="142723"/>
                  <a:pt x="94" y="22330"/>
                </a:cubicBezTo>
                <a:cubicBezTo>
                  <a:pt x="94" y="-4340"/>
                  <a:pt x="692" y="-4689"/>
                  <a:pt x="22976" y="8571"/>
                </a:cubicBezTo>
                <a:cubicBezTo>
                  <a:pt x="37882" y="17445"/>
                  <a:pt x="54083" y="20137"/>
                  <a:pt x="70834" y="19539"/>
                </a:cubicBezTo>
                <a:cubicBezTo>
                  <a:pt x="109618" y="18093"/>
                  <a:pt x="148353" y="19140"/>
                  <a:pt x="187138" y="19289"/>
                </a:cubicBezTo>
                <a:cubicBezTo>
                  <a:pt x="363166" y="19987"/>
                  <a:pt x="539243" y="19638"/>
                  <a:pt x="715270" y="18791"/>
                </a:cubicBezTo>
                <a:cubicBezTo>
                  <a:pt x="731771" y="18691"/>
                  <a:pt x="734862" y="24973"/>
                  <a:pt x="734812" y="39031"/>
                </a:cubicBezTo>
                <a:cubicBezTo>
                  <a:pt x="734563" y="274880"/>
                  <a:pt x="735011" y="510730"/>
                  <a:pt x="734313" y="746530"/>
                </a:cubicBezTo>
                <a:cubicBezTo>
                  <a:pt x="734164" y="800270"/>
                  <a:pt x="698071" y="833421"/>
                  <a:pt x="643134" y="833471"/>
                </a:cubicBezTo>
                <a:cubicBezTo>
                  <a:pt x="459629" y="833721"/>
                  <a:pt x="276074" y="833671"/>
                  <a:pt x="92569" y="833471"/>
                </a:cubicBezTo>
                <a:cubicBezTo>
                  <a:pt x="35538" y="833421"/>
                  <a:pt x="592" y="799373"/>
                  <a:pt x="293" y="742243"/>
                </a:cubicBezTo>
                <a:cubicBezTo>
                  <a:pt x="-255" y="622648"/>
                  <a:pt x="144" y="503103"/>
                  <a:pt x="94" y="383507"/>
                </a:cubicBezTo>
                <a:close/>
                <a:moveTo>
                  <a:pt x="366705" y="667315"/>
                </a:moveTo>
                <a:cubicBezTo>
                  <a:pt x="458881" y="667315"/>
                  <a:pt x="551008" y="666817"/>
                  <a:pt x="643134" y="667664"/>
                </a:cubicBezTo>
                <a:cubicBezTo>
                  <a:pt x="664920" y="667863"/>
                  <a:pt x="674092" y="662230"/>
                  <a:pt x="673993" y="638401"/>
                </a:cubicBezTo>
                <a:cubicBezTo>
                  <a:pt x="673195" y="461576"/>
                  <a:pt x="673345" y="284751"/>
                  <a:pt x="673843" y="107926"/>
                </a:cubicBezTo>
                <a:cubicBezTo>
                  <a:pt x="673893" y="87936"/>
                  <a:pt x="667911" y="80109"/>
                  <a:pt x="646923" y="80208"/>
                </a:cubicBezTo>
                <a:cubicBezTo>
                  <a:pt x="460975" y="80807"/>
                  <a:pt x="275027" y="80856"/>
                  <a:pt x="89079" y="80159"/>
                </a:cubicBezTo>
                <a:cubicBezTo>
                  <a:pt x="66945" y="80059"/>
                  <a:pt x="60664" y="87786"/>
                  <a:pt x="60764" y="109123"/>
                </a:cubicBezTo>
                <a:cubicBezTo>
                  <a:pt x="61412" y="285100"/>
                  <a:pt x="61511" y="461127"/>
                  <a:pt x="60664" y="637105"/>
                </a:cubicBezTo>
                <a:cubicBezTo>
                  <a:pt x="60564" y="661881"/>
                  <a:pt x="69787" y="667963"/>
                  <a:pt x="92769" y="667714"/>
                </a:cubicBezTo>
                <a:cubicBezTo>
                  <a:pt x="184097" y="666717"/>
                  <a:pt x="275426" y="667315"/>
                  <a:pt x="366755" y="667315"/>
                </a:cubicBezTo>
                <a:close/>
                <a:moveTo>
                  <a:pt x="370095" y="708692"/>
                </a:moveTo>
                <a:cubicBezTo>
                  <a:pt x="276323" y="708692"/>
                  <a:pt x="182602" y="708593"/>
                  <a:pt x="88830" y="708841"/>
                </a:cubicBezTo>
                <a:cubicBezTo>
                  <a:pt x="80106" y="708841"/>
                  <a:pt x="70036" y="706100"/>
                  <a:pt x="63705" y="715422"/>
                </a:cubicBezTo>
                <a:cubicBezTo>
                  <a:pt x="49148" y="736908"/>
                  <a:pt x="65549" y="770558"/>
                  <a:pt x="91622" y="772752"/>
                </a:cubicBezTo>
                <a:cubicBezTo>
                  <a:pt x="99050" y="773400"/>
                  <a:pt x="106528" y="773849"/>
                  <a:pt x="114005" y="773849"/>
                </a:cubicBezTo>
                <a:cubicBezTo>
                  <a:pt x="255037" y="773599"/>
                  <a:pt x="396068" y="773250"/>
                  <a:pt x="537099" y="772902"/>
                </a:cubicBezTo>
                <a:cubicBezTo>
                  <a:pt x="572793" y="772802"/>
                  <a:pt x="608487" y="773550"/>
                  <a:pt x="644131" y="772353"/>
                </a:cubicBezTo>
                <a:cubicBezTo>
                  <a:pt x="668010" y="771556"/>
                  <a:pt x="673743" y="760389"/>
                  <a:pt x="673843" y="730478"/>
                </a:cubicBezTo>
                <a:cubicBezTo>
                  <a:pt x="673893" y="707147"/>
                  <a:pt x="659336" y="708642"/>
                  <a:pt x="643882" y="708692"/>
                </a:cubicBezTo>
                <a:cubicBezTo>
                  <a:pt x="552603" y="708792"/>
                  <a:pt x="461374" y="708692"/>
                  <a:pt x="370095" y="708692"/>
                </a:cubicBezTo>
                <a:close/>
              </a:path>
            </a:pathLst>
          </a:custGeom>
          <a:solidFill>
            <a:srgbClr val="FFC000"/>
          </a:solidFill>
          <a:ln w="4984"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0A95E875-996E-4738-9D86-47A213A42EF5}"/>
              </a:ext>
            </a:extLst>
          </p:cNvPr>
          <p:cNvSpPr/>
          <p:nvPr/>
        </p:nvSpPr>
        <p:spPr>
          <a:xfrm>
            <a:off x="3635518" y="810794"/>
            <a:ext cx="933785" cy="787745"/>
          </a:xfrm>
          <a:custGeom>
            <a:avLst/>
            <a:gdLst>
              <a:gd name="connsiteX0" fmla="*/ 933785 w 933785"/>
              <a:gd name="connsiteY0" fmla="*/ 346196 h 787745"/>
              <a:gd name="connsiteX1" fmla="*/ 768925 w 933785"/>
              <a:gd name="connsiteY1" fmla="*/ 593362 h 787745"/>
              <a:gd name="connsiteX2" fmla="*/ 471907 w 933785"/>
              <a:gd name="connsiteY2" fmla="*/ 673574 h 787745"/>
              <a:gd name="connsiteX3" fmla="*/ 429932 w 933785"/>
              <a:gd name="connsiteY3" fmla="*/ 690823 h 787745"/>
              <a:gd name="connsiteX4" fmla="*/ 214920 w 933785"/>
              <a:gd name="connsiteY4" fmla="*/ 787037 h 787745"/>
              <a:gd name="connsiteX5" fmla="*/ 175388 w 933785"/>
              <a:gd name="connsiteY5" fmla="*/ 767595 h 787745"/>
              <a:gd name="connsiteX6" fmla="*/ 186604 w 933785"/>
              <a:gd name="connsiteY6" fmla="*/ 718291 h 787745"/>
              <a:gd name="connsiteX7" fmla="*/ 235658 w 933785"/>
              <a:gd name="connsiteY7" fmla="*/ 656325 h 787745"/>
              <a:gd name="connsiteX8" fmla="*/ 223694 w 933785"/>
              <a:gd name="connsiteY8" fmla="*/ 624271 h 787745"/>
              <a:gd name="connsiteX9" fmla="*/ 86252 w 933785"/>
              <a:gd name="connsiteY9" fmla="*/ 531496 h 787745"/>
              <a:gd name="connsiteX10" fmla="*/ 107489 w 933785"/>
              <a:gd name="connsiteY10" fmla="*/ 120716 h 787745"/>
              <a:gd name="connsiteX11" fmla="*/ 525448 w 933785"/>
              <a:gd name="connsiteY11" fmla="*/ 2517 h 787745"/>
              <a:gd name="connsiteX12" fmla="*/ 797041 w 933785"/>
              <a:gd name="connsiteY12" fmla="*/ 97884 h 787745"/>
              <a:gd name="connsiteX13" fmla="*/ 933785 w 933785"/>
              <a:gd name="connsiteY13" fmla="*/ 346246 h 787745"/>
              <a:gd name="connsiteX14" fmla="*/ 312480 w 933785"/>
              <a:gd name="connsiteY14" fmla="*/ 676715 h 787745"/>
              <a:gd name="connsiteX15" fmla="*/ 365972 w 933785"/>
              <a:gd name="connsiteY15" fmla="*/ 643812 h 787745"/>
              <a:gd name="connsiteX16" fmla="*/ 504311 w 933785"/>
              <a:gd name="connsiteY16" fmla="*/ 593861 h 787745"/>
              <a:gd name="connsiteX17" fmla="*/ 521709 w 933785"/>
              <a:gd name="connsiteY17" fmla="*/ 593213 h 787745"/>
              <a:gd name="connsiteX18" fmla="*/ 782634 w 933785"/>
              <a:gd name="connsiteY18" fmla="*/ 487876 h 787745"/>
              <a:gd name="connsiteX19" fmla="*/ 825058 w 933785"/>
              <a:gd name="connsiteY19" fmla="*/ 232783 h 787745"/>
              <a:gd name="connsiteX20" fmla="*/ 755315 w 933785"/>
              <a:gd name="connsiteY20" fmla="*/ 162641 h 787745"/>
              <a:gd name="connsiteX21" fmla="*/ 220204 w 933785"/>
              <a:gd name="connsiteY21" fmla="*/ 136270 h 787745"/>
              <a:gd name="connsiteX22" fmla="*/ 106143 w 933785"/>
              <a:gd name="connsiteY22" fmla="*/ 237868 h 787745"/>
              <a:gd name="connsiteX23" fmla="*/ 164719 w 933785"/>
              <a:gd name="connsiteY23" fmla="*/ 500039 h 787745"/>
              <a:gd name="connsiteX24" fmla="*/ 298422 w 933785"/>
              <a:gd name="connsiteY24" fmla="*/ 570480 h 787745"/>
              <a:gd name="connsiteX25" fmla="*/ 328034 w 933785"/>
              <a:gd name="connsiteY25" fmla="*/ 628458 h 787745"/>
              <a:gd name="connsiteX26" fmla="*/ 312530 w 933785"/>
              <a:gd name="connsiteY26" fmla="*/ 676765 h 78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3785" h="787745">
                <a:moveTo>
                  <a:pt x="933785" y="346196"/>
                </a:moveTo>
                <a:cubicBezTo>
                  <a:pt x="928202" y="458413"/>
                  <a:pt x="862198" y="535434"/>
                  <a:pt x="768925" y="593362"/>
                </a:cubicBezTo>
                <a:cubicBezTo>
                  <a:pt x="678244" y="649645"/>
                  <a:pt x="577094" y="670184"/>
                  <a:pt x="471907" y="673574"/>
                </a:cubicBezTo>
                <a:cubicBezTo>
                  <a:pt x="454858" y="674122"/>
                  <a:pt x="442195" y="679307"/>
                  <a:pt x="429932" y="690823"/>
                </a:cubicBezTo>
                <a:cubicBezTo>
                  <a:pt x="369411" y="747455"/>
                  <a:pt x="294633" y="773128"/>
                  <a:pt x="214920" y="787037"/>
                </a:cubicBezTo>
                <a:cubicBezTo>
                  <a:pt x="197821" y="790028"/>
                  <a:pt x="183214" y="783548"/>
                  <a:pt x="175388" y="767595"/>
                </a:cubicBezTo>
                <a:cubicBezTo>
                  <a:pt x="166165" y="748801"/>
                  <a:pt x="170901" y="731402"/>
                  <a:pt x="186604" y="718291"/>
                </a:cubicBezTo>
                <a:cubicBezTo>
                  <a:pt x="207392" y="700943"/>
                  <a:pt x="223096" y="680254"/>
                  <a:pt x="235658" y="656325"/>
                </a:cubicBezTo>
                <a:cubicBezTo>
                  <a:pt x="244532" y="639475"/>
                  <a:pt x="240644" y="631499"/>
                  <a:pt x="223694" y="624271"/>
                </a:cubicBezTo>
                <a:cubicBezTo>
                  <a:pt x="172047" y="602236"/>
                  <a:pt x="125934" y="571627"/>
                  <a:pt x="86252" y="531496"/>
                </a:cubicBezTo>
                <a:cubicBezTo>
                  <a:pt x="-36334" y="407464"/>
                  <a:pt x="-27361" y="231537"/>
                  <a:pt x="107489" y="120716"/>
                </a:cubicBezTo>
                <a:cubicBezTo>
                  <a:pt x="229527" y="20464"/>
                  <a:pt x="372003" y="-9547"/>
                  <a:pt x="525448" y="2517"/>
                </a:cubicBezTo>
                <a:cubicBezTo>
                  <a:pt x="623906" y="10244"/>
                  <a:pt x="716481" y="38809"/>
                  <a:pt x="797041" y="97884"/>
                </a:cubicBezTo>
                <a:cubicBezTo>
                  <a:pt x="879297" y="158205"/>
                  <a:pt x="932489" y="236073"/>
                  <a:pt x="933785" y="346246"/>
                </a:cubicBezTo>
                <a:close/>
                <a:moveTo>
                  <a:pt x="312480" y="676715"/>
                </a:moveTo>
                <a:cubicBezTo>
                  <a:pt x="335612" y="669038"/>
                  <a:pt x="355203" y="659217"/>
                  <a:pt x="365972" y="643812"/>
                </a:cubicBezTo>
                <a:cubicBezTo>
                  <a:pt x="401067" y="593412"/>
                  <a:pt x="450770" y="589773"/>
                  <a:pt x="504311" y="593861"/>
                </a:cubicBezTo>
                <a:cubicBezTo>
                  <a:pt x="510044" y="594310"/>
                  <a:pt x="515926" y="593811"/>
                  <a:pt x="521709" y="593213"/>
                </a:cubicBezTo>
                <a:cubicBezTo>
                  <a:pt x="618771" y="583093"/>
                  <a:pt x="708056" y="553929"/>
                  <a:pt x="782634" y="487876"/>
                </a:cubicBezTo>
                <a:cubicBezTo>
                  <a:pt x="857362" y="421722"/>
                  <a:pt x="883036" y="320273"/>
                  <a:pt x="825058" y="232783"/>
                </a:cubicBezTo>
                <a:cubicBezTo>
                  <a:pt x="806463" y="204766"/>
                  <a:pt x="783282" y="180488"/>
                  <a:pt x="755315" y="162641"/>
                </a:cubicBezTo>
                <a:cubicBezTo>
                  <a:pt x="582229" y="52219"/>
                  <a:pt x="402862" y="48779"/>
                  <a:pt x="220204" y="136270"/>
                </a:cubicBezTo>
                <a:cubicBezTo>
                  <a:pt x="173244" y="158753"/>
                  <a:pt x="134808" y="193699"/>
                  <a:pt x="106143" y="237868"/>
                </a:cubicBezTo>
                <a:cubicBezTo>
                  <a:pt x="51455" y="322118"/>
                  <a:pt x="76730" y="432939"/>
                  <a:pt x="164719" y="500039"/>
                </a:cubicBezTo>
                <a:cubicBezTo>
                  <a:pt x="205448" y="531097"/>
                  <a:pt x="250016" y="553979"/>
                  <a:pt x="298422" y="570480"/>
                </a:cubicBezTo>
                <a:cubicBezTo>
                  <a:pt x="329031" y="580899"/>
                  <a:pt x="336758" y="597350"/>
                  <a:pt x="328034" y="628458"/>
                </a:cubicBezTo>
                <a:cubicBezTo>
                  <a:pt x="323847" y="643513"/>
                  <a:pt x="318512" y="658220"/>
                  <a:pt x="312530" y="676765"/>
                </a:cubicBezTo>
                <a:close/>
              </a:path>
            </a:pathLst>
          </a:custGeom>
          <a:solidFill>
            <a:srgbClr val="FFC000"/>
          </a:solidFill>
          <a:ln w="4984"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49E0D72E-F275-4AE0-A77D-80499A43188B}"/>
              </a:ext>
            </a:extLst>
          </p:cNvPr>
          <p:cNvSpPr/>
          <p:nvPr/>
        </p:nvSpPr>
        <p:spPr>
          <a:xfrm>
            <a:off x="2052261" y="5620968"/>
            <a:ext cx="734485" cy="833861"/>
          </a:xfrm>
          <a:custGeom>
            <a:avLst/>
            <a:gdLst>
              <a:gd name="connsiteX0" fmla="*/ 116 w 734485"/>
              <a:gd name="connsiteY0" fmla="*/ 384425 h 833861"/>
              <a:gd name="connsiteX1" fmla="*/ 166 w 734485"/>
              <a:gd name="connsiteY1" fmla="*/ 23098 h 833861"/>
              <a:gd name="connsiteX2" fmla="*/ 25142 w 734485"/>
              <a:gd name="connsiteY2" fmla="*/ 8092 h 833861"/>
              <a:gd name="connsiteX3" fmla="*/ 80677 w 734485"/>
              <a:gd name="connsiteY3" fmla="*/ 19758 h 833861"/>
              <a:gd name="connsiteX4" fmla="*/ 689818 w 734485"/>
              <a:gd name="connsiteY4" fmla="*/ 19857 h 833861"/>
              <a:gd name="connsiteX5" fmla="*/ 694804 w 734485"/>
              <a:gd name="connsiteY5" fmla="*/ 19857 h 833861"/>
              <a:gd name="connsiteX6" fmla="*/ 734386 w 734485"/>
              <a:gd name="connsiteY6" fmla="*/ 61085 h 833861"/>
              <a:gd name="connsiteX7" fmla="*/ 734486 w 734485"/>
              <a:gd name="connsiteY7" fmla="*/ 728952 h 833861"/>
              <a:gd name="connsiteX8" fmla="*/ 681543 w 734485"/>
              <a:gd name="connsiteY8" fmla="*/ 824967 h 833861"/>
              <a:gd name="connsiteX9" fmla="*/ 630345 w 734485"/>
              <a:gd name="connsiteY9" fmla="*/ 833691 h 833861"/>
              <a:gd name="connsiteX10" fmla="*/ 99521 w 734485"/>
              <a:gd name="connsiteY10" fmla="*/ 833541 h 833861"/>
              <a:gd name="connsiteX11" fmla="*/ 66 w 734485"/>
              <a:gd name="connsiteY11" fmla="*/ 733389 h 833861"/>
              <a:gd name="connsiteX12" fmla="*/ 66 w 734485"/>
              <a:gd name="connsiteY12" fmla="*/ 384525 h 833861"/>
              <a:gd name="connsiteX13" fmla="*/ 365432 w 734485"/>
              <a:gd name="connsiteY13" fmla="*/ 77885 h 833861"/>
              <a:gd name="connsiteX14" fmla="*/ 89052 w 734485"/>
              <a:gd name="connsiteY14" fmla="*/ 77436 h 833861"/>
              <a:gd name="connsiteX15" fmla="*/ 57646 w 734485"/>
              <a:gd name="connsiteY15" fmla="*/ 108594 h 833861"/>
              <a:gd name="connsiteX16" fmla="*/ 57646 w 734485"/>
              <a:gd name="connsiteY16" fmla="*/ 636526 h 833861"/>
              <a:gd name="connsiteX17" fmla="*/ 86211 w 734485"/>
              <a:gd name="connsiteY17" fmla="*/ 665390 h 833861"/>
              <a:gd name="connsiteX18" fmla="*/ 644054 w 734485"/>
              <a:gd name="connsiteY18" fmla="*/ 665390 h 833861"/>
              <a:gd name="connsiteX19" fmla="*/ 674015 w 734485"/>
              <a:gd name="connsiteY19" fmla="*/ 635180 h 833861"/>
              <a:gd name="connsiteX20" fmla="*/ 674015 w 734485"/>
              <a:gd name="connsiteY20" fmla="*/ 107248 h 833861"/>
              <a:gd name="connsiteX21" fmla="*/ 644353 w 734485"/>
              <a:gd name="connsiteY21" fmla="*/ 77436 h 833861"/>
              <a:gd name="connsiteX22" fmla="*/ 365432 w 734485"/>
              <a:gd name="connsiteY22" fmla="*/ 77885 h 833861"/>
              <a:gd name="connsiteX23" fmla="*/ 366678 w 734485"/>
              <a:gd name="connsiteY23" fmla="*/ 706070 h 833861"/>
              <a:gd name="connsiteX24" fmla="*/ 90448 w 734485"/>
              <a:gd name="connsiteY24" fmla="*/ 706070 h 833861"/>
              <a:gd name="connsiteX25" fmla="*/ 59041 w 734485"/>
              <a:gd name="connsiteY25" fmla="*/ 745104 h 833861"/>
              <a:gd name="connsiteX26" fmla="*/ 102113 w 734485"/>
              <a:gd name="connsiteY26" fmla="*/ 773220 h 833861"/>
              <a:gd name="connsiteX27" fmla="*/ 629647 w 734485"/>
              <a:gd name="connsiteY27" fmla="*/ 772971 h 833861"/>
              <a:gd name="connsiteX28" fmla="*/ 644553 w 734485"/>
              <a:gd name="connsiteY28" fmla="*/ 772522 h 833861"/>
              <a:gd name="connsiteX29" fmla="*/ 673866 w 734485"/>
              <a:gd name="connsiteY29" fmla="*/ 726359 h 833861"/>
              <a:gd name="connsiteX30" fmla="*/ 642908 w 734485"/>
              <a:gd name="connsiteY30" fmla="*/ 706070 h 833861"/>
              <a:gd name="connsiteX31" fmla="*/ 366678 w 734485"/>
              <a:gd name="connsiteY31" fmla="*/ 706070 h 8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4485" h="833861">
                <a:moveTo>
                  <a:pt x="116" y="384425"/>
                </a:moveTo>
                <a:cubicBezTo>
                  <a:pt x="116" y="263982"/>
                  <a:pt x="66" y="143540"/>
                  <a:pt x="166" y="23098"/>
                </a:cubicBezTo>
                <a:cubicBezTo>
                  <a:pt x="166" y="-4421"/>
                  <a:pt x="565" y="-4520"/>
                  <a:pt x="25142" y="8092"/>
                </a:cubicBezTo>
                <a:cubicBezTo>
                  <a:pt x="42640" y="17066"/>
                  <a:pt x="61434" y="19708"/>
                  <a:pt x="80677" y="19758"/>
                </a:cubicBezTo>
                <a:cubicBezTo>
                  <a:pt x="283724" y="19857"/>
                  <a:pt x="486771" y="19857"/>
                  <a:pt x="689818" y="19857"/>
                </a:cubicBezTo>
                <a:cubicBezTo>
                  <a:pt x="691463" y="19857"/>
                  <a:pt x="693158" y="19857"/>
                  <a:pt x="694804" y="19857"/>
                </a:cubicBezTo>
                <a:cubicBezTo>
                  <a:pt x="721225" y="19523"/>
                  <a:pt x="734421" y="33268"/>
                  <a:pt x="734386" y="61085"/>
                </a:cubicBezTo>
                <a:cubicBezTo>
                  <a:pt x="734386" y="283724"/>
                  <a:pt x="734236" y="506313"/>
                  <a:pt x="734486" y="728952"/>
                </a:cubicBezTo>
                <a:cubicBezTo>
                  <a:pt x="734536" y="771176"/>
                  <a:pt x="722770" y="806023"/>
                  <a:pt x="681543" y="824967"/>
                </a:cubicBezTo>
                <a:cubicBezTo>
                  <a:pt x="665341" y="832394"/>
                  <a:pt x="647843" y="833641"/>
                  <a:pt x="630345" y="833691"/>
                </a:cubicBezTo>
                <a:cubicBezTo>
                  <a:pt x="453420" y="833790"/>
                  <a:pt x="276496" y="834089"/>
                  <a:pt x="99521" y="833541"/>
                </a:cubicBezTo>
                <a:cubicBezTo>
                  <a:pt x="33168" y="833342"/>
                  <a:pt x="166" y="799243"/>
                  <a:pt x="66" y="733389"/>
                </a:cubicBezTo>
                <a:cubicBezTo>
                  <a:pt x="-83" y="617084"/>
                  <a:pt x="66" y="500779"/>
                  <a:pt x="66" y="384525"/>
                </a:cubicBezTo>
                <a:close/>
                <a:moveTo>
                  <a:pt x="365432" y="77885"/>
                </a:moveTo>
                <a:cubicBezTo>
                  <a:pt x="273305" y="77885"/>
                  <a:pt x="181179" y="78583"/>
                  <a:pt x="89052" y="77436"/>
                </a:cubicBezTo>
                <a:cubicBezTo>
                  <a:pt x="65223" y="77137"/>
                  <a:pt x="57546" y="84565"/>
                  <a:pt x="57646" y="108594"/>
                </a:cubicBezTo>
                <a:cubicBezTo>
                  <a:pt x="58443" y="284571"/>
                  <a:pt x="58393" y="460549"/>
                  <a:pt x="57646" y="636526"/>
                </a:cubicBezTo>
                <a:cubicBezTo>
                  <a:pt x="57546" y="658361"/>
                  <a:pt x="64625" y="665490"/>
                  <a:pt x="86211" y="665390"/>
                </a:cubicBezTo>
                <a:cubicBezTo>
                  <a:pt x="272159" y="664792"/>
                  <a:pt x="458106" y="664742"/>
                  <a:pt x="644054" y="665390"/>
                </a:cubicBezTo>
                <a:cubicBezTo>
                  <a:pt x="666787" y="665490"/>
                  <a:pt x="674115" y="658012"/>
                  <a:pt x="674015" y="635180"/>
                </a:cubicBezTo>
                <a:cubicBezTo>
                  <a:pt x="673267" y="459203"/>
                  <a:pt x="673267" y="283225"/>
                  <a:pt x="674015" y="107248"/>
                </a:cubicBezTo>
                <a:cubicBezTo>
                  <a:pt x="674115" y="84515"/>
                  <a:pt x="667435" y="77137"/>
                  <a:pt x="644353" y="77436"/>
                </a:cubicBezTo>
                <a:cubicBezTo>
                  <a:pt x="551379" y="78583"/>
                  <a:pt x="458405" y="77885"/>
                  <a:pt x="365432" y="77885"/>
                </a:cubicBezTo>
                <a:close/>
                <a:moveTo>
                  <a:pt x="366678" y="706070"/>
                </a:moveTo>
                <a:cubicBezTo>
                  <a:pt x="274601" y="706070"/>
                  <a:pt x="182525" y="706070"/>
                  <a:pt x="90448" y="706070"/>
                </a:cubicBezTo>
                <a:cubicBezTo>
                  <a:pt x="58942" y="706070"/>
                  <a:pt x="52261" y="714395"/>
                  <a:pt x="59041" y="745104"/>
                </a:cubicBezTo>
                <a:cubicBezTo>
                  <a:pt x="64176" y="768435"/>
                  <a:pt x="80677" y="773270"/>
                  <a:pt x="102113" y="773220"/>
                </a:cubicBezTo>
                <a:cubicBezTo>
                  <a:pt x="277941" y="772872"/>
                  <a:pt x="453819" y="773021"/>
                  <a:pt x="629647" y="772971"/>
                </a:cubicBezTo>
                <a:cubicBezTo>
                  <a:pt x="634632" y="772971"/>
                  <a:pt x="639667" y="773170"/>
                  <a:pt x="644553" y="772522"/>
                </a:cubicBezTo>
                <a:cubicBezTo>
                  <a:pt x="667036" y="769731"/>
                  <a:pt x="674115" y="756420"/>
                  <a:pt x="673866" y="726359"/>
                </a:cubicBezTo>
                <a:cubicBezTo>
                  <a:pt x="673666" y="701832"/>
                  <a:pt x="657265" y="706070"/>
                  <a:pt x="642908" y="706070"/>
                </a:cubicBezTo>
                <a:cubicBezTo>
                  <a:pt x="550831" y="705920"/>
                  <a:pt x="458754" y="705970"/>
                  <a:pt x="366678" y="706070"/>
                </a:cubicBezTo>
                <a:close/>
              </a:path>
            </a:pathLst>
          </a:custGeom>
          <a:solidFill>
            <a:srgbClr val="FFC000"/>
          </a:solidFill>
          <a:ln w="4984"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38EE2FFF-4288-42C8-8305-27725A70DCDE}"/>
              </a:ext>
            </a:extLst>
          </p:cNvPr>
          <p:cNvSpPr/>
          <p:nvPr/>
        </p:nvSpPr>
        <p:spPr>
          <a:xfrm>
            <a:off x="1751002" y="2297780"/>
            <a:ext cx="1175109" cy="618725"/>
          </a:xfrm>
          <a:custGeom>
            <a:avLst/>
            <a:gdLst>
              <a:gd name="connsiteX0" fmla="*/ 248831 w 1175109"/>
              <a:gd name="connsiteY0" fmla="*/ 188014 h 618725"/>
              <a:gd name="connsiteX1" fmla="*/ 308354 w 1175109"/>
              <a:gd name="connsiteY1" fmla="*/ 193348 h 618725"/>
              <a:gd name="connsiteX2" fmla="*/ 327049 w 1175109"/>
              <a:gd name="connsiteY2" fmla="*/ 178592 h 618725"/>
              <a:gd name="connsiteX3" fmla="*/ 383332 w 1175109"/>
              <a:gd name="connsiteY3" fmla="*/ 69117 h 618725"/>
              <a:gd name="connsiteX4" fmla="*/ 803783 w 1175109"/>
              <a:gd name="connsiteY4" fmla="*/ 77144 h 618725"/>
              <a:gd name="connsiteX5" fmla="*/ 851591 w 1175109"/>
              <a:gd name="connsiteY5" fmla="*/ 185472 h 618725"/>
              <a:gd name="connsiteX6" fmla="*/ 873925 w 1175109"/>
              <a:gd name="connsiteY6" fmla="*/ 203867 h 618725"/>
              <a:gd name="connsiteX7" fmla="*/ 1085397 w 1175109"/>
              <a:gd name="connsiteY7" fmla="*/ 240907 h 618725"/>
              <a:gd name="connsiteX8" fmla="*/ 1170893 w 1175109"/>
              <a:gd name="connsiteY8" fmla="*/ 346244 h 618725"/>
              <a:gd name="connsiteX9" fmla="*/ 1097860 w 1175109"/>
              <a:gd name="connsiteY9" fmla="*/ 509958 h 618725"/>
              <a:gd name="connsiteX10" fmla="*/ 942870 w 1175109"/>
              <a:gd name="connsiteY10" fmla="*/ 558265 h 618725"/>
              <a:gd name="connsiteX11" fmla="*/ 902241 w 1175109"/>
              <a:gd name="connsiteY11" fmla="*/ 573071 h 618725"/>
              <a:gd name="connsiteX12" fmla="*/ 803235 w 1175109"/>
              <a:gd name="connsiteY12" fmla="*/ 617389 h 618725"/>
              <a:gd name="connsiteX13" fmla="*/ 772825 w 1175109"/>
              <a:gd name="connsiteY13" fmla="*/ 607369 h 618725"/>
              <a:gd name="connsiteX14" fmla="*/ 781799 w 1175109"/>
              <a:gd name="connsiteY14" fmla="*/ 576610 h 618725"/>
              <a:gd name="connsiteX15" fmla="*/ 796455 w 1175109"/>
              <a:gd name="connsiteY15" fmla="*/ 559760 h 618725"/>
              <a:gd name="connsiteX16" fmla="*/ 788180 w 1175109"/>
              <a:gd name="connsiteY16" fmla="*/ 527257 h 618725"/>
              <a:gd name="connsiteX17" fmla="*/ 715246 w 1175109"/>
              <a:gd name="connsiteY17" fmla="*/ 472220 h 618725"/>
              <a:gd name="connsiteX18" fmla="*/ 679253 w 1175109"/>
              <a:gd name="connsiteY18" fmla="*/ 371569 h 618725"/>
              <a:gd name="connsiteX19" fmla="*/ 674467 w 1175109"/>
              <a:gd name="connsiteY19" fmla="*/ 354719 h 618725"/>
              <a:gd name="connsiteX20" fmla="*/ 653629 w 1175109"/>
              <a:gd name="connsiteY20" fmla="*/ 360353 h 618725"/>
              <a:gd name="connsiteX21" fmla="*/ 642911 w 1175109"/>
              <a:gd name="connsiteY21" fmla="*/ 382437 h 618725"/>
              <a:gd name="connsiteX22" fmla="*/ 618783 w 1175109"/>
              <a:gd name="connsiteY22" fmla="*/ 466188 h 618725"/>
              <a:gd name="connsiteX23" fmla="*/ 596299 w 1175109"/>
              <a:gd name="connsiteY23" fmla="*/ 492311 h 618725"/>
              <a:gd name="connsiteX24" fmla="*/ 571523 w 1175109"/>
              <a:gd name="connsiteY24" fmla="*/ 468531 h 618725"/>
              <a:gd name="connsiteX25" fmla="*/ 541512 w 1175109"/>
              <a:gd name="connsiteY25" fmla="*/ 381440 h 618725"/>
              <a:gd name="connsiteX26" fmla="*/ 522319 w 1175109"/>
              <a:gd name="connsiteY26" fmla="*/ 357162 h 618725"/>
              <a:gd name="connsiteX27" fmla="*/ 497593 w 1175109"/>
              <a:gd name="connsiteY27" fmla="*/ 370672 h 618725"/>
              <a:gd name="connsiteX28" fmla="*/ 391856 w 1175109"/>
              <a:gd name="connsiteY28" fmla="*/ 513946 h 618725"/>
              <a:gd name="connsiteX29" fmla="*/ 383780 w 1175109"/>
              <a:gd name="connsiteY29" fmla="*/ 554027 h 618725"/>
              <a:gd name="connsiteX30" fmla="*/ 398886 w 1175109"/>
              <a:gd name="connsiteY30" fmla="*/ 570528 h 618725"/>
              <a:gd name="connsiteX31" fmla="*/ 403572 w 1175109"/>
              <a:gd name="connsiteY31" fmla="*/ 595554 h 618725"/>
              <a:gd name="connsiteX32" fmla="*/ 378446 w 1175109"/>
              <a:gd name="connsiteY32" fmla="*/ 606821 h 618725"/>
              <a:gd name="connsiteX33" fmla="*/ 276300 w 1175109"/>
              <a:gd name="connsiteY33" fmla="*/ 563848 h 618725"/>
              <a:gd name="connsiteX34" fmla="*/ 236368 w 1175109"/>
              <a:gd name="connsiteY34" fmla="*/ 547098 h 618725"/>
              <a:gd name="connsiteX35" fmla="*/ 46681 w 1175109"/>
              <a:gd name="connsiteY35" fmla="*/ 471323 h 618725"/>
              <a:gd name="connsiteX36" fmla="*/ 48177 w 1175109"/>
              <a:gd name="connsiteY36" fmla="*/ 261646 h 618725"/>
              <a:gd name="connsiteX37" fmla="*/ 248632 w 1175109"/>
              <a:gd name="connsiteY37" fmla="*/ 187915 h 618725"/>
              <a:gd name="connsiteX38" fmla="*/ 593358 w 1175109"/>
              <a:gd name="connsiteY38" fmla="*/ 401032 h 618725"/>
              <a:gd name="connsiteX39" fmla="*/ 606519 w 1175109"/>
              <a:gd name="connsiteY39" fmla="*/ 355218 h 618725"/>
              <a:gd name="connsiteX40" fmla="*/ 651037 w 1175109"/>
              <a:gd name="connsiteY40" fmla="*/ 314289 h 618725"/>
              <a:gd name="connsiteX41" fmla="*/ 725715 w 1175109"/>
              <a:gd name="connsiteY41" fmla="*/ 275405 h 618725"/>
              <a:gd name="connsiteX42" fmla="*/ 776464 w 1175109"/>
              <a:gd name="connsiteY42" fmla="*/ 235972 h 618725"/>
              <a:gd name="connsiteX43" fmla="*/ 808120 w 1175109"/>
              <a:gd name="connsiteY43" fmla="*/ 167974 h 618725"/>
              <a:gd name="connsiteX44" fmla="*/ 741319 w 1175109"/>
              <a:gd name="connsiteY44" fmla="*/ 82627 h 618725"/>
              <a:gd name="connsiteX45" fmla="*/ 422914 w 1175109"/>
              <a:gd name="connsiteY45" fmla="*/ 92049 h 618725"/>
              <a:gd name="connsiteX46" fmla="*/ 414838 w 1175109"/>
              <a:gd name="connsiteY46" fmla="*/ 264637 h 618725"/>
              <a:gd name="connsiteX47" fmla="*/ 542011 w 1175109"/>
              <a:gd name="connsiteY47" fmla="*/ 316981 h 618725"/>
              <a:gd name="connsiteX48" fmla="*/ 573667 w 1175109"/>
              <a:gd name="connsiteY48" fmla="*/ 343901 h 618725"/>
              <a:gd name="connsiteX49" fmla="*/ 593408 w 1175109"/>
              <a:gd name="connsiteY49" fmla="*/ 401032 h 618725"/>
              <a:gd name="connsiteX50" fmla="*/ 322313 w 1175109"/>
              <a:gd name="connsiteY50" fmla="*/ 538673 h 618725"/>
              <a:gd name="connsiteX51" fmla="*/ 358206 w 1175109"/>
              <a:gd name="connsiteY51" fmla="*/ 482141 h 618725"/>
              <a:gd name="connsiteX52" fmla="*/ 401328 w 1175109"/>
              <a:gd name="connsiteY52" fmla="*/ 457664 h 618725"/>
              <a:gd name="connsiteX53" fmla="*/ 452476 w 1175109"/>
              <a:gd name="connsiteY53" fmla="*/ 361050 h 618725"/>
              <a:gd name="connsiteX54" fmla="*/ 430043 w 1175109"/>
              <a:gd name="connsiteY54" fmla="*/ 325556 h 618725"/>
              <a:gd name="connsiteX55" fmla="*/ 360849 w 1175109"/>
              <a:gd name="connsiteY55" fmla="*/ 270120 h 618725"/>
              <a:gd name="connsiteX56" fmla="*/ 295792 w 1175109"/>
              <a:gd name="connsiteY56" fmla="*/ 235324 h 618725"/>
              <a:gd name="connsiteX57" fmla="*/ 261145 w 1175109"/>
              <a:gd name="connsiteY57" fmla="*/ 231784 h 618725"/>
              <a:gd name="connsiteX58" fmla="*/ 81329 w 1175109"/>
              <a:gd name="connsiteY58" fmla="*/ 289912 h 618725"/>
              <a:gd name="connsiteX59" fmla="*/ 82525 w 1175109"/>
              <a:gd name="connsiteY59" fmla="*/ 446297 h 618725"/>
              <a:gd name="connsiteX60" fmla="*/ 238013 w 1175109"/>
              <a:gd name="connsiteY60" fmla="*/ 502231 h 618725"/>
              <a:gd name="connsiteX61" fmla="*/ 299431 w 1175109"/>
              <a:gd name="connsiteY61" fmla="*/ 526260 h 618725"/>
              <a:gd name="connsiteX62" fmla="*/ 322263 w 1175109"/>
              <a:gd name="connsiteY62" fmla="*/ 538673 h 618725"/>
              <a:gd name="connsiteX63" fmla="*/ 850395 w 1175109"/>
              <a:gd name="connsiteY63" fmla="*/ 556869 h 618725"/>
              <a:gd name="connsiteX64" fmla="*/ 878063 w 1175109"/>
              <a:gd name="connsiteY64" fmla="*/ 536081 h 618725"/>
              <a:gd name="connsiteX65" fmla="*/ 929959 w 1175109"/>
              <a:gd name="connsiteY65" fmla="*/ 515043 h 618725"/>
              <a:gd name="connsiteX66" fmla="*/ 1096763 w 1175109"/>
              <a:gd name="connsiteY66" fmla="*/ 454473 h 618725"/>
              <a:gd name="connsiteX67" fmla="*/ 1094670 w 1175109"/>
              <a:gd name="connsiteY67" fmla="*/ 301278 h 618725"/>
              <a:gd name="connsiteX68" fmla="*/ 764350 w 1175109"/>
              <a:gd name="connsiteY68" fmla="*/ 296692 h 618725"/>
              <a:gd name="connsiteX69" fmla="*/ 759963 w 1175109"/>
              <a:gd name="connsiteY69" fmla="*/ 457315 h 618725"/>
              <a:gd name="connsiteX70" fmla="*/ 818789 w 1175109"/>
              <a:gd name="connsiteY70" fmla="*/ 494105 h 618725"/>
              <a:gd name="connsiteX71" fmla="*/ 850445 w 1175109"/>
              <a:gd name="connsiteY71" fmla="*/ 556869 h 61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75109" h="618725">
                <a:moveTo>
                  <a:pt x="248831" y="188014"/>
                </a:moveTo>
                <a:cubicBezTo>
                  <a:pt x="269021" y="186918"/>
                  <a:pt x="288713" y="190108"/>
                  <a:pt x="308354" y="193348"/>
                </a:cubicBezTo>
                <a:cubicBezTo>
                  <a:pt x="320568" y="195392"/>
                  <a:pt x="326800" y="192800"/>
                  <a:pt x="327049" y="178592"/>
                </a:cubicBezTo>
                <a:cubicBezTo>
                  <a:pt x="327896" y="133127"/>
                  <a:pt x="350429" y="98530"/>
                  <a:pt x="383332" y="69117"/>
                </a:cubicBezTo>
                <a:cubicBezTo>
                  <a:pt x="489965" y="-26399"/>
                  <a:pt x="702584" y="-22162"/>
                  <a:pt x="803783" y="77144"/>
                </a:cubicBezTo>
                <a:cubicBezTo>
                  <a:pt x="834392" y="107204"/>
                  <a:pt x="852090" y="142499"/>
                  <a:pt x="851591" y="185472"/>
                </a:cubicBezTo>
                <a:cubicBezTo>
                  <a:pt x="851392" y="203169"/>
                  <a:pt x="857923" y="206360"/>
                  <a:pt x="873925" y="203867"/>
                </a:cubicBezTo>
                <a:cubicBezTo>
                  <a:pt x="948504" y="192202"/>
                  <a:pt x="1019642" y="202521"/>
                  <a:pt x="1085397" y="240907"/>
                </a:cubicBezTo>
                <a:cubicBezTo>
                  <a:pt x="1126874" y="265135"/>
                  <a:pt x="1159278" y="298137"/>
                  <a:pt x="1170893" y="346244"/>
                </a:cubicBezTo>
                <a:cubicBezTo>
                  <a:pt x="1186198" y="409706"/>
                  <a:pt x="1159377" y="468731"/>
                  <a:pt x="1097860" y="509958"/>
                </a:cubicBezTo>
                <a:cubicBezTo>
                  <a:pt x="1051099" y="541315"/>
                  <a:pt x="998505" y="555324"/>
                  <a:pt x="942870" y="558265"/>
                </a:cubicBezTo>
                <a:cubicBezTo>
                  <a:pt x="927267" y="559112"/>
                  <a:pt x="914604" y="562702"/>
                  <a:pt x="902241" y="573071"/>
                </a:cubicBezTo>
                <a:cubicBezTo>
                  <a:pt x="873676" y="597100"/>
                  <a:pt x="839577" y="610161"/>
                  <a:pt x="803235" y="617389"/>
                </a:cubicBezTo>
                <a:cubicBezTo>
                  <a:pt x="791470" y="619732"/>
                  <a:pt x="779206" y="620380"/>
                  <a:pt x="772825" y="607369"/>
                </a:cubicBezTo>
                <a:cubicBezTo>
                  <a:pt x="766743" y="594956"/>
                  <a:pt x="772377" y="585235"/>
                  <a:pt x="781799" y="576610"/>
                </a:cubicBezTo>
                <a:cubicBezTo>
                  <a:pt x="787232" y="571625"/>
                  <a:pt x="791819" y="565593"/>
                  <a:pt x="796455" y="559760"/>
                </a:cubicBezTo>
                <a:cubicBezTo>
                  <a:pt x="807722" y="545453"/>
                  <a:pt x="806176" y="535383"/>
                  <a:pt x="788180" y="527257"/>
                </a:cubicBezTo>
                <a:cubicBezTo>
                  <a:pt x="759914" y="514495"/>
                  <a:pt x="735636" y="496050"/>
                  <a:pt x="715246" y="472220"/>
                </a:cubicBezTo>
                <a:cubicBezTo>
                  <a:pt x="690320" y="443057"/>
                  <a:pt x="678107" y="409905"/>
                  <a:pt x="679253" y="371569"/>
                </a:cubicBezTo>
                <a:cubicBezTo>
                  <a:pt x="679452" y="365687"/>
                  <a:pt x="684089" y="357062"/>
                  <a:pt x="674467" y="354719"/>
                </a:cubicBezTo>
                <a:cubicBezTo>
                  <a:pt x="667189" y="352925"/>
                  <a:pt x="659462" y="354819"/>
                  <a:pt x="653629" y="360353"/>
                </a:cubicBezTo>
                <a:cubicBezTo>
                  <a:pt x="647298" y="366285"/>
                  <a:pt x="645204" y="374411"/>
                  <a:pt x="642911" y="382437"/>
                </a:cubicBezTo>
                <a:cubicBezTo>
                  <a:pt x="634985" y="410404"/>
                  <a:pt x="627058" y="438321"/>
                  <a:pt x="618783" y="466188"/>
                </a:cubicBezTo>
                <a:cubicBezTo>
                  <a:pt x="615243" y="478053"/>
                  <a:pt x="612202" y="491613"/>
                  <a:pt x="596299" y="492311"/>
                </a:cubicBezTo>
                <a:cubicBezTo>
                  <a:pt x="580546" y="493058"/>
                  <a:pt x="575760" y="480546"/>
                  <a:pt x="571523" y="468531"/>
                </a:cubicBezTo>
                <a:cubicBezTo>
                  <a:pt x="561353" y="439567"/>
                  <a:pt x="551383" y="410504"/>
                  <a:pt x="541512" y="381440"/>
                </a:cubicBezTo>
                <a:cubicBezTo>
                  <a:pt x="537973" y="370971"/>
                  <a:pt x="534134" y="360751"/>
                  <a:pt x="522319" y="357162"/>
                </a:cubicBezTo>
                <a:cubicBezTo>
                  <a:pt x="509756" y="353373"/>
                  <a:pt x="499188" y="353124"/>
                  <a:pt x="497593" y="370672"/>
                </a:cubicBezTo>
                <a:cubicBezTo>
                  <a:pt x="491461" y="439817"/>
                  <a:pt x="450582" y="483487"/>
                  <a:pt x="391856" y="513946"/>
                </a:cubicBezTo>
                <a:cubicBezTo>
                  <a:pt x="366282" y="527257"/>
                  <a:pt x="365585" y="530447"/>
                  <a:pt x="383780" y="554027"/>
                </a:cubicBezTo>
                <a:cubicBezTo>
                  <a:pt x="388317" y="559910"/>
                  <a:pt x="393801" y="565095"/>
                  <a:pt x="398886" y="570528"/>
                </a:cubicBezTo>
                <a:cubicBezTo>
                  <a:pt x="405815" y="577906"/>
                  <a:pt x="408258" y="586182"/>
                  <a:pt x="403572" y="595554"/>
                </a:cubicBezTo>
                <a:cubicBezTo>
                  <a:pt x="398337" y="606073"/>
                  <a:pt x="389115" y="609064"/>
                  <a:pt x="378446" y="606821"/>
                </a:cubicBezTo>
                <a:cubicBezTo>
                  <a:pt x="341655" y="599044"/>
                  <a:pt x="305613" y="588824"/>
                  <a:pt x="276300" y="563848"/>
                </a:cubicBezTo>
                <a:cubicBezTo>
                  <a:pt x="264335" y="553629"/>
                  <a:pt x="252321" y="548344"/>
                  <a:pt x="236368" y="547098"/>
                </a:cubicBezTo>
                <a:cubicBezTo>
                  <a:pt x="165379" y="541764"/>
                  <a:pt x="98926" y="524565"/>
                  <a:pt x="46681" y="471323"/>
                </a:cubicBezTo>
                <a:cubicBezTo>
                  <a:pt x="-15733" y="407712"/>
                  <a:pt x="-15883" y="323811"/>
                  <a:pt x="48177" y="261646"/>
                </a:cubicBezTo>
                <a:cubicBezTo>
                  <a:pt x="103912" y="207606"/>
                  <a:pt x="173455" y="189610"/>
                  <a:pt x="248632" y="187915"/>
                </a:cubicBezTo>
                <a:close/>
                <a:moveTo>
                  <a:pt x="593358" y="401032"/>
                </a:moveTo>
                <a:cubicBezTo>
                  <a:pt x="599041" y="381589"/>
                  <a:pt x="604375" y="368678"/>
                  <a:pt x="606519" y="355218"/>
                </a:cubicBezTo>
                <a:cubicBezTo>
                  <a:pt x="610657" y="329195"/>
                  <a:pt x="624765" y="316832"/>
                  <a:pt x="651037" y="314289"/>
                </a:cubicBezTo>
                <a:cubicBezTo>
                  <a:pt x="680599" y="311398"/>
                  <a:pt x="706971" y="301128"/>
                  <a:pt x="725715" y="275405"/>
                </a:cubicBezTo>
                <a:cubicBezTo>
                  <a:pt x="738577" y="257707"/>
                  <a:pt x="757620" y="246640"/>
                  <a:pt x="776464" y="235972"/>
                </a:cubicBezTo>
                <a:cubicBezTo>
                  <a:pt x="803684" y="220618"/>
                  <a:pt x="813804" y="198683"/>
                  <a:pt x="808120" y="167974"/>
                </a:cubicBezTo>
                <a:cubicBezTo>
                  <a:pt x="800643" y="127893"/>
                  <a:pt x="774869" y="100424"/>
                  <a:pt x="741319" y="82627"/>
                </a:cubicBezTo>
                <a:cubicBezTo>
                  <a:pt x="633987" y="25796"/>
                  <a:pt x="526557" y="26294"/>
                  <a:pt x="422914" y="92049"/>
                </a:cubicBezTo>
                <a:cubicBezTo>
                  <a:pt x="353770" y="135919"/>
                  <a:pt x="351726" y="212890"/>
                  <a:pt x="414838" y="264637"/>
                </a:cubicBezTo>
                <a:cubicBezTo>
                  <a:pt x="452227" y="295296"/>
                  <a:pt x="495698" y="309454"/>
                  <a:pt x="542011" y="316981"/>
                </a:cubicBezTo>
                <a:cubicBezTo>
                  <a:pt x="558811" y="319723"/>
                  <a:pt x="568831" y="327600"/>
                  <a:pt x="573667" y="343901"/>
                </a:cubicBezTo>
                <a:cubicBezTo>
                  <a:pt x="578801" y="361150"/>
                  <a:pt x="585332" y="377950"/>
                  <a:pt x="593408" y="401032"/>
                </a:cubicBezTo>
                <a:close/>
                <a:moveTo>
                  <a:pt x="322313" y="538673"/>
                </a:moveTo>
                <a:cubicBezTo>
                  <a:pt x="319372" y="499489"/>
                  <a:pt x="319571" y="499888"/>
                  <a:pt x="358206" y="482141"/>
                </a:cubicBezTo>
                <a:cubicBezTo>
                  <a:pt x="373212" y="475261"/>
                  <a:pt x="388167" y="467484"/>
                  <a:pt x="401328" y="457664"/>
                </a:cubicBezTo>
                <a:cubicBezTo>
                  <a:pt x="433383" y="433784"/>
                  <a:pt x="455019" y="403774"/>
                  <a:pt x="452476" y="361050"/>
                </a:cubicBezTo>
                <a:cubicBezTo>
                  <a:pt x="451529" y="344649"/>
                  <a:pt x="445298" y="333233"/>
                  <a:pt x="430043" y="325556"/>
                </a:cubicBezTo>
                <a:cubicBezTo>
                  <a:pt x="403223" y="311996"/>
                  <a:pt x="377499" y="295545"/>
                  <a:pt x="360849" y="270120"/>
                </a:cubicBezTo>
                <a:cubicBezTo>
                  <a:pt x="344846" y="245693"/>
                  <a:pt x="322064" y="238265"/>
                  <a:pt x="295792" y="235324"/>
                </a:cubicBezTo>
                <a:cubicBezTo>
                  <a:pt x="284276" y="234028"/>
                  <a:pt x="272710" y="231984"/>
                  <a:pt x="261145" y="231784"/>
                </a:cubicBezTo>
                <a:cubicBezTo>
                  <a:pt x="194642" y="230688"/>
                  <a:pt x="131978" y="243101"/>
                  <a:pt x="81329" y="289912"/>
                </a:cubicBezTo>
                <a:cubicBezTo>
                  <a:pt x="30380" y="337022"/>
                  <a:pt x="31377" y="399736"/>
                  <a:pt x="82525" y="446297"/>
                </a:cubicBezTo>
                <a:cubicBezTo>
                  <a:pt x="126544" y="486378"/>
                  <a:pt x="179936" y="501982"/>
                  <a:pt x="238013" y="502231"/>
                </a:cubicBezTo>
                <a:cubicBezTo>
                  <a:pt x="262491" y="502331"/>
                  <a:pt x="283777" y="504624"/>
                  <a:pt x="299431" y="526260"/>
                </a:cubicBezTo>
                <a:cubicBezTo>
                  <a:pt x="304366" y="533040"/>
                  <a:pt x="311744" y="539770"/>
                  <a:pt x="322263" y="538673"/>
                </a:cubicBezTo>
                <a:close/>
                <a:moveTo>
                  <a:pt x="850395" y="556869"/>
                </a:moveTo>
                <a:cubicBezTo>
                  <a:pt x="862609" y="547946"/>
                  <a:pt x="872429" y="543559"/>
                  <a:pt x="878063" y="536081"/>
                </a:cubicBezTo>
                <a:cubicBezTo>
                  <a:pt x="891622" y="518034"/>
                  <a:pt x="908223" y="515542"/>
                  <a:pt x="929959" y="515043"/>
                </a:cubicBezTo>
                <a:cubicBezTo>
                  <a:pt x="991725" y="513597"/>
                  <a:pt x="1050301" y="499390"/>
                  <a:pt x="1096763" y="454473"/>
                </a:cubicBezTo>
                <a:cubicBezTo>
                  <a:pt x="1144422" y="408360"/>
                  <a:pt x="1143375" y="345696"/>
                  <a:pt x="1094670" y="301278"/>
                </a:cubicBezTo>
                <a:cubicBezTo>
                  <a:pt x="1012314" y="226151"/>
                  <a:pt x="848301" y="223858"/>
                  <a:pt x="764350" y="296692"/>
                </a:cubicBezTo>
                <a:cubicBezTo>
                  <a:pt x="710610" y="343353"/>
                  <a:pt x="708666" y="407762"/>
                  <a:pt x="759963" y="457315"/>
                </a:cubicBezTo>
                <a:cubicBezTo>
                  <a:pt x="776863" y="473666"/>
                  <a:pt x="797153" y="485132"/>
                  <a:pt x="818789" y="494105"/>
                </a:cubicBezTo>
                <a:cubicBezTo>
                  <a:pt x="859518" y="510955"/>
                  <a:pt x="859568" y="510856"/>
                  <a:pt x="850445" y="556869"/>
                </a:cubicBezTo>
                <a:close/>
              </a:path>
            </a:pathLst>
          </a:custGeom>
          <a:solidFill>
            <a:srgbClr val="FFC000"/>
          </a:solidFill>
          <a:ln w="4984"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5D521DA8-94D7-436A-AA7D-7F39C27CCEA1}"/>
              </a:ext>
            </a:extLst>
          </p:cNvPr>
          <p:cNvSpPr/>
          <p:nvPr/>
        </p:nvSpPr>
        <p:spPr>
          <a:xfrm>
            <a:off x="2098076" y="3064145"/>
            <a:ext cx="434279" cy="535404"/>
          </a:xfrm>
          <a:custGeom>
            <a:avLst/>
            <a:gdLst>
              <a:gd name="connsiteX0" fmla="*/ 148574 w 434279"/>
              <a:gd name="connsiteY0" fmla="*/ 240966 h 535404"/>
              <a:gd name="connsiteX1" fmla="*/ 122751 w 434279"/>
              <a:gd name="connsiteY1" fmla="*/ 40312 h 535404"/>
              <a:gd name="connsiteX2" fmla="*/ 309845 w 434279"/>
              <a:gd name="connsiteY2" fmla="*/ 39814 h 535404"/>
              <a:gd name="connsiteX3" fmla="*/ 285667 w 434279"/>
              <a:gd name="connsiteY3" fmla="*/ 241315 h 535404"/>
              <a:gd name="connsiteX4" fmla="*/ 324851 w 434279"/>
              <a:gd name="connsiteY4" fmla="*/ 261655 h 535404"/>
              <a:gd name="connsiteX5" fmla="*/ 430038 w 434279"/>
              <a:gd name="connsiteY5" fmla="*/ 442916 h 535404"/>
              <a:gd name="connsiteX6" fmla="*/ 433927 w 434279"/>
              <a:gd name="connsiteY6" fmla="*/ 469986 h 535404"/>
              <a:gd name="connsiteX7" fmla="*/ 380436 w 434279"/>
              <a:gd name="connsiteY7" fmla="*/ 534495 h 535404"/>
              <a:gd name="connsiteX8" fmla="*/ 51861 w 434279"/>
              <a:gd name="connsiteY8" fmla="*/ 534594 h 535404"/>
              <a:gd name="connsiteX9" fmla="*/ 115 w 434279"/>
              <a:gd name="connsiteY9" fmla="*/ 478860 h 535404"/>
              <a:gd name="connsiteX10" fmla="*/ 102910 w 434279"/>
              <a:gd name="connsiteY10" fmla="*/ 264646 h 535404"/>
              <a:gd name="connsiteX11" fmla="*/ 148524 w 434279"/>
              <a:gd name="connsiteY11" fmla="*/ 241066 h 5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279" h="535404">
                <a:moveTo>
                  <a:pt x="148574" y="240966"/>
                </a:moveTo>
                <a:cubicBezTo>
                  <a:pt x="79280" y="177106"/>
                  <a:pt x="69110" y="95448"/>
                  <a:pt x="122751" y="40312"/>
                </a:cubicBezTo>
                <a:cubicBezTo>
                  <a:pt x="174846" y="-13229"/>
                  <a:pt x="257052" y="-13478"/>
                  <a:pt x="309845" y="39814"/>
                </a:cubicBezTo>
                <a:cubicBezTo>
                  <a:pt x="365081" y="95548"/>
                  <a:pt x="356108" y="173915"/>
                  <a:pt x="285667" y="241315"/>
                </a:cubicBezTo>
                <a:cubicBezTo>
                  <a:pt x="299027" y="248195"/>
                  <a:pt x="312487" y="254027"/>
                  <a:pt x="324851" y="261655"/>
                </a:cubicBezTo>
                <a:cubicBezTo>
                  <a:pt x="392051" y="303281"/>
                  <a:pt x="416628" y="369933"/>
                  <a:pt x="430038" y="442916"/>
                </a:cubicBezTo>
                <a:cubicBezTo>
                  <a:pt x="431684" y="451890"/>
                  <a:pt x="433079" y="460913"/>
                  <a:pt x="433927" y="469986"/>
                </a:cubicBezTo>
                <a:cubicBezTo>
                  <a:pt x="437367" y="504982"/>
                  <a:pt x="415332" y="534096"/>
                  <a:pt x="380436" y="534495"/>
                </a:cubicBezTo>
                <a:cubicBezTo>
                  <a:pt x="270911" y="535741"/>
                  <a:pt x="161386" y="535641"/>
                  <a:pt x="51861" y="534594"/>
                </a:cubicBezTo>
                <a:cubicBezTo>
                  <a:pt x="21103" y="534295"/>
                  <a:pt x="-1829" y="509918"/>
                  <a:pt x="115" y="478860"/>
                </a:cubicBezTo>
                <a:cubicBezTo>
                  <a:pt x="5449" y="394012"/>
                  <a:pt x="29877" y="317140"/>
                  <a:pt x="102910" y="264646"/>
                </a:cubicBezTo>
                <a:cubicBezTo>
                  <a:pt x="116120" y="255124"/>
                  <a:pt x="132073" y="249391"/>
                  <a:pt x="148524" y="241066"/>
                </a:cubicBezTo>
                <a:close/>
              </a:path>
            </a:pathLst>
          </a:custGeom>
          <a:solidFill>
            <a:srgbClr val="FFC000"/>
          </a:solidFill>
          <a:ln w="4984"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7B1C51BF-BDEA-4A3D-BE38-586D2F3770EA}"/>
              </a:ext>
            </a:extLst>
          </p:cNvPr>
          <p:cNvSpPr/>
          <p:nvPr/>
        </p:nvSpPr>
        <p:spPr>
          <a:xfrm>
            <a:off x="782577" y="3086207"/>
            <a:ext cx="433484" cy="533869"/>
          </a:xfrm>
          <a:custGeom>
            <a:avLst/>
            <a:gdLst>
              <a:gd name="connsiteX0" fmla="*/ 148530 w 433484"/>
              <a:gd name="connsiteY0" fmla="*/ 240441 h 533869"/>
              <a:gd name="connsiteX1" fmla="*/ 115827 w 433484"/>
              <a:gd name="connsiteY1" fmla="*/ 48012 h 533869"/>
              <a:gd name="connsiteX2" fmla="*/ 298086 w 433484"/>
              <a:gd name="connsiteY2" fmla="*/ 29318 h 533869"/>
              <a:gd name="connsiteX3" fmla="*/ 311596 w 433484"/>
              <a:gd name="connsiteY3" fmla="*/ 215066 h 533869"/>
              <a:gd name="connsiteX4" fmla="*/ 295394 w 433484"/>
              <a:gd name="connsiteY4" fmla="*/ 230520 h 533869"/>
              <a:gd name="connsiteX5" fmla="*/ 299033 w 433484"/>
              <a:gd name="connsiteY5" fmla="*/ 248168 h 533869"/>
              <a:gd name="connsiteX6" fmla="*/ 429645 w 433484"/>
              <a:gd name="connsiteY6" fmla="*/ 441194 h 533869"/>
              <a:gd name="connsiteX7" fmla="*/ 433484 w 433484"/>
              <a:gd name="connsiteY7" fmla="*/ 473249 h 533869"/>
              <a:gd name="connsiteX8" fmla="*/ 373512 w 433484"/>
              <a:gd name="connsiteY8" fmla="*/ 533371 h 533869"/>
              <a:gd name="connsiteX9" fmla="*/ 62286 w 433484"/>
              <a:gd name="connsiteY9" fmla="*/ 533470 h 533869"/>
              <a:gd name="connsiteX10" fmla="*/ 220 w 433484"/>
              <a:gd name="connsiteY10" fmla="*/ 473299 h 533869"/>
              <a:gd name="connsiteX11" fmla="*/ 92845 w 433484"/>
              <a:gd name="connsiteY11" fmla="*/ 271449 h 533869"/>
              <a:gd name="connsiteX12" fmla="*/ 148630 w 433484"/>
              <a:gd name="connsiteY12" fmla="*/ 240391 h 53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84" h="533869">
                <a:moveTo>
                  <a:pt x="148530" y="240441"/>
                </a:moveTo>
                <a:cubicBezTo>
                  <a:pt x="80532" y="183609"/>
                  <a:pt x="68517" y="108034"/>
                  <a:pt x="115827" y="48012"/>
                </a:cubicBezTo>
                <a:cubicBezTo>
                  <a:pt x="159597" y="-7573"/>
                  <a:pt x="245492" y="-16347"/>
                  <a:pt x="298086" y="29318"/>
                </a:cubicBezTo>
                <a:cubicBezTo>
                  <a:pt x="355864" y="79518"/>
                  <a:pt x="361846" y="161226"/>
                  <a:pt x="311596" y="215066"/>
                </a:cubicBezTo>
                <a:cubicBezTo>
                  <a:pt x="306511" y="220500"/>
                  <a:pt x="300977" y="225535"/>
                  <a:pt x="295394" y="230520"/>
                </a:cubicBezTo>
                <a:cubicBezTo>
                  <a:pt x="286321" y="238646"/>
                  <a:pt x="288265" y="243382"/>
                  <a:pt x="299033" y="248168"/>
                </a:cubicBezTo>
                <a:cubicBezTo>
                  <a:pt x="382635" y="285257"/>
                  <a:pt x="414540" y="357642"/>
                  <a:pt x="429645" y="441194"/>
                </a:cubicBezTo>
                <a:cubicBezTo>
                  <a:pt x="431540" y="451763"/>
                  <a:pt x="433534" y="462581"/>
                  <a:pt x="433484" y="473249"/>
                </a:cubicBezTo>
                <a:cubicBezTo>
                  <a:pt x="433234" y="507248"/>
                  <a:pt x="408109" y="533171"/>
                  <a:pt x="373512" y="533371"/>
                </a:cubicBezTo>
                <a:cubicBezTo>
                  <a:pt x="269770" y="534019"/>
                  <a:pt x="166028" y="534019"/>
                  <a:pt x="62286" y="533470"/>
                </a:cubicBezTo>
                <a:cubicBezTo>
                  <a:pt x="25047" y="533271"/>
                  <a:pt x="-2771" y="508395"/>
                  <a:pt x="220" y="473299"/>
                </a:cubicBezTo>
                <a:cubicBezTo>
                  <a:pt x="6851" y="395580"/>
                  <a:pt x="27589" y="323045"/>
                  <a:pt x="92845" y="271449"/>
                </a:cubicBezTo>
                <a:cubicBezTo>
                  <a:pt x="109296" y="258437"/>
                  <a:pt x="128938" y="251508"/>
                  <a:pt x="148630" y="240391"/>
                </a:cubicBezTo>
                <a:close/>
              </a:path>
            </a:pathLst>
          </a:custGeom>
          <a:solidFill>
            <a:srgbClr val="FFC000"/>
          </a:solidFill>
          <a:ln w="4984"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CBC87555-5FB0-45F3-84EB-E0E2A2DE5E69}"/>
              </a:ext>
            </a:extLst>
          </p:cNvPr>
          <p:cNvSpPr/>
          <p:nvPr/>
        </p:nvSpPr>
        <p:spPr>
          <a:xfrm>
            <a:off x="2097165" y="1715130"/>
            <a:ext cx="530037" cy="417418"/>
          </a:xfrm>
          <a:custGeom>
            <a:avLst/>
            <a:gdLst>
              <a:gd name="connsiteX0" fmla="*/ 129 w 530037"/>
              <a:gd name="connsiteY0" fmla="*/ 177027 h 417418"/>
              <a:gd name="connsiteX1" fmla="*/ 279 w 530037"/>
              <a:gd name="connsiteY1" fmla="*/ 45019 h 417418"/>
              <a:gd name="connsiteX2" fmla="*/ 44348 w 530037"/>
              <a:gd name="connsiteY2" fmla="*/ 103 h 417418"/>
              <a:gd name="connsiteX3" fmla="*/ 236428 w 530037"/>
              <a:gd name="connsiteY3" fmla="*/ 50852 h 417418"/>
              <a:gd name="connsiteX4" fmla="*/ 292960 w 530037"/>
              <a:gd name="connsiteY4" fmla="*/ 50603 h 417418"/>
              <a:gd name="connsiteX5" fmla="*/ 482497 w 530037"/>
              <a:gd name="connsiteY5" fmla="*/ 53 h 417418"/>
              <a:gd name="connsiteX6" fmla="*/ 529158 w 530037"/>
              <a:gd name="connsiteY6" fmla="*/ 46415 h 417418"/>
              <a:gd name="connsiteX7" fmla="*/ 529308 w 530037"/>
              <a:gd name="connsiteY7" fmla="*/ 307889 h 417418"/>
              <a:gd name="connsiteX8" fmla="*/ 480553 w 530037"/>
              <a:gd name="connsiteY8" fmla="*/ 353503 h 417418"/>
              <a:gd name="connsiteX9" fmla="*/ 292212 w 530037"/>
              <a:gd name="connsiteY9" fmla="*/ 407942 h 417418"/>
              <a:gd name="connsiteX10" fmla="*/ 236777 w 530037"/>
              <a:gd name="connsiteY10" fmla="*/ 408640 h 417418"/>
              <a:gd name="connsiteX11" fmla="*/ 43650 w 530037"/>
              <a:gd name="connsiteY11" fmla="*/ 353404 h 417418"/>
              <a:gd name="connsiteX12" fmla="*/ 229 w 530037"/>
              <a:gd name="connsiteY12" fmla="*/ 308936 h 417418"/>
              <a:gd name="connsiteX13" fmla="*/ 129 w 530037"/>
              <a:gd name="connsiteY13" fmla="*/ 176928 h 417418"/>
              <a:gd name="connsiteX14" fmla="*/ 248193 w 530037"/>
              <a:gd name="connsiteY14" fmla="*/ 301707 h 417418"/>
              <a:gd name="connsiteX15" fmla="*/ 267286 w 530037"/>
              <a:gd name="connsiteY15" fmla="*/ 276283 h 417418"/>
              <a:gd name="connsiteX16" fmla="*/ 215390 w 530037"/>
              <a:gd name="connsiteY16" fmla="*/ 133806 h 417418"/>
              <a:gd name="connsiteX17" fmla="*/ 179796 w 530037"/>
              <a:gd name="connsiteY17" fmla="*/ 114164 h 417418"/>
              <a:gd name="connsiteX18" fmla="*/ 147093 w 530037"/>
              <a:gd name="connsiteY18" fmla="*/ 134055 h 417418"/>
              <a:gd name="connsiteX19" fmla="*/ 96443 w 530037"/>
              <a:gd name="connsiteY19" fmla="*/ 271696 h 417418"/>
              <a:gd name="connsiteX20" fmla="*/ 103223 w 530037"/>
              <a:gd name="connsiteY20" fmla="*/ 300561 h 417418"/>
              <a:gd name="connsiteX21" fmla="*/ 134431 w 530037"/>
              <a:gd name="connsiteY21" fmla="*/ 284558 h 417418"/>
              <a:gd name="connsiteX22" fmla="*/ 170075 w 530037"/>
              <a:gd name="connsiteY22" fmla="*/ 262224 h 417418"/>
              <a:gd name="connsiteX23" fmla="*/ 192458 w 530037"/>
              <a:gd name="connsiteY23" fmla="*/ 262224 h 417418"/>
              <a:gd name="connsiteX24" fmla="*/ 225959 w 530037"/>
              <a:gd name="connsiteY24" fmla="*/ 283661 h 417418"/>
              <a:gd name="connsiteX25" fmla="*/ 248242 w 530037"/>
              <a:gd name="connsiteY25" fmla="*/ 301657 h 417418"/>
              <a:gd name="connsiteX26" fmla="*/ 438976 w 530037"/>
              <a:gd name="connsiteY26" fmla="*/ 243231 h 417418"/>
              <a:gd name="connsiteX27" fmla="*/ 438677 w 530037"/>
              <a:gd name="connsiteY27" fmla="*/ 243231 h 417418"/>
              <a:gd name="connsiteX28" fmla="*/ 438528 w 530037"/>
              <a:gd name="connsiteY28" fmla="*/ 203449 h 417418"/>
              <a:gd name="connsiteX29" fmla="*/ 414200 w 530037"/>
              <a:gd name="connsiteY29" fmla="*/ 165910 h 417418"/>
              <a:gd name="connsiteX30" fmla="*/ 323569 w 530037"/>
              <a:gd name="connsiteY30" fmla="*/ 161872 h 417418"/>
              <a:gd name="connsiteX31" fmla="*/ 312203 w 530037"/>
              <a:gd name="connsiteY31" fmla="*/ 181016 h 417418"/>
              <a:gd name="connsiteX32" fmla="*/ 331595 w 530037"/>
              <a:gd name="connsiteY32" fmla="*/ 187446 h 417418"/>
              <a:gd name="connsiteX33" fmla="*/ 375764 w 530037"/>
              <a:gd name="connsiteY33" fmla="*/ 185801 h 417418"/>
              <a:gd name="connsiteX34" fmla="*/ 394109 w 530037"/>
              <a:gd name="connsiteY34" fmla="*/ 202552 h 417418"/>
              <a:gd name="connsiteX35" fmla="*/ 374468 w 530037"/>
              <a:gd name="connsiteY35" fmla="*/ 213320 h 417418"/>
              <a:gd name="connsiteX36" fmla="*/ 325812 w 530037"/>
              <a:gd name="connsiteY36" fmla="*/ 222343 h 417418"/>
              <a:gd name="connsiteX37" fmla="*/ 298394 w 530037"/>
              <a:gd name="connsiteY37" fmla="*/ 260280 h 417418"/>
              <a:gd name="connsiteX38" fmla="*/ 325563 w 530037"/>
              <a:gd name="connsiteY38" fmla="*/ 301358 h 417418"/>
              <a:gd name="connsiteX39" fmla="*/ 366591 w 530037"/>
              <a:gd name="connsiteY39" fmla="*/ 301458 h 417418"/>
              <a:gd name="connsiteX40" fmla="*/ 403781 w 530037"/>
              <a:gd name="connsiteY40" fmla="*/ 299962 h 417418"/>
              <a:gd name="connsiteX41" fmla="*/ 438876 w 530037"/>
              <a:gd name="connsiteY41" fmla="*/ 273092 h 417418"/>
              <a:gd name="connsiteX42" fmla="*/ 438876 w 530037"/>
              <a:gd name="connsiteY42" fmla="*/ 243231 h 4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30037" h="417418">
                <a:moveTo>
                  <a:pt x="129" y="177027"/>
                </a:moveTo>
                <a:cubicBezTo>
                  <a:pt x="129" y="133008"/>
                  <a:pt x="-220" y="89039"/>
                  <a:pt x="279" y="45019"/>
                </a:cubicBezTo>
                <a:cubicBezTo>
                  <a:pt x="578" y="14909"/>
                  <a:pt x="14187" y="-795"/>
                  <a:pt x="44348" y="103"/>
                </a:cubicBezTo>
                <a:cubicBezTo>
                  <a:pt x="112047" y="2097"/>
                  <a:pt x="178898" y="10422"/>
                  <a:pt x="236428" y="50852"/>
                </a:cubicBezTo>
                <a:cubicBezTo>
                  <a:pt x="256468" y="64910"/>
                  <a:pt x="273119" y="64661"/>
                  <a:pt x="292960" y="50603"/>
                </a:cubicBezTo>
                <a:cubicBezTo>
                  <a:pt x="349641" y="10472"/>
                  <a:pt x="415795" y="2446"/>
                  <a:pt x="482497" y="53"/>
                </a:cubicBezTo>
                <a:cubicBezTo>
                  <a:pt x="513355" y="-1044"/>
                  <a:pt x="528710" y="14909"/>
                  <a:pt x="529158" y="46415"/>
                </a:cubicBezTo>
                <a:cubicBezTo>
                  <a:pt x="530305" y="133557"/>
                  <a:pt x="530305" y="220748"/>
                  <a:pt x="529308" y="307889"/>
                </a:cubicBezTo>
                <a:cubicBezTo>
                  <a:pt x="528959" y="341190"/>
                  <a:pt x="513904" y="354500"/>
                  <a:pt x="480553" y="353503"/>
                </a:cubicBezTo>
                <a:cubicBezTo>
                  <a:pt x="411757" y="351410"/>
                  <a:pt x="349492" y="371550"/>
                  <a:pt x="292212" y="407942"/>
                </a:cubicBezTo>
                <a:cubicBezTo>
                  <a:pt x="272819" y="420255"/>
                  <a:pt x="255870" y="420654"/>
                  <a:pt x="236777" y="408640"/>
                </a:cubicBezTo>
                <a:cubicBezTo>
                  <a:pt x="177802" y="371600"/>
                  <a:pt x="114340" y="350612"/>
                  <a:pt x="43650" y="353404"/>
                </a:cubicBezTo>
                <a:cubicBezTo>
                  <a:pt x="13041" y="354600"/>
                  <a:pt x="528" y="340642"/>
                  <a:pt x="229" y="308936"/>
                </a:cubicBezTo>
                <a:cubicBezTo>
                  <a:pt x="-220" y="264916"/>
                  <a:pt x="129" y="220947"/>
                  <a:pt x="129" y="176928"/>
                </a:cubicBezTo>
                <a:close/>
                <a:moveTo>
                  <a:pt x="248193" y="301707"/>
                </a:moveTo>
                <a:cubicBezTo>
                  <a:pt x="268283" y="302305"/>
                  <a:pt x="273168" y="292534"/>
                  <a:pt x="267286" y="276283"/>
                </a:cubicBezTo>
                <a:cubicBezTo>
                  <a:pt x="250137" y="228724"/>
                  <a:pt x="232290" y="181464"/>
                  <a:pt x="215390" y="133806"/>
                </a:cubicBezTo>
                <a:cubicBezTo>
                  <a:pt x="209059" y="115909"/>
                  <a:pt x="195798" y="114214"/>
                  <a:pt x="179796" y="114164"/>
                </a:cubicBezTo>
                <a:cubicBezTo>
                  <a:pt x="164192" y="114114"/>
                  <a:pt x="152975" y="117405"/>
                  <a:pt x="147093" y="134055"/>
                </a:cubicBezTo>
                <a:cubicBezTo>
                  <a:pt x="130791" y="180118"/>
                  <a:pt x="113144" y="225733"/>
                  <a:pt x="96443" y="271696"/>
                </a:cubicBezTo>
                <a:cubicBezTo>
                  <a:pt x="92605" y="282315"/>
                  <a:pt x="86523" y="295476"/>
                  <a:pt x="103223" y="300561"/>
                </a:cubicBezTo>
                <a:cubicBezTo>
                  <a:pt x="117481" y="304898"/>
                  <a:pt x="130243" y="300760"/>
                  <a:pt x="134431" y="284558"/>
                </a:cubicBezTo>
                <a:cubicBezTo>
                  <a:pt x="139416" y="265216"/>
                  <a:pt x="152377" y="260679"/>
                  <a:pt x="170075" y="262224"/>
                </a:cubicBezTo>
                <a:cubicBezTo>
                  <a:pt x="177453" y="262873"/>
                  <a:pt x="185030" y="262823"/>
                  <a:pt x="192458" y="262224"/>
                </a:cubicBezTo>
                <a:cubicBezTo>
                  <a:pt x="209208" y="260928"/>
                  <a:pt x="221522" y="265166"/>
                  <a:pt x="225959" y="283661"/>
                </a:cubicBezTo>
                <a:cubicBezTo>
                  <a:pt x="228750" y="295276"/>
                  <a:pt x="236727" y="302106"/>
                  <a:pt x="248242" y="301657"/>
                </a:cubicBezTo>
                <a:close/>
                <a:moveTo>
                  <a:pt x="438976" y="243231"/>
                </a:moveTo>
                <a:cubicBezTo>
                  <a:pt x="438976" y="243231"/>
                  <a:pt x="438777" y="243231"/>
                  <a:pt x="438677" y="243231"/>
                </a:cubicBezTo>
                <a:cubicBezTo>
                  <a:pt x="438677" y="229970"/>
                  <a:pt x="439175" y="216660"/>
                  <a:pt x="438528" y="203449"/>
                </a:cubicBezTo>
                <a:cubicBezTo>
                  <a:pt x="437730" y="186499"/>
                  <a:pt x="430352" y="172591"/>
                  <a:pt x="414200" y="165910"/>
                </a:cubicBezTo>
                <a:cubicBezTo>
                  <a:pt x="384687" y="153747"/>
                  <a:pt x="353929" y="157685"/>
                  <a:pt x="323569" y="161872"/>
                </a:cubicBezTo>
                <a:cubicBezTo>
                  <a:pt x="313898" y="163218"/>
                  <a:pt x="310657" y="171843"/>
                  <a:pt x="312203" y="181016"/>
                </a:cubicBezTo>
                <a:cubicBezTo>
                  <a:pt x="314496" y="194725"/>
                  <a:pt x="324217" y="189092"/>
                  <a:pt x="331595" y="187446"/>
                </a:cubicBezTo>
                <a:cubicBezTo>
                  <a:pt x="346301" y="184206"/>
                  <a:pt x="360808" y="181365"/>
                  <a:pt x="375764" y="185801"/>
                </a:cubicBezTo>
                <a:cubicBezTo>
                  <a:pt x="384687" y="188444"/>
                  <a:pt x="395007" y="191185"/>
                  <a:pt x="394109" y="202552"/>
                </a:cubicBezTo>
                <a:cubicBezTo>
                  <a:pt x="393262" y="213419"/>
                  <a:pt x="382245" y="212622"/>
                  <a:pt x="374468" y="213320"/>
                </a:cubicBezTo>
                <a:cubicBezTo>
                  <a:pt x="357917" y="214765"/>
                  <a:pt x="341416" y="215912"/>
                  <a:pt x="325812" y="222343"/>
                </a:cubicBezTo>
                <a:cubicBezTo>
                  <a:pt x="308813" y="229322"/>
                  <a:pt x="298593" y="242234"/>
                  <a:pt x="298394" y="260280"/>
                </a:cubicBezTo>
                <a:cubicBezTo>
                  <a:pt x="298144" y="279224"/>
                  <a:pt x="308165" y="293183"/>
                  <a:pt x="325563" y="301358"/>
                </a:cubicBezTo>
                <a:cubicBezTo>
                  <a:pt x="339222" y="307739"/>
                  <a:pt x="353131" y="307340"/>
                  <a:pt x="366591" y="301458"/>
                </a:cubicBezTo>
                <a:cubicBezTo>
                  <a:pt x="379004" y="296074"/>
                  <a:pt x="389473" y="294180"/>
                  <a:pt x="403781" y="299962"/>
                </a:cubicBezTo>
                <a:cubicBezTo>
                  <a:pt x="427759" y="309584"/>
                  <a:pt x="438478" y="299813"/>
                  <a:pt x="438876" y="273092"/>
                </a:cubicBezTo>
                <a:cubicBezTo>
                  <a:pt x="439026" y="263172"/>
                  <a:pt x="438876" y="253201"/>
                  <a:pt x="438876" y="243231"/>
                </a:cubicBezTo>
                <a:close/>
              </a:path>
            </a:pathLst>
          </a:custGeom>
          <a:solidFill>
            <a:srgbClr val="FFC000"/>
          </a:solidFill>
          <a:ln w="4984"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BD0DE6CB-A759-4B2E-8B71-03F04558B962}"/>
              </a:ext>
            </a:extLst>
          </p:cNvPr>
          <p:cNvSpPr/>
          <p:nvPr/>
        </p:nvSpPr>
        <p:spPr>
          <a:xfrm>
            <a:off x="545517" y="2426421"/>
            <a:ext cx="906804" cy="554260"/>
          </a:xfrm>
          <a:custGeom>
            <a:avLst/>
            <a:gdLst>
              <a:gd name="connsiteX0" fmla="*/ 453538 w 906804"/>
              <a:gd name="connsiteY0" fmla="*/ 100 h 554260"/>
              <a:gd name="connsiteX1" fmla="*/ 783957 w 906804"/>
              <a:gd name="connsiteY1" fmla="*/ 68546 h 554260"/>
              <a:gd name="connsiteX2" fmla="*/ 873441 w 906804"/>
              <a:gd name="connsiteY2" fmla="*/ 134850 h 554260"/>
              <a:gd name="connsiteX3" fmla="*/ 873540 w 906804"/>
              <a:gd name="connsiteY3" fmla="*/ 304945 h 554260"/>
              <a:gd name="connsiteX4" fmla="*/ 806141 w 906804"/>
              <a:gd name="connsiteY4" fmla="*/ 359483 h 554260"/>
              <a:gd name="connsiteX5" fmla="*/ 777974 w 906804"/>
              <a:gd name="connsiteY5" fmla="*/ 391986 h 554260"/>
              <a:gd name="connsiteX6" fmla="*/ 673883 w 906804"/>
              <a:gd name="connsiteY6" fmla="*/ 504751 h 554260"/>
              <a:gd name="connsiteX7" fmla="*/ 634700 w 906804"/>
              <a:gd name="connsiteY7" fmla="*/ 504402 h 554260"/>
              <a:gd name="connsiteX8" fmla="*/ 635348 w 906804"/>
              <a:gd name="connsiteY8" fmla="*/ 466365 h 554260"/>
              <a:gd name="connsiteX9" fmla="*/ 639186 w 906804"/>
              <a:gd name="connsiteY9" fmla="*/ 457192 h 554260"/>
              <a:gd name="connsiteX10" fmla="*/ 614211 w 906804"/>
              <a:gd name="connsiteY10" fmla="*/ 425237 h 554260"/>
              <a:gd name="connsiteX11" fmla="*/ 550151 w 906804"/>
              <a:gd name="connsiteY11" fmla="*/ 433762 h 554260"/>
              <a:gd name="connsiteX12" fmla="*/ 506829 w 906804"/>
              <a:gd name="connsiteY12" fmla="*/ 466016 h 554260"/>
              <a:gd name="connsiteX13" fmla="*/ 479211 w 906804"/>
              <a:gd name="connsiteY13" fmla="*/ 532768 h 554260"/>
              <a:gd name="connsiteX14" fmla="*/ 454684 w 906804"/>
              <a:gd name="connsiteY14" fmla="*/ 554254 h 554260"/>
              <a:gd name="connsiteX15" fmla="*/ 428263 w 906804"/>
              <a:gd name="connsiteY15" fmla="*/ 531472 h 554260"/>
              <a:gd name="connsiteX16" fmla="*/ 403137 w 906804"/>
              <a:gd name="connsiteY16" fmla="*/ 453204 h 554260"/>
              <a:gd name="connsiteX17" fmla="*/ 384842 w 906804"/>
              <a:gd name="connsiteY17" fmla="*/ 435706 h 554260"/>
              <a:gd name="connsiteX18" fmla="*/ 308319 w 906804"/>
              <a:gd name="connsiteY18" fmla="*/ 426184 h 554260"/>
              <a:gd name="connsiteX19" fmla="*/ 285686 w 906804"/>
              <a:gd name="connsiteY19" fmla="*/ 453055 h 554260"/>
              <a:gd name="connsiteX20" fmla="*/ 282296 w 906804"/>
              <a:gd name="connsiteY20" fmla="*/ 500215 h 554260"/>
              <a:gd name="connsiteX21" fmla="*/ 234039 w 906804"/>
              <a:gd name="connsiteY21" fmla="*/ 486007 h 554260"/>
              <a:gd name="connsiteX22" fmla="*/ 166540 w 906804"/>
              <a:gd name="connsiteY22" fmla="*/ 407191 h 554260"/>
              <a:gd name="connsiteX23" fmla="*/ 134784 w 906804"/>
              <a:gd name="connsiteY23" fmla="*/ 377679 h 554260"/>
              <a:gd name="connsiteX24" fmla="*/ 35878 w 906804"/>
              <a:gd name="connsiteY24" fmla="*/ 307836 h 554260"/>
              <a:gd name="connsiteX25" fmla="*/ 52828 w 906804"/>
              <a:gd name="connsiteY25" fmla="*/ 114360 h 554260"/>
              <a:gd name="connsiteX26" fmla="*/ 286484 w 906804"/>
              <a:gd name="connsiteY26" fmla="*/ 15803 h 554260"/>
              <a:gd name="connsiteX27" fmla="*/ 453438 w 906804"/>
              <a:gd name="connsiteY27" fmla="*/ 0 h 554260"/>
              <a:gd name="connsiteX28" fmla="*/ 705539 w 906804"/>
              <a:gd name="connsiteY28" fmla="*/ 409783 h 554260"/>
              <a:gd name="connsiteX29" fmla="*/ 731113 w 906804"/>
              <a:gd name="connsiteY29" fmla="*/ 362374 h 554260"/>
              <a:gd name="connsiteX30" fmla="*/ 761374 w 906804"/>
              <a:gd name="connsiteY30" fmla="*/ 323340 h 554260"/>
              <a:gd name="connsiteX31" fmla="*/ 825932 w 906804"/>
              <a:gd name="connsiteY31" fmla="*/ 277376 h 554260"/>
              <a:gd name="connsiteX32" fmla="*/ 819202 w 906804"/>
              <a:gd name="connsiteY32" fmla="*/ 154741 h 554260"/>
              <a:gd name="connsiteX33" fmla="*/ 724832 w 906804"/>
              <a:gd name="connsiteY33" fmla="*/ 100153 h 554260"/>
              <a:gd name="connsiteX34" fmla="*/ 215495 w 906804"/>
              <a:gd name="connsiteY34" fmla="*/ 88437 h 554260"/>
              <a:gd name="connsiteX35" fmla="*/ 79648 w 906804"/>
              <a:gd name="connsiteY35" fmla="*/ 163714 h 554260"/>
              <a:gd name="connsiteX36" fmla="*/ 77654 w 906804"/>
              <a:gd name="connsiteY36" fmla="*/ 274036 h 554260"/>
              <a:gd name="connsiteX37" fmla="*/ 143658 w 906804"/>
              <a:gd name="connsiteY37" fmla="*/ 321994 h 554260"/>
              <a:gd name="connsiteX38" fmla="*/ 219981 w 906804"/>
              <a:gd name="connsiteY38" fmla="*/ 392933 h 554260"/>
              <a:gd name="connsiteX39" fmla="*/ 227509 w 906804"/>
              <a:gd name="connsiteY39" fmla="*/ 397869 h 554260"/>
              <a:gd name="connsiteX40" fmla="*/ 282894 w 906804"/>
              <a:gd name="connsiteY40" fmla="*/ 369004 h 554260"/>
              <a:gd name="connsiteX41" fmla="*/ 393865 w 906804"/>
              <a:gd name="connsiteY41" fmla="*/ 383411 h 554260"/>
              <a:gd name="connsiteX42" fmla="*/ 450896 w 906804"/>
              <a:gd name="connsiteY42" fmla="*/ 427331 h 554260"/>
              <a:gd name="connsiteX43" fmla="*/ 460168 w 906804"/>
              <a:gd name="connsiteY43" fmla="*/ 441190 h 554260"/>
              <a:gd name="connsiteX44" fmla="*/ 467197 w 906804"/>
              <a:gd name="connsiteY44" fmla="*/ 425636 h 554260"/>
              <a:gd name="connsiteX45" fmla="*/ 526720 w 906804"/>
              <a:gd name="connsiteY45" fmla="*/ 382215 h 554260"/>
              <a:gd name="connsiteX46" fmla="*/ 632606 w 906804"/>
              <a:gd name="connsiteY46" fmla="*/ 367559 h 554260"/>
              <a:gd name="connsiteX47" fmla="*/ 705589 w 906804"/>
              <a:gd name="connsiteY47" fmla="*/ 409883 h 5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6804" h="554260">
                <a:moveTo>
                  <a:pt x="453538" y="100"/>
                </a:moveTo>
                <a:cubicBezTo>
                  <a:pt x="568596" y="4138"/>
                  <a:pt x="680215" y="17299"/>
                  <a:pt x="783957" y="68546"/>
                </a:cubicBezTo>
                <a:cubicBezTo>
                  <a:pt x="817806" y="85247"/>
                  <a:pt x="848266" y="106334"/>
                  <a:pt x="873441" y="134850"/>
                </a:cubicBezTo>
                <a:cubicBezTo>
                  <a:pt x="917809" y="185150"/>
                  <a:pt x="918008" y="254444"/>
                  <a:pt x="873540" y="304945"/>
                </a:cubicBezTo>
                <a:cubicBezTo>
                  <a:pt x="854198" y="326929"/>
                  <a:pt x="832263" y="346072"/>
                  <a:pt x="806141" y="359483"/>
                </a:cubicBezTo>
                <a:cubicBezTo>
                  <a:pt x="791933" y="366811"/>
                  <a:pt x="783059" y="376582"/>
                  <a:pt x="777974" y="391986"/>
                </a:cubicBezTo>
                <a:cubicBezTo>
                  <a:pt x="760476" y="445128"/>
                  <a:pt x="718152" y="476186"/>
                  <a:pt x="673883" y="504751"/>
                </a:cubicBezTo>
                <a:cubicBezTo>
                  <a:pt x="662019" y="512428"/>
                  <a:pt x="647711" y="516466"/>
                  <a:pt x="634700" y="504402"/>
                </a:cubicBezTo>
                <a:cubicBezTo>
                  <a:pt x="620691" y="491391"/>
                  <a:pt x="628119" y="478978"/>
                  <a:pt x="635348" y="466365"/>
                </a:cubicBezTo>
                <a:cubicBezTo>
                  <a:pt x="636993" y="463524"/>
                  <a:pt x="638090" y="460333"/>
                  <a:pt x="639186" y="457192"/>
                </a:cubicBezTo>
                <a:cubicBezTo>
                  <a:pt x="650303" y="425187"/>
                  <a:pt x="646614" y="420501"/>
                  <a:pt x="614211" y="425237"/>
                </a:cubicBezTo>
                <a:cubicBezTo>
                  <a:pt x="592874" y="428378"/>
                  <a:pt x="571438" y="434111"/>
                  <a:pt x="550151" y="433762"/>
                </a:cubicBezTo>
                <a:cubicBezTo>
                  <a:pt x="525474" y="433363"/>
                  <a:pt x="514457" y="445328"/>
                  <a:pt x="506829" y="466016"/>
                </a:cubicBezTo>
                <a:cubicBezTo>
                  <a:pt x="498504" y="488599"/>
                  <a:pt x="488733" y="510634"/>
                  <a:pt x="479211" y="532768"/>
                </a:cubicBezTo>
                <a:cubicBezTo>
                  <a:pt x="474525" y="543686"/>
                  <a:pt x="468643" y="554553"/>
                  <a:pt x="454684" y="554254"/>
                </a:cubicBezTo>
                <a:cubicBezTo>
                  <a:pt x="440227" y="553955"/>
                  <a:pt x="432450" y="544134"/>
                  <a:pt x="428263" y="531472"/>
                </a:cubicBezTo>
                <a:cubicBezTo>
                  <a:pt x="419638" y="505449"/>
                  <a:pt x="411463" y="479327"/>
                  <a:pt x="403137" y="453204"/>
                </a:cubicBezTo>
                <a:cubicBezTo>
                  <a:pt x="400196" y="444031"/>
                  <a:pt x="396108" y="436952"/>
                  <a:pt x="384842" y="435706"/>
                </a:cubicBezTo>
                <a:cubicBezTo>
                  <a:pt x="359317" y="432964"/>
                  <a:pt x="333893" y="428727"/>
                  <a:pt x="308319" y="426184"/>
                </a:cubicBezTo>
                <a:cubicBezTo>
                  <a:pt x="284789" y="423841"/>
                  <a:pt x="278906" y="430870"/>
                  <a:pt x="285686" y="453055"/>
                </a:cubicBezTo>
                <a:cubicBezTo>
                  <a:pt x="290721" y="469606"/>
                  <a:pt x="301788" y="487453"/>
                  <a:pt x="282296" y="500215"/>
                </a:cubicBezTo>
                <a:cubicBezTo>
                  <a:pt x="262704" y="513027"/>
                  <a:pt x="248546" y="497124"/>
                  <a:pt x="234039" y="486007"/>
                </a:cubicBezTo>
                <a:cubicBezTo>
                  <a:pt x="205923" y="464471"/>
                  <a:pt x="182542" y="438747"/>
                  <a:pt x="166540" y="407191"/>
                </a:cubicBezTo>
                <a:cubicBezTo>
                  <a:pt x="159262" y="392834"/>
                  <a:pt x="148942" y="384309"/>
                  <a:pt x="134784" y="377679"/>
                </a:cubicBezTo>
                <a:cubicBezTo>
                  <a:pt x="97794" y="360280"/>
                  <a:pt x="62549" y="339691"/>
                  <a:pt x="35878" y="307836"/>
                </a:cubicBezTo>
                <a:cubicBezTo>
                  <a:pt x="-17663" y="243876"/>
                  <a:pt x="-10684" y="168450"/>
                  <a:pt x="52828" y="114360"/>
                </a:cubicBezTo>
                <a:cubicBezTo>
                  <a:pt x="120327" y="56831"/>
                  <a:pt x="201985" y="32603"/>
                  <a:pt x="286484" y="15803"/>
                </a:cubicBezTo>
                <a:cubicBezTo>
                  <a:pt x="341969" y="4736"/>
                  <a:pt x="398451" y="2193"/>
                  <a:pt x="453438" y="0"/>
                </a:cubicBezTo>
                <a:close/>
                <a:moveTo>
                  <a:pt x="705539" y="409783"/>
                </a:moveTo>
                <a:cubicBezTo>
                  <a:pt x="720395" y="395127"/>
                  <a:pt x="728820" y="380171"/>
                  <a:pt x="731113" y="362374"/>
                </a:cubicBezTo>
                <a:cubicBezTo>
                  <a:pt x="733606" y="343181"/>
                  <a:pt x="743826" y="331516"/>
                  <a:pt x="761374" y="323340"/>
                </a:cubicBezTo>
                <a:cubicBezTo>
                  <a:pt x="785502" y="312073"/>
                  <a:pt x="807287" y="296968"/>
                  <a:pt x="825932" y="277376"/>
                </a:cubicBezTo>
                <a:cubicBezTo>
                  <a:pt x="865365" y="235900"/>
                  <a:pt x="863171" y="192229"/>
                  <a:pt x="819202" y="154741"/>
                </a:cubicBezTo>
                <a:cubicBezTo>
                  <a:pt x="791085" y="130762"/>
                  <a:pt x="759529" y="112416"/>
                  <a:pt x="724832" y="100153"/>
                </a:cubicBezTo>
                <a:cubicBezTo>
                  <a:pt x="556382" y="40480"/>
                  <a:pt x="386188" y="40430"/>
                  <a:pt x="215495" y="88437"/>
                </a:cubicBezTo>
                <a:cubicBezTo>
                  <a:pt x="164895" y="102645"/>
                  <a:pt x="117236" y="124829"/>
                  <a:pt x="79648" y="163714"/>
                </a:cubicBezTo>
                <a:cubicBezTo>
                  <a:pt x="44851" y="199707"/>
                  <a:pt x="44353" y="236946"/>
                  <a:pt x="77654" y="274036"/>
                </a:cubicBezTo>
                <a:cubicBezTo>
                  <a:pt x="96249" y="294775"/>
                  <a:pt x="118134" y="311874"/>
                  <a:pt x="143658" y="321994"/>
                </a:cubicBezTo>
                <a:cubicBezTo>
                  <a:pt x="178853" y="336002"/>
                  <a:pt x="208964" y="353600"/>
                  <a:pt x="219981" y="392933"/>
                </a:cubicBezTo>
                <a:cubicBezTo>
                  <a:pt x="220779" y="395775"/>
                  <a:pt x="223371" y="398716"/>
                  <a:pt x="227509" y="397869"/>
                </a:cubicBezTo>
                <a:cubicBezTo>
                  <a:pt x="240022" y="363620"/>
                  <a:pt x="245406" y="361078"/>
                  <a:pt x="282894" y="369004"/>
                </a:cubicBezTo>
                <a:cubicBezTo>
                  <a:pt x="319486" y="376731"/>
                  <a:pt x="356526" y="381617"/>
                  <a:pt x="393865" y="383411"/>
                </a:cubicBezTo>
                <a:cubicBezTo>
                  <a:pt x="436339" y="385406"/>
                  <a:pt x="437236" y="385854"/>
                  <a:pt x="450896" y="427331"/>
                </a:cubicBezTo>
                <a:cubicBezTo>
                  <a:pt x="452491" y="432167"/>
                  <a:pt x="451643" y="439295"/>
                  <a:pt x="460168" y="441190"/>
                </a:cubicBezTo>
                <a:cubicBezTo>
                  <a:pt x="462561" y="436055"/>
                  <a:pt x="465901" y="431070"/>
                  <a:pt x="467197" y="425636"/>
                </a:cubicBezTo>
                <a:cubicBezTo>
                  <a:pt x="474824" y="394130"/>
                  <a:pt x="493818" y="382414"/>
                  <a:pt x="526720" y="382215"/>
                </a:cubicBezTo>
                <a:cubicBezTo>
                  <a:pt x="562165" y="381966"/>
                  <a:pt x="597660" y="375385"/>
                  <a:pt x="632606" y="367559"/>
                </a:cubicBezTo>
                <a:cubicBezTo>
                  <a:pt x="670060" y="359149"/>
                  <a:pt x="694387" y="373257"/>
                  <a:pt x="705589" y="409883"/>
                </a:cubicBezTo>
                <a:close/>
              </a:path>
            </a:pathLst>
          </a:custGeom>
          <a:solidFill>
            <a:srgbClr val="FFC000"/>
          </a:solidFill>
          <a:ln w="4984"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8FA57BFE-EA26-43AE-BD77-F95A4334DED9}"/>
              </a:ext>
            </a:extLst>
          </p:cNvPr>
          <p:cNvSpPr/>
          <p:nvPr/>
        </p:nvSpPr>
        <p:spPr>
          <a:xfrm>
            <a:off x="3739447" y="4035642"/>
            <a:ext cx="698974" cy="611972"/>
          </a:xfrm>
          <a:custGeom>
            <a:avLst/>
            <a:gdLst>
              <a:gd name="connsiteX0" fmla="*/ 368975 w 698974"/>
              <a:gd name="connsiteY0" fmla="*/ 1 h 611972"/>
              <a:gd name="connsiteX1" fmla="*/ 614845 w 698974"/>
              <a:gd name="connsiteY1" fmla="*/ 92077 h 611972"/>
              <a:gd name="connsiteX2" fmla="*/ 612601 w 698974"/>
              <a:gd name="connsiteY2" fmla="*/ 446076 h 611972"/>
              <a:gd name="connsiteX3" fmla="*/ 354667 w 698974"/>
              <a:gd name="connsiteY3" fmla="*/ 535809 h 611972"/>
              <a:gd name="connsiteX4" fmla="*/ 298733 w 698974"/>
              <a:gd name="connsiteY4" fmla="*/ 555700 h 611972"/>
              <a:gd name="connsiteX5" fmla="*/ 96284 w 698974"/>
              <a:gd name="connsiteY5" fmla="*/ 608743 h 611972"/>
              <a:gd name="connsiteX6" fmla="*/ 90103 w 698974"/>
              <a:gd name="connsiteY6" fmla="*/ 588952 h 611972"/>
              <a:gd name="connsiteX7" fmla="*/ 144142 w 698974"/>
              <a:gd name="connsiteY7" fmla="*/ 520804 h 611972"/>
              <a:gd name="connsiteX8" fmla="*/ 133474 w 698974"/>
              <a:gd name="connsiteY8" fmla="*/ 478829 h 611972"/>
              <a:gd name="connsiteX9" fmla="*/ 50819 w 698974"/>
              <a:gd name="connsiteY9" fmla="*/ 407939 h 611972"/>
              <a:gd name="connsiteX10" fmla="*/ 92994 w 698974"/>
              <a:gd name="connsiteY10" fmla="*/ 85546 h 611972"/>
              <a:gd name="connsiteX11" fmla="*/ 368975 w 698974"/>
              <a:gd name="connsiteY11" fmla="*/ 1 h 611972"/>
              <a:gd name="connsiteX12" fmla="*/ 203217 w 698974"/>
              <a:gd name="connsiteY12" fmla="*/ 542789 h 611972"/>
              <a:gd name="connsiteX13" fmla="*/ 268673 w 698974"/>
              <a:gd name="connsiteY13" fmla="*/ 500863 h 611972"/>
              <a:gd name="connsiteX14" fmla="*/ 335624 w 698974"/>
              <a:gd name="connsiteY14" fmla="*/ 474492 h 611972"/>
              <a:gd name="connsiteX15" fmla="*/ 566538 w 698974"/>
              <a:gd name="connsiteY15" fmla="*/ 405696 h 611972"/>
              <a:gd name="connsiteX16" fmla="*/ 635633 w 698974"/>
              <a:gd name="connsiteY16" fmla="*/ 302253 h 611972"/>
              <a:gd name="connsiteX17" fmla="*/ 564145 w 698974"/>
              <a:gd name="connsiteY17" fmla="*/ 128519 h 611972"/>
              <a:gd name="connsiteX18" fmla="*/ 285622 w 698974"/>
              <a:gd name="connsiteY18" fmla="*/ 65506 h 611972"/>
              <a:gd name="connsiteX19" fmla="*/ 120313 w 698974"/>
              <a:gd name="connsiteY19" fmla="*/ 140733 h 611972"/>
              <a:gd name="connsiteX20" fmla="*/ 77889 w 698974"/>
              <a:gd name="connsiteY20" fmla="*/ 339293 h 611972"/>
              <a:gd name="connsiteX21" fmla="*/ 196985 w 698974"/>
              <a:gd name="connsiteY21" fmla="*/ 443982 h 611972"/>
              <a:gd name="connsiteX22" fmla="*/ 219568 w 698974"/>
              <a:gd name="connsiteY22" fmla="*/ 487453 h 611972"/>
              <a:gd name="connsiteX23" fmla="*/ 203217 w 698974"/>
              <a:gd name="connsiteY23" fmla="*/ 542789 h 6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8974" h="611972">
                <a:moveTo>
                  <a:pt x="368975" y="1"/>
                </a:moveTo>
                <a:cubicBezTo>
                  <a:pt x="448787" y="848"/>
                  <a:pt x="537973" y="27718"/>
                  <a:pt x="614845" y="92077"/>
                </a:cubicBezTo>
                <a:cubicBezTo>
                  <a:pt x="727909" y="186796"/>
                  <a:pt x="726862" y="352504"/>
                  <a:pt x="612601" y="446076"/>
                </a:cubicBezTo>
                <a:cubicBezTo>
                  <a:pt x="537325" y="507743"/>
                  <a:pt x="450682" y="535460"/>
                  <a:pt x="354667" y="535809"/>
                </a:cubicBezTo>
                <a:cubicBezTo>
                  <a:pt x="332882" y="535909"/>
                  <a:pt x="315683" y="539997"/>
                  <a:pt x="298733" y="555700"/>
                </a:cubicBezTo>
                <a:cubicBezTo>
                  <a:pt x="241254" y="609192"/>
                  <a:pt x="171012" y="618065"/>
                  <a:pt x="96284" y="608743"/>
                </a:cubicBezTo>
                <a:cubicBezTo>
                  <a:pt x="77241" y="606350"/>
                  <a:pt x="81080" y="599720"/>
                  <a:pt x="90103" y="588952"/>
                </a:cubicBezTo>
                <a:cubicBezTo>
                  <a:pt x="108698" y="566768"/>
                  <a:pt x="129536" y="546578"/>
                  <a:pt x="144142" y="520804"/>
                </a:cubicBezTo>
                <a:cubicBezTo>
                  <a:pt x="155110" y="501411"/>
                  <a:pt x="153764" y="489746"/>
                  <a:pt x="133474" y="478829"/>
                </a:cubicBezTo>
                <a:cubicBezTo>
                  <a:pt x="100971" y="461281"/>
                  <a:pt x="73402" y="437103"/>
                  <a:pt x="50819" y="407939"/>
                </a:cubicBezTo>
                <a:cubicBezTo>
                  <a:pt x="-30240" y="303250"/>
                  <a:pt x="-12991" y="170345"/>
                  <a:pt x="92994" y="85546"/>
                </a:cubicBezTo>
                <a:cubicBezTo>
                  <a:pt x="168021" y="25475"/>
                  <a:pt x="254814" y="-149"/>
                  <a:pt x="368975" y="1"/>
                </a:cubicBezTo>
                <a:close/>
                <a:moveTo>
                  <a:pt x="203217" y="542789"/>
                </a:moveTo>
                <a:cubicBezTo>
                  <a:pt x="231284" y="533217"/>
                  <a:pt x="253418" y="520605"/>
                  <a:pt x="268673" y="500863"/>
                </a:cubicBezTo>
                <a:cubicBezTo>
                  <a:pt x="286619" y="477632"/>
                  <a:pt x="307906" y="473046"/>
                  <a:pt x="335624" y="474492"/>
                </a:cubicBezTo>
                <a:cubicBezTo>
                  <a:pt x="420372" y="478978"/>
                  <a:pt x="498789" y="459237"/>
                  <a:pt x="566538" y="405696"/>
                </a:cubicBezTo>
                <a:cubicBezTo>
                  <a:pt x="600637" y="378726"/>
                  <a:pt x="626410" y="345475"/>
                  <a:pt x="635633" y="302253"/>
                </a:cubicBezTo>
                <a:cubicBezTo>
                  <a:pt x="651386" y="228472"/>
                  <a:pt x="620029" y="172339"/>
                  <a:pt x="564145" y="128519"/>
                </a:cubicBezTo>
                <a:cubicBezTo>
                  <a:pt x="481740" y="63911"/>
                  <a:pt x="385874" y="51797"/>
                  <a:pt x="285622" y="65506"/>
                </a:cubicBezTo>
                <a:cubicBezTo>
                  <a:pt x="223556" y="73981"/>
                  <a:pt x="168021" y="98757"/>
                  <a:pt x="120313" y="140733"/>
                </a:cubicBezTo>
                <a:cubicBezTo>
                  <a:pt x="61537" y="192479"/>
                  <a:pt x="43541" y="270448"/>
                  <a:pt x="77889" y="339293"/>
                </a:cubicBezTo>
                <a:cubicBezTo>
                  <a:pt x="103164" y="389943"/>
                  <a:pt x="146386" y="422346"/>
                  <a:pt x="196985" y="443982"/>
                </a:cubicBezTo>
                <a:cubicBezTo>
                  <a:pt x="219269" y="453504"/>
                  <a:pt x="226149" y="465518"/>
                  <a:pt x="219568" y="487453"/>
                </a:cubicBezTo>
                <a:cubicBezTo>
                  <a:pt x="214384" y="504702"/>
                  <a:pt x="209349" y="522000"/>
                  <a:pt x="203217" y="542789"/>
                </a:cubicBezTo>
                <a:close/>
              </a:path>
            </a:pathLst>
          </a:custGeom>
          <a:solidFill>
            <a:srgbClr val="FFC000"/>
          </a:solidFill>
          <a:ln w="4984"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7155D421-8CCD-449A-A98E-E6F2EF30613C}"/>
              </a:ext>
            </a:extLst>
          </p:cNvPr>
          <p:cNvSpPr/>
          <p:nvPr/>
        </p:nvSpPr>
        <p:spPr>
          <a:xfrm>
            <a:off x="1913996" y="2939522"/>
            <a:ext cx="338096" cy="536212"/>
          </a:xfrm>
          <a:custGeom>
            <a:avLst/>
            <a:gdLst>
              <a:gd name="connsiteX0" fmla="*/ 96306 w 338096"/>
              <a:gd name="connsiteY0" fmla="*/ 534837 h 536212"/>
              <a:gd name="connsiteX1" fmla="*/ 53982 w 338096"/>
              <a:gd name="connsiteY1" fmla="*/ 534638 h 536212"/>
              <a:gd name="connsiteX2" fmla="*/ 192 w 338096"/>
              <a:gd name="connsiteY2" fmla="*/ 475015 h 536212"/>
              <a:gd name="connsiteX3" fmla="*/ 63504 w 338096"/>
              <a:gd name="connsiteY3" fmla="*/ 299785 h 536212"/>
              <a:gd name="connsiteX4" fmla="*/ 128710 w 338096"/>
              <a:gd name="connsiteY4" fmla="*/ 251229 h 536212"/>
              <a:gd name="connsiteX5" fmla="*/ 132300 w 338096"/>
              <a:gd name="connsiteY5" fmla="*/ 225555 h 536212"/>
              <a:gd name="connsiteX6" fmla="*/ 158721 w 338096"/>
              <a:gd name="connsiteY6" fmla="*/ 13834 h 536212"/>
              <a:gd name="connsiteX7" fmla="*/ 334150 w 338096"/>
              <a:gd name="connsiteY7" fmla="*/ 74255 h 536212"/>
              <a:gd name="connsiteX8" fmla="*/ 324728 w 338096"/>
              <a:gd name="connsiteY8" fmla="*/ 106509 h 536212"/>
              <a:gd name="connsiteX9" fmla="*/ 260668 w 338096"/>
              <a:gd name="connsiteY9" fmla="*/ 341561 h 536212"/>
              <a:gd name="connsiteX10" fmla="*/ 254537 w 338096"/>
              <a:gd name="connsiteY10" fmla="*/ 367933 h 536212"/>
              <a:gd name="connsiteX11" fmla="*/ 165750 w 338096"/>
              <a:gd name="connsiteY11" fmla="*/ 502682 h 536212"/>
              <a:gd name="connsiteX12" fmla="*/ 121282 w 338096"/>
              <a:gd name="connsiteY12" fmla="*/ 535385 h 536212"/>
              <a:gd name="connsiteX13" fmla="*/ 96406 w 338096"/>
              <a:gd name="connsiteY13" fmla="*/ 535186 h 536212"/>
              <a:gd name="connsiteX14" fmla="*/ 96406 w 338096"/>
              <a:gd name="connsiteY14" fmla="*/ 534787 h 53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096" h="536212">
                <a:moveTo>
                  <a:pt x="96306" y="534837"/>
                </a:moveTo>
                <a:cubicBezTo>
                  <a:pt x="82198" y="534837"/>
                  <a:pt x="67991" y="535784"/>
                  <a:pt x="53982" y="534638"/>
                </a:cubicBezTo>
                <a:cubicBezTo>
                  <a:pt x="20631" y="531945"/>
                  <a:pt x="-2351" y="508066"/>
                  <a:pt x="192" y="475015"/>
                </a:cubicBezTo>
                <a:cubicBezTo>
                  <a:pt x="5127" y="411055"/>
                  <a:pt x="21728" y="350684"/>
                  <a:pt x="63504" y="299785"/>
                </a:cubicBezTo>
                <a:cubicBezTo>
                  <a:pt x="81201" y="278249"/>
                  <a:pt x="102488" y="260801"/>
                  <a:pt x="128710" y="251229"/>
                </a:cubicBezTo>
                <a:cubicBezTo>
                  <a:pt x="148601" y="243951"/>
                  <a:pt x="145909" y="238218"/>
                  <a:pt x="132300" y="225555"/>
                </a:cubicBezTo>
                <a:cubicBezTo>
                  <a:pt x="63853" y="161496"/>
                  <a:pt x="77413" y="55710"/>
                  <a:pt x="158721" y="13834"/>
                </a:cubicBezTo>
                <a:cubicBezTo>
                  <a:pt x="222781" y="-19168"/>
                  <a:pt x="304289" y="9198"/>
                  <a:pt x="334150" y="74255"/>
                </a:cubicBezTo>
                <a:cubicBezTo>
                  <a:pt x="340731" y="88662"/>
                  <a:pt x="340033" y="97386"/>
                  <a:pt x="324728" y="106509"/>
                </a:cubicBezTo>
                <a:cubicBezTo>
                  <a:pt x="235344" y="159801"/>
                  <a:pt x="210218" y="252027"/>
                  <a:pt x="260668" y="341561"/>
                </a:cubicBezTo>
                <a:cubicBezTo>
                  <a:pt x="268047" y="354672"/>
                  <a:pt x="264457" y="360355"/>
                  <a:pt x="254537" y="367933"/>
                </a:cubicBezTo>
                <a:cubicBezTo>
                  <a:pt x="209221" y="402380"/>
                  <a:pt x="180357" y="448792"/>
                  <a:pt x="165750" y="502682"/>
                </a:cubicBezTo>
                <a:cubicBezTo>
                  <a:pt x="158671" y="528705"/>
                  <a:pt x="147504" y="539423"/>
                  <a:pt x="121282" y="535385"/>
                </a:cubicBezTo>
                <a:cubicBezTo>
                  <a:pt x="113156" y="534139"/>
                  <a:pt x="104682" y="535186"/>
                  <a:pt x="96406" y="535186"/>
                </a:cubicBezTo>
                <a:cubicBezTo>
                  <a:pt x="96406" y="535037"/>
                  <a:pt x="96406" y="534937"/>
                  <a:pt x="96406" y="534787"/>
                </a:cubicBezTo>
                <a:close/>
              </a:path>
            </a:pathLst>
          </a:custGeom>
          <a:solidFill>
            <a:srgbClr val="FFC000"/>
          </a:solidFill>
          <a:ln w="4984"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4D74B22D-D1C6-4DA7-868B-FEBA46EF2ACA}"/>
              </a:ext>
            </a:extLst>
          </p:cNvPr>
          <p:cNvSpPr/>
          <p:nvPr/>
        </p:nvSpPr>
        <p:spPr>
          <a:xfrm>
            <a:off x="2382964" y="2939473"/>
            <a:ext cx="339148" cy="535372"/>
          </a:xfrm>
          <a:custGeom>
            <a:avLst/>
            <a:gdLst>
              <a:gd name="connsiteX0" fmla="*/ 189070 w 339148"/>
              <a:gd name="connsiteY0" fmla="*/ 241507 h 535372"/>
              <a:gd name="connsiteX1" fmla="*/ 338626 w 339148"/>
              <a:gd name="connsiteY1" fmla="*/ 470876 h 535372"/>
              <a:gd name="connsiteX2" fmla="*/ 289322 w 339148"/>
              <a:gd name="connsiteY2" fmla="*/ 533939 h 535372"/>
              <a:gd name="connsiteX3" fmla="*/ 197245 w 339148"/>
              <a:gd name="connsiteY3" fmla="*/ 534986 h 535372"/>
              <a:gd name="connsiteX4" fmla="*/ 178451 w 339148"/>
              <a:gd name="connsiteY4" fmla="*/ 518734 h 535372"/>
              <a:gd name="connsiteX5" fmla="*/ 82037 w 339148"/>
              <a:gd name="connsiteY5" fmla="*/ 365888 h 535372"/>
              <a:gd name="connsiteX6" fmla="*/ 78897 w 339148"/>
              <a:gd name="connsiteY6" fmla="*/ 340314 h 535372"/>
              <a:gd name="connsiteX7" fmla="*/ 12943 w 339148"/>
              <a:gd name="connsiteY7" fmla="*/ 106009 h 535372"/>
              <a:gd name="connsiteX8" fmla="*/ 3670 w 339148"/>
              <a:gd name="connsiteY8" fmla="*/ 76298 h 535372"/>
              <a:gd name="connsiteX9" fmla="*/ 127851 w 339148"/>
              <a:gd name="connsiteY9" fmla="*/ 24 h 535372"/>
              <a:gd name="connsiteX10" fmla="*/ 242312 w 339148"/>
              <a:gd name="connsiteY10" fmla="*/ 82729 h 535372"/>
              <a:gd name="connsiteX11" fmla="*/ 210506 w 339148"/>
              <a:gd name="connsiteY11" fmla="*/ 222414 h 535372"/>
              <a:gd name="connsiteX12" fmla="*/ 189020 w 339148"/>
              <a:gd name="connsiteY12" fmla="*/ 241457 h 53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48" h="535372">
                <a:moveTo>
                  <a:pt x="189070" y="241507"/>
                </a:moveTo>
                <a:cubicBezTo>
                  <a:pt x="296052" y="282286"/>
                  <a:pt x="326113" y="371172"/>
                  <a:pt x="338626" y="470876"/>
                </a:cubicBezTo>
                <a:cubicBezTo>
                  <a:pt x="342763" y="503778"/>
                  <a:pt x="321975" y="531197"/>
                  <a:pt x="289322" y="533939"/>
                </a:cubicBezTo>
                <a:cubicBezTo>
                  <a:pt x="258813" y="536481"/>
                  <a:pt x="227954" y="534836"/>
                  <a:pt x="197245" y="534986"/>
                </a:cubicBezTo>
                <a:cubicBezTo>
                  <a:pt x="186278" y="535036"/>
                  <a:pt x="181143" y="528804"/>
                  <a:pt x="178451" y="518734"/>
                </a:cubicBezTo>
                <a:cubicBezTo>
                  <a:pt x="162299" y="457715"/>
                  <a:pt x="133136" y="404772"/>
                  <a:pt x="82037" y="365888"/>
                </a:cubicBezTo>
                <a:cubicBezTo>
                  <a:pt x="71618" y="357961"/>
                  <a:pt x="73363" y="350583"/>
                  <a:pt x="78897" y="340314"/>
                </a:cubicBezTo>
                <a:cubicBezTo>
                  <a:pt x="127901" y="249583"/>
                  <a:pt x="102128" y="157158"/>
                  <a:pt x="12943" y="106009"/>
                </a:cubicBezTo>
                <a:cubicBezTo>
                  <a:pt x="-1465" y="97734"/>
                  <a:pt x="-2711" y="90256"/>
                  <a:pt x="3670" y="76298"/>
                </a:cubicBezTo>
                <a:cubicBezTo>
                  <a:pt x="25406" y="28789"/>
                  <a:pt x="73064" y="-973"/>
                  <a:pt x="127851" y="24"/>
                </a:cubicBezTo>
                <a:cubicBezTo>
                  <a:pt x="176956" y="922"/>
                  <a:pt x="224764" y="35419"/>
                  <a:pt x="242312" y="82729"/>
                </a:cubicBezTo>
                <a:cubicBezTo>
                  <a:pt x="260607" y="131982"/>
                  <a:pt x="248045" y="187318"/>
                  <a:pt x="210506" y="222414"/>
                </a:cubicBezTo>
                <a:cubicBezTo>
                  <a:pt x="204025" y="228496"/>
                  <a:pt x="197245" y="234229"/>
                  <a:pt x="189020" y="241457"/>
                </a:cubicBezTo>
                <a:close/>
              </a:path>
            </a:pathLst>
          </a:custGeom>
          <a:solidFill>
            <a:srgbClr val="FFC000"/>
          </a:solidFill>
          <a:ln w="4984"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D56B0143-FD15-4D91-B143-786ECA90CA16}"/>
              </a:ext>
            </a:extLst>
          </p:cNvPr>
          <p:cNvSpPr/>
          <p:nvPr/>
        </p:nvSpPr>
        <p:spPr>
          <a:xfrm>
            <a:off x="1068745" y="2963514"/>
            <a:ext cx="336898" cy="534317"/>
          </a:xfrm>
          <a:custGeom>
            <a:avLst/>
            <a:gdLst>
              <a:gd name="connsiteX0" fmla="*/ 187297 w 336898"/>
              <a:gd name="connsiteY0" fmla="*/ 239052 h 534317"/>
              <a:gd name="connsiteX1" fmla="*/ 335906 w 336898"/>
              <a:gd name="connsiteY1" fmla="*/ 456456 h 534317"/>
              <a:gd name="connsiteX2" fmla="*/ 271995 w 336898"/>
              <a:gd name="connsiteY2" fmla="*/ 531733 h 534317"/>
              <a:gd name="connsiteX3" fmla="*/ 190487 w 336898"/>
              <a:gd name="connsiteY3" fmla="*/ 529639 h 534317"/>
              <a:gd name="connsiteX4" fmla="*/ 158034 w 336898"/>
              <a:gd name="connsiteY4" fmla="*/ 461192 h 534317"/>
              <a:gd name="connsiteX5" fmla="*/ 85499 w 336898"/>
              <a:gd name="connsiteY5" fmla="*/ 367570 h 534317"/>
              <a:gd name="connsiteX6" fmla="*/ 78969 w 336898"/>
              <a:gd name="connsiteY6" fmla="*/ 336213 h 534317"/>
              <a:gd name="connsiteX7" fmla="*/ 13613 w 336898"/>
              <a:gd name="connsiteY7" fmla="*/ 105199 h 534317"/>
              <a:gd name="connsiteX8" fmla="*/ 5237 w 336898"/>
              <a:gd name="connsiteY8" fmla="*/ 70303 h 534317"/>
              <a:gd name="connsiteX9" fmla="*/ 139389 w 336898"/>
              <a:gd name="connsiteY9" fmla="*/ 959 h 534317"/>
              <a:gd name="connsiteX10" fmla="*/ 239342 w 336898"/>
              <a:gd name="connsiteY10" fmla="*/ 77232 h 534317"/>
              <a:gd name="connsiteX11" fmla="*/ 205942 w 336898"/>
              <a:gd name="connsiteY11" fmla="*/ 222900 h 534317"/>
              <a:gd name="connsiteX12" fmla="*/ 187397 w 336898"/>
              <a:gd name="connsiteY12" fmla="*/ 239052 h 53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898" h="534317">
                <a:moveTo>
                  <a:pt x="187297" y="239052"/>
                </a:moveTo>
                <a:cubicBezTo>
                  <a:pt x="288646" y="277936"/>
                  <a:pt x="322097" y="360641"/>
                  <a:pt x="335906" y="456456"/>
                </a:cubicBezTo>
                <a:cubicBezTo>
                  <a:pt x="342336" y="501024"/>
                  <a:pt x="317111" y="530985"/>
                  <a:pt x="271995" y="531733"/>
                </a:cubicBezTo>
                <a:cubicBezTo>
                  <a:pt x="244627" y="532181"/>
                  <a:pt x="214765" y="538463"/>
                  <a:pt x="190487" y="529639"/>
                </a:cubicBezTo>
                <a:cubicBezTo>
                  <a:pt x="164415" y="520167"/>
                  <a:pt x="170547" y="483974"/>
                  <a:pt x="158034" y="461192"/>
                </a:cubicBezTo>
                <a:cubicBezTo>
                  <a:pt x="138592" y="425947"/>
                  <a:pt x="117604" y="392496"/>
                  <a:pt x="85499" y="367570"/>
                </a:cubicBezTo>
                <a:cubicBezTo>
                  <a:pt x="73585" y="358347"/>
                  <a:pt x="71840" y="350271"/>
                  <a:pt x="78969" y="336213"/>
                </a:cubicBezTo>
                <a:cubicBezTo>
                  <a:pt x="125630" y="244336"/>
                  <a:pt x="101402" y="158890"/>
                  <a:pt x="13613" y="105199"/>
                </a:cubicBezTo>
                <a:cubicBezTo>
                  <a:pt x="-2539" y="95328"/>
                  <a:pt x="-2938" y="85209"/>
                  <a:pt x="5237" y="70303"/>
                </a:cubicBezTo>
                <a:cubicBezTo>
                  <a:pt x="34451" y="16861"/>
                  <a:pt x="79068" y="-5024"/>
                  <a:pt x="139389" y="959"/>
                </a:cubicBezTo>
                <a:cubicBezTo>
                  <a:pt x="178423" y="4847"/>
                  <a:pt x="226431" y="40142"/>
                  <a:pt x="239342" y="77232"/>
                </a:cubicBezTo>
                <a:cubicBezTo>
                  <a:pt x="258685" y="132817"/>
                  <a:pt x="249063" y="181722"/>
                  <a:pt x="205942" y="222900"/>
                </a:cubicBezTo>
                <a:cubicBezTo>
                  <a:pt x="200657" y="227935"/>
                  <a:pt x="194974" y="232471"/>
                  <a:pt x="187397" y="239052"/>
                </a:cubicBezTo>
                <a:close/>
              </a:path>
            </a:pathLst>
          </a:custGeom>
          <a:solidFill>
            <a:srgbClr val="FFC000"/>
          </a:solidFill>
          <a:ln w="4984"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2241B706-CA95-44FC-A81C-21A02A4D8EF5}"/>
              </a:ext>
            </a:extLst>
          </p:cNvPr>
          <p:cNvSpPr/>
          <p:nvPr/>
        </p:nvSpPr>
        <p:spPr>
          <a:xfrm>
            <a:off x="598839" y="2963267"/>
            <a:ext cx="335386" cy="532291"/>
          </a:xfrm>
          <a:custGeom>
            <a:avLst/>
            <a:gdLst>
              <a:gd name="connsiteX0" fmla="*/ 148165 w 335386"/>
              <a:gd name="connsiteY0" fmla="*/ 240147 h 532291"/>
              <a:gd name="connsiteX1" fmla="*/ 122491 w 335386"/>
              <a:gd name="connsiteY1" fmla="*/ 214274 h 532291"/>
              <a:gd name="connsiteX2" fmla="*/ 99310 w 335386"/>
              <a:gd name="connsiteY2" fmla="*/ 73143 h 532291"/>
              <a:gd name="connsiteX3" fmla="*/ 219503 w 335386"/>
              <a:gd name="connsiteY3" fmla="*/ 60 h 532291"/>
              <a:gd name="connsiteX4" fmla="*/ 330623 w 335386"/>
              <a:gd name="connsiteY4" fmla="*/ 70650 h 532291"/>
              <a:gd name="connsiteX5" fmla="*/ 320353 w 335386"/>
              <a:gd name="connsiteY5" fmla="*/ 107092 h 532291"/>
              <a:gd name="connsiteX6" fmla="*/ 259085 w 335386"/>
              <a:gd name="connsiteY6" fmla="*/ 339253 h 532291"/>
              <a:gd name="connsiteX7" fmla="*/ 255795 w 335386"/>
              <a:gd name="connsiteY7" fmla="*/ 364328 h 532291"/>
              <a:gd name="connsiteX8" fmla="*/ 161774 w 335386"/>
              <a:gd name="connsiteY8" fmla="*/ 510095 h 532291"/>
              <a:gd name="connsiteX9" fmla="*/ 132162 w 335386"/>
              <a:gd name="connsiteY9" fmla="*/ 532229 h 532291"/>
              <a:gd name="connsiteX10" fmla="*/ 57484 w 335386"/>
              <a:gd name="connsiteY10" fmla="*/ 531482 h 532291"/>
              <a:gd name="connsiteX11" fmla="*/ 204 w 335386"/>
              <a:gd name="connsiteY11" fmla="*/ 471610 h 532291"/>
              <a:gd name="connsiteX12" fmla="*/ 90984 w 335386"/>
              <a:gd name="connsiteY12" fmla="*/ 271105 h 532291"/>
              <a:gd name="connsiteX13" fmla="*/ 148165 w 335386"/>
              <a:gd name="connsiteY13" fmla="*/ 240097 h 53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386" h="532291">
                <a:moveTo>
                  <a:pt x="148165" y="240147"/>
                </a:moveTo>
                <a:cubicBezTo>
                  <a:pt x="138643" y="230575"/>
                  <a:pt x="130417" y="222549"/>
                  <a:pt x="122491" y="214274"/>
                </a:cubicBezTo>
                <a:cubicBezTo>
                  <a:pt x="86797" y="176935"/>
                  <a:pt x="77574" y="120801"/>
                  <a:pt x="99310" y="73143"/>
                </a:cubicBezTo>
                <a:cubicBezTo>
                  <a:pt x="120347" y="26980"/>
                  <a:pt x="168205" y="-1486"/>
                  <a:pt x="219503" y="60"/>
                </a:cubicBezTo>
                <a:cubicBezTo>
                  <a:pt x="270900" y="1605"/>
                  <a:pt x="307591" y="24986"/>
                  <a:pt x="330623" y="70650"/>
                </a:cubicBezTo>
                <a:cubicBezTo>
                  <a:pt x="338499" y="86254"/>
                  <a:pt x="337602" y="96424"/>
                  <a:pt x="320353" y="107092"/>
                </a:cubicBezTo>
                <a:cubicBezTo>
                  <a:pt x="233910" y="160533"/>
                  <a:pt x="211227" y="248024"/>
                  <a:pt x="259085" y="339253"/>
                </a:cubicBezTo>
                <a:cubicBezTo>
                  <a:pt x="264419" y="349472"/>
                  <a:pt x="266613" y="356202"/>
                  <a:pt x="255795" y="364328"/>
                </a:cubicBezTo>
                <a:cubicBezTo>
                  <a:pt x="206641" y="401269"/>
                  <a:pt x="177677" y="451868"/>
                  <a:pt x="161774" y="510095"/>
                </a:cubicBezTo>
                <a:cubicBezTo>
                  <a:pt x="157138" y="527045"/>
                  <a:pt x="149062" y="532977"/>
                  <a:pt x="132162" y="532229"/>
                </a:cubicBezTo>
                <a:cubicBezTo>
                  <a:pt x="107286" y="531133"/>
                  <a:pt x="82310" y="532778"/>
                  <a:pt x="57484" y="531482"/>
                </a:cubicBezTo>
                <a:cubicBezTo>
                  <a:pt x="23634" y="529737"/>
                  <a:pt x="-2588" y="504612"/>
                  <a:pt x="204" y="471610"/>
                </a:cubicBezTo>
                <a:cubicBezTo>
                  <a:pt x="6685" y="394539"/>
                  <a:pt x="27872" y="323150"/>
                  <a:pt x="90984" y="271105"/>
                </a:cubicBezTo>
                <a:cubicBezTo>
                  <a:pt x="107784" y="257246"/>
                  <a:pt x="127925" y="249619"/>
                  <a:pt x="148165" y="240097"/>
                </a:cubicBezTo>
                <a:close/>
              </a:path>
            </a:pathLst>
          </a:custGeom>
          <a:solidFill>
            <a:srgbClr val="FFC000"/>
          </a:solidFill>
          <a:ln w="4984"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79D381FB-00DC-4154-82EC-5D26923B7D05}"/>
              </a:ext>
            </a:extLst>
          </p:cNvPr>
          <p:cNvSpPr/>
          <p:nvPr/>
        </p:nvSpPr>
        <p:spPr>
          <a:xfrm>
            <a:off x="5398884" y="2731690"/>
            <a:ext cx="445691" cy="463287"/>
          </a:xfrm>
          <a:custGeom>
            <a:avLst/>
            <a:gdLst>
              <a:gd name="connsiteX0" fmla="*/ 373546 w 445691"/>
              <a:gd name="connsiteY0" fmla="*/ 191356 h 463287"/>
              <a:gd name="connsiteX1" fmla="*/ 369708 w 445691"/>
              <a:gd name="connsiteY1" fmla="*/ 214338 h 463287"/>
              <a:gd name="connsiteX2" fmla="*/ 369558 w 445691"/>
              <a:gd name="connsiteY2" fmla="*/ 343903 h 463287"/>
              <a:gd name="connsiteX3" fmla="*/ 333166 w 445691"/>
              <a:gd name="connsiteY3" fmla="*/ 450187 h 463287"/>
              <a:gd name="connsiteX4" fmla="*/ 316267 w 445691"/>
              <a:gd name="connsiteY4" fmla="*/ 463199 h 463287"/>
              <a:gd name="connsiteX5" fmla="*/ 307094 w 445691"/>
              <a:gd name="connsiteY5" fmla="*/ 446997 h 463287"/>
              <a:gd name="connsiteX6" fmla="*/ 229424 w 445691"/>
              <a:gd name="connsiteY6" fmla="*/ 372867 h 463287"/>
              <a:gd name="connsiteX7" fmla="*/ 211228 w 445691"/>
              <a:gd name="connsiteY7" fmla="*/ 343404 h 463287"/>
              <a:gd name="connsiteX8" fmla="*/ 212524 w 445691"/>
              <a:gd name="connsiteY8" fmla="*/ 194147 h 463287"/>
              <a:gd name="connsiteX9" fmla="*/ 173690 w 445691"/>
              <a:gd name="connsiteY9" fmla="*/ 167576 h 463287"/>
              <a:gd name="connsiteX10" fmla="*/ 111475 w 445691"/>
              <a:gd name="connsiteY10" fmla="*/ 193200 h 463287"/>
              <a:gd name="connsiteX11" fmla="*/ 50755 w 445691"/>
              <a:gd name="connsiteY11" fmla="*/ 170568 h 463287"/>
              <a:gd name="connsiteX12" fmla="*/ 3595 w 445691"/>
              <a:gd name="connsiteY12" fmla="*/ 52618 h 463287"/>
              <a:gd name="connsiteX13" fmla="*/ 21193 w 445691"/>
              <a:gd name="connsiteY13" fmla="*/ 2317 h 463287"/>
              <a:gd name="connsiteX14" fmla="*/ 68303 w 445691"/>
              <a:gd name="connsiteY14" fmla="*/ 27343 h 463287"/>
              <a:gd name="connsiteX15" fmla="*/ 95372 w 445691"/>
              <a:gd name="connsiteY15" fmla="*/ 96986 h 463287"/>
              <a:gd name="connsiteX16" fmla="*/ 128973 w 445691"/>
              <a:gd name="connsiteY16" fmla="*/ 111244 h 463287"/>
              <a:gd name="connsiteX17" fmla="*/ 342489 w 445691"/>
              <a:gd name="connsiteY17" fmla="*/ 77544 h 463287"/>
              <a:gd name="connsiteX18" fmla="*/ 445433 w 445691"/>
              <a:gd name="connsiteY18" fmla="*/ 181684 h 463287"/>
              <a:gd name="connsiteX19" fmla="*/ 445532 w 445691"/>
              <a:gd name="connsiteY19" fmla="*/ 351131 h 463287"/>
              <a:gd name="connsiteX20" fmla="*/ 410935 w 445691"/>
              <a:gd name="connsiteY20" fmla="*/ 398391 h 463287"/>
              <a:gd name="connsiteX21" fmla="*/ 377784 w 445691"/>
              <a:gd name="connsiteY21" fmla="*/ 351979 h 463287"/>
              <a:gd name="connsiteX22" fmla="*/ 377634 w 445691"/>
              <a:gd name="connsiteY22" fmla="*/ 204965 h 463287"/>
              <a:gd name="connsiteX23" fmla="*/ 373646 w 445691"/>
              <a:gd name="connsiteY23" fmla="*/ 191406 h 4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5691" h="463287">
                <a:moveTo>
                  <a:pt x="373546" y="191356"/>
                </a:moveTo>
                <a:cubicBezTo>
                  <a:pt x="366517" y="198086"/>
                  <a:pt x="369758" y="206760"/>
                  <a:pt x="369708" y="214338"/>
                </a:cubicBezTo>
                <a:cubicBezTo>
                  <a:pt x="369359" y="257509"/>
                  <a:pt x="369608" y="300731"/>
                  <a:pt x="369558" y="343903"/>
                </a:cubicBezTo>
                <a:cubicBezTo>
                  <a:pt x="369508" y="383435"/>
                  <a:pt x="358092" y="419179"/>
                  <a:pt x="333166" y="450187"/>
                </a:cubicBezTo>
                <a:cubicBezTo>
                  <a:pt x="328580" y="455870"/>
                  <a:pt x="324442" y="464246"/>
                  <a:pt x="316267" y="463199"/>
                </a:cubicBezTo>
                <a:cubicBezTo>
                  <a:pt x="308489" y="462152"/>
                  <a:pt x="309337" y="452979"/>
                  <a:pt x="307094" y="446997"/>
                </a:cubicBezTo>
                <a:cubicBezTo>
                  <a:pt x="293085" y="409857"/>
                  <a:pt x="268708" y="382588"/>
                  <a:pt x="229424" y="372867"/>
                </a:cubicBezTo>
                <a:cubicBezTo>
                  <a:pt x="211328" y="368380"/>
                  <a:pt x="211029" y="357413"/>
                  <a:pt x="211228" y="343404"/>
                </a:cubicBezTo>
                <a:cubicBezTo>
                  <a:pt x="211926" y="293652"/>
                  <a:pt x="212524" y="243900"/>
                  <a:pt x="212524" y="194147"/>
                </a:cubicBezTo>
                <a:cubicBezTo>
                  <a:pt x="212524" y="160348"/>
                  <a:pt x="204748" y="155263"/>
                  <a:pt x="173690" y="167576"/>
                </a:cubicBezTo>
                <a:cubicBezTo>
                  <a:pt x="152852" y="175802"/>
                  <a:pt x="132163" y="184476"/>
                  <a:pt x="111475" y="193200"/>
                </a:cubicBezTo>
                <a:cubicBezTo>
                  <a:pt x="82012" y="205614"/>
                  <a:pt x="63567" y="199881"/>
                  <a:pt x="50755" y="170568"/>
                </a:cubicBezTo>
                <a:cubicBezTo>
                  <a:pt x="33805" y="131783"/>
                  <a:pt x="18501" y="92250"/>
                  <a:pt x="3595" y="52618"/>
                </a:cubicBezTo>
                <a:cubicBezTo>
                  <a:pt x="-5179" y="29337"/>
                  <a:pt x="2648" y="9546"/>
                  <a:pt x="21193" y="2317"/>
                </a:cubicBezTo>
                <a:cubicBezTo>
                  <a:pt x="39688" y="-4861"/>
                  <a:pt x="58981" y="4959"/>
                  <a:pt x="68303" y="27343"/>
                </a:cubicBezTo>
                <a:cubicBezTo>
                  <a:pt x="77874" y="50325"/>
                  <a:pt x="87496" y="73406"/>
                  <a:pt x="95372" y="96986"/>
                </a:cubicBezTo>
                <a:cubicBezTo>
                  <a:pt x="101654" y="115780"/>
                  <a:pt x="112472" y="120666"/>
                  <a:pt x="128973" y="111244"/>
                </a:cubicBezTo>
                <a:cubicBezTo>
                  <a:pt x="195974" y="73107"/>
                  <a:pt x="269256" y="75899"/>
                  <a:pt x="342489" y="77544"/>
                </a:cubicBezTo>
                <a:cubicBezTo>
                  <a:pt x="403707" y="78940"/>
                  <a:pt x="444934" y="120167"/>
                  <a:pt x="445433" y="181684"/>
                </a:cubicBezTo>
                <a:cubicBezTo>
                  <a:pt x="445882" y="238167"/>
                  <a:pt x="445632" y="294649"/>
                  <a:pt x="445532" y="351131"/>
                </a:cubicBezTo>
                <a:cubicBezTo>
                  <a:pt x="445483" y="383037"/>
                  <a:pt x="433568" y="398989"/>
                  <a:pt x="410935" y="398391"/>
                </a:cubicBezTo>
                <a:cubicBezTo>
                  <a:pt x="389250" y="397843"/>
                  <a:pt x="377883" y="382139"/>
                  <a:pt x="377784" y="351979"/>
                </a:cubicBezTo>
                <a:cubicBezTo>
                  <a:pt x="377634" y="302974"/>
                  <a:pt x="377784" y="253970"/>
                  <a:pt x="377634" y="204965"/>
                </a:cubicBezTo>
                <a:cubicBezTo>
                  <a:pt x="377634" y="200479"/>
                  <a:pt x="379578" y="194995"/>
                  <a:pt x="373646" y="191406"/>
                </a:cubicBezTo>
                <a:close/>
              </a:path>
            </a:pathLst>
          </a:custGeom>
          <a:solidFill>
            <a:srgbClr val="FFC000"/>
          </a:solidFill>
          <a:ln w="4984"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A9DD94E8-1E12-4414-B1B9-85393A101634}"/>
              </a:ext>
            </a:extLst>
          </p:cNvPr>
          <p:cNvSpPr/>
          <p:nvPr/>
        </p:nvSpPr>
        <p:spPr>
          <a:xfrm>
            <a:off x="661830" y="5414693"/>
            <a:ext cx="734644" cy="233846"/>
          </a:xfrm>
          <a:custGeom>
            <a:avLst/>
            <a:gdLst>
              <a:gd name="connsiteX0" fmla="*/ 432043 w 734644"/>
              <a:gd name="connsiteY0" fmla="*/ 233012 h 233846"/>
              <a:gd name="connsiteX1" fmla="*/ 177898 w 734644"/>
              <a:gd name="connsiteY1" fmla="*/ 232962 h 233846"/>
              <a:gd name="connsiteX2" fmla="*/ 135574 w 734644"/>
              <a:gd name="connsiteY2" fmla="*/ 223042 h 233846"/>
              <a:gd name="connsiteX3" fmla="*/ 118823 w 734644"/>
              <a:gd name="connsiteY3" fmla="*/ 226532 h 233846"/>
              <a:gd name="connsiteX4" fmla="*/ 23955 w 734644"/>
              <a:gd name="connsiteY4" fmla="*/ 216511 h 233846"/>
              <a:gd name="connsiteX5" fmla="*/ 325 w 734644"/>
              <a:gd name="connsiteY5" fmla="*/ 166560 h 233846"/>
              <a:gd name="connsiteX6" fmla="*/ 126 w 734644"/>
              <a:gd name="connsiteY6" fmla="*/ 79369 h 233846"/>
              <a:gd name="connsiteX7" fmla="*/ 116630 w 734644"/>
              <a:gd name="connsiteY7" fmla="*/ 9725 h 233846"/>
              <a:gd name="connsiteX8" fmla="*/ 140160 w 734644"/>
              <a:gd name="connsiteY8" fmla="*/ 9476 h 233846"/>
              <a:gd name="connsiteX9" fmla="*/ 171367 w 734644"/>
              <a:gd name="connsiteY9" fmla="*/ 3394 h 233846"/>
              <a:gd name="connsiteX10" fmla="*/ 689579 w 734644"/>
              <a:gd name="connsiteY10" fmla="*/ 3444 h 233846"/>
              <a:gd name="connsiteX11" fmla="*/ 734346 w 734644"/>
              <a:gd name="connsiteY11" fmla="*/ 29915 h 233846"/>
              <a:gd name="connsiteX12" fmla="*/ 690177 w 734644"/>
              <a:gd name="connsiteY12" fmla="*/ 53894 h 233846"/>
              <a:gd name="connsiteX13" fmla="*/ 196842 w 734644"/>
              <a:gd name="connsiteY13" fmla="*/ 53794 h 233846"/>
              <a:gd name="connsiteX14" fmla="*/ 152274 w 734644"/>
              <a:gd name="connsiteY14" fmla="*/ 65559 h 233846"/>
              <a:gd name="connsiteX15" fmla="*/ 103419 w 734644"/>
              <a:gd name="connsiteY15" fmla="*/ 63516 h 233846"/>
              <a:gd name="connsiteX16" fmla="*/ 70866 w 734644"/>
              <a:gd name="connsiteY16" fmla="*/ 54044 h 233846"/>
              <a:gd name="connsiteX17" fmla="*/ 49380 w 734644"/>
              <a:gd name="connsiteY17" fmla="*/ 75979 h 233846"/>
              <a:gd name="connsiteX18" fmla="*/ 49230 w 734644"/>
              <a:gd name="connsiteY18" fmla="*/ 160428 h 233846"/>
              <a:gd name="connsiteX19" fmla="*/ 90159 w 734644"/>
              <a:gd name="connsiteY19" fmla="*/ 178474 h 233846"/>
              <a:gd name="connsiteX20" fmla="*/ 166233 w 734644"/>
              <a:gd name="connsiteY20" fmla="*/ 178973 h 233846"/>
              <a:gd name="connsiteX21" fmla="*/ 197988 w 734644"/>
              <a:gd name="connsiteY21" fmla="*/ 182363 h 233846"/>
              <a:gd name="connsiteX22" fmla="*/ 686288 w 734644"/>
              <a:gd name="connsiteY22" fmla="*/ 182512 h 233846"/>
              <a:gd name="connsiteX23" fmla="*/ 716000 w 734644"/>
              <a:gd name="connsiteY23" fmla="*/ 184606 h 233846"/>
              <a:gd name="connsiteX24" fmla="*/ 734645 w 734644"/>
              <a:gd name="connsiteY24" fmla="*/ 207737 h 233846"/>
              <a:gd name="connsiteX25" fmla="*/ 715851 w 734644"/>
              <a:gd name="connsiteY25" fmla="*/ 230719 h 233846"/>
              <a:gd name="connsiteX26" fmla="*/ 688681 w 734644"/>
              <a:gd name="connsiteY26" fmla="*/ 232913 h 233846"/>
              <a:gd name="connsiteX27" fmla="*/ 432043 w 734644"/>
              <a:gd name="connsiteY27" fmla="*/ 233012 h 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4644" h="233846">
                <a:moveTo>
                  <a:pt x="432043" y="233012"/>
                </a:moveTo>
                <a:cubicBezTo>
                  <a:pt x="347345" y="233012"/>
                  <a:pt x="262646" y="233062"/>
                  <a:pt x="177898" y="232962"/>
                </a:cubicBezTo>
                <a:cubicBezTo>
                  <a:pt x="163092" y="232962"/>
                  <a:pt x="147538" y="235056"/>
                  <a:pt x="135574" y="223042"/>
                </a:cubicBezTo>
                <a:cubicBezTo>
                  <a:pt x="127797" y="215265"/>
                  <a:pt x="124357" y="224687"/>
                  <a:pt x="118823" y="226532"/>
                </a:cubicBezTo>
                <a:cubicBezTo>
                  <a:pt x="85722" y="237848"/>
                  <a:pt x="53268" y="237150"/>
                  <a:pt x="23955" y="216511"/>
                </a:cubicBezTo>
                <a:cubicBezTo>
                  <a:pt x="7354" y="204796"/>
                  <a:pt x="525" y="186700"/>
                  <a:pt x="325" y="166560"/>
                </a:cubicBezTo>
                <a:cubicBezTo>
                  <a:pt x="26" y="137496"/>
                  <a:pt x="-123" y="108432"/>
                  <a:pt x="126" y="79369"/>
                </a:cubicBezTo>
                <a:cubicBezTo>
                  <a:pt x="674" y="18200"/>
                  <a:pt x="61593" y="-18640"/>
                  <a:pt x="116630" y="9725"/>
                </a:cubicBezTo>
                <a:cubicBezTo>
                  <a:pt x="126052" y="14611"/>
                  <a:pt x="131486" y="16555"/>
                  <a:pt x="140160" y="9476"/>
                </a:cubicBezTo>
                <a:cubicBezTo>
                  <a:pt x="148884" y="2347"/>
                  <a:pt x="160549" y="3394"/>
                  <a:pt x="171367" y="3394"/>
                </a:cubicBezTo>
                <a:cubicBezTo>
                  <a:pt x="344104" y="3394"/>
                  <a:pt x="516841" y="3294"/>
                  <a:pt x="689579" y="3444"/>
                </a:cubicBezTo>
                <a:cubicBezTo>
                  <a:pt x="722531" y="3444"/>
                  <a:pt x="736589" y="11719"/>
                  <a:pt x="734346" y="29915"/>
                </a:cubicBezTo>
                <a:cubicBezTo>
                  <a:pt x="730956" y="57334"/>
                  <a:pt x="708971" y="53894"/>
                  <a:pt x="690177" y="53894"/>
                </a:cubicBezTo>
                <a:cubicBezTo>
                  <a:pt x="525715" y="54044"/>
                  <a:pt x="361303" y="54044"/>
                  <a:pt x="196842" y="53794"/>
                </a:cubicBezTo>
                <a:cubicBezTo>
                  <a:pt x="180690" y="53794"/>
                  <a:pt x="165933" y="55340"/>
                  <a:pt x="152274" y="65559"/>
                </a:cubicBezTo>
                <a:cubicBezTo>
                  <a:pt x="136122" y="77673"/>
                  <a:pt x="118774" y="73785"/>
                  <a:pt x="103419" y="63516"/>
                </a:cubicBezTo>
                <a:cubicBezTo>
                  <a:pt x="93199" y="56686"/>
                  <a:pt x="83030" y="53296"/>
                  <a:pt x="70866" y="54044"/>
                </a:cubicBezTo>
                <a:cubicBezTo>
                  <a:pt x="56808" y="54941"/>
                  <a:pt x="49479" y="61721"/>
                  <a:pt x="49380" y="75979"/>
                </a:cubicBezTo>
                <a:cubicBezTo>
                  <a:pt x="49230" y="104145"/>
                  <a:pt x="48532" y="132311"/>
                  <a:pt x="49230" y="160428"/>
                </a:cubicBezTo>
                <a:cubicBezTo>
                  <a:pt x="49729" y="180219"/>
                  <a:pt x="70018" y="190837"/>
                  <a:pt x="90159" y="178474"/>
                </a:cubicBezTo>
                <a:cubicBezTo>
                  <a:pt x="116929" y="162023"/>
                  <a:pt x="140459" y="160876"/>
                  <a:pt x="166233" y="178973"/>
                </a:cubicBezTo>
                <a:cubicBezTo>
                  <a:pt x="175206" y="185254"/>
                  <a:pt x="187270" y="182363"/>
                  <a:pt x="197988" y="182363"/>
                </a:cubicBezTo>
                <a:cubicBezTo>
                  <a:pt x="360755" y="182462"/>
                  <a:pt x="523522" y="182363"/>
                  <a:pt x="686288" y="182512"/>
                </a:cubicBezTo>
                <a:cubicBezTo>
                  <a:pt x="696209" y="182512"/>
                  <a:pt x="706329" y="182662"/>
                  <a:pt x="716000" y="184606"/>
                </a:cubicBezTo>
                <a:cubicBezTo>
                  <a:pt x="727815" y="186999"/>
                  <a:pt x="734595" y="195274"/>
                  <a:pt x="734645" y="207737"/>
                </a:cubicBezTo>
                <a:cubicBezTo>
                  <a:pt x="734645" y="220300"/>
                  <a:pt x="727616" y="228226"/>
                  <a:pt x="715851" y="230719"/>
                </a:cubicBezTo>
                <a:cubicBezTo>
                  <a:pt x="707027" y="232564"/>
                  <a:pt x="697754" y="232863"/>
                  <a:pt x="688681" y="232913"/>
                </a:cubicBezTo>
                <a:cubicBezTo>
                  <a:pt x="603135" y="233062"/>
                  <a:pt x="517589" y="233012"/>
                  <a:pt x="432043" y="233012"/>
                </a:cubicBezTo>
                <a:close/>
              </a:path>
            </a:pathLst>
          </a:custGeom>
          <a:solidFill>
            <a:srgbClr val="FFC000"/>
          </a:solidFill>
          <a:ln w="4984"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053EDD7E-36AA-4FDE-9C89-F710BDDE8913}"/>
              </a:ext>
            </a:extLst>
          </p:cNvPr>
          <p:cNvSpPr/>
          <p:nvPr/>
        </p:nvSpPr>
        <p:spPr>
          <a:xfrm>
            <a:off x="2051895" y="5395467"/>
            <a:ext cx="733569" cy="229641"/>
          </a:xfrm>
          <a:custGeom>
            <a:avLst/>
            <a:gdLst>
              <a:gd name="connsiteX0" fmla="*/ 430555 w 733569"/>
              <a:gd name="connsiteY0" fmla="*/ 228060 h 229641"/>
              <a:gd name="connsiteX1" fmla="*/ 179002 w 733569"/>
              <a:gd name="connsiteY1" fmla="*/ 228010 h 229641"/>
              <a:gd name="connsiteX2" fmla="*/ 133786 w 733569"/>
              <a:gd name="connsiteY2" fmla="*/ 218987 h 229641"/>
              <a:gd name="connsiteX3" fmla="*/ 118082 w 733569"/>
              <a:gd name="connsiteY3" fmla="*/ 220881 h 229641"/>
              <a:gd name="connsiteX4" fmla="*/ 38369 w 733569"/>
              <a:gd name="connsiteY4" fmla="*/ 221529 h 229641"/>
              <a:gd name="connsiteX5" fmla="*/ 681 w 733569"/>
              <a:gd name="connsiteY5" fmla="*/ 167590 h 229641"/>
              <a:gd name="connsiteX6" fmla="*/ 681 w 733569"/>
              <a:gd name="connsiteY6" fmla="*/ 60508 h 229641"/>
              <a:gd name="connsiteX7" fmla="*/ 56964 w 733569"/>
              <a:gd name="connsiteY7" fmla="*/ 2081 h 229641"/>
              <a:gd name="connsiteX8" fmla="*/ 122320 w 733569"/>
              <a:gd name="connsiteY8" fmla="*/ 9459 h 229641"/>
              <a:gd name="connsiteX9" fmla="*/ 131293 w 733569"/>
              <a:gd name="connsiteY9" fmla="*/ 10157 h 229641"/>
              <a:gd name="connsiteX10" fmla="*/ 191415 w 733569"/>
              <a:gd name="connsiteY10" fmla="*/ 1433 h 229641"/>
              <a:gd name="connsiteX11" fmla="*/ 689536 w 733569"/>
              <a:gd name="connsiteY11" fmla="*/ 1283 h 229641"/>
              <a:gd name="connsiteX12" fmla="*/ 733156 w 733569"/>
              <a:gd name="connsiteY12" fmla="*/ 24365 h 229641"/>
              <a:gd name="connsiteX13" fmla="*/ 690234 w 733569"/>
              <a:gd name="connsiteY13" fmla="*/ 48693 h 229641"/>
              <a:gd name="connsiteX14" fmla="*/ 197048 w 733569"/>
              <a:gd name="connsiteY14" fmla="*/ 48693 h 229641"/>
              <a:gd name="connsiteX15" fmla="*/ 152829 w 733569"/>
              <a:gd name="connsiteY15" fmla="*/ 60358 h 229641"/>
              <a:gd name="connsiteX16" fmla="*/ 99687 w 733569"/>
              <a:gd name="connsiteY16" fmla="*/ 58165 h 229641"/>
              <a:gd name="connsiteX17" fmla="*/ 60204 w 733569"/>
              <a:gd name="connsiteY17" fmla="*/ 51484 h 229641"/>
              <a:gd name="connsiteX18" fmla="*/ 48041 w 733569"/>
              <a:gd name="connsiteY18" fmla="*/ 86381 h 229641"/>
              <a:gd name="connsiteX19" fmla="*/ 48090 w 733569"/>
              <a:gd name="connsiteY19" fmla="*/ 146153 h 229641"/>
              <a:gd name="connsiteX20" fmla="*/ 92010 w 733569"/>
              <a:gd name="connsiteY20" fmla="*/ 172824 h 229641"/>
              <a:gd name="connsiteX21" fmla="*/ 161454 w 733569"/>
              <a:gd name="connsiteY21" fmla="*/ 172774 h 229641"/>
              <a:gd name="connsiteX22" fmla="*/ 197945 w 733569"/>
              <a:gd name="connsiteY22" fmla="*/ 177460 h 229641"/>
              <a:gd name="connsiteX23" fmla="*/ 655736 w 733569"/>
              <a:gd name="connsiteY23" fmla="*/ 177560 h 229641"/>
              <a:gd name="connsiteX24" fmla="*/ 703045 w 733569"/>
              <a:gd name="connsiteY24" fmla="*/ 178607 h 229641"/>
              <a:gd name="connsiteX25" fmla="*/ 733555 w 733569"/>
              <a:gd name="connsiteY25" fmla="*/ 203782 h 229641"/>
              <a:gd name="connsiteX26" fmla="*/ 701899 w 733569"/>
              <a:gd name="connsiteY26" fmla="*/ 227960 h 229641"/>
              <a:gd name="connsiteX27" fmla="*/ 445361 w 733569"/>
              <a:gd name="connsiteY27" fmla="*/ 227512 h 229641"/>
              <a:gd name="connsiteX28" fmla="*/ 430405 w 733569"/>
              <a:gd name="connsiteY28" fmla="*/ 227512 h 229641"/>
              <a:gd name="connsiteX29" fmla="*/ 430405 w 733569"/>
              <a:gd name="connsiteY29" fmla="*/ 228110 h 22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3569" h="229641">
                <a:moveTo>
                  <a:pt x="430555" y="228060"/>
                </a:moveTo>
                <a:cubicBezTo>
                  <a:pt x="346704" y="228060"/>
                  <a:pt x="262853" y="228110"/>
                  <a:pt x="179002" y="228010"/>
                </a:cubicBezTo>
                <a:cubicBezTo>
                  <a:pt x="163448" y="228010"/>
                  <a:pt x="147196" y="230602"/>
                  <a:pt x="133786" y="218987"/>
                </a:cubicBezTo>
                <a:cubicBezTo>
                  <a:pt x="128103" y="214051"/>
                  <a:pt x="123417" y="218339"/>
                  <a:pt x="118082" y="220881"/>
                </a:cubicBezTo>
                <a:cubicBezTo>
                  <a:pt x="91761" y="233295"/>
                  <a:pt x="64242" y="231599"/>
                  <a:pt x="38369" y="221529"/>
                </a:cubicBezTo>
                <a:cubicBezTo>
                  <a:pt x="15238" y="212506"/>
                  <a:pt x="1180" y="193513"/>
                  <a:pt x="681" y="167590"/>
                </a:cubicBezTo>
                <a:cubicBezTo>
                  <a:pt x="-17" y="131896"/>
                  <a:pt x="-416" y="96152"/>
                  <a:pt x="681" y="60508"/>
                </a:cubicBezTo>
                <a:cubicBezTo>
                  <a:pt x="1728" y="27107"/>
                  <a:pt x="23912" y="3577"/>
                  <a:pt x="56964" y="2081"/>
                </a:cubicBezTo>
                <a:cubicBezTo>
                  <a:pt x="78749" y="1084"/>
                  <a:pt x="101831" y="-4898"/>
                  <a:pt x="122320" y="9459"/>
                </a:cubicBezTo>
                <a:cubicBezTo>
                  <a:pt x="124513" y="11005"/>
                  <a:pt x="129549" y="11603"/>
                  <a:pt x="131293" y="10157"/>
                </a:cubicBezTo>
                <a:cubicBezTo>
                  <a:pt x="149689" y="-4848"/>
                  <a:pt x="171275" y="1483"/>
                  <a:pt x="191415" y="1433"/>
                </a:cubicBezTo>
                <a:cubicBezTo>
                  <a:pt x="357472" y="934"/>
                  <a:pt x="523529" y="1034"/>
                  <a:pt x="689536" y="1283"/>
                </a:cubicBezTo>
                <a:cubicBezTo>
                  <a:pt x="707732" y="1283"/>
                  <a:pt x="732907" y="-4051"/>
                  <a:pt x="733156" y="24365"/>
                </a:cubicBezTo>
                <a:cubicBezTo>
                  <a:pt x="733355" y="52033"/>
                  <a:pt x="709177" y="48693"/>
                  <a:pt x="690234" y="48693"/>
                </a:cubicBezTo>
                <a:cubicBezTo>
                  <a:pt x="525822" y="48743"/>
                  <a:pt x="361460" y="48743"/>
                  <a:pt x="197048" y="48693"/>
                </a:cubicBezTo>
                <a:cubicBezTo>
                  <a:pt x="181195" y="48693"/>
                  <a:pt x="166788" y="49441"/>
                  <a:pt x="152829" y="60358"/>
                </a:cubicBezTo>
                <a:cubicBezTo>
                  <a:pt x="136029" y="73419"/>
                  <a:pt x="116338" y="71126"/>
                  <a:pt x="99687" y="58165"/>
                </a:cubicBezTo>
                <a:cubicBezTo>
                  <a:pt x="87174" y="48394"/>
                  <a:pt x="73963" y="45851"/>
                  <a:pt x="60204" y="51484"/>
                </a:cubicBezTo>
                <a:cubicBezTo>
                  <a:pt x="44351" y="58015"/>
                  <a:pt x="48290" y="73519"/>
                  <a:pt x="48041" y="86381"/>
                </a:cubicBezTo>
                <a:cubicBezTo>
                  <a:pt x="47642" y="106321"/>
                  <a:pt x="47741" y="126212"/>
                  <a:pt x="48090" y="146153"/>
                </a:cubicBezTo>
                <a:cubicBezTo>
                  <a:pt x="48639" y="175217"/>
                  <a:pt x="66885" y="187630"/>
                  <a:pt x="92010" y="172824"/>
                </a:cubicBezTo>
                <a:cubicBezTo>
                  <a:pt x="116487" y="158367"/>
                  <a:pt x="138023" y="157071"/>
                  <a:pt x="161454" y="172774"/>
                </a:cubicBezTo>
                <a:cubicBezTo>
                  <a:pt x="172421" y="180102"/>
                  <a:pt x="185682" y="177460"/>
                  <a:pt x="197945" y="177460"/>
                </a:cubicBezTo>
                <a:cubicBezTo>
                  <a:pt x="350542" y="177610"/>
                  <a:pt x="503139" y="177460"/>
                  <a:pt x="655736" y="177560"/>
                </a:cubicBezTo>
                <a:cubicBezTo>
                  <a:pt x="671489" y="177560"/>
                  <a:pt x="687242" y="178059"/>
                  <a:pt x="703045" y="178607"/>
                </a:cubicBezTo>
                <a:cubicBezTo>
                  <a:pt x="719596" y="179155"/>
                  <a:pt x="734103" y="184788"/>
                  <a:pt x="733555" y="203782"/>
                </a:cubicBezTo>
                <a:cubicBezTo>
                  <a:pt x="733006" y="222377"/>
                  <a:pt x="718599" y="227960"/>
                  <a:pt x="701899" y="227960"/>
                </a:cubicBezTo>
                <a:cubicBezTo>
                  <a:pt x="616403" y="227861"/>
                  <a:pt x="530857" y="227661"/>
                  <a:pt x="445361" y="227512"/>
                </a:cubicBezTo>
                <a:cubicBezTo>
                  <a:pt x="440375" y="227512"/>
                  <a:pt x="435390" y="227512"/>
                  <a:pt x="430405" y="227512"/>
                </a:cubicBezTo>
                <a:cubicBezTo>
                  <a:pt x="430405" y="227711"/>
                  <a:pt x="430405" y="227910"/>
                  <a:pt x="430405" y="228110"/>
                </a:cubicBezTo>
                <a:close/>
              </a:path>
            </a:pathLst>
          </a:custGeom>
          <a:solidFill>
            <a:srgbClr val="FFC000"/>
          </a:solidFill>
          <a:ln w="4984"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31808D4A-F77E-4354-9F3C-9D3A3543435E}"/>
              </a:ext>
            </a:extLst>
          </p:cNvPr>
          <p:cNvSpPr/>
          <p:nvPr/>
        </p:nvSpPr>
        <p:spPr>
          <a:xfrm>
            <a:off x="4875181" y="2515357"/>
            <a:ext cx="852668" cy="493340"/>
          </a:xfrm>
          <a:custGeom>
            <a:avLst/>
            <a:gdLst>
              <a:gd name="connsiteX0" fmla="*/ 427245 w 852668"/>
              <a:gd name="connsiteY0" fmla="*/ 50 h 493340"/>
              <a:gd name="connsiteX1" fmla="*/ 808613 w 852668"/>
              <a:gd name="connsiteY1" fmla="*/ 50 h 493340"/>
              <a:gd name="connsiteX2" fmla="*/ 852532 w 852668"/>
              <a:gd name="connsiteY2" fmla="*/ 43969 h 493340"/>
              <a:gd name="connsiteX3" fmla="*/ 852532 w 852668"/>
              <a:gd name="connsiteY3" fmla="*/ 81358 h 493340"/>
              <a:gd name="connsiteX4" fmla="*/ 807765 w 852668"/>
              <a:gd name="connsiteY4" fmla="*/ 110023 h 493340"/>
              <a:gd name="connsiteX5" fmla="*/ 798194 w 852668"/>
              <a:gd name="connsiteY5" fmla="*/ 84200 h 493340"/>
              <a:gd name="connsiteX6" fmla="*/ 765590 w 852668"/>
              <a:gd name="connsiteY6" fmla="*/ 51696 h 493340"/>
              <a:gd name="connsiteX7" fmla="*/ 80176 w 852668"/>
              <a:gd name="connsiteY7" fmla="*/ 51846 h 493340"/>
              <a:gd name="connsiteX8" fmla="*/ 54153 w 852668"/>
              <a:gd name="connsiteY8" fmla="*/ 76224 h 493340"/>
              <a:gd name="connsiteX9" fmla="*/ 54751 w 852668"/>
              <a:gd name="connsiteY9" fmla="*/ 405197 h 493340"/>
              <a:gd name="connsiteX10" fmla="*/ 90047 w 852668"/>
              <a:gd name="connsiteY10" fmla="*/ 439445 h 493340"/>
              <a:gd name="connsiteX11" fmla="*/ 157347 w 852668"/>
              <a:gd name="connsiteY11" fmla="*/ 439694 h 493340"/>
              <a:gd name="connsiteX12" fmla="*/ 164276 w 852668"/>
              <a:gd name="connsiteY12" fmla="*/ 455896 h 493340"/>
              <a:gd name="connsiteX13" fmla="*/ 91044 w 852668"/>
              <a:gd name="connsiteY13" fmla="*/ 492089 h 493340"/>
              <a:gd name="connsiteX14" fmla="*/ 33813 w 852668"/>
              <a:gd name="connsiteY14" fmla="*/ 491840 h 493340"/>
              <a:gd name="connsiteX15" fmla="*/ 462 w 852668"/>
              <a:gd name="connsiteY15" fmla="*/ 460632 h 493340"/>
              <a:gd name="connsiteX16" fmla="*/ 64 w 852668"/>
              <a:gd name="connsiteY16" fmla="*/ 403302 h 493340"/>
              <a:gd name="connsiteX17" fmla="*/ 64 w 852668"/>
              <a:gd name="connsiteY17" fmla="*/ 51846 h 493340"/>
              <a:gd name="connsiteX18" fmla="*/ 50763 w 852668"/>
              <a:gd name="connsiteY18" fmla="*/ 0 h 493340"/>
              <a:gd name="connsiteX19" fmla="*/ 427146 w 852668"/>
              <a:gd name="connsiteY19" fmla="*/ 0 h 49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668" h="493340">
                <a:moveTo>
                  <a:pt x="427245" y="50"/>
                </a:moveTo>
                <a:cubicBezTo>
                  <a:pt x="554368" y="50"/>
                  <a:pt x="681490" y="50"/>
                  <a:pt x="808613" y="50"/>
                </a:cubicBezTo>
                <a:cubicBezTo>
                  <a:pt x="844307" y="50"/>
                  <a:pt x="851735" y="7528"/>
                  <a:pt x="852532" y="43969"/>
                </a:cubicBezTo>
                <a:cubicBezTo>
                  <a:pt x="852781" y="56432"/>
                  <a:pt x="852632" y="68895"/>
                  <a:pt x="852532" y="81358"/>
                </a:cubicBezTo>
                <a:cubicBezTo>
                  <a:pt x="852383" y="113513"/>
                  <a:pt x="837128" y="123184"/>
                  <a:pt x="807765" y="110023"/>
                </a:cubicBezTo>
                <a:cubicBezTo>
                  <a:pt x="795701" y="104589"/>
                  <a:pt x="797147" y="93522"/>
                  <a:pt x="798194" y="84200"/>
                </a:cubicBezTo>
                <a:cubicBezTo>
                  <a:pt x="801035" y="58776"/>
                  <a:pt x="790616" y="51597"/>
                  <a:pt x="765590" y="51696"/>
                </a:cubicBezTo>
                <a:cubicBezTo>
                  <a:pt x="537119" y="52494"/>
                  <a:pt x="308647" y="52295"/>
                  <a:pt x="80176" y="51846"/>
                </a:cubicBezTo>
                <a:cubicBezTo>
                  <a:pt x="62030" y="51846"/>
                  <a:pt x="53954" y="54887"/>
                  <a:pt x="54153" y="76224"/>
                </a:cubicBezTo>
                <a:cubicBezTo>
                  <a:pt x="55349" y="185898"/>
                  <a:pt x="54651" y="295572"/>
                  <a:pt x="54751" y="405197"/>
                </a:cubicBezTo>
                <a:cubicBezTo>
                  <a:pt x="54751" y="438996"/>
                  <a:pt x="55250" y="439295"/>
                  <a:pt x="90047" y="439445"/>
                </a:cubicBezTo>
                <a:cubicBezTo>
                  <a:pt x="112480" y="439545"/>
                  <a:pt x="134913" y="439345"/>
                  <a:pt x="157347" y="439694"/>
                </a:cubicBezTo>
                <a:cubicBezTo>
                  <a:pt x="171156" y="439894"/>
                  <a:pt x="171903" y="443533"/>
                  <a:pt x="164276" y="455896"/>
                </a:cubicBezTo>
                <a:cubicBezTo>
                  <a:pt x="146977" y="484113"/>
                  <a:pt x="125292" y="497722"/>
                  <a:pt x="91044" y="492089"/>
                </a:cubicBezTo>
                <a:cubicBezTo>
                  <a:pt x="72449" y="488998"/>
                  <a:pt x="52907" y="491241"/>
                  <a:pt x="33813" y="491840"/>
                </a:cubicBezTo>
                <a:cubicBezTo>
                  <a:pt x="11978" y="492488"/>
                  <a:pt x="1260" y="481620"/>
                  <a:pt x="462" y="460632"/>
                </a:cubicBezTo>
                <a:cubicBezTo>
                  <a:pt x="-236" y="441539"/>
                  <a:pt x="64" y="422446"/>
                  <a:pt x="64" y="403302"/>
                </a:cubicBezTo>
                <a:cubicBezTo>
                  <a:pt x="64" y="286150"/>
                  <a:pt x="64" y="168998"/>
                  <a:pt x="64" y="51846"/>
                </a:cubicBezTo>
                <a:cubicBezTo>
                  <a:pt x="64" y="4537"/>
                  <a:pt x="4550" y="50"/>
                  <a:pt x="50763" y="0"/>
                </a:cubicBezTo>
                <a:cubicBezTo>
                  <a:pt x="176241" y="0"/>
                  <a:pt x="301668" y="0"/>
                  <a:pt x="427146" y="0"/>
                </a:cubicBezTo>
                <a:close/>
              </a:path>
            </a:pathLst>
          </a:custGeom>
          <a:solidFill>
            <a:srgbClr val="FFC000"/>
          </a:solidFill>
          <a:ln w="4984"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02A769C5-93FC-4BE5-9E5F-2D70921C777B}"/>
              </a:ext>
            </a:extLst>
          </p:cNvPr>
          <p:cNvSpPr/>
          <p:nvPr/>
        </p:nvSpPr>
        <p:spPr>
          <a:xfrm>
            <a:off x="5132749" y="3126910"/>
            <a:ext cx="293687" cy="357618"/>
          </a:xfrm>
          <a:custGeom>
            <a:avLst/>
            <a:gdLst>
              <a:gd name="connsiteX0" fmla="*/ 146047 w 293687"/>
              <a:gd name="connsiteY0" fmla="*/ 357619 h 357618"/>
              <a:gd name="connsiteX1" fmla="*/ 41458 w 293687"/>
              <a:gd name="connsiteY1" fmla="*/ 357619 h 357618"/>
              <a:gd name="connsiteX2" fmla="*/ 978 w 293687"/>
              <a:gd name="connsiteY2" fmla="*/ 313799 h 357618"/>
              <a:gd name="connsiteX3" fmla="*/ 32834 w 293687"/>
              <a:gd name="connsiteY3" fmla="*/ 212848 h 357618"/>
              <a:gd name="connsiteX4" fmla="*/ 80442 w 293687"/>
              <a:gd name="connsiteY4" fmla="*/ 170225 h 357618"/>
              <a:gd name="connsiteX5" fmla="*/ 84879 w 293687"/>
              <a:gd name="connsiteY5" fmla="*/ 147343 h 357618"/>
              <a:gd name="connsiteX6" fmla="*/ 80392 w 293687"/>
              <a:gd name="connsiteY6" fmla="*/ 30241 h 357618"/>
              <a:gd name="connsiteX7" fmla="*/ 197295 w 293687"/>
              <a:gd name="connsiteY7" fmla="*/ 16681 h 357618"/>
              <a:gd name="connsiteX8" fmla="*/ 209708 w 293687"/>
              <a:gd name="connsiteY8" fmla="*/ 144501 h 357618"/>
              <a:gd name="connsiteX9" fmla="*/ 214095 w 293687"/>
              <a:gd name="connsiteY9" fmla="*/ 171870 h 357618"/>
              <a:gd name="connsiteX10" fmla="*/ 292114 w 293687"/>
              <a:gd name="connsiteY10" fmla="*/ 342563 h 357618"/>
              <a:gd name="connsiteX11" fmla="*/ 268035 w 293687"/>
              <a:gd name="connsiteY11" fmla="*/ 357469 h 357618"/>
              <a:gd name="connsiteX12" fmla="*/ 146047 w 293687"/>
              <a:gd name="connsiteY12" fmla="*/ 357569 h 3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87" h="357618">
                <a:moveTo>
                  <a:pt x="146047" y="357619"/>
                </a:moveTo>
                <a:cubicBezTo>
                  <a:pt x="111201" y="357619"/>
                  <a:pt x="76354" y="357619"/>
                  <a:pt x="41458" y="357619"/>
                </a:cubicBezTo>
                <a:cubicBezTo>
                  <a:pt x="-1415" y="357619"/>
                  <a:pt x="-1814" y="357619"/>
                  <a:pt x="978" y="313799"/>
                </a:cubicBezTo>
                <a:cubicBezTo>
                  <a:pt x="3321" y="277656"/>
                  <a:pt x="13092" y="243657"/>
                  <a:pt x="32834" y="212848"/>
                </a:cubicBezTo>
                <a:cubicBezTo>
                  <a:pt x="44798" y="194154"/>
                  <a:pt x="60751" y="179896"/>
                  <a:pt x="80442" y="170225"/>
                </a:cubicBezTo>
                <a:cubicBezTo>
                  <a:pt x="92955" y="164093"/>
                  <a:pt x="99685" y="160903"/>
                  <a:pt x="84879" y="147343"/>
                </a:cubicBezTo>
                <a:cubicBezTo>
                  <a:pt x="51578" y="116883"/>
                  <a:pt x="50730" y="64638"/>
                  <a:pt x="80392" y="30241"/>
                </a:cubicBezTo>
                <a:cubicBezTo>
                  <a:pt x="109954" y="-4107"/>
                  <a:pt x="161053" y="-9990"/>
                  <a:pt x="197295" y="16681"/>
                </a:cubicBezTo>
                <a:cubicBezTo>
                  <a:pt x="238323" y="46941"/>
                  <a:pt x="244455" y="102526"/>
                  <a:pt x="209708" y="144501"/>
                </a:cubicBezTo>
                <a:cubicBezTo>
                  <a:pt x="198691" y="157812"/>
                  <a:pt x="197195" y="162498"/>
                  <a:pt x="214095" y="171870"/>
                </a:cubicBezTo>
                <a:cubicBezTo>
                  <a:pt x="264147" y="199638"/>
                  <a:pt x="301984" y="286081"/>
                  <a:pt x="292114" y="342563"/>
                </a:cubicBezTo>
                <a:cubicBezTo>
                  <a:pt x="289421" y="358017"/>
                  <a:pt x="278803" y="357419"/>
                  <a:pt x="268035" y="357469"/>
                </a:cubicBezTo>
                <a:cubicBezTo>
                  <a:pt x="227356" y="357668"/>
                  <a:pt x="186727" y="357569"/>
                  <a:pt x="146047" y="357569"/>
                </a:cubicBezTo>
                <a:close/>
              </a:path>
            </a:pathLst>
          </a:custGeom>
          <a:solidFill>
            <a:srgbClr val="FFC000"/>
          </a:solidFill>
          <a:ln w="4984"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FB55D593-9344-4B25-98A5-FDEDDC63FD4C}"/>
              </a:ext>
            </a:extLst>
          </p:cNvPr>
          <p:cNvSpPr/>
          <p:nvPr/>
        </p:nvSpPr>
        <p:spPr>
          <a:xfrm>
            <a:off x="4820625" y="3127502"/>
            <a:ext cx="284766" cy="357243"/>
          </a:xfrm>
          <a:custGeom>
            <a:avLst/>
            <a:gdLst>
              <a:gd name="connsiteX0" fmla="*/ 164094 w 284766"/>
              <a:gd name="connsiteY0" fmla="*/ 357027 h 357243"/>
              <a:gd name="connsiteX1" fmla="*/ 74411 w 284766"/>
              <a:gd name="connsiteY1" fmla="*/ 356927 h 357243"/>
              <a:gd name="connsiteX2" fmla="*/ 3421 w 284766"/>
              <a:gd name="connsiteY2" fmla="*/ 261660 h 357243"/>
              <a:gd name="connsiteX3" fmla="*/ 75707 w 284766"/>
              <a:gd name="connsiteY3" fmla="*/ 168238 h 357243"/>
              <a:gd name="connsiteX4" fmla="*/ 79246 w 284766"/>
              <a:gd name="connsiteY4" fmla="*/ 148397 h 357243"/>
              <a:gd name="connsiteX5" fmla="*/ 77402 w 284766"/>
              <a:gd name="connsiteY5" fmla="*/ 23866 h 357243"/>
              <a:gd name="connsiteX6" fmla="*/ 195551 w 284766"/>
              <a:gd name="connsiteY6" fmla="*/ 20875 h 357243"/>
              <a:gd name="connsiteX7" fmla="*/ 200437 w 284766"/>
              <a:gd name="connsiteY7" fmla="*/ 145306 h 357243"/>
              <a:gd name="connsiteX8" fmla="*/ 203876 w 284766"/>
              <a:gd name="connsiteY8" fmla="*/ 169733 h 357243"/>
              <a:gd name="connsiteX9" fmla="*/ 284736 w 284766"/>
              <a:gd name="connsiteY9" fmla="*/ 338831 h 357243"/>
              <a:gd name="connsiteX10" fmla="*/ 261156 w 284766"/>
              <a:gd name="connsiteY10" fmla="*/ 356977 h 357243"/>
              <a:gd name="connsiteX11" fmla="*/ 163994 w 284766"/>
              <a:gd name="connsiteY11" fmla="*/ 356977 h 35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766" h="357243">
                <a:moveTo>
                  <a:pt x="164094" y="357027"/>
                </a:moveTo>
                <a:cubicBezTo>
                  <a:pt x="134183" y="357027"/>
                  <a:pt x="104322" y="357576"/>
                  <a:pt x="74411" y="356927"/>
                </a:cubicBezTo>
                <a:cubicBezTo>
                  <a:pt x="21518" y="355781"/>
                  <a:pt x="-10986" y="312709"/>
                  <a:pt x="3421" y="261660"/>
                </a:cubicBezTo>
                <a:cubicBezTo>
                  <a:pt x="14837" y="221180"/>
                  <a:pt x="35775" y="186982"/>
                  <a:pt x="75707" y="168238"/>
                </a:cubicBezTo>
                <a:cubicBezTo>
                  <a:pt x="87372" y="162754"/>
                  <a:pt x="91360" y="159813"/>
                  <a:pt x="79246" y="148397"/>
                </a:cubicBezTo>
                <a:cubicBezTo>
                  <a:pt x="42555" y="113849"/>
                  <a:pt x="42555" y="59710"/>
                  <a:pt x="77402" y="23866"/>
                </a:cubicBezTo>
                <a:cubicBezTo>
                  <a:pt x="107163" y="-6693"/>
                  <a:pt x="163496" y="-8139"/>
                  <a:pt x="195551" y="20875"/>
                </a:cubicBezTo>
                <a:cubicBezTo>
                  <a:pt x="232741" y="54476"/>
                  <a:pt x="235732" y="108017"/>
                  <a:pt x="200437" y="145306"/>
                </a:cubicBezTo>
                <a:cubicBezTo>
                  <a:pt x="188671" y="157769"/>
                  <a:pt x="189918" y="161508"/>
                  <a:pt x="203876" y="169733"/>
                </a:cubicBezTo>
                <a:cubicBezTo>
                  <a:pt x="268285" y="207820"/>
                  <a:pt x="281845" y="270983"/>
                  <a:pt x="284736" y="338831"/>
                </a:cubicBezTo>
                <a:cubicBezTo>
                  <a:pt x="285434" y="355332"/>
                  <a:pt x="273818" y="356977"/>
                  <a:pt x="261156" y="356977"/>
                </a:cubicBezTo>
                <a:cubicBezTo>
                  <a:pt x="228752" y="356927"/>
                  <a:pt x="196398" y="356977"/>
                  <a:pt x="163994" y="356977"/>
                </a:cubicBezTo>
                <a:close/>
              </a:path>
            </a:pathLst>
          </a:custGeom>
          <a:solidFill>
            <a:srgbClr val="FFC000"/>
          </a:solidFill>
          <a:ln w="4984"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34465ED3-64ED-4F13-B781-0419913F8B25}"/>
              </a:ext>
            </a:extLst>
          </p:cNvPr>
          <p:cNvSpPr/>
          <p:nvPr/>
        </p:nvSpPr>
        <p:spPr>
          <a:xfrm>
            <a:off x="5452037" y="3127389"/>
            <a:ext cx="285007" cy="357415"/>
          </a:xfrm>
          <a:custGeom>
            <a:avLst/>
            <a:gdLst>
              <a:gd name="connsiteX0" fmla="*/ 118543 w 285007"/>
              <a:gd name="connsiteY0" fmla="*/ 357140 h 357415"/>
              <a:gd name="connsiteX1" fmla="*/ 26367 w 285007"/>
              <a:gd name="connsiteY1" fmla="*/ 357389 h 357415"/>
              <a:gd name="connsiteX2" fmla="*/ 144 w 285007"/>
              <a:gd name="connsiteY2" fmla="*/ 331466 h 357415"/>
              <a:gd name="connsiteX3" fmla="*/ 86837 w 285007"/>
              <a:gd name="connsiteY3" fmla="*/ 166356 h 357415"/>
              <a:gd name="connsiteX4" fmla="*/ 84693 w 285007"/>
              <a:gd name="connsiteY4" fmla="*/ 147512 h 357415"/>
              <a:gd name="connsiteX5" fmla="*/ 69438 w 285007"/>
              <a:gd name="connsiteY5" fmla="*/ 46014 h 357415"/>
              <a:gd name="connsiteX6" fmla="*/ 158923 w 285007"/>
              <a:gd name="connsiteY6" fmla="*/ 948 h 357415"/>
              <a:gd name="connsiteX7" fmla="*/ 210819 w 285007"/>
              <a:gd name="connsiteY7" fmla="*/ 142328 h 357415"/>
              <a:gd name="connsiteX8" fmla="*/ 216502 w 285007"/>
              <a:gd name="connsiteY8" fmla="*/ 172837 h 357415"/>
              <a:gd name="connsiteX9" fmla="*/ 284001 w 285007"/>
              <a:gd name="connsiteY9" fmla="*/ 275532 h 357415"/>
              <a:gd name="connsiteX10" fmla="*/ 213212 w 285007"/>
              <a:gd name="connsiteY10" fmla="*/ 356940 h 357415"/>
              <a:gd name="connsiteX11" fmla="*/ 208226 w 285007"/>
              <a:gd name="connsiteY11" fmla="*/ 357040 h 357415"/>
              <a:gd name="connsiteX12" fmla="*/ 118543 w 285007"/>
              <a:gd name="connsiteY12" fmla="*/ 357040 h 3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07" h="357415">
                <a:moveTo>
                  <a:pt x="118543" y="357140"/>
                </a:moveTo>
                <a:cubicBezTo>
                  <a:pt x="87834" y="357140"/>
                  <a:pt x="57075" y="356541"/>
                  <a:pt x="26367" y="357389"/>
                </a:cubicBezTo>
                <a:cubicBezTo>
                  <a:pt x="7473" y="357887"/>
                  <a:pt x="-1252" y="351457"/>
                  <a:pt x="144" y="331466"/>
                </a:cubicBezTo>
                <a:cubicBezTo>
                  <a:pt x="4930" y="263618"/>
                  <a:pt x="18639" y="200704"/>
                  <a:pt x="86837" y="166356"/>
                </a:cubicBezTo>
                <a:cubicBezTo>
                  <a:pt x="104136" y="157632"/>
                  <a:pt x="89728" y="152996"/>
                  <a:pt x="84693" y="147512"/>
                </a:cubicBezTo>
                <a:cubicBezTo>
                  <a:pt x="58022" y="118548"/>
                  <a:pt x="51941" y="78716"/>
                  <a:pt x="69438" y="46014"/>
                </a:cubicBezTo>
                <a:cubicBezTo>
                  <a:pt x="87485" y="12364"/>
                  <a:pt x="120537" y="-4287"/>
                  <a:pt x="158923" y="948"/>
                </a:cubicBezTo>
                <a:cubicBezTo>
                  <a:pt x="225974" y="10070"/>
                  <a:pt x="255336" y="87690"/>
                  <a:pt x="210819" y="142328"/>
                </a:cubicBezTo>
                <a:cubicBezTo>
                  <a:pt x="197658" y="158480"/>
                  <a:pt x="198754" y="162817"/>
                  <a:pt x="216502" y="172837"/>
                </a:cubicBezTo>
                <a:cubicBezTo>
                  <a:pt x="255835" y="195021"/>
                  <a:pt x="276573" y="231912"/>
                  <a:pt x="284001" y="275532"/>
                </a:cubicBezTo>
                <a:cubicBezTo>
                  <a:pt x="291230" y="317906"/>
                  <a:pt x="258677" y="354248"/>
                  <a:pt x="213212" y="356940"/>
                </a:cubicBezTo>
                <a:cubicBezTo>
                  <a:pt x="211567" y="357040"/>
                  <a:pt x="209871" y="357040"/>
                  <a:pt x="208226" y="357040"/>
                </a:cubicBezTo>
                <a:cubicBezTo>
                  <a:pt x="178315" y="357040"/>
                  <a:pt x="148404" y="357040"/>
                  <a:pt x="118543" y="357040"/>
                </a:cubicBezTo>
                <a:close/>
              </a:path>
            </a:pathLst>
          </a:custGeom>
          <a:solidFill>
            <a:srgbClr val="FFC000"/>
          </a:solidFill>
          <a:ln w="4984"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B5104C2A-0C72-4EFF-AC41-A2A6BBDD7915}"/>
              </a:ext>
            </a:extLst>
          </p:cNvPr>
          <p:cNvSpPr/>
          <p:nvPr/>
        </p:nvSpPr>
        <p:spPr>
          <a:xfrm>
            <a:off x="582283" y="1672587"/>
            <a:ext cx="355434" cy="405371"/>
          </a:xfrm>
          <a:custGeom>
            <a:avLst/>
            <a:gdLst>
              <a:gd name="connsiteX0" fmla="*/ 157442 w 355434"/>
              <a:gd name="connsiteY0" fmla="*/ 94193 h 405371"/>
              <a:gd name="connsiteX1" fmla="*/ 154501 w 355434"/>
              <a:gd name="connsiteY1" fmla="*/ 29834 h 405371"/>
              <a:gd name="connsiteX2" fmla="*/ 172896 w 355434"/>
              <a:gd name="connsiteY2" fmla="*/ 4509 h 405371"/>
              <a:gd name="connsiteX3" fmla="*/ 198570 w 355434"/>
              <a:gd name="connsiteY3" fmla="*/ 25647 h 405371"/>
              <a:gd name="connsiteX4" fmla="*/ 206197 w 355434"/>
              <a:gd name="connsiteY4" fmla="*/ 107354 h 405371"/>
              <a:gd name="connsiteX5" fmla="*/ 214971 w 355434"/>
              <a:gd name="connsiteY5" fmla="*/ 130635 h 405371"/>
              <a:gd name="connsiteX6" fmla="*/ 224194 w 355434"/>
              <a:gd name="connsiteY6" fmla="*/ 93595 h 405371"/>
              <a:gd name="connsiteX7" fmla="*/ 246627 w 355434"/>
              <a:gd name="connsiteY7" fmla="*/ 63883 h 405371"/>
              <a:gd name="connsiteX8" fmla="*/ 270357 w 355434"/>
              <a:gd name="connsiteY8" fmla="*/ 95439 h 405371"/>
              <a:gd name="connsiteX9" fmla="*/ 252360 w 355434"/>
              <a:gd name="connsiteY9" fmla="*/ 164484 h 405371"/>
              <a:gd name="connsiteX10" fmla="*/ 257445 w 355434"/>
              <a:gd name="connsiteY10" fmla="*/ 255963 h 405371"/>
              <a:gd name="connsiteX11" fmla="*/ 347278 w 355434"/>
              <a:gd name="connsiteY11" fmla="*/ 381440 h 405371"/>
              <a:gd name="connsiteX12" fmla="*/ 354706 w 355434"/>
              <a:gd name="connsiteY12" fmla="*/ 398888 h 405371"/>
              <a:gd name="connsiteX13" fmla="*/ 334716 w 355434"/>
              <a:gd name="connsiteY13" fmla="*/ 405219 h 405371"/>
              <a:gd name="connsiteX14" fmla="*/ 235111 w 355434"/>
              <a:gd name="connsiteY14" fmla="*/ 405369 h 405371"/>
              <a:gd name="connsiteX15" fmla="*/ 205749 w 355434"/>
              <a:gd name="connsiteY15" fmla="*/ 386974 h 405371"/>
              <a:gd name="connsiteX16" fmla="*/ 176834 w 355434"/>
              <a:gd name="connsiteY16" fmla="*/ 329095 h 405371"/>
              <a:gd name="connsiteX17" fmla="*/ 86852 w 355434"/>
              <a:gd name="connsiteY17" fmla="*/ 201873 h 405371"/>
              <a:gd name="connsiteX18" fmla="*/ 13868 w 355434"/>
              <a:gd name="connsiteY18" fmla="*/ 155212 h 405371"/>
              <a:gd name="connsiteX19" fmla="*/ 3150 w 355434"/>
              <a:gd name="connsiteY19" fmla="*/ 123556 h 405371"/>
              <a:gd name="connsiteX20" fmla="*/ 35454 w 355434"/>
              <a:gd name="connsiteY20" fmla="*/ 115480 h 405371"/>
              <a:gd name="connsiteX21" fmla="*/ 46571 w 355434"/>
              <a:gd name="connsiteY21" fmla="*/ 121063 h 405371"/>
              <a:gd name="connsiteX22" fmla="*/ 65066 w 355434"/>
              <a:gd name="connsiteY22" fmla="*/ 129887 h 405371"/>
              <a:gd name="connsiteX23" fmla="*/ 49413 w 355434"/>
              <a:gd name="connsiteY23" fmla="*/ 104413 h 405371"/>
              <a:gd name="connsiteX24" fmla="*/ 30469 w 355434"/>
              <a:gd name="connsiteY24" fmla="*/ 84621 h 405371"/>
              <a:gd name="connsiteX25" fmla="*/ 22941 w 355434"/>
              <a:gd name="connsiteY25" fmla="*/ 42197 h 405371"/>
              <a:gd name="connsiteX26" fmla="*/ 64917 w 355434"/>
              <a:gd name="connsiteY26" fmla="*/ 53364 h 405371"/>
              <a:gd name="connsiteX27" fmla="*/ 106593 w 355434"/>
              <a:gd name="connsiteY27" fmla="*/ 93495 h 405371"/>
              <a:gd name="connsiteX28" fmla="*/ 82764 w 355434"/>
              <a:gd name="connsiteY28" fmla="*/ 40652 h 405371"/>
              <a:gd name="connsiteX29" fmla="*/ 90790 w 355434"/>
              <a:gd name="connsiteY29" fmla="*/ 2366 h 405371"/>
              <a:gd name="connsiteX30" fmla="*/ 125138 w 355434"/>
              <a:gd name="connsiteY30" fmla="*/ 21609 h 405371"/>
              <a:gd name="connsiteX31" fmla="*/ 157392 w 355434"/>
              <a:gd name="connsiteY31" fmla="*/ 94193 h 40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5434" h="405371">
                <a:moveTo>
                  <a:pt x="157442" y="94193"/>
                </a:moveTo>
                <a:cubicBezTo>
                  <a:pt x="156196" y="67771"/>
                  <a:pt x="154999" y="48778"/>
                  <a:pt x="154501" y="29834"/>
                </a:cubicBezTo>
                <a:cubicBezTo>
                  <a:pt x="154202" y="17072"/>
                  <a:pt x="158539" y="6254"/>
                  <a:pt x="172896" y="4509"/>
                </a:cubicBezTo>
                <a:cubicBezTo>
                  <a:pt x="188101" y="2665"/>
                  <a:pt x="196875" y="11738"/>
                  <a:pt x="198570" y="25647"/>
                </a:cubicBezTo>
                <a:cubicBezTo>
                  <a:pt x="201910" y="52766"/>
                  <a:pt x="203555" y="80135"/>
                  <a:pt x="206197" y="107354"/>
                </a:cubicBezTo>
                <a:cubicBezTo>
                  <a:pt x="206945" y="115131"/>
                  <a:pt x="204303" y="124304"/>
                  <a:pt x="214971" y="130635"/>
                </a:cubicBezTo>
                <a:cubicBezTo>
                  <a:pt x="224144" y="119667"/>
                  <a:pt x="223845" y="106457"/>
                  <a:pt x="224194" y="93595"/>
                </a:cubicBezTo>
                <a:cubicBezTo>
                  <a:pt x="224642" y="78141"/>
                  <a:pt x="228232" y="63684"/>
                  <a:pt x="246627" y="63883"/>
                </a:cubicBezTo>
                <a:cubicBezTo>
                  <a:pt x="265920" y="64082"/>
                  <a:pt x="270656" y="79088"/>
                  <a:pt x="270357" y="95439"/>
                </a:cubicBezTo>
                <a:cubicBezTo>
                  <a:pt x="269958" y="119817"/>
                  <a:pt x="265172" y="143297"/>
                  <a:pt x="252360" y="164484"/>
                </a:cubicBezTo>
                <a:cubicBezTo>
                  <a:pt x="233217" y="196190"/>
                  <a:pt x="233018" y="225104"/>
                  <a:pt x="257445" y="255963"/>
                </a:cubicBezTo>
                <a:cubicBezTo>
                  <a:pt x="289350" y="296243"/>
                  <a:pt x="317616" y="339415"/>
                  <a:pt x="347278" y="381440"/>
                </a:cubicBezTo>
                <a:cubicBezTo>
                  <a:pt x="350967" y="386674"/>
                  <a:pt x="357648" y="392208"/>
                  <a:pt x="354706" y="398888"/>
                </a:cubicBezTo>
                <a:cubicBezTo>
                  <a:pt x="351167" y="407014"/>
                  <a:pt x="341894" y="405169"/>
                  <a:pt x="334716" y="405219"/>
                </a:cubicBezTo>
                <a:cubicBezTo>
                  <a:pt x="301514" y="405419"/>
                  <a:pt x="268313" y="405020"/>
                  <a:pt x="235111" y="405369"/>
                </a:cubicBezTo>
                <a:cubicBezTo>
                  <a:pt x="220953" y="405518"/>
                  <a:pt x="211831" y="399786"/>
                  <a:pt x="205749" y="386974"/>
                </a:cubicBezTo>
                <a:cubicBezTo>
                  <a:pt x="196526" y="367481"/>
                  <a:pt x="184512" y="349136"/>
                  <a:pt x="176834" y="329095"/>
                </a:cubicBezTo>
                <a:cubicBezTo>
                  <a:pt x="157592" y="278895"/>
                  <a:pt x="119854" y="242004"/>
                  <a:pt x="86852" y="201873"/>
                </a:cubicBezTo>
                <a:cubicBezTo>
                  <a:pt x="68057" y="179041"/>
                  <a:pt x="38346" y="170616"/>
                  <a:pt x="13868" y="155212"/>
                </a:cubicBezTo>
                <a:cubicBezTo>
                  <a:pt x="2053" y="147734"/>
                  <a:pt x="-4178" y="136916"/>
                  <a:pt x="3150" y="123556"/>
                </a:cubicBezTo>
                <a:cubicBezTo>
                  <a:pt x="10429" y="110295"/>
                  <a:pt x="22443" y="109348"/>
                  <a:pt x="35454" y="115480"/>
                </a:cubicBezTo>
                <a:cubicBezTo>
                  <a:pt x="39193" y="117274"/>
                  <a:pt x="42832" y="119219"/>
                  <a:pt x="46571" y="121063"/>
                </a:cubicBezTo>
                <a:cubicBezTo>
                  <a:pt x="51756" y="123556"/>
                  <a:pt x="56940" y="126048"/>
                  <a:pt x="65066" y="129887"/>
                </a:cubicBezTo>
                <a:cubicBezTo>
                  <a:pt x="63621" y="116876"/>
                  <a:pt x="55196" y="111242"/>
                  <a:pt x="49413" y="104413"/>
                </a:cubicBezTo>
                <a:cubicBezTo>
                  <a:pt x="43530" y="97483"/>
                  <a:pt x="36800" y="91202"/>
                  <a:pt x="30469" y="84621"/>
                </a:cubicBezTo>
                <a:cubicBezTo>
                  <a:pt x="18405" y="72109"/>
                  <a:pt x="5842" y="57801"/>
                  <a:pt x="22941" y="42197"/>
                </a:cubicBezTo>
                <a:cubicBezTo>
                  <a:pt x="39991" y="26644"/>
                  <a:pt x="53301" y="41001"/>
                  <a:pt x="64917" y="53364"/>
                </a:cubicBezTo>
                <a:cubicBezTo>
                  <a:pt x="77878" y="67223"/>
                  <a:pt x="90491" y="81431"/>
                  <a:pt x="106593" y="93495"/>
                </a:cubicBezTo>
                <a:cubicBezTo>
                  <a:pt x="98617" y="75897"/>
                  <a:pt x="90441" y="58349"/>
                  <a:pt x="82764" y="40652"/>
                </a:cubicBezTo>
                <a:cubicBezTo>
                  <a:pt x="76482" y="26145"/>
                  <a:pt x="72145" y="10292"/>
                  <a:pt x="90790" y="2366"/>
                </a:cubicBezTo>
                <a:cubicBezTo>
                  <a:pt x="108288" y="-5062"/>
                  <a:pt x="118508" y="6005"/>
                  <a:pt x="125138" y="21609"/>
                </a:cubicBezTo>
                <a:cubicBezTo>
                  <a:pt x="134560" y="43643"/>
                  <a:pt x="144580" y="65478"/>
                  <a:pt x="157392" y="94193"/>
                </a:cubicBezTo>
                <a:close/>
              </a:path>
            </a:pathLst>
          </a:custGeom>
          <a:solidFill>
            <a:srgbClr val="FFC000"/>
          </a:solidFill>
          <a:ln w="4984"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B37577D0-BE6F-42D0-BF47-4EEB2E769475}"/>
              </a:ext>
            </a:extLst>
          </p:cNvPr>
          <p:cNvSpPr/>
          <p:nvPr/>
        </p:nvSpPr>
        <p:spPr>
          <a:xfrm>
            <a:off x="1220194" y="1672635"/>
            <a:ext cx="355954" cy="406147"/>
          </a:xfrm>
          <a:custGeom>
            <a:avLst/>
            <a:gdLst>
              <a:gd name="connsiteX0" fmla="*/ 146520 w 355954"/>
              <a:gd name="connsiteY0" fmla="*/ 135622 h 406147"/>
              <a:gd name="connsiteX1" fmla="*/ 154596 w 355954"/>
              <a:gd name="connsiteY1" fmla="*/ 51721 h 406147"/>
              <a:gd name="connsiteX2" fmla="*/ 157487 w 355954"/>
              <a:gd name="connsiteY2" fmla="*/ 24552 h 406147"/>
              <a:gd name="connsiteX3" fmla="*/ 181665 w 355954"/>
              <a:gd name="connsiteY3" fmla="*/ 4362 h 406147"/>
              <a:gd name="connsiteX4" fmla="*/ 201456 w 355954"/>
              <a:gd name="connsiteY4" fmla="*/ 28689 h 406147"/>
              <a:gd name="connsiteX5" fmla="*/ 198814 w 355954"/>
              <a:gd name="connsiteY5" fmla="*/ 91802 h 406147"/>
              <a:gd name="connsiteX6" fmla="*/ 231916 w 355954"/>
              <a:gd name="connsiteY6" fmla="*/ 20564 h 406147"/>
              <a:gd name="connsiteX7" fmla="*/ 264270 w 355954"/>
              <a:gd name="connsiteY7" fmla="*/ 2069 h 406147"/>
              <a:gd name="connsiteX8" fmla="*/ 273293 w 355954"/>
              <a:gd name="connsiteY8" fmla="*/ 40006 h 406147"/>
              <a:gd name="connsiteX9" fmla="*/ 251807 w 355954"/>
              <a:gd name="connsiteY9" fmla="*/ 95092 h 406147"/>
              <a:gd name="connsiteX10" fmla="*/ 299366 w 355954"/>
              <a:gd name="connsiteY10" fmla="*/ 44841 h 406147"/>
              <a:gd name="connsiteX11" fmla="*/ 332218 w 355954"/>
              <a:gd name="connsiteY11" fmla="*/ 40903 h 406147"/>
              <a:gd name="connsiteX12" fmla="*/ 333066 w 355954"/>
              <a:gd name="connsiteY12" fmla="*/ 75999 h 406147"/>
              <a:gd name="connsiteX13" fmla="*/ 286753 w 355954"/>
              <a:gd name="connsiteY13" fmla="*/ 125851 h 406147"/>
              <a:gd name="connsiteX14" fmla="*/ 314421 w 355954"/>
              <a:gd name="connsiteY14" fmla="*/ 117924 h 406147"/>
              <a:gd name="connsiteX15" fmla="*/ 352857 w 355954"/>
              <a:gd name="connsiteY15" fmla="*/ 124156 h 406147"/>
              <a:gd name="connsiteX16" fmla="*/ 337104 w 355954"/>
              <a:gd name="connsiteY16" fmla="*/ 157856 h 406147"/>
              <a:gd name="connsiteX17" fmla="*/ 234408 w 355954"/>
              <a:gd name="connsiteY17" fmla="*/ 242106 h 406147"/>
              <a:gd name="connsiteX18" fmla="*/ 153798 w 355954"/>
              <a:gd name="connsiteY18" fmla="*/ 373017 h 406147"/>
              <a:gd name="connsiteX19" fmla="*/ 97016 w 355954"/>
              <a:gd name="connsiteY19" fmla="*/ 405770 h 406147"/>
              <a:gd name="connsiteX20" fmla="*/ 24831 w 355954"/>
              <a:gd name="connsiteY20" fmla="*/ 405171 h 406147"/>
              <a:gd name="connsiteX21" fmla="*/ 1600 w 355954"/>
              <a:gd name="connsiteY21" fmla="*/ 400535 h 406147"/>
              <a:gd name="connsiteX22" fmla="*/ 10174 w 355954"/>
              <a:gd name="connsiteY22" fmla="*/ 379149 h 406147"/>
              <a:gd name="connsiteX23" fmla="*/ 98662 w 355954"/>
              <a:gd name="connsiteY23" fmla="*/ 255765 h 406147"/>
              <a:gd name="connsiteX24" fmla="*/ 104444 w 355954"/>
              <a:gd name="connsiteY24" fmla="*/ 166480 h 406147"/>
              <a:gd name="connsiteX25" fmla="*/ 85451 w 355954"/>
              <a:gd name="connsiteY25" fmla="*/ 97585 h 406147"/>
              <a:gd name="connsiteX26" fmla="*/ 106937 w 355954"/>
              <a:gd name="connsiteY26" fmla="*/ 64633 h 406147"/>
              <a:gd name="connsiteX27" fmla="*/ 131863 w 355954"/>
              <a:gd name="connsiteY27" fmla="*/ 94494 h 406147"/>
              <a:gd name="connsiteX28" fmla="*/ 146520 w 355954"/>
              <a:gd name="connsiteY28" fmla="*/ 135622 h 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5954" h="406147">
                <a:moveTo>
                  <a:pt x="146520" y="135622"/>
                </a:moveTo>
                <a:cubicBezTo>
                  <a:pt x="149610" y="103667"/>
                  <a:pt x="152103" y="77694"/>
                  <a:pt x="154596" y="51721"/>
                </a:cubicBezTo>
                <a:cubicBezTo>
                  <a:pt x="155493" y="42648"/>
                  <a:pt x="155642" y="33425"/>
                  <a:pt x="157487" y="24552"/>
                </a:cubicBezTo>
                <a:cubicBezTo>
                  <a:pt x="160129" y="11889"/>
                  <a:pt x="167657" y="3016"/>
                  <a:pt x="181665" y="4362"/>
                </a:cubicBezTo>
                <a:cubicBezTo>
                  <a:pt x="195624" y="5708"/>
                  <a:pt x="201656" y="15578"/>
                  <a:pt x="201456" y="28689"/>
                </a:cubicBezTo>
                <a:cubicBezTo>
                  <a:pt x="201157" y="48182"/>
                  <a:pt x="199861" y="67674"/>
                  <a:pt x="198814" y="91802"/>
                </a:cubicBezTo>
                <a:cubicBezTo>
                  <a:pt x="211178" y="65380"/>
                  <a:pt x="221946" y="43146"/>
                  <a:pt x="231916" y="20564"/>
                </a:cubicBezTo>
                <a:cubicBezTo>
                  <a:pt x="238347" y="5957"/>
                  <a:pt x="247619" y="-4662"/>
                  <a:pt x="264270" y="2069"/>
                </a:cubicBezTo>
                <a:cubicBezTo>
                  <a:pt x="283014" y="9696"/>
                  <a:pt x="279674" y="25300"/>
                  <a:pt x="273293" y="40006"/>
                </a:cubicBezTo>
                <a:cubicBezTo>
                  <a:pt x="265466" y="57953"/>
                  <a:pt x="257141" y="75650"/>
                  <a:pt x="251807" y="95092"/>
                </a:cubicBezTo>
                <a:cubicBezTo>
                  <a:pt x="267660" y="78342"/>
                  <a:pt x="283612" y="61741"/>
                  <a:pt x="299366" y="44841"/>
                </a:cubicBezTo>
                <a:cubicBezTo>
                  <a:pt x="309386" y="34123"/>
                  <a:pt x="320652" y="31182"/>
                  <a:pt x="332218" y="40903"/>
                </a:cubicBezTo>
                <a:cubicBezTo>
                  <a:pt x="344980" y="51621"/>
                  <a:pt x="343036" y="64583"/>
                  <a:pt x="333066" y="75999"/>
                </a:cubicBezTo>
                <a:cubicBezTo>
                  <a:pt x="319007" y="92101"/>
                  <a:pt x="304002" y="107406"/>
                  <a:pt x="286753" y="125851"/>
                </a:cubicBezTo>
                <a:cubicBezTo>
                  <a:pt x="300462" y="128144"/>
                  <a:pt x="307292" y="121863"/>
                  <a:pt x="314421" y="117924"/>
                </a:cubicBezTo>
                <a:cubicBezTo>
                  <a:pt x="329177" y="109799"/>
                  <a:pt x="343734" y="106658"/>
                  <a:pt x="352857" y="124156"/>
                </a:cubicBezTo>
                <a:cubicBezTo>
                  <a:pt x="361381" y="140458"/>
                  <a:pt x="351062" y="151226"/>
                  <a:pt x="337104" y="157856"/>
                </a:cubicBezTo>
                <a:cubicBezTo>
                  <a:pt x="295677" y="177348"/>
                  <a:pt x="264569" y="207658"/>
                  <a:pt x="234408" y="242106"/>
                </a:cubicBezTo>
                <a:cubicBezTo>
                  <a:pt x="199712" y="281788"/>
                  <a:pt x="178524" y="328300"/>
                  <a:pt x="153798" y="373017"/>
                </a:cubicBezTo>
                <a:cubicBezTo>
                  <a:pt x="140188" y="397644"/>
                  <a:pt x="124934" y="408362"/>
                  <a:pt x="97016" y="405770"/>
                </a:cubicBezTo>
                <a:cubicBezTo>
                  <a:pt x="73137" y="403576"/>
                  <a:pt x="48909" y="405520"/>
                  <a:pt x="24831" y="405171"/>
                </a:cubicBezTo>
                <a:cubicBezTo>
                  <a:pt x="16855" y="405072"/>
                  <a:pt x="6485" y="408462"/>
                  <a:pt x="1600" y="400535"/>
                </a:cubicBezTo>
                <a:cubicBezTo>
                  <a:pt x="-3784" y="391811"/>
                  <a:pt x="5787" y="385430"/>
                  <a:pt x="10174" y="379149"/>
                </a:cubicBezTo>
                <a:cubicBezTo>
                  <a:pt x="39188" y="337672"/>
                  <a:pt x="66906" y="295049"/>
                  <a:pt x="98662" y="255765"/>
                </a:cubicBezTo>
                <a:cubicBezTo>
                  <a:pt x="123089" y="225555"/>
                  <a:pt x="121942" y="197239"/>
                  <a:pt x="104444" y="166480"/>
                </a:cubicBezTo>
                <a:cubicBezTo>
                  <a:pt x="92231" y="144994"/>
                  <a:pt x="86099" y="122012"/>
                  <a:pt x="85451" y="97585"/>
                </a:cubicBezTo>
                <a:cubicBezTo>
                  <a:pt x="85052" y="82081"/>
                  <a:pt x="86348" y="65829"/>
                  <a:pt x="106937" y="64633"/>
                </a:cubicBezTo>
                <a:cubicBezTo>
                  <a:pt x="127177" y="63486"/>
                  <a:pt x="131065" y="78043"/>
                  <a:pt x="131863" y="94494"/>
                </a:cubicBezTo>
                <a:cubicBezTo>
                  <a:pt x="132411" y="106658"/>
                  <a:pt x="131364" y="119370"/>
                  <a:pt x="146520" y="135622"/>
                </a:cubicBezTo>
                <a:close/>
              </a:path>
            </a:pathLst>
          </a:custGeom>
          <a:solidFill>
            <a:srgbClr val="FFC000"/>
          </a:solidFill>
          <a:ln w="4984"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952B4E6C-50AB-43A0-B1CA-441B5835F4E5}"/>
              </a:ext>
            </a:extLst>
          </p:cNvPr>
          <p:cNvSpPr/>
          <p:nvPr/>
        </p:nvSpPr>
        <p:spPr>
          <a:xfrm>
            <a:off x="2120398" y="5462256"/>
            <a:ext cx="633579" cy="95217"/>
          </a:xfrm>
          <a:custGeom>
            <a:avLst/>
            <a:gdLst>
              <a:gd name="connsiteX0" fmla="*/ 500391 w 633579"/>
              <a:gd name="connsiteY0" fmla="*/ 95068 h 95217"/>
              <a:gd name="connsiteX1" fmla="*/ 134577 w 633579"/>
              <a:gd name="connsiteY1" fmla="*/ 95217 h 95217"/>
              <a:gd name="connsiteX2" fmla="*/ 89262 w 633579"/>
              <a:gd name="connsiteY2" fmla="*/ 85047 h 95217"/>
              <a:gd name="connsiteX3" fmla="*/ 27495 w 633579"/>
              <a:gd name="connsiteY3" fmla="*/ 85297 h 95217"/>
              <a:gd name="connsiteX4" fmla="*/ 4962 w 633579"/>
              <a:gd name="connsiteY4" fmla="*/ 89235 h 95217"/>
              <a:gd name="connsiteX5" fmla="*/ 2071 w 633579"/>
              <a:gd name="connsiteY5" fmla="*/ 68247 h 95217"/>
              <a:gd name="connsiteX6" fmla="*/ 1422 w 633579"/>
              <a:gd name="connsiteY6" fmla="*/ 21685 h 95217"/>
              <a:gd name="connsiteX7" fmla="*/ 5710 w 633579"/>
              <a:gd name="connsiteY7" fmla="*/ 3839 h 95217"/>
              <a:gd name="connsiteX8" fmla="*/ 21961 w 633579"/>
              <a:gd name="connsiteY8" fmla="*/ 5882 h 95217"/>
              <a:gd name="connsiteX9" fmla="*/ 96640 w 633579"/>
              <a:gd name="connsiteY9" fmla="*/ 5234 h 95217"/>
              <a:gd name="connsiteX10" fmla="*/ 123211 w 633579"/>
              <a:gd name="connsiteY10" fmla="*/ 249 h 95217"/>
              <a:gd name="connsiteX11" fmla="*/ 606476 w 633579"/>
              <a:gd name="connsiteY11" fmla="*/ 0 h 95217"/>
              <a:gd name="connsiteX12" fmla="*/ 630654 w 633579"/>
              <a:gd name="connsiteY12" fmla="*/ 28665 h 95217"/>
              <a:gd name="connsiteX13" fmla="*/ 631950 w 633579"/>
              <a:gd name="connsiteY13" fmla="*/ 70291 h 95217"/>
              <a:gd name="connsiteX14" fmla="*/ 612508 w 633579"/>
              <a:gd name="connsiteY14" fmla="*/ 95068 h 95217"/>
              <a:gd name="connsiteX15" fmla="*/ 500391 w 633579"/>
              <a:gd name="connsiteY15" fmla="*/ 95018 h 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579" h="95217">
                <a:moveTo>
                  <a:pt x="500391" y="95068"/>
                </a:moveTo>
                <a:cubicBezTo>
                  <a:pt x="378453" y="95068"/>
                  <a:pt x="256515" y="95018"/>
                  <a:pt x="134577" y="95217"/>
                </a:cubicBezTo>
                <a:cubicBezTo>
                  <a:pt x="118525" y="95217"/>
                  <a:pt x="103719" y="93373"/>
                  <a:pt x="89262" y="85047"/>
                </a:cubicBezTo>
                <a:cubicBezTo>
                  <a:pt x="69171" y="73432"/>
                  <a:pt x="48084" y="73831"/>
                  <a:pt x="27495" y="85297"/>
                </a:cubicBezTo>
                <a:cubicBezTo>
                  <a:pt x="20466" y="89235"/>
                  <a:pt x="13437" y="96214"/>
                  <a:pt x="4962" y="89235"/>
                </a:cubicBezTo>
                <a:cubicBezTo>
                  <a:pt x="-1918" y="83602"/>
                  <a:pt x="326" y="75426"/>
                  <a:pt x="2071" y="68247"/>
                </a:cubicBezTo>
                <a:cubicBezTo>
                  <a:pt x="5809" y="52594"/>
                  <a:pt x="6856" y="37289"/>
                  <a:pt x="1422" y="21685"/>
                </a:cubicBezTo>
                <a:cubicBezTo>
                  <a:pt x="-771" y="15305"/>
                  <a:pt x="-1170" y="8325"/>
                  <a:pt x="5710" y="3839"/>
                </a:cubicBezTo>
                <a:cubicBezTo>
                  <a:pt x="11542" y="0"/>
                  <a:pt x="17026" y="2742"/>
                  <a:pt x="21961" y="5882"/>
                </a:cubicBezTo>
                <a:cubicBezTo>
                  <a:pt x="47037" y="21885"/>
                  <a:pt x="71764" y="21636"/>
                  <a:pt x="96640" y="5234"/>
                </a:cubicBezTo>
                <a:cubicBezTo>
                  <a:pt x="104616" y="-50"/>
                  <a:pt x="114038" y="249"/>
                  <a:pt x="123211" y="249"/>
                </a:cubicBezTo>
                <a:cubicBezTo>
                  <a:pt x="284283" y="249"/>
                  <a:pt x="445404" y="399"/>
                  <a:pt x="606476" y="0"/>
                </a:cubicBezTo>
                <a:cubicBezTo>
                  <a:pt x="627464" y="0"/>
                  <a:pt x="639229" y="4586"/>
                  <a:pt x="630654" y="28665"/>
                </a:cubicBezTo>
                <a:cubicBezTo>
                  <a:pt x="625719" y="42474"/>
                  <a:pt x="627962" y="56532"/>
                  <a:pt x="631950" y="70291"/>
                </a:cubicBezTo>
                <a:cubicBezTo>
                  <a:pt x="636985" y="87540"/>
                  <a:pt x="630305" y="95217"/>
                  <a:pt x="612508" y="95068"/>
                </a:cubicBezTo>
                <a:cubicBezTo>
                  <a:pt x="575169" y="94769"/>
                  <a:pt x="537780" y="94968"/>
                  <a:pt x="500391" y="95018"/>
                </a:cubicBezTo>
                <a:close/>
              </a:path>
            </a:pathLst>
          </a:custGeom>
          <a:solidFill>
            <a:srgbClr val="FFC000"/>
          </a:solidFill>
          <a:ln w="4984"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3177DD20-C9F4-44BA-A750-ECBCBFD9D8A3}"/>
              </a:ext>
            </a:extLst>
          </p:cNvPr>
          <p:cNvSpPr/>
          <p:nvPr/>
        </p:nvSpPr>
        <p:spPr>
          <a:xfrm>
            <a:off x="732279" y="5486433"/>
            <a:ext cx="632354" cy="92837"/>
          </a:xfrm>
          <a:custGeom>
            <a:avLst/>
            <a:gdLst>
              <a:gd name="connsiteX0" fmla="*/ 362741 w 632354"/>
              <a:gd name="connsiteY0" fmla="*/ 92576 h 92837"/>
              <a:gd name="connsiteX1" fmla="*/ 126193 w 632354"/>
              <a:gd name="connsiteY1" fmla="*/ 92526 h 92837"/>
              <a:gd name="connsiteX2" fmla="*/ 101766 w 632354"/>
              <a:gd name="connsiteY2" fmla="*/ 90283 h 92837"/>
              <a:gd name="connsiteX3" fmla="*/ 19311 w 632354"/>
              <a:gd name="connsiteY3" fmla="*/ 88637 h 92837"/>
              <a:gd name="connsiteX4" fmla="*/ 517 w 632354"/>
              <a:gd name="connsiteY4" fmla="*/ 73483 h 92837"/>
              <a:gd name="connsiteX5" fmla="*/ 766 w 632354"/>
              <a:gd name="connsiteY5" fmla="*/ 19294 h 92837"/>
              <a:gd name="connsiteX6" fmla="*/ 21803 w 632354"/>
              <a:gd name="connsiteY6" fmla="*/ 5684 h 92837"/>
              <a:gd name="connsiteX7" fmla="*/ 94787 w 632354"/>
              <a:gd name="connsiteY7" fmla="*/ 5385 h 92837"/>
              <a:gd name="connsiteX8" fmla="*/ 123801 w 632354"/>
              <a:gd name="connsiteY8" fmla="*/ 250 h 92837"/>
              <a:gd name="connsiteX9" fmla="*/ 604423 w 632354"/>
              <a:gd name="connsiteY9" fmla="*/ 1 h 92837"/>
              <a:gd name="connsiteX10" fmla="*/ 630496 w 632354"/>
              <a:gd name="connsiteY10" fmla="*/ 28067 h 92837"/>
              <a:gd name="connsiteX11" fmla="*/ 630845 w 632354"/>
              <a:gd name="connsiteY11" fmla="*/ 65058 h 92837"/>
              <a:gd name="connsiteX12" fmla="*/ 606866 w 632354"/>
              <a:gd name="connsiteY12" fmla="*/ 92775 h 92837"/>
              <a:gd name="connsiteX13" fmla="*/ 362841 w 632354"/>
              <a:gd name="connsiteY13" fmla="*/ 92526 h 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354" h="92837">
                <a:moveTo>
                  <a:pt x="362741" y="92576"/>
                </a:moveTo>
                <a:cubicBezTo>
                  <a:pt x="283875" y="92576"/>
                  <a:pt x="205059" y="92626"/>
                  <a:pt x="126193" y="92526"/>
                </a:cubicBezTo>
                <a:cubicBezTo>
                  <a:pt x="117968" y="92526"/>
                  <a:pt x="108097" y="94071"/>
                  <a:pt x="101766" y="90283"/>
                </a:cubicBezTo>
                <a:cubicBezTo>
                  <a:pt x="74148" y="73782"/>
                  <a:pt x="47677" y="73233"/>
                  <a:pt x="19311" y="88637"/>
                </a:cubicBezTo>
                <a:cubicBezTo>
                  <a:pt x="5552" y="96115"/>
                  <a:pt x="-2126" y="87092"/>
                  <a:pt x="517" y="73483"/>
                </a:cubicBezTo>
                <a:cubicBezTo>
                  <a:pt x="4056" y="55187"/>
                  <a:pt x="3857" y="37689"/>
                  <a:pt x="766" y="19294"/>
                </a:cubicBezTo>
                <a:cubicBezTo>
                  <a:pt x="-1926" y="3341"/>
                  <a:pt x="7147" y="-2791"/>
                  <a:pt x="21803" y="5684"/>
                </a:cubicBezTo>
                <a:cubicBezTo>
                  <a:pt x="46430" y="19941"/>
                  <a:pt x="70559" y="19941"/>
                  <a:pt x="94787" y="5385"/>
                </a:cubicBezTo>
                <a:cubicBezTo>
                  <a:pt x="103860" y="-99"/>
                  <a:pt x="113830" y="250"/>
                  <a:pt x="123801" y="250"/>
                </a:cubicBezTo>
                <a:cubicBezTo>
                  <a:pt x="284025" y="250"/>
                  <a:pt x="444199" y="449"/>
                  <a:pt x="604423" y="1"/>
                </a:cubicBezTo>
                <a:cubicBezTo>
                  <a:pt x="624863" y="-49"/>
                  <a:pt x="636678" y="3291"/>
                  <a:pt x="630496" y="28067"/>
                </a:cubicBezTo>
                <a:cubicBezTo>
                  <a:pt x="627604" y="39733"/>
                  <a:pt x="628053" y="53292"/>
                  <a:pt x="630845" y="65058"/>
                </a:cubicBezTo>
                <a:cubicBezTo>
                  <a:pt x="636129" y="87241"/>
                  <a:pt x="627405" y="92925"/>
                  <a:pt x="606866" y="92775"/>
                </a:cubicBezTo>
                <a:cubicBezTo>
                  <a:pt x="525508" y="92177"/>
                  <a:pt x="444149" y="92526"/>
                  <a:pt x="362841" y="92526"/>
                </a:cubicBezTo>
                <a:close/>
              </a:path>
            </a:pathLst>
          </a:custGeom>
          <a:solidFill>
            <a:srgbClr val="FFC000"/>
          </a:solidFill>
          <a:ln w="4984"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3E9F4120-6C3A-4B89-A791-A615A7151E78}"/>
              </a:ext>
            </a:extLst>
          </p:cNvPr>
          <p:cNvSpPr/>
          <p:nvPr/>
        </p:nvSpPr>
        <p:spPr>
          <a:xfrm>
            <a:off x="5031857" y="2965811"/>
            <a:ext cx="172759" cy="398404"/>
          </a:xfrm>
          <a:custGeom>
            <a:avLst/>
            <a:gdLst>
              <a:gd name="connsiteX0" fmla="*/ 172759 w 172759"/>
              <a:gd name="connsiteY0" fmla="*/ 96671 h 398404"/>
              <a:gd name="connsiteX1" fmla="*/ 146587 w 172759"/>
              <a:gd name="connsiteY1" fmla="*/ 148966 h 398404"/>
              <a:gd name="connsiteX2" fmla="*/ 143347 w 172759"/>
              <a:gd name="connsiteY2" fmla="*/ 163871 h 398404"/>
              <a:gd name="connsiteX3" fmla="*/ 147435 w 172759"/>
              <a:gd name="connsiteY3" fmla="*/ 193832 h 398404"/>
              <a:gd name="connsiteX4" fmla="*/ 144942 w 172759"/>
              <a:gd name="connsiteY4" fmla="*/ 296627 h 398404"/>
              <a:gd name="connsiteX5" fmla="*/ 138860 w 172759"/>
              <a:gd name="connsiteY5" fmla="*/ 328532 h 398404"/>
              <a:gd name="connsiteX6" fmla="*/ 96735 w 172759"/>
              <a:gd name="connsiteY6" fmla="*/ 386460 h 398404"/>
              <a:gd name="connsiteX7" fmla="*/ 86067 w 172759"/>
              <a:gd name="connsiteY7" fmla="*/ 398325 h 398404"/>
              <a:gd name="connsiteX8" fmla="*/ 77143 w 172759"/>
              <a:gd name="connsiteY8" fmla="*/ 387507 h 398404"/>
              <a:gd name="connsiteX9" fmla="*/ 31678 w 172759"/>
              <a:gd name="connsiteY9" fmla="*/ 325741 h 398404"/>
              <a:gd name="connsiteX10" fmla="*/ 27341 w 172759"/>
              <a:gd name="connsiteY10" fmla="*/ 299219 h 398404"/>
              <a:gd name="connsiteX11" fmla="*/ 22256 w 172759"/>
              <a:gd name="connsiteY11" fmla="*/ 187800 h 398404"/>
              <a:gd name="connsiteX12" fmla="*/ 21608 w 172759"/>
              <a:gd name="connsiteY12" fmla="*/ 170651 h 398404"/>
              <a:gd name="connsiteX13" fmla="*/ 22306 w 172759"/>
              <a:gd name="connsiteY13" fmla="*/ 143083 h 398404"/>
              <a:gd name="connsiteX14" fmla="*/ 15426 w 172759"/>
              <a:gd name="connsiteY14" fmla="*/ 37247 h 398404"/>
              <a:gd name="connsiteX15" fmla="*/ 111840 w 172759"/>
              <a:gd name="connsiteY15" fmla="*/ 3647 h 398404"/>
              <a:gd name="connsiteX16" fmla="*/ 172759 w 172759"/>
              <a:gd name="connsiteY16" fmla="*/ 96771 h 3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759" h="398404">
                <a:moveTo>
                  <a:pt x="172759" y="96671"/>
                </a:moveTo>
                <a:cubicBezTo>
                  <a:pt x="172360" y="112524"/>
                  <a:pt x="162290" y="131866"/>
                  <a:pt x="146587" y="148966"/>
                </a:cubicBezTo>
                <a:cubicBezTo>
                  <a:pt x="142898" y="153004"/>
                  <a:pt x="132379" y="158437"/>
                  <a:pt x="143347" y="163871"/>
                </a:cubicBezTo>
                <a:cubicBezTo>
                  <a:pt x="161194" y="172695"/>
                  <a:pt x="153516" y="182366"/>
                  <a:pt x="147435" y="193832"/>
                </a:cubicBezTo>
                <a:cubicBezTo>
                  <a:pt x="129687" y="227532"/>
                  <a:pt x="127743" y="262279"/>
                  <a:pt x="144942" y="296627"/>
                </a:cubicBezTo>
                <a:cubicBezTo>
                  <a:pt x="151672" y="310037"/>
                  <a:pt x="150725" y="318512"/>
                  <a:pt x="138860" y="328532"/>
                </a:cubicBezTo>
                <a:cubicBezTo>
                  <a:pt x="120315" y="344136"/>
                  <a:pt x="106506" y="363977"/>
                  <a:pt x="96735" y="386460"/>
                </a:cubicBezTo>
                <a:cubicBezTo>
                  <a:pt x="94541" y="391545"/>
                  <a:pt x="93046" y="399272"/>
                  <a:pt x="86067" y="398325"/>
                </a:cubicBezTo>
                <a:cubicBezTo>
                  <a:pt x="82627" y="397827"/>
                  <a:pt x="79087" y="391745"/>
                  <a:pt x="77143" y="387507"/>
                </a:cubicBezTo>
                <a:cubicBezTo>
                  <a:pt x="66275" y="363678"/>
                  <a:pt x="50771" y="343338"/>
                  <a:pt x="31678" y="325741"/>
                </a:cubicBezTo>
                <a:cubicBezTo>
                  <a:pt x="22755" y="317515"/>
                  <a:pt x="22356" y="309589"/>
                  <a:pt x="27341" y="299219"/>
                </a:cubicBezTo>
                <a:cubicBezTo>
                  <a:pt x="45637" y="261282"/>
                  <a:pt x="44789" y="223993"/>
                  <a:pt x="22256" y="187800"/>
                </a:cubicBezTo>
                <a:cubicBezTo>
                  <a:pt x="18816" y="182267"/>
                  <a:pt x="13233" y="174938"/>
                  <a:pt x="21608" y="170651"/>
                </a:cubicBezTo>
                <a:cubicBezTo>
                  <a:pt x="40352" y="161080"/>
                  <a:pt x="31429" y="153552"/>
                  <a:pt x="22306" y="143083"/>
                </a:cubicBezTo>
                <a:cubicBezTo>
                  <a:pt x="-5013" y="111726"/>
                  <a:pt x="-7156" y="71346"/>
                  <a:pt x="15426" y="37247"/>
                </a:cubicBezTo>
                <a:cubicBezTo>
                  <a:pt x="35916" y="6339"/>
                  <a:pt x="74451" y="-7071"/>
                  <a:pt x="111840" y="3647"/>
                </a:cubicBezTo>
                <a:cubicBezTo>
                  <a:pt x="146986" y="13717"/>
                  <a:pt x="172111" y="48962"/>
                  <a:pt x="172759" y="96771"/>
                </a:cubicBezTo>
                <a:close/>
              </a:path>
            </a:pathLst>
          </a:custGeom>
          <a:solidFill>
            <a:srgbClr val="FFC000"/>
          </a:solidFill>
          <a:ln w="4984"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6728169E-6911-411B-AEC9-1DE294A91851}"/>
              </a:ext>
            </a:extLst>
          </p:cNvPr>
          <p:cNvSpPr/>
          <p:nvPr/>
        </p:nvSpPr>
        <p:spPr>
          <a:xfrm>
            <a:off x="5352683" y="2966153"/>
            <a:ext cx="171185" cy="398543"/>
          </a:xfrm>
          <a:custGeom>
            <a:avLst/>
            <a:gdLst>
              <a:gd name="connsiteX0" fmla="*/ 171186 w 171185"/>
              <a:gd name="connsiteY0" fmla="*/ 88901 h 398543"/>
              <a:gd name="connsiteX1" fmla="*/ 145063 w 171185"/>
              <a:gd name="connsiteY1" fmla="*/ 148774 h 398543"/>
              <a:gd name="connsiteX2" fmla="*/ 141723 w 171185"/>
              <a:gd name="connsiteY2" fmla="*/ 163530 h 398543"/>
              <a:gd name="connsiteX3" fmla="*/ 146210 w 171185"/>
              <a:gd name="connsiteY3" fmla="*/ 193690 h 398543"/>
              <a:gd name="connsiteX4" fmla="*/ 143717 w 171185"/>
              <a:gd name="connsiteY4" fmla="*/ 296535 h 398543"/>
              <a:gd name="connsiteX5" fmla="*/ 138134 w 171185"/>
              <a:gd name="connsiteY5" fmla="*/ 328689 h 398543"/>
              <a:gd name="connsiteX6" fmla="*/ 95311 w 171185"/>
              <a:gd name="connsiteY6" fmla="*/ 386218 h 398543"/>
              <a:gd name="connsiteX7" fmla="*/ 84892 w 171185"/>
              <a:gd name="connsiteY7" fmla="*/ 398532 h 398543"/>
              <a:gd name="connsiteX8" fmla="*/ 75819 w 171185"/>
              <a:gd name="connsiteY8" fmla="*/ 387714 h 398543"/>
              <a:gd name="connsiteX9" fmla="*/ 30653 w 171185"/>
              <a:gd name="connsiteY9" fmla="*/ 325748 h 398543"/>
              <a:gd name="connsiteX10" fmla="*/ 25468 w 171185"/>
              <a:gd name="connsiteY10" fmla="*/ 299426 h 398543"/>
              <a:gd name="connsiteX11" fmla="*/ 21929 w 171185"/>
              <a:gd name="connsiteY11" fmla="*/ 187708 h 398543"/>
              <a:gd name="connsiteX12" fmla="*/ 22876 w 171185"/>
              <a:gd name="connsiteY12" fmla="*/ 168565 h 398543"/>
              <a:gd name="connsiteX13" fmla="*/ 24521 w 171185"/>
              <a:gd name="connsiteY13" fmla="*/ 145882 h 398543"/>
              <a:gd name="connsiteX14" fmla="*/ 13005 w 171185"/>
              <a:gd name="connsiteY14" fmla="*/ 40395 h 398543"/>
              <a:gd name="connsiteX15" fmla="*/ 105630 w 171185"/>
              <a:gd name="connsiteY15" fmla="*/ 2608 h 398543"/>
              <a:gd name="connsiteX16" fmla="*/ 171036 w 171185"/>
              <a:gd name="connsiteY16" fmla="*/ 88851 h 39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185" h="398543">
                <a:moveTo>
                  <a:pt x="171186" y="88901"/>
                </a:moveTo>
                <a:cubicBezTo>
                  <a:pt x="171036" y="112581"/>
                  <a:pt x="161814" y="132223"/>
                  <a:pt x="145063" y="148774"/>
                </a:cubicBezTo>
                <a:cubicBezTo>
                  <a:pt x="141225" y="152562"/>
                  <a:pt x="130606" y="158096"/>
                  <a:pt x="141723" y="163530"/>
                </a:cubicBezTo>
                <a:cubicBezTo>
                  <a:pt x="159620" y="172254"/>
                  <a:pt x="152292" y="182523"/>
                  <a:pt x="146210" y="193690"/>
                </a:cubicBezTo>
                <a:cubicBezTo>
                  <a:pt x="127864" y="227540"/>
                  <a:pt x="126967" y="262236"/>
                  <a:pt x="143717" y="296535"/>
                </a:cubicBezTo>
                <a:cubicBezTo>
                  <a:pt x="150248" y="309895"/>
                  <a:pt x="149949" y="318769"/>
                  <a:pt x="138134" y="328689"/>
                </a:cubicBezTo>
                <a:cubicBezTo>
                  <a:pt x="119539" y="344343"/>
                  <a:pt x="105531" y="363934"/>
                  <a:pt x="95311" y="386218"/>
                </a:cubicBezTo>
                <a:cubicBezTo>
                  <a:pt x="93068" y="391104"/>
                  <a:pt x="92469" y="398881"/>
                  <a:pt x="84892" y="398532"/>
                </a:cubicBezTo>
                <a:cubicBezTo>
                  <a:pt x="79309" y="398283"/>
                  <a:pt x="77863" y="392051"/>
                  <a:pt x="75819" y="387714"/>
                </a:cubicBezTo>
                <a:cubicBezTo>
                  <a:pt x="64901" y="364034"/>
                  <a:pt x="50544" y="342847"/>
                  <a:pt x="30653" y="325748"/>
                </a:cubicBezTo>
                <a:cubicBezTo>
                  <a:pt x="21680" y="318021"/>
                  <a:pt x="20134" y="309995"/>
                  <a:pt x="25468" y="299426"/>
                </a:cubicBezTo>
                <a:cubicBezTo>
                  <a:pt x="44512" y="261638"/>
                  <a:pt x="43166" y="224299"/>
                  <a:pt x="21929" y="187708"/>
                </a:cubicBezTo>
                <a:cubicBezTo>
                  <a:pt x="17991" y="180878"/>
                  <a:pt x="13504" y="172852"/>
                  <a:pt x="22876" y="168565"/>
                </a:cubicBezTo>
                <a:cubicBezTo>
                  <a:pt x="38978" y="161137"/>
                  <a:pt x="33495" y="155354"/>
                  <a:pt x="24521" y="145882"/>
                </a:cubicBezTo>
                <a:cubicBezTo>
                  <a:pt x="-3645" y="116071"/>
                  <a:pt x="-7633" y="74743"/>
                  <a:pt x="13005" y="40395"/>
                </a:cubicBezTo>
                <a:cubicBezTo>
                  <a:pt x="31351" y="9886"/>
                  <a:pt x="72080" y="-6765"/>
                  <a:pt x="105630" y="2608"/>
                </a:cubicBezTo>
                <a:cubicBezTo>
                  <a:pt x="146858" y="14073"/>
                  <a:pt x="170837" y="45729"/>
                  <a:pt x="171036" y="88851"/>
                </a:cubicBezTo>
                <a:close/>
              </a:path>
            </a:pathLst>
          </a:custGeom>
          <a:solidFill>
            <a:srgbClr val="FFC000"/>
          </a:solidFill>
          <a:ln w="4984"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D425AFC8-1462-4241-9B96-6C907F91A903}"/>
              </a:ext>
            </a:extLst>
          </p:cNvPr>
          <p:cNvSpPr/>
          <p:nvPr/>
        </p:nvSpPr>
        <p:spPr>
          <a:xfrm>
            <a:off x="536013" y="1078595"/>
            <a:ext cx="270186" cy="268093"/>
          </a:xfrm>
          <a:custGeom>
            <a:avLst/>
            <a:gdLst>
              <a:gd name="connsiteX0" fmla="*/ 253015 w 270186"/>
              <a:gd name="connsiteY0" fmla="*/ 111797 h 268093"/>
              <a:gd name="connsiteX1" fmla="*/ 249276 w 270186"/>
              <a:gd name="connsiteY1" fmla="*/ 136523 h 268093"/>
              <a:gd name="connsiteX2" fmla="*/ 263584 w 270186"/>
              <a:gd name="connsiteY2" fmla="*/ 196246 h 268093"/>
              <a:gd name="connsiteX3" fmla="*/ 270164 w 270186"/>
              <a:gd name="connsiteY3" fmla="*/ 209158 h 268093"/>
              <a:gd name="connsiteX4" fmla="*/ 237113 w 270186"/>
              <a:gd name="connsiteY4" fmla="*/ 261951 h 268093"/>
              <a:gd name="connsiteX5" fmla="*/ 196384 w 270186"/>
              <a:gd name="connsiteY5" fmla="*/ 256866 h 268093"/>
              <a:gd name="connsiteX6" fmla="*/ 172554 w 270186"/>
              <a:gd name="connsiteY6" fmla="*/ 190164 h 268093"/>
              <a:gd name="connsiteX7" fmla="*/ 174449 w 270186"/>
              <a:gd name="connsiteY7" fmla="*/ 129245 h 268093"/>
              <a:gd name="connsiteX8" fmla="*/ 104357 w 270186"/>
              <a:gd name="connsiteY8" fmla="*/ 112445 h 268093"/>
              <a:gd name="connsiteX9" fmla="*/ 64326 w 270186"/>
              <a:gd name="connsiteY9" fmla="*/ 185428 h 268093"/>
              <a:gd name="connsiteX10" fmla="*/ 33368 w 270186"/>
              <a:gd name="connsiteY10" fmla="*/ 194750 h 268093"/>
              <a:gd name="connsiteX11" fmla="*/ 17913 w 270186"/>
              <a:gd name="connsiteY11" fmla="*/ 107609 h 268093"/>
              <a:gd name="connsiteX12" fmla="*/ 87955 w 270186"/>
              <a:gd name="connsiteY12" fmla="*/ 24306 h 268093"/>
              <a:gd name="connsiteX13" fmla="*/ 193043 w 270186"/>
              <a:gd name="connsiteY13" fmla="*/ 10298 h 268093"/>
              <a:gd name="connsiteX14" fmla="*/ 253015 w 270186"/>
              <a:gd name="connsiteY14" fmla="*/ 111747 h 26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86" h="268093">
                <a:moveTo>
                  <a:pt x="253015" y="111797"/>
                </a:moveTo>
                <a:cubicBezTo>
                  <a:pt x="252068" y="118577"/>
                  <a:pt x="251919" y="127949"/>
                  <a:pt x="249276" y="136523"/>
                </a:cubicBezTo>
                <a:cubicBezTo>
                  <a:pt x="242297" y="159455"/>
                  <a:pt x="240702" y="180393"/>
                  <a:pt x="263584" y="196246"/>
                </a:cubicBezTo>
                <a:cubicBezTo>
                  <a:pt x="267123" y="198739"/>
                  <a:pt x="270015" y="204671"/>
                  <a:pt x="270164" y="209158"/>
                </a:cubicBezTo>
                <a:cubicBezTo>
                  <a:pt x="270912" y="233784"/>
                  <a:pt x="252716" y="247893"/>
                  <a:pt x="237113" y="261951"/>
                </a:cubicBezTo>
                <a:cubicBezTo>
                  <a:pt x="223752" y="274015"/>
                  <a:pt x="209245" y="266138"/>
                  <a:pt x="196384" y="256866"/>
                </a:cubicBezTo>
                <a:cubicBezTo>
                  <a:pt x="165126" y="234333"/>
                  <a:pt x="162833" y="226905"/>
                  <a:pt x="172554" y="190164"/>
                </a:cubicBezTo>
                <a:cubicBezTo>
                  <a:pt x="177839" y="170223"/>
                  <a:pt x="183422" y="149983"/>
                  <a:pt x="174449" y="129245"/>
                </a:cubicBezTo>
                <a:cubicBezTo>
                  <a:pt x="160440" y="96841"/>
                  <a:pt x="130978" y="89862"/>
                  <a:pt x="104357" y="112445"/>
                </a:cubicBezTo>
                <a:cubicBezTo>
                  <a:pt x="81574" y="131787"/>
                  <a:pt x="71953" y="157910"/>
                  <a:pt x="64326" y="185428"/>
                </a:cubicBezTo>
                <a:cubicBezTo>
                  <a:pt x="57346" y="210504"/>
                  <a:pt x="54106" y="211301"/>
                  <a:pt x="33368" y="194750"/>
                </a:cubicBezTo>
                <a:cubicBezTo>
                  <a:pt x="-7262" y="162247"/>
                  <a:pt x="-8757" y="153274"/>
                  <a:pt x="17913" y="107609"/>
                </a:cubicBezTo>
                <a:cubicBezTo>
                  <a:pt x="36508" y="75804"/>
                  <a:pt x="58044" y="46241"/>
                  <a:pt x="87955" y="24306"/>
                </a:cubicBezTo>
                <a:cubicBezTo>
                  <a:pt x="120010" y="776"/>
                  <a:pt x="155904" y="-9094"/>
                  <a:pt x="193043" y="10298"/>
                </a:cubicBezTo>
                <a:cubicBezTo>
                  <a:pt x="232127" y="30737"/>
                  <a:pt x="252268" y="64637"/>
                  <a:pt x="253015" y="111747"/>
                </a:cubicBezTo>
                <a:close/>
              </a:path>
            </a:pathLst>
          </a:custGeom>
          <a:solidFill>
            <a:srgbClr val="FFC000"/>
          </a:solidFill>
          <a:ln w="4984"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97CBFA79-6A91-4A08-A6B3-3E5BACE9CA91}"/>
              </a:ext>
            </a:extLst>
          </p:cNvPr>
          <p:cNvSpPr/>
          <p:nvPr/>
        </p:nvSpPr>
        <p:spPr>
          <a:xfrm>
            <a:off x="1324706" y="1076437"/>
            <a:ext cx="273769" cy="261932"/>
          </a:xfrm>
          <a:custGeom>
            <a:avLst/>
            <a:gdLst>
              <a:gd name="connsiteX0" fmla="*/ 273769 w 273769"/>
              <a:gd name="connsiteY0" fmla="*/ 167695 h 261932"/>
              <a:gd name="connsiteX1" fmla="*/ 162101 w 273769"/>
              <a:gd name="connsiteY1" fmla="*/ 257628 h 261932"/>
              <a:gd name="connsiteX2" fmla="*/ 121023 w 273769"/>
              <a:gd name="connsiteY2" fmla="*/ 248206 h 261932"/>
              <a:gd name="connsiteX3" fmla="*/ 66285 w 273769"/>
              <a:gd name="connsiteY3" fmla="*/ 255085 h 261932"/>
              <a:gd name="connsiteX4" fmla="*/ 30143 w 273769"/>
              <a:gd name="connsiteY4" fmla="*/ 253191 h 261932"/>
              <a:gd name="connsiteX5" fmla="*/ 5516 w 273769"/>
              <a:gd name="connsiteY5" fmla="*/ 225224 h 261932"/>
              <a:gd name="connsiteX6" fmla="*/ 730 w 273769"/>
              <a:gd name="connsiteY6" fmla="*/ 201544 h 261932"/>
              <a:gd name="connsiteX7" fmla="*/ 76555 w 273769"/>
              <a:gd name="connsiteY7" fmla="*/ 164105 h 261932"/>
              <a:gd name="connsiteX8" fmla="*/ 138770 w 273769"/>
              <a:gd name="connsiteY8" fmla="*/ 177366 h 261932"/>
              <a:gd name="connsiteX9" fmla="*/ 168581 w 273769"/>
              <a:gd name="connsiteY9" fmla="*/ 107374 h 261932"/>
              <a:gd name="connsiteX10" fmla="*/ 100234 w 273769"/>
              <a:gd name="connsiteY10" fmla="*/ 59815 h 261932"/>
              <a:gd name="connsiteX11" fmla="*/ 94053 w 273769"/>
              <a:gd name="connsiteY11" fmla="*/ 31050 h 261932"/>
              <a:gd name="connsiteX12" fmla="*/ 187625 w 273769"/>
              <a:gd name="connsiteY12" fmla="*/ 26414 h 261932"/>
              <a:gd name="connsiteX13" fmla="*/ 252682 w 273769"/>
              <a:gd name="connsiteY13" fmla="*/ 94412 h 261932"/>
              <a:gd name="connsiteX14" fmla="*/ 273769 w 273769"/>
              <a:gd name="connsiteY14" fmla="*/ 167744 h 2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769" h="261932">
                <a:moveTo>
                  <a:pt x="273769" y="167695"/>
                </a:moveTo>
                <a:cubicBezTo>
                  <a:pt x="273171" y="217098"/>
                  <a:pt x="217686" y="264707"/>
                  <a:pt x="162101" y="257628"/>
                </a:cubicBezTo>
                <a:cubicBezTo>
                  <a:pt x="148192" y="255883"/>
                  <a:pt x="133835" y="253490"/>
                  <a:pt x="121023" y="248206"/>
                </a:cubicBezTo>
                <a:cubicBezTo>
                  <a:pt x="100783" y="239880"/>
                  <a:pt x="83634" y="238684"/>
                  <a:pt x="66285" y="255085"/>
                </a:cubicBezTo>
                <a:cubicBezTo>
                  <a:pt x="55218" y="265504"/>
                  <a:pt x="41110" y="263361"/>
                  <a:pt x="30143" y="253191"/>
                </a:cubicBezTo>
                <a:cubicBezTo>
                  <a:pt x="21069" y="244766"/>
                  <a:pt x="13293" y="234895"/>
                  <a:pt x="5516" y="225224"/>
                </a:cubicBezTo>
                <a:cubicBezTo>
                  <a:pt x="32" y="218394"/>
                  <a:pt x="-915" y="210019"/>
                  <a:pt x="730" y="201544"/>
                </a:cubicBezTo>
                <a:cubicBezTo>
                  <a:pt x="6363" y="172730"/>
                  <a:pt x="50233" y="150845"/>
                  <a:pt x="76555" y="164105"/>
                </a:cubicBezTo>
                <a:cubicBezTo>
                  <a:pt x="96246" y="174076"/>
                  <a:pt x="116486" y="180706"/>
                  <a:pt x="138770" y="177366"/>
                </a:cubicBezTo>
                <a:cubicBezTo>
                  <a:pt x="176109" y="171782"/>
                  <a:pt x="190317" y="138182"/>
                  <a:pt x="168581" y="107374"/>
                </a:cubicBezTo>
                <a:cubicBezTo>
                  <a:pt x="151582" y="83295"/>
                  <a:pt x="127304" y="69387"/>
                  <a:pt x="100234" y="59815"/>
                </a:cubicBezTo>
                <a:cubicBezTo>
                  <a:pt x="82038" y="53384"/>
                  <a:pt x="77801" y="46355"/>
                  <a:pt x="94053" y="31050"/>
                </a:cubicBezTo>
                <a:cubicBezTo>
                  <a:pt x="136776" y="-9130"/>
                  <a:pt x="139767" y="-9928"/>
                  <a:pt x="187625" y="26414"/>
                </a:cubicBezTo>
                <a:cubicBezTo>
                  <a:pt x="212900" y="45607"/>
                  <a:pt x="235383" y="67592"/>
                  <a:pt x="252682" y="94412"/>
                </a:cubicBezTo>
                <a:cubicBezTo>
                  <a:pt x="266042" y="115101"/>
                  <a:pt x="273320" y="137734"/>
                  <a:pt x="273769" y="167744"/>
                </a:cubicBezTo>
                <a:close/>
              </a:path>
            </a:pathLst>
          </a:custGeom>
          <a:solidFill>
            <a:srgbClr val="FFC000"/>
          </a:solidFill>
          <a:ln w="4984"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D171F7AB-4E4E-46AB-9140-427E99C2551D}"/>
              </a:ext>
            </a:extLst>
          </p:cNvPr>
          <p:cNvSpPr/>
          <p:nvPr/>
        </p:nvSpPr>
        <p:spPr>
          <a:xfrm>
            <a:off x="854985" y="895352"/>
            <a:ext cx="163562" cy="269820"/>
          </a:xfrm>
          <a:custGeom>
            <a:avLst/>
            <a:gdLst>
              <a:gd name="connsiteX0" fmla="*/ 163563 w 163562"/>
              <a:gd name="connsiteY0" fmla="*/ 226942 h 269820"/>
              <a:gd name="connsiteX1" fmla="*/ 117749 w 163562"/>
              <a:gd name="connsiteY1" fmla="*/ 267571 h 269820"/>
              <a:gd name="connsiteX2" fmla="*/ 79213 w 163562"/>
              <a:gd name="connsiteY2" fmla="*/ 249774 h 269820"/>
              <a:gd name="connsiteX3" fmla="*/ 3039 w 163562"/>
              <a:gd name="connsiteY3" fmla="*/ 57595 h 269820"/>
              <a:gd name="connsiteX4" fmla="*/ 23877 w 163562"/>
              <a:gd name="connsiteY4" fmla="*/ 14373 h 269820"/>
              <a:gd name="connsiteX5" fmla="*/ 113711 w 163562"/>
              <a:gd name="connsiteY5" fmla="*/ 55202 h 269820"/>
              <a:gd name="connsiteX6" fmla="*/ 159176 w 163562"/>
              <a:gd name="connsiteY6" fmla="*/ 207998 h 269820"/>
              <a:gd name="connsiteX7" fmla="*/ 163563 w 163562"/>
              <a:gd name="connsiteY7" fmla="*/ 226942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562" h="269820">
                <a:moveTo>
                  <a:pt x="163563" y="226942"/>
                </a:moveTo>
                <a:cubicBezTo>
                  <a:pt x="162266" y="259545"/>
                  <a:pt x="137191" y="260642"/>
                  <a:pt x="117749" y="267571"/>
                </a:cubicBezTo>
                <a:cubicBezTo>
                  <a:pt x="99951" y="273902"/>
                  <a:pt x="86043" y="266524"/>
                  <a:pt x="79213" y="249774"/>
                </a:cubicBezTo>
                <a:cubicBezTo>
                  <a:pt x="53240" y="185914"/>
                  <a:pt x="27716" y="121904"/>
                  <a:pt x="3039" y="57595"/>
                </a:cubicBezTo>
                <a:cubicBezTo>
                  <a:pt x="-4688" y="37454"/>
                  <a:pt x="2341" y="22399"/>
                  <a:pt x="23877" y="14373"/>
                </a:cubicBezTo>
                <a:cubicBezTo>
                  <a:pt x="92424" y="-11151"/>
                  <a:pt x="97210" y="-5668"/>
                  <a:pt x="113711" y="55202"/>
                </a:cubicBezTo>
                <a:cubicBezTo>
                  <a:pt x="127619" y="106499"/>
                  <a:pt x="144021" y="157049"/>
                  <a:pt x="159176" y="207998"/>
                </a:cubicBezTo>
                <a:cubicBezTo>
                  <a:pt x="161269" y="215127"/>
                  <a:pt x="162565" y="222455"/>
                  <a:pt x="163563" y="226942"/>
                </a:cubicBezTo>
                <a:close/>
              </a:path>
            </a:pathLst>
          </a:custGeom>
          <a:solidFill>
            <a:srgbClr val="FFC000"/>
          </a:solidFill>
          <a:ln w="4984"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2F3F80EE-6A85-4D1C-98D4-50A2ED308708}"/>
              </a:ext>
            </a:extLst>
          </p:cNvPr>
          <p:cNvSpPr/>
          <p:nvPr/>
        </p:nvSpPr>
        <p:spPr>
          <a:xfrm>
            <a:off x="1173836" y="986767"/>
            <a:ext cx="150216" cy="218993"/>
          </a:xfrm>
          <a:custGeom>
            <a:avLst/>
            <a:gdLst>
              <a:gd name="connsiteX0" fmla="*/ 0 w 150216"/>
              <a:gd name="connsiteY0" fmla="*/ 179695 h 218993"/>
              <a:gd name="connsiteX1" fmla="*/ 5783 w 150216"/>
              <a:gd name="connsiteY1" fmla="*/ 162845 h 218993"/>
              <a:gd name="connsiteX2" fmla="*/ 62913 w 150216"/>
              <a:gd name="connsiteY2" fmla="*/ 25004 h 218993"/>
              <a:gd name="connsiteX3" fmla="*/ 111319 w 150216"/>
              <a:gd name="connsiteY3" fmla="*/ 6609 h 218993"/>
              <a:gd name="connsiteX4" fmla="*/ 131509 w 150216"/>
              <a:gd name="connsiteY4" fmla="*/ 16330 h 218993"/>
              <a:gd name="connsiteX5" fmla="*/ 146315 w 150216"/>
              <a:gd name="connsiteY5" fmla="*/ 54965 h 218993"/>
              <a:gd name="connsiteX6" fmla="*/ 69593 w 150216"/>
              <a:gd name="connsiteY6" fmla="*/ 202826 h 218993"/>
              <a:gd name="connsiteX7" fmla="*/ 33949 w 150216"/>
              <a:gd name="connsiteY7" fmla="*/ 216286 h 218993"/>
              <a:gd name="connsiteX8" fmla="*/ 0 w 150216"/>
              <a:gd name="connsiteY8" fmla="*/ 179645 h 21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6" h="218993">
                <a:moveTo>
                  <a:pt x="0" y="179695"/>
                </a:moveTo>
                <a:cubicBezTo>
                  <a:pt x="1496" y="175308"/>
                  <a:pt x="3290" y="168927"/>
                  <a:pt x="5783" y="162845"/>
                </a:cubicBezTo>
                <a:cubicBezTo>
                  <a:pt x="24727" y="116881"/>
                  <a:pt x="43670" y="70868"/>
                  <a:pt x="62913" y="25004"/>
                </a:cubicBezTo>
                <a:cubicBezTo>
                  <a:pt x="74130" y="-1766"/>
                  <a:pt x="84549" y="-5555"/>
                  <a:pt x="111319" y="6609"/>
                </a:cubicBezTo>
                <a:cubicBezTo>
                  <a:pt x="118099" y="9700"/>
                  <a:pt x="124730" y="13239"/>
                  <a:pt x="131509" y="16330"/>
                </a:cubicBezTo>
                <a:cubicBezTo>
                  <a:pt x="149057" y="24406"/>
                  <a:pt x="154890" y="38016"/>
                  <a:pt x="146315" y="54965"/>
                </a:cubicBezTo>
                <a:cubicBezTo>
                  <a:pt x="121340" y="104568"/>
                  <a:pt x="95616" y="153772"/>
                  <a:pt x="69593" y="202826"/>
                </a:cubicBezTo>
                <a:cubicBezTo>
                  <a:pt x="62165" y="216835"/>
                  <a:pt x="49702" y="222966"/>
                  <a:pt x="33949" y="216286"/>
                </a:cubicBezTo>
                <a:cubicBezTo>
                  <a:pt x="18096" y="209556"/>
                  <a:pt x="150" y="204322"/>
                  <a:pt x="0" y="179645"/>
                </a:cubicBezTo>
                <a:close/>
              </a:path>
            </a:pathLst>
          </a:custGeom>
          <a:solidFill>
            <a:srgbClr val="FFC000"/>
          </a:solidFill>
          <a:ln w="4984"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4C0627F5-7B13-46DA-AF58-1E1B797B5CCD}"/>
              </a:ext>
            </a:extLst>
          </p:cNvPr>
          <p:cNvSpPr/>
          <p:nvPr/>
        </p:nvSpPr>
        <p:spPr>
          <a:xfrm>
            <a:off x="5621229" y="2650294"/>
            <a:ext cx="136498" cy="136508"/>
          </a:xfrm>
          <a:custGeom>
            <a:avLst/>
            <a:gdLst>
              <a:gd name="connsiteX0" fmla="*/ 0 w 136498"/>
              <a:gd name="connsiteY0" fmla="*/ 66365 h 136508"/>
              <a:gd name="connsiteX1" fmla="*/ 69045 w 136498"/>
              <a:gd name="connsiteY1" fmla="*/ 12 h 136508"/>
              <a:gd name="connsiteX2" fmla="*/ 136495 w 136498"/>
              <a:gd name="connsiteY2" fmla="*/ 66415 h 136508"/>
              <a:gd name="connsiteX3" fmla="*/ 67899 w 136498"/>
              <a:gd name="connsiteY3" fmla="*/ 136507 h 136508"/>
              <a:gd name="connsiteX4" fmla="*/ 0 w 136498"/>
              <a:gd name="connsiteY4" fmla="*/ 66365 h 13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8" h="136508">
                <a:moveTo>
                  <a:pt x="0" y="66365"/>
                </a:moveTo>
                <a:cubicBezTo>
                  <a:pt x="149" y="29175"/>
                  <a:pt x="31208" y="-686"/>
                  <a:pt x="69045" y="12"/>
                </a:cubicBezTo>
                <a:cubicBezTo>
                  <a:pt x="104838" y="710"/>
                  <a:pt x="136096" y="31469"/>
                  <a:pt x="136495" y="66415"/>
                </a:cubicBezTo>
                <a:cubicBezTo>
                  <a:pt x="136894" y="105349"/>
                  <a:pt x="106733" y="136158"/>
                  <a:pt x="67899" y="136507"/>
                </a:cubicBezTo>
                <a:cubicBezTo>
                  <a:pt x="29313" y="136806"/>
                  <a:pt x="-100" y="106396"/>
                  <a:pt x="0" y="66365"/>
                </a:cubicBezTo>
                <a:close/>
              </a:path>
            </a:pathLst>
          </a:custGeom>
          <a:solidFill>
            <a:srgbClr val="FFC000"/>
          </a:solidFill>
          <a:ln w="4984" cap="flat">
            <a:noFill/>
            <a:prstDash val="solid"/>
            <a:miter/>
          </a:ln>
        </p:spPr>
        <p:txBody>
          <a:bodyPr rtlCol="0" anchor="ctr"/>
          <a:lstStyle/>
          <a:p>
            <a:endParaRPr lang="LID4096"/>
          </a:p>
        </p:txBody>
      </p:sp>
      <p:sp>
        <p:nvSpPr>
          <p:cNvPr id="80" name="Forma libre: forma 79">
            <a:extLst>
              <a:ext uri="{FF2B5EF4-FFF2-40B4-BE49-F238E27FC236}">
                <a16:creationId xmlns:a16="http://schemas.microsoft.com/office/drawing/2014/main" id="{541E7B36-6E82-4159-9F31-4708B560104B}"/>
              </a:ext>
            </a:extLst>
          </p:cNvPr>
          <p:cNvSpPr/>
          <p:nvPr/>
        </p:nvSpPr>
        <p:spPr>
          <a:xfrm>
            <a:off x="5104564" y="2681626"/>
            <a:ext cx="115169" cy="139028"/>
          </a:xfrm>
          <a:custGeom>
            <a:avLst/>
            <a:gdLst>
              <a:gd name="connsiteX0" fmla="*/ 0 w 115169"/>
              <a:gd name="connsiteY0" fmla="*/ 67785 h 139028"/>
              <a:gd name="connsiteX1" fmla="*/ 0 w 115169"/>
              <a:gd name="connsiteY1" fmla="*/ 42959 h 139028"/>
              <a:gd name="connsiteX2" fmla="*/ 44617 w 115169"/>
              <a:gd name="connsiteY2" fmla="*/ 236 h 139028"/>
              <a:gd name="connsiteX3" fmla="*/ 79115 w 115169"/>
              <a:gd name="connsiteY3" fmla="*/ 3975 h 139028"/>
              <a:gd name="connsiteX4" fmla="*/ 106882 w 115169"/>
              <a:gd name="connsiteY4" fmla="*/ 52830 h 139028"/>
              <a:gd name="connsiteX5" fmla="*/ 108827 w 115169"/>
              <a:gd name="connsiteY5" fmla="*/ 75512 h 139028"/>
              <a:gd name="connsiteX6" fmla="*/ 78217 w 115169"/>
              <a:gd name="connsiteY6" fmla="*/ 135335 h 139028"/>
              <a:gd name="connsiteX7" fmla="*/ 23829 w 115169"/>
              <a:gd name="connsiteY7" fmla="*/ 138974 h 139028"/>
              <a:gd name="connsiteX8" fmla="*/ 99 w 115169"/>
              <a:gd name="connsiteY8" fmla="*/ 115045 h 139028"/>
              <a:gd name="connsiteX9" fmla="*/ 199 w 115169"/>
              <a:gd name="connsiteY9" fmla="*/ 67885 h 139028"/>
              <a:gd name="connsiteX10" fmla="*/ 50 w 115169"/>
              <a:gd name="connsiteY10" fmla="*/ 67885 h 13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169" h="139028">
                <a:moveTo>
                  <a:pt x="0" y="67785"/>
                </a:moveTo>
                <a:cubicBezTo>
                  <a:pt x="0" y="59510"/>
                  <a:pt x="0" y="51234"/>
                  <a:pt x="0" y="42959"/>
                </a:cubicBezTo>
                <a:cubicBezTo>
                  <a:pt x="0" y="-562"/>
                  <a:pt x="0" y="-761"/>
                  <a:pt x="44617" y="236"/>
                </a:cubicBezTo>
                <a:cubicBezTo>
                  <a:pt x="56133" y="485"/>
                  <a:pt x="67799" y="1681"/>
                  <a:pt x="79115" y="3975"/>
                </a:cubicBezTo>
                <a:cubicBezTo>
                  <a:pt x="106783" y="9558"/>
                  <a:pt x="116454" y="26159"/>
                  <a:pt x="106882" y="52830"/>
                </a:cubicBezTo>
                <a:cubicBezTo>
                  <a:pt x="103742" y="61604"/>
                  <a:pt x="104290" y="67337"/>
                  <a:pt x="108827" y="75512"/>
                </a:cubicBezTo>
                <a:cubicBezTo>
                  <a:pt x="124430" y="103728"/>
                  <a:pt x="110123" y="131346"/>
                  <a:pt x="78217" y="135335"/>
                </a:cubicBezTo>
                <a:cubicBezTo>
                  <a:pt x="60221" y="137578"/>
                  <a:pt x="41975" y="138076"/>
                  <a:pt x="23829" y="138974"/>
                </a:cubicBezTo>
                <a:cubicBezTo>
                  <a:pt x="7328" y="139771"/>
                  <a:pt x="-449" y="131845"/>
                  <a:pt x="99" y="115045"/>
                </a:cubicBezTo>
                <a:cubicBezTo>
                  <a:pt x="598" y="99341"/>
                  <a:pt x="199" y="83588"/>
                  <a:pt x="199" y="67885"/>
                </a:cubicBezTo>
                <a:lnTo>
                  <a:pt x="50" y="67885"/>
                </a:lnTo>
                <a:close/>
              </a:path>
            </a:pathLst>
          </a:custGeom>
          <a:solidFill>
            <a:srgbClr val="FFC000"/>
          </a:solidFill>
          <a:ln w="4984" cap="flat">
            <a:noFill/>
            <a:prstDash val="solid"/>
            <a:miter/>
          </a:ln>
        </p:spPr>
        <p:txBody>
          <a:bodyPr rtlCol="0" anchor="ctr"/>
          <a:lstStyle/>
          <a:p>
            <a:endParaRPr lang="LID4096"/>
          </a:p>
        </p:txBody>
      </p:sp>
      <p:sp>
        <p:nvSpPr>
          <p:cNvPr id="81" name="Forma libre: forma 80">
            <a:extLst>
              <a:ext uri="{FF2B5EF4-FFF2-40B4-BE49-F238E27FC236}">
                <a16:creationId xmlns:a16="http://schemas.microsoft.com/office/drawing/2014/main" id="{9B5134FA-E9D9-4909-9CE7-D0849F0BE4DE}"/>
              </a:ext>
            </a:extLst>
          </p:cNvPr>
          <p:cNvSpPr/>
          <p:nvPr/>
        </p:nvSpPr>
        <p:spPr>
          <a:xfrm>
            <a:off x="4961655" y="2681252"/>
            <a:ext cx="123919" cy="140345"/>
          </a:xfrm>
          <a:custGeom>
            <a:avLst/>
            <a:gdLst>
              <a:gd name="connsiteX0" fmla="*/ 65937 w 123919"/>
              <a:gd name="connsiteY0" fmla="*/ 411 h 140345"/>
              <a:gd name="connsiteX1" fmla="*/ 95250 w 123919"/>
              <a:gd name="connsiteY1" fmla="*/ 24090 h 140345"/>
              <a:gd name="connsiteX2" fmla="*/ 120176 w 123919"/>
              <a:gd name="connsiteY2" fmla="*/ 112777 h 140345"/>
              <a:gd name="connsiteX3" fmla="*/ 116637 w 123919"/>
              <a:gd name="connsiteY3" fmla="*/ 136507 h 140345"/>
              <a:gd name="connsiteX4" fmla="*/ 80693 w 123919"/>
              <a:gd name="connsiteY4" fmla="*/ 130076 h 140345"/>
              <a:gd name="connsiteX5" fmla="*/ 44601 w 123919"/>
              <a:gd name="connsiteY5" fmla="*/ 129079 h 140345"/>
              <a:gd name="connsiteX6" fmla="*/ 8807 w 123919"/>
              <a:gd name="connsiteY6" fmla="*/ 137504 h 140345"/>
              <a:gd name="connsiteX7" fmla="*/ 5367 w 123919"/>
              <a:gd name="connsiteY7" fmla="*/ 110085 h 140345"/>
              <a:gd name="connsiteX8" fmla="*/ 28997 w 123919"/>
              <a:gd name="connsiteY8" fmla="*/ 26184 h 140345"/>
              <a:gd name="connsiteX9" fmla="*/ 66037 w 123919"/>
              <a:gd name="connsiteY9" fmla="*/ 411 h 14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19" h="140345">
                <a:moveTo>
                  <a:pt x="65937" y="411"/>
                </a:moveTo>
                <a:cubicBezTo>
                  <a:pt x="82039" y="-2032"/>
                  <a:pt x="90863" y="6493"/>
                  <a:pt x="95250" y="24090"/>
                </a:cubicBezTo>
                <a:cubicBezTo>
                  <a:pt x="102628" y="53902"/>
                  <a:pt x="112050" y="83165"/>
                  <a:pt x="120176" y="112777"/>
                </a:cubicBezTo>
                <a:cubicBezTo>
                  <a:pt x="122419" y="120953"/>
                  <a:pt x="128950" y="131920"/>
                  <a:pt x="116637" y="136507"/>
                </a:cubicBezTo>
                <a:cubicBezTo>
                  <a:pt x="104323" y="141143"/>
                  <a:pt x="88919" y="144084"/>
                  <a:pt x="80693" y="130076"/>
                </a:cubicBezTo>
                <a:cubicBezTo>
                  <a:pt x="68131" y="108639"/>
                  <a:pt x="57462" y="109088"/>
                  <a:pt x="44601" y="129079"/>
                </a:cubicBezTo>
                <a:cubicBezTo>
                  <a:pt x="35627" y="143087"/>
                  <a:pt x="20921" y="141542"/>
                  <a:pt x="8807" y="137504"/>
                </a:cubicBezTo>
                <a:cubicBezTo>
                  <a:pt x="-7146" y="132169"/>
                  <a:pt x="2974" y="119308"/>
                  <a:pt x="5367" y="110085"/>
                </a:cubicBezTo>
                <a:cubicBezTo>
                  <a:pt x="12695" y="81968"/>
                  <a:pt x="20921" y="54101"/>
                  <a:pt x="28997" y="26184"/>
                </a:cubicBezTo>
                <a:cubicBezTo>
                  <a:pt x="35926" y="2205"/>
                  <a:pt x="38867" y="112"/>
                  <a:pt x="66037" y="411"/>
                </a:cubicBezTo>
                <a:close/>
              </a:path>
            </a:pathLst>
          </a:custGeom>
          <a:solidFill>
            <a:srgbClr val="FFC000"/>
          </a:solidFill>
          <a:ln w="4984" cap="flat">
            <a:noFill/>
            <a:prstDash val="solid"/>
            <a:miter/>
          </a:ln>
        </p:spPr>
        <p:txBody>
          <a:bodyPr rtlCol="0" anchor="ctr"/>
          <a:lstStyle/>
          <a:p>
            <a:endParaRPr lang="LID4096"/>
          </a:p>
        </p:txBody>
      </p:sp>
      <p:sp>
        <p:nvSpPr>
          <p:cNvPr id="82" name="Forma libre: forma 81">
            <a:extLst>
              <a:ext uri="{FF2B5EF4-FFF2-40B4-BE49-F238E27FC236}">
                <a16:creationId xmlns:a16="http://schemas.microsoft.com/office/drawing/2014/main" id="{AAAD26FE-1D6D-4B9F-97F3-98CEC3E9EF1A}"/>
              </a:ext>
            </a:extLst>
          </p:cNvPr>
          <p:cNvSpPr/>
          <p:nvPr/>
        </p:nvSpPr>
        <p:spPr>
          <a:xfrm>
            <a:off x="5243194" y="2677815"/>
            <a:ext cx="118428" cy="145166"/>
          </a:xfrm>
          <a:custGeom>
            <a:avLst/>
            <a:gdLst>
              <a:gd name="connsiteX0" fmla="*/ 8 w 118428"/>
              <a:gd name="connsiteY0" fmla="*/ 72245 h 145166"/>
              <a:gd name="connsiteX1" fmla="*/ 89343 w 118428"/>
              <a:gd name="connsiteY1" fmla="*/ 7138 h 145166"/>
              <a:gd name="connsiteX2" fmla="*/ 110480 w 118428"/>
              <a:gd name="connsiteY2" fmla="*/ 23589 h 145166"/>
              <a:gd name="connsiteX3" fmla="*/ 112025 w 118428"/>
              <a:gd name="connsiteY3" fmla="*/ 54248 h 145166"/>
              <a:gd name="connsiteX4" fmla="*/ 74487 w 118428"/>
              <a:gd name="connsiteY4" fmla="*/ 47718 h 145166"/>
              <a:gd name="connsiteX5" fmla="*/ 55842 w 118428"/>
              <a:gd name="connsiteY5" fmla="*/ 36202 h 145166"/>
              <a:gd name="connsiteX6" fmla="*/ 46819 w 118428"/>
              <a:gd name="connsiteY6" fmla="*/ 55046 h 145166"/>
              <a:gd name="connsiteX7" fmla="*/ 47467 w 118428"/>
              <a:gd name="connsiteY7" fmla="*/ 97320 h 145166"/>
              <a:gd name="connsiteX8" fmla="*/ 59082 w 118428"/>
              <a:gd name="connsiteY8" fmla="*/ 111329 h 145166"/>
              <a:gd name="connsiteX9" fmla="*/ 71645 w 118428"/>
              <a:gd name="connsiteY9" fmla="*/ 101658 h 145166"/>
              <a:gd name="connsiteX10" fmla="*/ 110280 w 118428"/>
              <a:gd name="connsiteY10" fmla="*/ 86951 h 145166"/>
              <a:gd name="connsiteX11" fmla="*/ 117708 w 118428"/>
              <a:gd name="connsiteY11" fmla="*/ 97620 h 145166"/>
              <a:gd name="connsiteX12" fmla="*/ 108137 w 118428"/>
              <a:gd name="connsiteY12" fmla="*/ 127880 h 145166"/>
              <a:gd name="connsiteX13" fmla="*/ 33458 w 118428"/>
              <a:gd name="connsiteY13" fmla="*/ 141240 h 145166"/>
              <a:gd name="connsiteX14" fmla="*/ 8 w 118428"/>
              <a:gd name="connsiteY14" fmla="*/ 94728 h 145166"/>
              <a:gd name="connsiteX15" fmla="*/ 8 w 118428"/>
              <a:gd name="connsiteY15" fmla="*/ 72345 h 14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428" h="145166">
                <a:moveTo>
                  <a:pt x="8" y="72245"/>
                </a:moveTo>
                <a:cubicBezTo>
                  <a:pt x="107" y="12672"/>
                  <a:pt x="36599" y="-13899"/>
                  <a:pt x="89343" y="7138"/>
                </a:cubicBezTo>
                <a:cubicBezTo>
                  <a:pt x="98017" y="10578"/>
                  <a:pt x="106193" y="15015"/>
                  <a:pt x="110480" y="23589"/>
                </a:cubicBezTo>
                <a:cubicBezTo>
                  <a:pt x="115515" y="33659"/>
                  <a:pt x="124687" y="47219"/>
                  <a:pt x="112025" y="54248"/>
                </a:cubicBezTo>
                <a:cubicBezTo>
                  <a:pt x="101207" y="60280"/>
                  <a:pt x="84308" y="62623"/>
                  <a:pt x="74487" y="47718"/>
                </a:cubicBezTo>
                <a:cubicBezTo>
                  <a:pt x="69751" y="40539"/>
                  <a:pt x="66510" y="32214"/>
                  <a:pt x="55842" y="36202"/>
                </a:cubicBezTo>
                <a:cubicBezTo>
                  <a:pt x="47367" y="39393"/>
                  <a:pt x="46919" y="47618"/>
                  <a:pt x="46819" y="55046"/>
                </a:cubicBezTo>
                <a:cubicBezTo>
                  <a:pt x="46669" y="69104"/>
                  <a:pt x="46819" y="83212"/>
                  <a:pt x="47467" y="97320"/>
                </a:cubicBezTo>
                <a:cubicBezTo>
                  <a:pt x="47816" y="104350"/>
                  <a:pt x="51056" y="110332"/>
                  <a:pt x="59082" y="111329"/>
                </a:cubicBezTo>
                <a:cubicBezTo>
                  <a:pt x="66111" y="112176"/>
                  <a:pt x="70249" y="107590"/>
                  <a:pt x="71645" y="101658"/>
                </a:cubicBezTo>
                <a:cubicBezTo>
                  <a:pt x="77328" y="77629"/>
                  <a:pt x="96322" y="88347"/>
                  <a:pt x="110280" y="86951"/>
                </a:cubicBezTo>
                <a:cubicBezTo>
                  <a:pt x="116512" y="86303"/>
                  <a:pt x="117708" y="92186"/>
                  <a:pt x="117708" y="97620"/>
                </a:cubicBezTo>
                <a:cubicBezTo>
                  <a:pt x="117708" y="108736"/>
                  <a:pt x="115116" y="119106"/>
                  <a:pt x="108137" y="127880"/>
                </a:cubicBezTo>
                <a:cubicBezTo>
                  <a:pt x="95524" y="143782"/>
                  <a:pt x="60379" y="149864"/>
                  <a:pt x="33458" y="141240"/>
                </a:cubicBezTo>
                <a:cubicBezTo>
                  <a:pt x="10776" y="133962"/>
                  <a:pt x="-341" y="118557"/>
                  <a:pt x="8" y="94728"/>
                </a:cubicBezTo>
                <a:cubicBezTo>
                  <a:pt x="107" y="87250"/>
                  <a:pt x="8" y="79822"/>
                  <a:pt x="8" y="72345"/>
                </a:cubicBezTo>
                <a:close/>
              </a:path>
            </a:pathLst>
          </a:custGeom>
          <a:solidFill>
            <a:srgbClr val="FFC000"/>
          </a:solidFill>
          <a:ln w="4984" cap="flat">
            <a:noFill/>
            <a:prstDash val="solid"/>
            <a:miter/>
          </a:ln>
        </p:spPr>
        <p:txBody>
          <a:bodyPr rtlCol="0" anchor="ctr"/>
          <a:lstStyle/>
          <a:p>
            <a:endParaRPr lang="LID4096"/>
          </a:p>
        </p:txBody>
      </p:sp>
      <p:sp>
        <p:nvSpPr>
          <p:cNvPr id="92" name="Forma libre: forma 91">
            <a:extLst>
              <a:ext uri="{FF2B5EF4-FFF2-40B4-BE49-F238E27FC236}">
                <a16:creationId xmlns:a16="http://schemas.microsoft.com/office/drawing/2014/main" id="{35757B6E-BDED-413E-882C-44A66910B9D8}"/>
              </a:ext>
            </a:extLst>
          </p:cNvPr>
          <p:cNvSpPr/>
          <p:nvPr/>
        </p:nvSpPr>
        <p:spPr>
          <a:xfrm>
            <a:off x="5193505" y="2953884"/>
            <a:ext cx="170311" cy="54667"/>
          </a:xfrm>
          <a:custGeom>
            <a:avLst/>
            <a:gdLst>
              <a:gd name="connsiteX0" fmla="*/ 85840 w 170311"/>
              <a:gd name="connsiteY0" fmla="*/ 1018 h 54667"/>
              <a:gd name="connsiteX1" fmla="*/ 157826 w 170311"/>
              <a:gd name="connsiteY1" fmla="*/ 1068 h 54667"/>
              <a:gd name="connsiteX2" fmla="*/ 166052 w 170311"/>
              <a:gd name="connsiteY2" fmla="*/ 16970 h 54667"/>
              <a:gd name="connsiteX3" fmla="*/ 92969 w 170311"/>
              <a:gd name="connsiteY3" fmla="*/ 53961 h 54667"/>
              <a:gd name="connsiteX4" fmla="*/ 43466 w 170311"/>
              <a:gd name="connsiteY4" fmla="*/ 53263 h 54667"/>
              <a:gd name="connsiteX5" fmla="*/ 16346 w 170311"/>
              <a:gd name="connsiteY5" fmla="*/ 28436 h 54667"/>
              <a:gd name="connsiteX6" fmla="*/ 1191 w 170311"/>
              <a:gd name="connsiteY6" fmla="*/ 5853 h 54667"/>
              <a:gd name="connsiteX7" fmla="*/ 31152 w 170311"/>
              <a:gd name="connsiteY7" fmla="*/ 1716 h 54667"/>
              <a:gd name="connsiteX8" fmla="*/ 85790 w 170311"/>
              <a:gd name="connsiteY8" fmla="*/ 1566 h 54667"/>
              <a:gd name="connsiteX9" fmla="*/ 85790 w 170311"/>
              <a:gd name="connsiteY9" fmla="*/ 1018 h 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11" h="54667">
                <a:moveTo>
                  <a:pt x="85840" y="1018"/>
                </a:moveTo>
                <a:cubicBezTo>
                  <a:pt x="109819" y="1018"/>
                  <a:pt x="133847" y="868"/>
                  <a:pt x="157826" y="1068"/>
                </a:cubicBezTo>
                <a:cubicBezTo>
                  <a:pt x="169990" y="1167"/>
                  <a:pt x="174327" y="3560"/>
                  <a:pt x="166052" y="16970"/>
                </a:cubicBezTo>
                <a:cubicBezTo>
                  <a:pt x="148853" y="44987"/>
                  <a:pt x="126120" y="57949"/>
                  <a:pt x="92969" y="53961"/>
                </a:cubicBezTo>
                <a:cubicBezTo>
                  <a:pt x="76667" y="52016"/>
                  <a:pt x="59867" y="52016"/>
                  <a:pt x="43466" y="53263"/>
                </a:cubicBezTo>
                <a:cubicBezTo>
                  <a:pt x="24672" y="54708"/>
                  <a:pt x="23874" y="37809"/>
                  <a:pt x="16346" y="28436"/>
                </a:cubicBezTo>
                <a:cubicBezTo>
                  <a:pt x="10613" y="21308"/>
                  <a:pt x="-4292" y="16023"/>
                  <a:pt x="1191" y="5853"/>
                </a:cubicBezTo>
                <a:cubicBezTo>
                  <a:pt x="6725" y="-4416"/>
                  <a:pt x="20833" y="2015"/>
                  <a:pt x="31152" y="1716"/>
                </a:cubicBezTo>
                <a:cubicBezTo>
                  <a:pt x="49348" y="1167"/>
                  <a:pt x="67544" y="1566"/>
                  <a:pt x="85790" y="1566"/>
                </a:cubicBezTo>
                <a:cubicBezTo>
                  <a:pt x="85790" y="1367"/>
                  <a:pt x="85790" y="1217"/>
                  <a:pt x="85790" y="1018"/>
                </a:cubicBezTo>
                <a:close/>
              </a:path>
            </a:pathLst>
          </a:custGeom>
          <a:solidFill>
            <a:srgbClr val="FFC000"/>
          </a:solidFill>
          <a:ln w="4984" cap="flat">
            <a:noFill/>
            <a:prstDash val="solid"/>
            <a:miter/>
          </a:ln>
        </p:spPr>
        <p:txBody>
          <a:bodyPr rtlCol="0" anchor="ctr"/>
          <a:lstStyle/>
          <a:p>
            <a:endParaRPr lang="LID4096"/>
          </a:p>
        </p:txBody>
      </p:sp>
      <p:sp>
        <p:nvSpPr>
          <p:cNvPr id="93" name="Forma libre: forma 92">
            <a:extLst>
              <a:ext uri="{FF2B5EF4-FFF2-40B4-BE49-F238E27FC236}">
                <a16:creationId xmlns:a16="http://schemas.microsoft.com/office/drawing/2014/main" id="{4E39C45A-037F-4DC1-B37A-7EF7B0B74755}"/>
              </a:ext>
            </a:extLst>
          </p:cNvPr>
          <p:cNvSpPr/>
          <p:nvPr/>
        </p:nvSpPr>
        <p:spPr>
          <a:xfrm>
            <a:off x="956505" y="1184584"/>
            <a:ext cx="105965" cy="84039"/>
          </a:xfrm>
          <a:custGeom>
            <a:avLst/>
            <a:gdLst>
              <a:gd name="connsiteX0" fmla="*/ 105962 w 105965"/>
              <a:gd name="connsiteY0" fmla="*/ 37962 h 84039"/>
              <a:gd name="connsiteX1" fmla="*/ 39809 w 105965"/>
              <a:gd name="connsiteY1" fmla="*/ 83427 h 84039"/>
              <a:gd name="connsiteX2" fmla="*/ 2669 w 105965"/>
              <a:gd name="connsiteY2" fmla="*/ 58850 h 84039"/>
              <a:gd name="connsiteX3" fmla="*/ 24354 w 105965"/>
              <a:gd name="connsiteY3" fmla="*/ 13784 h 84039"/>
              <a:gd name="connsiteX4" fmla="*/ 59550 w 105965"/>
              <a:gd name="connsiteY4" fmla="*/ 1570 h 84039"/>
              <a:gd name="connsiteX5" fmla="*/ 105962 w 105965"/>
              <a:gd name="connsiteY5" fmla="*/ 37962 h 8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65" h="84039">
                <a:moveTo>
                  <a:pt x="105962" y="37962"/>
                </a:moveTo>
                <a:cubicBezTo>
                  <a:pt x="106311" y="60096"/>
                  <a:pt x="82183" y="76597"/>
                  <a:pt x="39809" y="83427"/>
                </a:cubicBezTo>
                <a:cubicBezTo>
                  <a:pt x="19818" y="86618"/>
                  <a:pt x="8502" y="77195"/>
                  <a:pt x="2669" y="58850"/>
                </a:cubicBezTo>
                <a:cubicBezTo>
                  <a:pt x="-4360" y="36865"/>
                  <a:pt x="2370" y="22209"/>
                  <a:pt x="24354" y="13784"/>
                </a:cubicBezTo>
                <a:cubicBezTo>
                  <a:pt x="35970" y="9297"/>
                  <a:pt x="47536" y="4561"/>
                  <a:pt x="59550" y="1570"/>
                </a:cubicBezTo>
                <a:cubicBezTo>
                  <a:pt x="86719" y="-5110"/>
                  <a:pt x="105464" y="9995"/>
                  <a:pt x="105962" y="37962"/>
                </a:cubicBezTo>
                <a:close/>
              </a:path>
            </a:pathLst>
          </a:custGeom>
          <a:solidFill>
            <a:srgbClr val="FFC000"/>
          </a:solidFill>
          <a:ln w="4984" cap="flat">
            <a:noFill/>
            <a:prstDash val="solid"/>
            <a:miter/>
          </a:ln>
        </p:spPr>
        <p:txBody>
          <a:bodyPr rtlCol="0" anchor="ctr"/>
          <a:lstStyle/>
          <a:p>
            <a:endParaRPr lang="LID4096"/>
          </a:p>
        </p:txBody>
      </p:sp>
      <p:sp>
        <p:nvSpPr>
          <p:cNvPr id="94" name="Forma libre: forma 93">
            <a:extLst>
              <a:ext uri="{FF2B5EF4-FFF2-40B4-BE49-F238E27FC236}">
                <a16:creationId xmlns:a16="http://schemas.microsoft.com/office/drawing/2014/main" id="{6DE673B0-48B9-4E2C-841B-5E7175F56E7E}"/>
              </a:ext>
            </a:extLst>
          </p:cNvPr>
          <p:cNvSpPr/>
          <p:nvPr/>
        </p:nvSpPr>
        <p:spPr>
          <a:xfrm>
            <a:off x="789993" y="1314662"/>
            <a:ext cx="94046" cy="97988"/>
          </a:xfrm>
          <a:custGeom>
            <a:avLst/>
            <a:gdLst>
              <a:gd name="connsiteX0" fmla="*/ 63245 w 94046"/>
              <a:gd name="connsiteY0" fmla="*/ 60 h 97988"/>
              <a:gd name="connsiteX1" fmla="*/ 89517 w 94046"/>
              <a:gd name="connsiteY1" fmla="*/ 20649 h 97988"/>
              <a:gd name="connsiteX2" fmla="*/ 87423 w 94046"/>
              <a:gd name="connsiteY2" fmla="*/ 53052 h 97988"/>
              <a:gd name="connsiteX3" fmla="*/ 61152 w 94046"/>
              <a:gd name="connsiteY3" fmla="*/ 85955 h 97988"/>
              <a:gd name="connsiteX4" fmla="*/ 12945 w 94046"/>
              <a:gd name="connsiteY4" fmla="*/ 87600 h 97988"/>
              <a:gd name="connsiteX5" fmla="*/ 9954 w 94046"/>
              <a:gd name="connsiteY5" fmla="*/ 39642 h 97988"/>
              <a:gd name="connsiteX6" fmla="*/ 33783 w 94046"/>
              <a:gd name="connsiteY6" fmla="*/ 11127 h 97988"/>
              <a:gd name="connsiteX7" fmla="*/ 63195 w 94046"/>
              <a:gd name="connsiteY7" fmla="*/ 60 h 9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6" h="97988">
                <a:moveTo>
                  <a:pt x="63245" y="60"/>
                </a:moveTo>
                <a:cubicBezTo>
                  <a:pt x="72269" y="608"/>
                  <a:pt x="82089" y="9233"/>
                  <a:pt x="89517" y="20649"/>
                </a:cubicBezTo>
                <a:cubicBezTo>
                  <a:pt x="96696" y="31616"/>
                  <a:pt x="94851" y="42982"/>
                  <a:pt x="87423" y="53052"/>
                </a:cubicBezTo>
                <a:cubicBezTo>
                  <a:pt x="79148" y="64369"/>
                  <a:pt x="70773" y="75785"/>
                  <a:pt x="61152" y="85955"/>
                </a:cubicBezTo>
                <a:cubicBezTo>
                  <a:pt x="46395" y="101509"/>
                  <a:pt x="28000" y="101907"/>
                  <a:pt x="12945" y="87600"/>
                </a:cubicBezTo>
                <a:cubicBezTo>
                  <a:pt x="-2609" y="72794"/>
                  <a:pt x="-4803" y="56692"/>
                  <a:pt x="9954" y="39642"/>
                </a:cubicBezTo>
                <a:cubicBezTo>
                  <a:pt x="18079" y="30270"/>
                  <a:pt x="25607" y="20399"/>
                  <a:pt x="33783" y="11127"/>
                </a:cubicBezTo>
                <a:cubicBezTo>
                  <a:pt x="39964" y="4098"/>
                  <a:pt x="47692" y="-588"/>
                  <a:pt x="63195" y="60"/>
                </a:cubicBezTo>
                <a:close/>
              </a:path>
            </a:pathLst>
          </a:custGeom>
          <a:solidFill>
            <a:srgbClr val="FFC000"/>
          </a:solidFill>
          <a:ln w="4984" cap="flat">
            <a:noFill/>
            <a:prstDash val="solid"/>
            <a:miter/>
          </a:ln>
        </p:spPr>
        <p:txBody>
          <a:bodyPr rtlCol="0" anchor="ctr"/>
          <a:lstStyle/>
          <a:p>
            <a:endParaRPr lang="LID4096"/>
          </a:p>
        </p:txBody>
      </p:sp>
      <p:sp>
        <p:nvSpPr>
          <p:cNvPr id="96" name="Forma libre: forma 95">
            <a:extLst>
              <a:ext uri="{FF2B5EF4-FFF2-40B4-BE49-F238E27FC236}">
                <a16:creationId xmlns:a16="http://schemas.microsoft.com/office/drawing/2014/main" id="{F91A4242-C27E-4108-8EEE-32ACCC8A9CAA}"/>
              </a:ext>
            </a:extLst>
          </p:cNvPr>
          <p:cNvSpPr/>
          <p:nvPr/>
        </p:nvSpPr>
        <p:spPr>
          <a:xfrm>
            <a:off x="1249931" y="1308927"/>
            <a:ext cx="93939" cy="97372"/>
          </a:xfrm>
          <a:custGeom>
            <a:avLst/>
            <a:gdLst>
              <a:gd name="connsiteX0" fmla="*/ 61247 w 93939"/>
              <a:gd name="connsiteY0" fmla="*/ 97323 h 97372"/>
              <a:gd name="connsiteX1" fmla="*/ 1873 w 93939"/>
              <a:gd name="connsiteY1" fmla="*/ 46524 h 97372"/>
              <a:gd name="connsiteX2" fmla="*/ 13040 w 93939"/>
              <a:gd name="connsiteY2" fmla="*/ 11179 h 97372"/>
              <a:gd name="connsiteX3" fmla="*/ 16829 w 93939"/>
              <a:gd name="connsiteY3" fmla="*/ 7988 h 97372"/>
              <a:gd name="connsiteX4" fmla="*/ 52971 w 93939"/>
              <a:gd name="connsiteY4" fmla="*/ 7041 h 97372"/>
              <a:gd name="connsiteX5" fmla="*/ 93102 w 93939"/>
              <a:gd name="connsiteY5" fmla="*/ 70154 h 97372"/>
              <a:gd name="connsiteX6" fmla="*/ 61247 w 93939"/>
              <a:gd name="connsiteY6" fmla="*/ 97373 h 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9" h="97372">
                <a:moveTo>
                  <a:pt x="61247" y="97323"/>
                </a:moveTo>
                <a:cubicBezTo>
                  <a:pt x="43499" y="97572"/>
                  <a:pt x="8902" y="66764"/>
                  <a:pt x="1873" y="46524"/>
                </a:cubicBezTo>
                <a:cubicBezTo>
                  <a:pt x="-3162" y="32117"/>
                  <a:pt x="2421" y="20750"/>
                  <a:pt x="13040" y="11179"/>
                </a:cubicBezTo>
                <a:cubicBezTo>
                  <a:pt x="14286" y="10082"/>
                  <a:pt x="15483" y="8935"/>
                  <a:pt x="16829" y="7988"/>
                </a:cubicBezTo>
                <a:cubicBezTo>
                  <a:pt x="28693" y="-885"/>
                  <a:pt x="42652" y="-3926"/>
                  <a:pt x="52971" y="7041"/>
                </a:cubicBezTo>
                <a:cubicBezTo>
                  <a:pt x="70270" y="25337"/>
                  <a:pt x="99234" y="38248"/>
                  <a:pt x="93102" y="70154"/>
                </a:cubicBezTo>
                <a:cubicBezTo>
                  <a:pt x="89961" y="86405"/>
                  <a:pt x="76302" y="96077"/>
                  <a:pt x="61247" y="97373"/>
                </a:cubicBezTo>
                <a:close/>
              </a:path>
            </a:pathLst>
          </a:custGeom>
          <a:solidFill>
            <a:srgbClr val="FFC000"/>
          </a:solidFill>
          <a:ln w="4984" cap="flat">
            <a:noFill/>
            <a:prstDash val="solid"/>
            <a:miter/>
          </a:ln>
        </p:spPr>
        <p:txBody>
          <a:bodyPr rtlCol="0" anchor="ctr"/>
          <a:lstStyle/>
          <a:p>
            <a:endParaRPr lang="LID4096"/>
          </a:p>
        </p:txBody>
      </p:sp>
      <p:sp>
        <p:nvSpPr>
          <p:cNvPr id="97" name="Forma libre: forma 96">
            <a:extLst>
              <a:ext uri="{FF2B5EF4-FFF2-40B4-BE49-F238E27FC236}">
                <a16:creationId xmlns:a16="http://schemas.microsoft.com/office/drawing/2014/main" id="{B47ED121-B53A-4A5D-A05E-0A8D7436A64C}"/>
              </a:ext>
            </a:extLst>
          </p:cNvPr>
          <p:cNvSpPr/>
          <p:nvPr/>
        </p:nvSpPr>
        <p:spPr>
          <a:xfrm>
            <a:off x="1130971" y="1214864"/>
            <a:ext cx="85694" cy="72798"/>
          </a:xfrm>
          <a:custGeom>
            <a:avLst/>
            <a:gdLst>
              <a:gd name="connsiteX0" fmla="*/ 27311 w 85694"/>
              <a:gd name="connsiteY0" fmla="*/ 5 h 72798"/>
              <a:gd name="connsiteX1" fmla="*/ 85489 w 85694"/>
              <a:gd name="connsiteY1" fmla="*/ 43177 h 72798"/>
              <a:gd name="connsiteX2" fmla="*/ 55777 w 85694"/>
              <a:gd name="connsiteY2" fmla="*/ 72689 h 72798"/>
              <a:gd name="connsiteX3" fmla="*/ 142 w 85694"/>
              <a:gd name="connsiteY3" fmla="*/ 29717 h 72798"/>
              <a:gd name="connsiteX4" fmla="*/ 27262 w 85694"/>
              <a:gd name="connsiteY4" fmla="*/ 5 h 7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4" h="72798">
                <a:moveTo>
                  <a:pt x="27311" y="5"/>
                </a:moveTo>
                <a:cubicBezTo>
                  <a:pt x="56325" y="1750"/>
                  <a:pt x="88580" y="26078"/>
                  <a:pt x="85489" y="43177"/>
                </a:cubicBezTo>
                <a:cubicBezTo>
                  <a:pt x="82597" y="59080"/>
                  <a:pt x="76864" y="74235"/>
                  <a:pt x="55777" y="72689"/>
                </a:cubicBezTo>
                <a:cubicBezTo>
                  <a:pt x="28408" y="70695"/>
                  <a:pt x="-2350" y="47414"/>
                  <a:pt x="142" y="29717"/>
                </a:cubicBezTo>
                <a:cubicBezTo>
                  <a:pt x="2485" y="13016"/>
                  <a:pt x="9863" y="-294"/>
                  <a:pt x="27262" y="5"/>
                </a:cubicBezTo>
                <a:close/>
              </a:path>
            </a:pathLst>
          </a:custGeom>
          <a:solidFill>
            <a:srgbClr val="FFC000"/>
          </a:solidFill>
          <a:ln w="4984" cap="flat">
            <a:noFill/>
            <a:prstDash val="solid"/>
            <a:miter/>
          </a:ln>
        </p:spPr>
        <p:txBody>
          <a:bodyPr rtlCol="0" anchor="ctr"/>
          <a:lstStyle/>
          <a:p>
            <a:endParaRPr lang="LID4096"/>
          </a:p>
        </p:txBody>
      </p:sp>
      <p:sp>
        <p:nvSpPr>
          <p:cNvPr id="101" name="Forma libre: forma 100">
            <a:extLst>
              <a:ext uri="{FF2B5EF4-FFF2-40B4-BE49-F238E27FC236}">
                <a16:creationId xmlns:a16="http://schemas.microsoft.com/office/drawing/2014/main" id="{941676C5-FB82-49A9-98C0-A308E551C9CA}"/>
              </a:ext>
            </a:extLst>
          </p:cNvPr>
          <p:cNvSpPr/>
          <p:nvPr/>
        </p:nvSpPr>
        <p:spPr>
          <a:xfrm>
            <a:off x="5514447" y="2954818"/>
            <a:ext cx="68813" cy="52565"/>
          </a:xfrm>
          <a:custGeom>
            <a:avLst/>
            <a:gdLst>
              <a:gd name="connsiteX0" fmla="*/ 28365 w 68813"/>
              <a:gd name="connsiteY0" fmla="*/ 582 h 52565"/>
              <a:gd name="connsiteX1" fmla="*/ 68795 w 68813"/>
              <a:gd name="connsiteY1" fmla="*/ 27701 h 52565"/>
              <a:gd name="connsiteX2" fmla="*/ 56382 w 68813"/>
              <a:gd name="connsiteY2" fmla="*/ 51231 h 52565"/>
              <a:gd name="connsiteX3" fmla="*/ 24875 w 68813"/>
              <a:gd name="connsiteY3" fmla="*/ 43106 h 52565"/>
              <a:gd name="connsiteX4" fmla="*/ 16650 w 68813"/>
              <a:gd name="connsiteY4" fmla="*/ 30742 h 52565"/>
              <a:gd name="connsiteX5" fmla="*/ 996 w 68813"/>
              <a:gd name="connsiteY5" fmla="*/ 5417 h 52565"/>
              <a:gd name="connsiteX6" fmla="*/ 28315 w 68813"/>
              <a:gd name="connsiteY6" fmla="*/ 532 h 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3" h="52565">
                <a:moveTo>
                  <a:pt x="28365" y="582"/>
                </a:moveTo>
                <a:cubicBezTo>
                  <a:pt x="63411" y="-316"/>
                  <a:pt x="69194" y="3722"/>
                  <a:pt x="68795" y="27701"/>
                </a:cubicBezTo>
                <a:cubicBezTo>
                  <a:pt x="68646" y="37472"/>
                  <a:pt x="69792" y="48888"/>
                  <a:pt x="56382" y="51231"/>
                </a:cubicBezTo>
                <a:cubicBezTo>
                  <a:pt x="44966" y="53226"/>
                  <a:pt x="33101" y="54571"/>
                  <a:pt x="24875" y="43106"/>
                </a:cubicBezTo>
                <a:cubicBezTo>
                  <a:pt x="21984" y="39068"/>
                  <a:pt x="18844" y="35129"/>
                  <a:pt x="16650" y="30742"/>
                </a:cubicBezTo>
                <a:cubicBezTo>
                  <a:pt x="12014" y="21569"/>
                  <a:pt x="-4138" y="16235"/>
                  <a:pt x="996" y="5417"/>
                </a:cubicBezTo>
                <a:cubicBezTo>
                  <a:pt x="6081" y="-5201"/>
                  <a:pt x="20887" y="3623"/>
                  <a:pt x="28315" y="532"/>
                </a:cubicBezTo>
                <a:close/>
              </a:path>
            </a:pathLst>
          </a:custGeom>
          <a:solidFill>
            <a:srgbClr val="FFC000"/>
          </a:solidFill>
          <a:ln w="4984" cap="flat">
            <a:noFill/>
            <a:prstDash val="solid"/>
            <a:miter/>
          </a:ln>
        </p:spPr>
        <p:txBody>
          <a:bodyPr rtlCol="0" anchor="ctr"/>
          <a:lstStyle/>
          <a:p>
            <a:endParaRPr lang="LID4096"/>
          </a:p>
        </p:txBody>
      </p:sp>
      <p:sp>
        <p:nvSpPr>
          <p:cNvPr id="102" name="Forma libre: forma 101">
            <a:extLst>
              <a:ext uri="{FF2B5EF4-FFF2-40B4-BE49-F238E27FC236}">
                <a16:creationId xmlns:a16="http://schemas.microsoft.com/office/drawing/2014/main" id="{3CA8356F-1D8F-4304-8068-7456DB61E3F1}"/>
              </a:ext>
            </a:extLst>
          </p:cNvPr>
          <p:cNvSpPr/>
          <p:nvPr/>
        </p:nvSpPr>
        <p:spPr>
          <a:xfrm>
            <a:off x="3582489" y="5656744"/>
            <a:ext cx="78075" cy="115358"/>
          </a:xfrm>
          <a:custGeom>
            <a:avLst/>
            <a:gdLst>
              <a:gd name="connsiteX0" fmla="*/ 78012 w 78075"/>
              <a:gd name="connsiteY0" fmla="*/ 59558 h 115358"/>
              <a:gd name="connsiteX1" fmla="*/ 60166 w 78075"/>
              <a:gd name="connsiteY1" fmla="*/ 102430 h 115358"/>
              <a:gd name="connsiteX2" fmla="*/ 11061 w 78075"/>
              <a:gd name="connsiteY2" fmla="*/ 112351 h 115358"/>
              <a:gd name="connsiteX3" fmla="*/ 742 w 78075"/>
              <a:gd name="connsiteY3" fmla="*/ 76906 h 115358"/>
              <a:gd name="connsiteX4" fmla="*/ 493 w 78075"/>
              <a:gd name="connsiteY4" fmla="*/ 24611 h 115358"/>
              <a:gd name="connsiteX5" fmla="*/ 29008 w 78075"/>
              <a:gd name="connsiteY5" fmla="*/ 283 h 115358"/>
              <a:gd name="connsiteX6" fmla="*/ 77963 w 78075"/>
              <a:gd name="connsiteY6" fmla="*/ 59607 h 11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5" h="115358">
                <a:moveTo>
                  <a:pt x="78012" y="59558"/>
                </a:moveTo>
                <a:cubicBezTo>
                  <a:pt x="78661" y="75410"/>
                  <a:pt x="74423" y="91513"/>
                  <a:pt x="60166" y="102430"/>
                </a:cubicBezTo>
                <a:cubicBezTo>
                  <a:pt x="45808" y="113398"/>
                  <a:pt x="28460" y="119330"/>
                  <a:pt x="11061" y="112351"/>
                </a:cubicBezTo>
                <a:cubicBezTo>
                  <a:pt x="-4991" y="105920"/>
                  <a:pt x="1340" y="89419"/>
                  <a:pt x="742" y="76906"/>
                </a:cubicBezTo>
                <a:cubicBezTo>
                  <a:pt x="-56" y="59508"/>
                  <a:pt x="991" y="42010"/>
                  <a:pt x="493" y="24611"/>
                </a:cubicBezTo>
                <a:cubicBezTo>
                  <a:pt x="-106" y="4222"/>
                  <a:pt x="11011" y="-1412"/>
                  <a:pt x="29008" y="283"/>
                </a:cubicBezTo>
                <a:cubicBezTo>
                  <a:pt x="60664" y="3225"/>
                  <a:pt x="78262" y="23813"/>
                  <a:pt x="77963" y="59607"/>
                </a:cubicBezTo>
                <a:close/>
              </a:path>
            </a:pathLst>
          </a:custGeom>
          <a:solidFill>
            <a:srgbClr val="FFC000"/>
          </a:solidFill>
          <a:ln w="4984" cap="flat">
            <a:noFill/>
            <a:prstDash val="solid"/>
            <a:miter/>
          </a:ln>
        </p:spPr>
        <p:txBody>
          <a:bodyPr rtlCol="0" anchor="ctr"/>
          <a:lstStyle/>
          <a:p>
            <a:endParaRPr lang="LID4096"/>
          </a:p>
        </p:txBody>
      </p:sp>
      <p:sp>
        <p:nvSpPr>
          <p:cNvPr id="103" name="Forma libre: forma 102">
            <a:extLst>
              <a:ext uri="{FF2B5EF4-FFF2-40B4-BE49-F238E27FC236}">
                <a16:creationId xmlns:a16="http://schemas.microsoft.com/office/drawing/2014/main" id="{D543757D-E0FC-45D8-9AED-6492B8101D57}"/>
              </a:ext>
            </a:extLst>
          </p:cNvPr>
          <p:cNvSpPr/>
          <p:nvPr/>
        </p:nvSpPr>
        <p:spPr>
          <a:xfrm>
            <a:off x="5108950" y="5861089"/>
            <a:ext cx="214739" cy="251670"/>
          </a:xfrm>
          <a:custGeom>
            <a:avLst/>
            <a:gdLst>
              <a:gd name="connsiteX0" fmla="*/ 170344 w 214739"/>
              <a:gd name="connsiteY0" fmla="*/ 112448 h 251670"/>
              <a:gd name="connsiteX1" fmla="*/ 213915 w 214739"/>
              <a:gd name="connsiteY1" fmla="*/ 184634 h 251670"/>
              <a:gd name="connsiteX2" fmla="*/ 147961 w 214739"/>
              <a:gd name="connsiteY2" fmla="*/ 246998 h 251670"/>
              <a:gd name="connsiteX3" fmla="*/ 18744 w 214739"/>
              <a:gd name="connsiteY3" fmla="*/ 250438 h 251670"/>
              <a:gd name="connsiteX4" fmla="*/ 0 w 214739"/>
              <a:gd name="connsiteY4" fmla="*/ 229301 h 251670"/>
              <a:gd name="connsiteX5" fmla="*/ 0 w 214739"/>
              <a:gd name="connsiteY5" fmla="*/ 22515 h 251670"/>
              <a:gd name="connsiteX6" fmla="*/ 23530 w 214739"/>
              <a:gd name="connsiteY6" fmla="*/ 281 h 251670"/>
              <a:gd name="connsiteX7" fmla="*/ 125627 w 214739"/>
              <a:gd name="connsiteY7" fmla="*/ 1228 h 251670"/>
              <a:gd name="connsiteX8" fmla="*/ 193625 w 214739"/>
              <a:gd name="connsiteY8" fmla="*/ 38418 h 251670"/>
              <a:gd name="connsiteX9" fmla="*/ 170245 w 214739"/>
              <a:gd name="connsiteY9" fmla="*/ 112498 h 251670"/>
              <a:gd name="connsiteX10" fmla="*/ 94121 w 214739"/>
              <a:gd name="connsiteY10" fmla="*/ 199689 h 251670"/>
              <a:gd name="connsiteX11" fmla="*/ 143075 w 214739"/>
              <a:gd name="connsiteY11" fmla="*/ 171024 h 251670"/>
              <a:gd name="connsiteX12" fmla="*/ 96962 w 214739"/>
              <a:gd name="connsiteY12" fmla="*/ 145650 h 251670"/>
              <a:gd name="connsiteX13" fmla="*/ 66702 w 214739"/>
              <a:gd name="connsiteY13" fmla="*/ 173118 h 251670"/>
              <a:gd name="connsiteX14" fmla="*/ 94170 w 214739"/>
              <a:gd name="connsiteY14" fmla="*/ 199689 h 251670"/>
              <a:gd name="connsiteX15" fmla="*/ 92426 w 214739"/>
              <a:gd name="connsiteY15" fmla="*/ 95598 h 251670"/>
              <a:gd name="connsiteX16" fmla="*/ 126923 w 214739"/>
              <a:gd name="connsiteY16" fmla="*/ 73514 h 251670"/>
              <a:gd name="connsiteX17" fmla="*/ 94270 w 214739"/>
              <a:gd name="connsiteY17" fmla="*/ 51280 h 251670"/>
              <a:gd name="connsiteX18" fmla="*/ 67101 w 214739"/>
              <a:gd name="connsiteY18" fmla="*/ 73414 h 251670"/>
              <a:gd name="connsiteX19" fmla="*/ 92426 w 214739"/>
              <a:gd name="connsiteY19" fmla="*/ 95598 h 25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739" h="251670">
                <a:moveTo>
                  <a:pt x="170344" y="112448"/>
                </a:moveTo>
                <a:cubicBezTo>
                  <a:pt x="203596" y="126905"/>
                  <a:pt x="218551" y="150784"/>
                  <a:pt x="213915" y="184634"/>
                </a:cubicBezTo>
                <a:cubicBezTo>
                  <a:pt x="209478" y="216888"/>
                  <a:pt x="185649" y="239770"/>
                  <a:pt x="147961" y="246998"/>
                </a:cubicBezTo>
                <a:cubicBezTo>
                  <a:pt x="105238" y="255224"/>
                  <a:pt x="61866" y="249989"/>
                  <a:pt x="18744" y="250438"/>
                </a:cubicBezTo>
                <a:cubicBezTo>
                  <a:pt x="5035" y="250588"/>
                  <a:pt x="0" y="241963"/>
                  <a:pt x="0" y="229301"/>
                </a:cubicBezTo>
                <a:cubicBezTo>
                  <a:pt x="0" y="160356"/>
                  <a:pt x="50" y="91461"/>
                  <a:pt x="0" y="22515"/>
                </a:cubicBezTo>
                <a:cubicBezTo>
                  <a:pt x="0" y="6712"/>
                  <a:pt x="8575" y="181"/>
                  <a:pt x="23530" y="281"/>
                </a:cubicBezTo>
                <a:cubicBezTo>
                  <a:pt x="57579" y="431"/>
                  <a:pt x="91728" y="-915"/>
                  <a:pt x="125627" y="1228"/>
                </a:cubicBezTo>
                <a:cubicBezTo>
                  <a:pt x="153145" y="2973"/>
                  <a:pt x="182010" y="8008"/>
                  <a:pt x="193625" y="38418"/>
                </a:cubicBezTo>
                <a:cubicBezTo>
                  <a:pt x="204543" y="66983"/>
                  <a:pt x="195520" y="92109"/>
                  <a:pt x="170245" y="112498"/>
                </a:cubicBezTo>
                <a:close/>
                <a:moveTo>
                  <a:pt x="94121" y="199689"/>
                </a:moveTo>
                <a:cubicBezTo>
                  <a:pt x="128269" y="199539"/>
                  <a:pt x="145418" y="189768"/>
                  <a:pt x="143075" y="171024"/>
                </a:cubicBezTo>
                <a:cubicBezTo>
                  <a:pt x="139536" y="143157"/>
                  <a:pt x="116454" y="147046"/>
                  <a:pt x="96962" y="145650"/>
                </a:cubicBezTo>
                <a:cubicBezTo>
                  <a:pt x="76922" y="144204"/>
                  <a:pt x="66752" y="150136"/>
                  <a:pt x="66702" y="173118"/>
                </a:cubicBezTo>
                <a:cubicBezTo>
                  <a:pt x="66652" y="196349"/>
                  <a:pt x="76573" y="202481"/>
                  <a:pt x="94170" y="199689"/>
                </a:cubicBezTo>
                <a:close/>
                <a:moveTo>
                  <a:pt x="92426" y="95598"/>
                </a:moveTo>
                <a:cubicBezTo>
                  <a:pt x="107930" y="94402"/>
                  <a:pt x="127322" y="95398"/>
                  <a:pt x="126923" y="73514"/>
                </a:cubicBezTo>
                <a:cubicBezTo>
                  <a:pt x="126574" y="55068"/>
                  <a:pt x="110671" y="51429"/>
                  <a:pt x="94270" y="51280"/>
                </a:cubicBezTo>
                <a:cubicBezTo>
                  <a:pt x="78567" y="51130"/>
                  <a:pt x="66553" y="52825"/>
                  <a:pt x="67101" y="73414"/>
                </a:cubicBezTo>
                <a:cubicBezTo>
                  <a:pt x="67599" y="91211"/>
                  <a:pt x="76523" y="96595"/>
                  <a:pt x="92426" y="95598"/>
                </a:cubicBezTo>
                <a:close/>
              </a:path>
            </a:pathLst>
          </a:custGeom>
          <a:solidFill>
            <a:srgbClr val="FFC000"/>
          </a:solidFill>
          <a:ln w="4984" cap="flat">
            <a:noFill/>
            <a:prstDash val="solid"/>
            <a:miter/>
          </a:ln>
        </p:spPr>
        <p:txBody>
          <a:bodyPr rtlCol="0" anchor="ctr"/>
          <a:lstStyle/>
          <a:p>
            <a:endParaRPr lang="LID4096"/>
          </a:p>
        </p:txBody>
      </p:sp>
      <p:sp>
        <p:nvSpPr>
          <p:cNvPr id="104" name="Forma libre: forma 103">
            <a:extLst>
              <a:ext uri="{FF2B5EF4-FFF2-40B4-BE49-F238E27FC236}">
                <a16:creationId xmlns:a16="http://schemas.microsoft.com/office/drawing/2014/main" id="{17FFF55A-2228-47D6-A26B-97514F743F4B}"/>
              </a:ext>
            </a:extLst>
          </p:cNvPr>
          <p:cNvSpPr/>
          <p:nvPr/>
        </p:nvSpPr>
        <p:spPr>
          <a:xfrm>
            <a:off x="5063906" y="5555166"/>
            <a:ext cx="257957" cy="264664"/>
          </a:xfrm>
          <a:custGeom>
            <a:avLst/>
            <a:gdLst>
              <a:gd name="connsiteX0" fmla="*/ 219228 w 257957"/>
              <a:gd name="connsiteY0" fmla="*/ 263182 h 264664"/>
              <a:gd name="connsiteX1" fmla="*/ 181390 w 257957"/>
              <a:gd name="connsiteY1" fmla="*/ 234966 h 264664"/>
              <a:gd name="connsiteX2" fmla="*/ 150681 w 257957"/>
              <a:gd name="connsiteY2" fmla="*/ 212583 h 264664"/>
              <a:gd name="connsiteX3" fmla="*/ 123312 w 257957"/>
              <a:gd name="connsiteY3" fmla="*/ 212483 h 264664"/>
              <a:gd name="connsiteX4" fmla="*/ 70220 w 257957"/>
              <a:gd name="connsiteY4" fmla="*/ 245585 h 264664"/>
              <a:gd name="connsiteX5" fmla="*/ 5462 w 257957"/>
              <a:gd name="connsiteY5" fmla="*/ 259244 h 264664"/>
              <a:gd name="connsiteX6" fmla="*/ 2521 w 257957"/>
              <a:gd name="connsiteY6" fmla="*/ 236262 h 264664"/>
              <a:gd name="connsiteX7" fmla="*/ 82683 w 257957"/>
              <a:gd name="connsiteY7" fmla="*/ 19257 h 264664"/>
              <a:gd name="connsiteX8" fmla="*/ 107111 w 257957"/>
              <a:gd name="connsiteY8" fmla="*/ 1908 h 264664"/>
              <a:gd name="connsiteX9" fmla="*/ 186774 w 257957"/>
              <a:gd name="connsiteY9" fmla="*/ 51262 h 264664"/>
              <a:gd name="connsiteX10" fmla="*/ 250784 w 257957"/>
              <a:gd name="connsiteY10" fmla="*/ 223849 h 264664"/>
              <a:gd name="connsiteX11" fmla="*/ 219228 w 257957"/>
              <a:gd name="connsiteY11" fmla="*/ 263132 h 2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957" h="264664">
                <a:moveTo>
                  <a:pt x="219228" y="263182"/>
                </a:moveTo>
                <a:cubicBezTo>
                  <a:pt x="199586" y="267470"/>
                  <a:pt x="186325" y="257798"/>
                  <a:pt x="181390" y="234966"/>
                </a:cubicBezTo>
                <a:cubicBezTo>
                  <a:pt x="177900" y="218764"/>
                  <a:pt x="167432" y="211436"/>
                  <a:pt x="150681" y="212583"/>
                </a:cubicBezTo>
                <a:cubicBezTo>
                  <a:pt x="141608" y="213181"/>
                  <a:pt x="132386" y="213430"/>
                  <a:pt x="123312" y="212483"/>
                </a:cubicBezTo>
                <a:cubicBezTo>
                  <a:pt x="96891" y="209791"/>
                  <a:pt x="76801" y="214128"/>
                  <a:pt x="70220" y="245585"/>
                </a:cubicBezTo>
                <a:cubicBezTo>
                  <a:pt x="66731" y="262335"/>
                  <a:pt x="19172" y="271009"/>
                  <a:pt x="5462" y="259244"/>
                </a:cubicBezTo>
                <a:cubicBezTo>
                  <a:pt x="-2265" y="252614"/>
                  <a:pt x="-370" y="244139"/>
                  <a:pt x="2521" y="236262"/>
                </a:cubicBezTo>
                <a:cubicBezTo>
                  <a:pt x="29142" y="163877"/>
                  <a:pt x="56012" y="91592"/>
                  <a:pt x="82683" y="19257"/>
                </a:cubicBezTo>
                <a:cubicBezTo>
                  <a:pt x="86921" y="7791"/>
                  <a:pt x="94797" y="2955"/>
                  <a:pt x="107111" y="1908"/>
                </a:cubicBezTo>
                <a:cubicBezTo>
                  <a:pt x="164590" y="-3027"/>
                  <a:pt x="166783" y="-2080"/>
                  <a:pt x="186774" y="51262"/>
                </a:cubicBezTo>
                <a:cubicBezTo>
                  <a:pt x="208260" y="108741"/>
                  <a:pt x="229547" y="166270"/>
                  <a:pt x="250784" y="223849"/>
                </a:cubicBezTo>
                <a:cubicBezTo>
                  <a:pt x="264094" y="260042"/>
                  <a:pt x="261702" y="263232"/>
                  <a:pt x="219228" y="263132"/>
                </a:cubicBezTo>
                <a:close/>
              </a:path>
            </a:pathLst>
          </a:custGeom>
          <a:solidFill>
            <a:srgbClr val="FFC000"/>
          </a:solidFill>
          <a:ln w="4984" cap="flat">
            <a:noFill/>
            <a:prstDash val="solid"/>
            <a:miter/>
          </a:ln>
        </p:spPr>
        <p:txBody>
          <a:bodyPr rtlCol="0" anchor="ctr"/>
          <a:lstStyle/>
          <a:p>
            <a:endParaRPr lang="LID4096"/>
          </a:p>
        </p:txBody>
      </p:sp>
      <p:sp>
        <p:nvSpPr>
          <p:cNvPr id="105" name="Forma libre: forma 104">
            <a:extLst>
              <a:ext uri="{FF2B5EF4-FFF2-40B4-BE49-F238E27FC236}">
                <a16:creationId xmlns:a16="http://schemas.microsoft.com/office/drawing/2014/main" id="{5C532E2C-D287-4B63-B454-5482FB45C81A}"/>
              </a:ext>
            </a:extLst>
          </p:cNvPr>
          <p:cNvSpPr/>
          <p:nvPr/>
        </p:nvSpPr>
        <p:spPr>
          <a:xfrm>
            <a:off x="5442850" y="5861204"/>
            <a:ext cx="226783" cy="241236"/>
          </a:xfrm>
          <a:custGeom>
            <a:avLst/>
            <a:gdLst>
              <a:gd name="connsiteX0" fmla="*/ 158 w 226783"/>
              <a:gd name="connsiteY0" fmla="*/ 117767 h 241236"/>
              <a:gd name="connsiteX1" fmla="*/ 9 w 226783"/>
              <a:gd name="connsiteY1" fmla="*/ 25790 h 241236"/>
              <a:gd name="connsiteX2" fmla="*/ 25084 w 226783"/>
              <a:gd name="connsiteY2" fmla="*/ 17 h 241236"/>
              <a:gd name="connsiteX3" fmla="*/ 131718 w 226783"/>
              <a:gd name="connsiteY3" fmla="*/ 4204 h 241236"/>
              <a:gd name="connsiteX4" fmla="*/ 226037 w 226783"/>
              <a:gd name="connsiteY4" fmla="*/ 102662 h 241236"/>
              <a:gd name="connsiteX5" fmla="*/ 150711 w 226783"/>
              <a:gd name="connsiteY5" fmla="*/ 231230 h 241236"/>
              <a:gd name="connsiteX6" fmla="*/ 17556 w 226783"/>
              <a:gd name="connsiteY6" fmla="*/ 239755 h 241236"/>
              <a:gd name="connsiteX7" fmla="*/ 208 w 226783"/>
              <a:gd name="connsiteY7" fmla="*/ 214729 h 241236"/>
              <a:gd name="connsiteX8" fmla="*/ 208 w 226783"/>
              <a:gd name="connsiteY8" fmla="*/ 117767 h 241236"/>
              <a:gd name="connsiteX9" fmla="*/ 66561 w 226783"/>
              <a:gd name="connsiteY9" fmla="*/ 120010 h 241236"/>
              <a:gd name="connsiteX10" fmla="*/ 66661 w 226783"/>
              <a:gd name="connsiteY10" fmla="*/ 120010 h 241236"/>
              <a:gd name="connsiteX11" fmla="*/ 66661 w 226783"/>
              <a:gd name="connsiteY11" fmla="*/ 169663 h 241236"/>
              <a:gd name="connsiteX12" fmla="*/ 83162 w 226783"/>
              <a:gd name="connsiteY12" fmla="*/ 189703 h 241236"/>
              <a:gd name="connsiteX13" fmla="*/ 158987 w 226783"/>
              <a:gd name="connsiteY13" fmla="*/ 129233 h 241236"/>
              <a:gd name="connsiteX14" fmla="*/ 96173 w 226783"/>
              <a:gd name="connsiteY14" fmla="*/ 50816 h 241236"/>
              <a:gd name="connsiteX15" fmla="*/ 66362 w 226783"/>
              <a:gd name="connsiteY15" fmla="*/ 77785 h 241236"/>
              <a:gd name="connsiteX16" fmla="*/ 66611 w 226783"/>
              <a:gd name="connsiteY16" fmla="*/ 119961 h 2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83" h="241236">
                <a:moveTo>
                  <a:pt x="158" y="117767"/>
                </a:moveTo>
                <a:cubicBezTo>
                  <a:pt x="158" y="87108"/>
                  <a:pt x="507" y="56449"/>
                  <a:pt x="9" y="25790"/>
                </a:cubicBezTo>
                <a:cubicBezTo>
                  <a:pt x="-290" y="8142"/>
                  <a:pt x="7137" y="-432"/>
                  <a:pt x="25084" y="17"/>
                </a:cubicBezTo>
                <a:cubicBezTo>
                  <a:pt x="60629" y="864"/>
                  <a:pt x="96273" y="-1977"/>
                  <a:pt x="131718" y="4204"/>
                </a:cubicBezTo>
                <a:cubicBezTo>
                  <a:pt x="182317" y="13078"/>
                  <a:pt x="221302" y="53159"/>
                  <a:pt x="226037" y="102662"/>
                </a:cubicBezTo>
                <a:cubicBezTo>
                  <a:pt x="231870" y="163880"/>
                  <a:pt x="203205" y="213283"/>
                  <a:pt x="150711" y="231230"/>
                </a:cubicBezTo>
                <a:cubicBezTo>
                  <a:pt x="107190" y="246086"/>
                  <a:pt x="62074" y="240104"/>
                  <a:pt x="17556" y="239755"/>
                </a:cubicBezTo>
                <a:cubicBezTo>
                  <a:pt x="1903" y="239655"/>
                  <a:pt x="208" y="227092"/>
                  <a:pt x="208" y="214729"/>
                </a:cubicBezTo>
                <a:cubicBezTo>
                  <a:pt x="208" y="182425"/>
                  <a:pt x="208" y="150071"/>
                  <a:pt x="208" y="117767"/>
                </a:cubicBezTo>
                <a:close/>
                <a:moveTo>
                  <a:pt x="66561" y="120010"/>
                </a:moveTo>
                <a:lnTo>
                  <a:pt x="66661" y="120010"/>
                </a:lnTo>
                <a:cubicBezTo>
                  <a:pt x="66661" y="136561"/>
                  <a:pt x="66661" y="153112"/>
                  <a:pt x="66661" y="169663"/>
                </a:cubicBezTo>
                <a:cubicBezTo>
                  <a:pt x="66661" y="180979"/>
                  <a:pt x="70150" y="188059"/>
                  <a:pt x="83162" y="189703"/>
                </a:cubicBezTo>
                <a:cubicBezTo>
                  <a:pt x="122694" y="194838"/>
                  <a:pt x="155348" y="169264"/>
                  <a:pt x="158987" y="129233"/>
                </a:cubicBezTo>
                <a:cubicBezTo>
                  <a:pt x="163124" y="83718"/>
                  <a:pt x="138398" y="53508"/>
                  <a:pt x="96173" y="50816"/>
                </a:cubicBezTo>
                <a:cubicBezTo>
                  <a:pt x="75734" y="49520"/>
                  <a:pt x="64318" y="54705"/>
                  <a:pt x="66362" y="77785"/>
                </a:cubicBezTo>
                <a:cubicBezTo>
                  <a:pt x="67608" y="91744"/>
                  <a:pt x="66611" y="105902"/>
                  <a:pt x="66611" y="119961"/>
                </a:cubicBezTo>
                <a:close/>
              </a:path>
            </a:pathLst>
          </a:custGeom>
          <a:solidFill>
            <a:srgbClr val="FFC000"/>
          </a:solidFill>
          <a:ln w="4984" cap="flat">
            <a:noFill/>
            <a:prstDash val="solid"/>
            <a:miter/>
          </a:ln>
        </p:spPr>
        <p:txBody>
          <a:bodyPr rtlCol="0" anchor="ctr"/>
          <a:lstStyle/>
          <a:p>
            <a:endParaRPr lang="LID4096"/>
          </a:p>
        </p:txBody>
      </p:sp>
      <p:sp>
        <p:nvSpPr>
          <p:cNvPr id="106" name="Forma libre: forma 105">
            <a:extLst>
              <a:ext uri="{FF2B5EF4-FFF2-40B4-BE49-F238E27FC236}">
                <a16:creationId xmlns:a16="http://schemas.microsoft.com/office/drawing/2014/main" id="{FCD26B5A-B79D-490F-A16A-9E80C9A744D4}"/>
              </a:ext>
            </a:extLst>
          </p:cNvPr>
          <p:cNvSpPr/>
          <p:nvPr/>
        </p:nvSpPr>
        <p:spPr>
          <a:xfrm>
            <a:off x="5422946" y="5556879"/>
            <a:ext cx="221126" cy="261519"/>
          </a:xfrm>
          <a:custGeom>
            <a:avLst/>
            <a:gdLst>
              <a:gd name="connsiteX0" fmla="*/ 129637 w 221126"/>
              <a:gd name="connsiteY0" fmla="*/ 261470 h 261519"/>
              <a:gd name="connsiteX1" fmla="*/ 420 w 221126"/>
              <a:gd name="connsiteY1" fmla="*/ 122981 h 261519"/>
              <a:gd name="connsiteX2" fmla="*/ 150226 w 221126"/>
              <a:gd name="connsiteY2" fmla="*/ 1741 h 261519"/>
              <a:gd name="connsiteX3" fmla="*/ 177146 w 221126"/>
              <a:gd name="connsiteY3" fmla="*/ 6676 h 261519"/>
              <a:gd name="connsiteX4" fmla="*/ 220068 w 221126"/>
              <a:gd name="connsiteY4" fmla="*/ 67944 h 261519"/>
              <a:gd name="connsiteX5" fmla="*/ 197834 w 221126"/>
              <a:gd name="connsiteY5" fmla="*/ 78214 h 261519"/>
              <a:gd name="connsiteX6" fmla="*/ 158402 w 221126"/>
              <a:gd name="connsiteY6" fmla="*/ 57675 h 261519"/>
              <a:gd name="connsiteX7" fmla="*/ 88609 w 221126"/>
              <a:gd name="connsiteY7" fmla="*/ 77715 h 261519"/>
              <a:gd name="connsiteX8" fmla="*/ 80882 w 221126"/>
              <a:gd name="connsiteY8" fmla="*/ 172284 h 261519"/>
              <a:gd name="connsiteX9" fmla="*/ 183278 w 221126"/>
              <a:gd name="connsiteY9" fmla="*/ 195067 h 261519"/>
              <a:gd name="connsiteX10" fmla="*/ 214934 w 221126"/>
              <a:gd name="connsiteY10" fmla="*/ 182006 h 261519"/>
              <a:gd name="connsiteX11" fmla="*/ 219969 w 221126"/>
              <a:gd name="connsiteY11" fmla="*/ 217500 h 261519"/>
              <a:gd name="connsiteX12" fmla="*/ 197685 w 221126"/>
              <a:gd name="connsiteY12" fmla="*/ 249256 h 261519"/>
              <a:gd name="connsiteX13" fmla="*/ 129637 w 221126"/>
              <a:gd name="connsiteY13" fmla="*/ 261519 h 26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126" h="261519">
                <a:moveTo>
                  <a:pt x="129637" y="261470"/>
                </a:moveTo>
                <a:cubicBezTo>
                  <a:pt x="45237" y="261470"/>
                  <a:pt x="-5163" y="207480"/>
                  <a:pt x="420" y="122981"/>
                </a:cubicBezTo>
                <a:cubicBezTo>
                  <a:pt x="5804" y="41872"/>
                  <a:pt x="70263" y="-10373"/>
                  <a:pt x="150226" y="1741"/>
                </a:cubicBezTo>
                <a:cubicBezTo>
                  <a:pt x="159249" y="3087"/>
                  <a:pt x="168322" y="4533"/>
                  <a:pt x="177146" y="6676"/>
                </a:cubicBezTo>
                <a:cubicBezTo>
                  <a:pt x="216878" y="16298"/>
                  <a:pt x="224306" y="27514"/>
                  <a:pt x="220068" y="67944"/>
                </a:cubicBezTo>
                <a:cubicBezTo>
                  <a:pt x="218274" y="85193"/>
                  <a:pt x="211543" y="88234"/>
                  <a:pt x="197834" y="78214"/>
                </a:cubicBezTo>
                <a:cubicBezTo>
                  <a:pt x="185720" y="69390"/>
                  <a:pt x="173456" y="60267"/>
                  <a:pt x="158402" y="57675"/>
                </a:cubicBezTo>
                <a:cubicBezTo>
                  <a:pt x="132130" y="53138"/>
                  <a:pt x="105758" y="52590"/>
                  <a:pt x="88609" y="77715"/>
                </a:cubicBezTo>
                <a:cubicBezTo>
                  <a:pt x="68419" y="107277"/>
                  <a:pt x="64929" y="139881"/>
                  <a:pt x="80882" y="172284"/>
                </a:cubicBezTo>
                <a:cubicBezTo>
                  <a:pt x="100025" y="211119"/>
                  <a:pt x="142548" y="219494"/>
                  <a:pt x="183278" y="195067"/>
                </a:cubicBezTo>
                <a:cubicBezTo>
                  <a:pt x="193198" y="189134"/>
                  <a:pt x="202570" y="173381"/>
                  <a:pt x="214934" y="182006"/>
                </a:cubicBezTo>
                <a:cubicBezTo>
                  <a:pt x="225402" y="189284"/>
                  <a:pt x="219271" y="205286"/>
                  <a:pt x="219969" y="217500"/>
                </a:cubicBezTo>
                <a:cubicBezTo>
                  <a:pt x="220866" y="233802"/>
                  <a:pt x="212840" y="243373"/>
                  <a:pt x="197685" y="249256"/>
                </a:cubicBezTo>
                <a:cubicBezTo>
                  <a:pt x="175999" y="257681"/>
                  <a:pt x="158900" y="261519"/>
                  <a:pt x="129637" y="261519"/>
                </a:cubicBezTo>
                <a:close/>
              </a:path>
            </a:pathLst>
          </a:custGeom>
          <a:solidFill>
            <a:srgbClr val="FFC000"/>
          </a:solidFill>
          <a:ln w="4984" cap="flat">
            <a:noFill/>
            <a:prstDash val="solid"/>
            <a:miter/>
          </a:ln>
        </p:spPr>
        <p:txBody>
          <a:bodyPr rtlCol="0" anchor="ctr"/>
          <a:lstStyle/>
          <a:p>
            <a:endParaRPr lang="LID4096"/>
          </a:p>
        </p:txBody>
      </p:sp>
      <p:sp>
        <p:nvSpPr>
          <p:cNvPr id="107" name="Forma libre: forma 106">
            <a:extLst>
              <a:ext uri="{FF2B5EF4-FFF2-40B4-BE49-F238E27FC236}">
                <a16:creationId xmlns:a16="http://schemas.microsoft.com/office/drawing/2014/main" id="{5F3CD413-1BD2-4B97-908F-80590CFC4C01}"/>
              </a:ext>
            </a:extLst>
          </p:cNvPr>
          <p:cNvSpPr/>
          <p:nvPr/>
        </p:nvSpPr>
        <p:spPr>
          <a:xfrm>
            <a:off x="800126" y="4213358"/>
            <a:ext cx="61046" cy="49415"/>
          </a:xfrm>
          <a:custGeom>
            <a:avLst/>
            <a:gdLst>
              <a:gd name="connsiteX0" fmla="*/ 30130 w 61046"/>
              <a:gd name="connsiteY0" fmla="*/ 49409 h 49415"/>
              <a:gd name="connsiteX1" fmla="*/ 119 w 61046"/>
              <a:gd name="connsiteY1" fmla="*/ 29419 h 49415"/>
              <a:gd name="connsiteX2" fmla="*/ 20110 w 61046"/>
              <a:gd name="connsiteY2" fmla="*/ 255 h 49415"/>
              <a:gd name="connsiteX3" fmla="*/ 60988 w 61046"/>
              <a:gd name="connsiteY3" fmla="*/ 27175 h 49415"/>
              <a:gd name="connsiteX4" fmla="*/ 30130 w 61046"/>
              <a:gd name="connsiteY4" fmla="*/ 49409 h 49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6" h="49415">
                <a:moveTo>
                  <a:pt x="30130" y="49409"/>
                </a:moveTo>
                <a:cubicBezTo>
                  <a:pt x="19412" y="45421"/>
                  <a:pt x="-1775" y="53298"/>
                  <a:pt x="119" y="29419"/>
                </a:cubicBezTo>
                <a:cubicBezTo>
                  <a:pt x="1066" y="17504"/>
                  <a:pt x="-2374" y="-2487"/>
                  <a:pt x="20110" y="255"/>
                </a:cubicBezTo>
                <a:cubicBezTo>
                  <a:pt x="37508" y="2399"/>
                  <a:pt x="59493" y="2797"/>
                  <a:pt x="60988" y="27175"/>
                </a:cubicBezTo>
                <a:cubicBezTo>
                  <a:pt x="62085" y="45072"/>
                  <a:pt x="47528" y="49609"/>
                  <a:pt x="30130" y="49409"/>
                </a:cubicBezTo>
                <a:close/>
              </a:path>
            </a:pathLst>
          </a:custGeom>
          <a:solidFill>
            <a:srgbClr val="FFC000"/>
          </a:solidFill>
          <a:ln w="4984" cap="flat">
            <a:noFill/>
            <a:prstDash val="solid"/>
            <a:miter/>
          </a:ln>
        </p:spPr>
        <p:txBody>
          <a:bodyPr rtlCol="0" anchor="ctr"/>
          <a:lstStyle/>
          <a:p>
            <a:endParaRPr lang="LID4096"/>
          </a:p>
        </p:txBody>
      </p:sp>
      <p:sp>
        <p:nvSpPr>
          <p:cNvPr id="108" name="Forma libre: forma 107">
            <a:extLst>
              <a:ext uri="{FF2B5EF4-FFF2-40B4-BE49-F238E27FC236}">
                <a16:creationId xmlns:a16="http://schemas.microsoft.com/office/drawing/2014/main" id="{9EAC1898-9720-4497-BEB9-1F574DB24A47}"/>
              </a:ext>
            </a:extLst>
          </p:cNvPr>
          <p:cNvSpPr/>
          <p:nvPr/>
        </p:nvSpPr>
        <p:spPr>
          <a:xfrm>
            <a:off x="851215" y="4398577"/>
            <a:ext cx="77252" cy="102829"/>
          </a:xfrm>
          <a:custGeom>
            <a:avLst/>
            <a:gdLst>
              <a:gd name="connsiteX0" fmla="*/ 77250 w 77252"/>
              <a:gd name="connsiteY0" fmla="*/ 48443 h 102829"/>
              <a:gd name="connsiteX1" fmla="*/ 16181 w 77252"/>
              <a:gd name="connsiteY1" fmla="*/ 101236 h 102829"/>
              <a:gd name="connsiteX2" fmla="*/ 977 w 77252"/>
              <a:gd name="connsiteY2" fmla="*/ 78504 h 102829"/>
              <a:gd name="connsiteX3" fmla="*/ 12642 w 77252"/>
              <a:gd name="connsiteY3" fmla="*/ 25062 h 102829"/>
              <a:gd name="connsiteX4" fmla="*/ 52474 w 77252"/>
              <a:gd name="connsiteY4" fmla="*/ 6069 h 102829"/>
              <a:gd name="connsiteX5" fmla="*/ 77250 w 77252"/>
              <a:gd name="connsiteY5" fmla="*/ 48393 h 10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52" h="102829">
                <a:moveTo>
                  <a:pt x="77250" y="48443"/>
                </a:moveTo>
                <a:cubicBezTo>
                  <a:pt x="77001" y="86231"/>
                  <a:pt x="50031" y="109263"/>
                  <a:pt x="16181" y="101236"/>
                </a:cubicBezTo>
                <a:cubicBezTo>
                  <a:pt x="3320" y="98196"/>
                  <a:pt x="-2463" y="92313"/>
                  <a:pt x="977" y="78504"/>
                </a:cubicBezTo>
                <a:cubicBezTo>
                  <a:pt x="5364" y="60807"/>
                  <a:pt x="8654" y="42860"/>
                  <a:pt x="12642" y="25062"/>
                </a:cubicBezTo>
                <a:cubicBezTo>
                  <a:pt x="18525" y="-1159"/>
                  <a:pt x="27897" y="-5546"/>
                  <a:pt x="52474" y="6069"/>
                </a:cubicBezTo>
                <a:cubicBezTo>
                  <a:pt x="69274" y="14045"/>
                  <a:pt x="77400" y="27904"/>
                  <a:pt x="77250" y="48393"/>
                </a:cubicBezTo>
                <a:close/>
              </a:path>
            </a:pathLst>
          </a:custGeom>
          <a:solidFill>
            <a:srgbClr val="FFC000"/>
          </a:solidFill>
          <a:ln w="4984" cap="flat">
            <a:noFill/>
            <a:prstDash val="solid"/>
            <a:miter/>
          </a:ln>
        </p:spPr>
        <p:txBody>
          <a:bodyPr rtlCol="0" anchor="ctr"/>
          <a:lstStyle/>
          <a:p>
            <a:endParaRPr lang="LID4096"/>
          </a:p>
        </p:txBody>
      </p:sp>
      <p:sp>
        <p:nvSpPr>
          <p:cNvPr id="109" name="Forma libre: forma 108">
            <a:extLst>
              <a:ext uri="{FF2B5EF4-FFF2-40B4-BE49-F238E27FC236}">
                <a16:creationId xmlns:a16="http://schemas.microsoft.com/office/drawing/2014/main" id="{C15A1B65-1AAC-43FC-8DC3-C845EA232AEB}"/>
              </a:ext>
            </a:extLst>
          </p:cNvPr>
          <p:cNvSpPr/>
          <p:nvPr/>
        </p:nvSpPr>
        <p:spPr>
          <a:xfrm>
            <a:off x="5083973" y="4245505"/>
            <a:ext cx="380974" cy="381089"/>
          </a:xfrm>
          <a:custGeom>
            <a:avLst/>
            <a:gdLst>
              <a:gd name="connsiteX0" fmla="*/ 380970 w 380974"/>
              <a:gd name="connsiteY0" fmla="*/ 191894 h 381089"/>
              <a:gd name="connsiteX1" fmla="*/ 187694 w 380974"/>
              <a:gd name="connsiteY1" fmla="*/ 381082 h 381089"/>
              <a:gd name="connsiteX2" fmla="*/ 2 w 380974"/>
              <a:gd name="connsiteY2" fmla="*/ 190448 h 381089"/>
              <a:gd name="connsiteX3" fmla="*/ 195272 w 380974"/>
              <a:gd name="connsiteY3" fmla="*/ 14 h 381089"/>
              <a:gd name="connsiteX4" fmla="*/ 380970 w 380974"/>
              <a:gd name="connsiteY4" fmla="*/ 191894 h 381089"/>
              <a:gd name="connsiteX5" fmla="*/ 112268 w 380974"/>
              <a:gd name="connsiteY5" fmla="*/ 188504 h 381089"/>
              <a:gd name="connsiteX6" fmla="*/ 112517 w 380974"/>
              <a:gd name="connsiteY6" fmla="*/ 273153 h 381089"/>
              <a:gd name="connsiteX7" fmla="*/ 146915 w 380974"/>
              <a:gd name="connsiteY7" fmla="*/ 294589 h 381089"/>
              <a:gd name="connsiteX8" fmla="*/ 295674 w 380974"/>
              <a:gd name="connsiteY8" fmla="*/ 208744 h 381089"/>
              <a:gd name="connsiteX9" fmla="*/ 295275 w 380974"/>
              <a:gd name="connsiteY9" fmla="*/ 171953 h 381089"/>
              <a:gd name="connsiteX10" fmla="*/ 148411 w 380974"/>
              <a:gd name="connsiteY10" fmla="*/ 87803 h 381089"/>
              <a:gd name="connsiteX11" fmla="*/ 112567 w 380974"/>
              <a:gd name="connsiteY11" fmla="*/ 108791 h 381089"/>
              <a:gd name="connsiteX12" fmla="*/ 112318 w 380974"/>
              <a:gd name="connsiteY12" fmla="*/ 188454 h 38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974" h="381089">
                <a:moveTo>
                  <a:pt x="380970" y="191894"/>
                </a:moveTo>
                <a:cubicBezTo>
                  <a:pt x="380222" y="298976"/>
                  <a:pt x="295474" y="381979"/>
                  <a:pt x="187694" y="381082"/>
                </a:cubicBezTo>
                <a:cubicBezTo>
                  <a:pt x="84900" y="380235"/>
                  <a:pt x="-447" y="293592"/>
                  <a:pt x="2" y="190448"/>
                </a:cubicBezTo>
                <a:cubicBezTo>
                  <a:pt x="450" y="83167"/>
                  <a:pt x="86993" y="-1233"/>
                  <a:pt x="195272" y="14"/>
                </a:cubicBezTo>
                <a:cubicBezTo>
                  <a:pt x="298465" y="1210"/>
                  <a:pt x="381668" y="87205"/>
                  <a:pt x="380970" y="191894"/>
                </a:cubicBezTo>
                <a:close/>
                <a:moveTo>
                  <a:pt x="112268" y="188504"/>
                </a:moveTo>
                <a:cubicBezTo>
                  <a:pt x="112268" y="216720"/>
                  <a:pt x="111421" y="244986"/>
                  <a:pt x="112517" y="273153"/>
                </a:cubicBezTo>
                <a:cubicBezTo>
                  <a:pt x="113465" y="297132"/>
                  <a:pt x="126975" y="305706"/>
                  <a:pt x="146915" y="294589"/>
                </a:cubicBezTo>
                <a:cubicBezTo>
                  <a:pt x="196917" y="266722"/>
                  <a:pt x="246519" y="238057"/>
                  <a:pt x="295674" y="208744"/>
                </a:cubicBezTo>
                <a:cubicBezTo>
                  <a:pt x="313820" y="197926"/>
                  <a:pt x="313620" y="182821"/>
                  <a:pt x="295275" y="171953"/>
                </a:cubicBezTo>
                <a:cubicBezTo>
                  <a:pt x="246719" y="143238"/>
                  <a:pt x="197814" y="115072"/>
                  <a:pt x="148411" y="87803"/>
                </a:cubicBezTo>
                <a:cubicBezTo>
                  <a:pt x="126177" y="75539"/>
                  <a:pt x="113465" y="83316"/>
                  <a:pt x="112567" y="108791"/>
                </a:cubicBezTo>
                <a:cubicBezTo>
                  <a:pt x="111620" y="135312"/>
                  <a:pt x="112368" y="161883"/>
                  <a:pt x="112318" y="188454"/>
                </a:cubicBezTo>
                <a:close/>
              </a:path>
            </a:pathLst>
          </a:custGeom>
          <a:solidFill>
            <a:srgbClr val="FFC000"/>
          </a:solidFill>
          <a:ln w="4984" cap="flat">
            <a:noFill/>
            <a:prstDash val="solid"/>
            <a:miter/>
          </a:ln>
        </p:spPr>
        <p:txBody>
          <a:bodyPr rtlCol="0" anchor="ctr"/>
          <a:lstStyle/>
          <a:p>
            <a:endParaRPr lang="LID4096"/>
          </a:p>
        </p:txBody>
      </p:sp>
      <p:sp>
        <p:nvSpPr>
          <p:cNvPr id="110" name="Forma libre: forma 109">
            <a:extLst>
              <a:ext uri="{FF2B5EF4-FFF2-40B4-BE49-F238E27FC236}">
                <a16:creationId xmlns:a16="http://schemas.microsoft.com/office/drawing/2014/main" id="{72F2821E-43AB-40F3-A4CF-1D12343A70F9}"/>
              </a:ext>
            </a:extLst>
          </p:cNvPr>
          <p:cNvSpPr/>
          <p:nvPr/>
        </p:nvSpPr>
        <p:spPr>
          <a:xfrm>
            <a:off x="5073855" y="4653647"/>
            <a:ext cx="89198" cy="108740"/>
          </a:xfrm>
          <a:custGeom>
            <a:avLst/>
            <a:gdLst>
              <a:gd name="connsiteX0" fmla="*/ 0 w 89198"/>
              <a:gd name="connsiteY0" fmla="*/ 54000 h 108740"/>
              <a:gd name="connsiteX1" fmla="*/ 0 w 89198"/>
              <a:gd name="connsiteY1" fmla="*/ 49065 h 108740"/>
              <a:gd name="connsiteX2" fmla="*/ 56582 w 89198"/>
              <a:gd name="connsiteY2" fmla="*/ 4098 h 108740"/>
              <a:gd name="connsiteX3" fmla="*/ 81707 w 89198"/>
              <a:gd name="connsiteY3" fmla="*/ 43182 h 108740"/>
              <a:gd name="connsiteX4" fmla="*/ 86244 w 89198"/>
              <a:gd name="connsiteY4" fmla="*/ 63571 h 108740"/>
              <a:gd name="connsiteX5" fmla="*/ 71338 w 89198"/>
              <a:gd name="connsiteY5" fmla="*/ 102954 h 108740"/>
              <a:gd name="connsiteX6" fmla="*/ 10369 w 89198"/>
              <a:gd name="connsiteY6" fmla="*/ 106294 h 108740"/>
              <a:gd name="connsiteX7" fmla="*/ 548 w 89198"/>
              <a:gd name="connsiteY7" fmla="*/ 91090 h 108740"/>
              <a:gd name="connsiteX8" fmla="*/ 498 w 89198"/>
              <a:gd name="connsiteY8" fmla="*/ 53950 h 108740"/>
              <a:gd name="connsiteX9" fmla="*/ 0 w 89198"/>
              <a:gd name="connsiteY9" fmla="*/ 53950 h 10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98" h="108740">
                <a:moveTo>
                  <a:pt x="0" y="54000"/>
                </a:moveTo>
                <a:cubicBezTo>
                  <a:pt x="0" y="52355"/>
                  <a:pt x="0" y="50710"/>
                  <a:pt x="0" y="49065"/>
                </a:cubicBezTo>
                <a:cubicBezTo>
                  <a:pt x="50" y="-239"/>
                  <a:pt x="7029" y="-5823"/>
                  <a:pt x="56582" y="4098"/>
                </a:cubicBezTo>
                <a:cubicBezTo>
                  <a:pt x="82505" y="9282"/>
                  <a:pt x="88687" y="17757"/>
                  <a:pt x="81707" y="43182"/>
                </a:cubicBezTo>
                <a:cubicBezTo>
                  <a:pt x="79265" y="52056"/>
                  <a:pt x="83552" y="56941"/>
                  <a:pt x="86244" y="63571"/>
                </a:cubicBezTo>
                <a:cubicBezTo>
                  <a:pt x="93373" y="81019"/>
                  <a:pt x="87291" y="95427"/>
                  <a:pt x="71338" y="102954"/>
                </a:cubicBezTo>
                <a:cubicBezTo>
                  <a:pt x="52095" y="112077"/>
                  <a:pt x="30808" y="108139"/>
                  <a:pt x="10369" y="106294"/>
                </a:cubicBezTo>
                <a:cubicBezTo>
                  <a:pt x="2542" y="105596"/>
                  <a:pt x="698" y="98019"/>
                  <a:pt x="548" y="91090"/>
                </a:cubicBezTo>
                <a:cubicBezTo>
                  <a:pt x="299" y="78726"/>
                  <a:pt x="498" y="66313"/>
                  <a:pt x="498" y="53950"/>
                </a:cubicBezTo>
                <a:cubicBezTo>
                  <a:pt x="349" y="53950"/>
                  <a:pt x="199" y="53950"/>
                  <a:pt x="0" y="53950"/>
                </a:cubicBezTo>
                <a:close/>
              </a:path>
            </a:pathLst>
          </a:custGeom>
          <a:solidFill>
            <a:srgbClr val="FFC000"/>
          </a:solidFill>
          <a:ln w="4984" cap="flat">
            <a:noFill/>
            <a:prstDash val="solid"/>
            <a:miter/>
          </a:ln>
        </p:spPr>
        <p:txBody>
          <a:bodyPr rtlCol="0" anchor="ctr"/>
          <a:lstStyle/>
          <a:p>
            <a:endParaRPr lang="LID4096"/>
          </a:p>
        </p:txBody>
      </p:sp>
      <p:sp>
        <p:nvSpPr>
          <p:cNvPr id="111" name="Forma libre: forma 110">
            <a:extLst>
              <a:ext uri="{FF2B5EF4-FFF2-40B4-BE49-F238E27FC236}">
                <a16:creationId xmlns:a16="http://schemas.microsoft.com/office/drawing/2014/main" id="{F310ED4B-E849-4388-A1E5-EC910FA7F1B3}"/>
              </a:ext>
            </a:extLst>
          </p:cNvPr>
          <p:cNvSpPr/>
          <p:nvPr/>
        </p:nvSpPr>
        <p:spPr>
          <a:xfrm>
            <a:off x="5173697" y="4652490"/>
            <a:ext cx="91970" cy="112991"/>
          </a:xfrm>
          <a:custGeom>
            <a:avLst/>
            <a:gdLst>
              <a:gd name="connsiteX0" fmla="*/ 111 w 91970"/>
              <a:gd name="connsiteY0" fmla="*/ 55606 h 112991"/>
              <a:gd name="connsiteX1" fmla="*/ 69754 w 91970"/>
              <a:gd name="connsiteY1" fmla="*/ 5454 h 112991"/>
              <a:gd name="connsiteX2" fmla="*/ 89844 w 91970"/>
              <a:gd name="connsiteY2" fmla="*/ 28985 h 112991"/>
              <a:gd name="connsiteX3" fmla="*/ 84959 w 91970"/>
              <a:gd name="connsiteY3" fmla="*/ 41597 h 112991"/>
              <a:gd name="connsiteX4" fmla="*/ 55447 w 91970"/>
              <a:gd name="connsiteY4" fmla="*/ 35765 h 112991"/>
              <a:gd name="connsiteX5" fmla="*/ 37550 w 91970"/>
              <a:gd name="connsiteY5" fmla="*/ 42893 h 112991"/>
              <a:gd name="connsiteX6" fmla="*/ 37001 w 91970"/>
              <a:gd name="connsiteY6" fmla="*/ 65227 h 112991"/>
              <a:gd name="connsiteX7" fmla="*/ 43333 w 91970"/>
              <a:gd name="connsiteY7" fmla="*/ 83024 h 112991"/>
              <a:gd name="connsiteX8" fmla="*/ 57690 w 91970"/>
              <a:gd name="connsiteY8" fmla="*/ 73752 h 112991"/>
              <a:gd name="connsiteX9" fmla="*/ 88000 w 91970"/>
              <a:gd name="connsiteY9" fmla="*/ 71907 h 112991"/>
              <a:gd name="connsiteX10" fmla="*/ 80323 w 91970"/>
              <a:gd name="connsiteY10" fmla="*/ 102367 h 112991"/>
              <a:gd name="connsiteX11" fmla="*/ 23342 w 91970"/>
              <a:gd name="connsiteY11" fmla="*/ 108349 h 112991"/>
              <a:gd name="connsiteX12" fmla="*/ 111 w 91970"/>
              <a:gd name="connsiteY12" fmla="*/ 70512 h 112991"/>
              <a:gd name="connsiteX13" fmla="*/ 111 w 91970"/>
              <a:gd name="connsiteY13" fmla="*/ 55556 h 11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70" h="112991">
                <a:moveTo>
                  <a:pt x="111" y="55606"/>
                </a:moveTo>
                <a:cubicBezTo>
                  <a:pt x="-138" y="10240"/>
                  <a:pt x="29374" y="-10797"/>
                  <a:pt x="69754" y="5454"/>
                </a:cubicBezTo>
                <a:cubicBezTo>
                  <a:pt x="80771" y="9891"/>
                  <a:pt x="87102" y="17818"/>
                  <a:pt x="89844" y="28985"/>
                </a:cubicBezTo>
                <a:cubicBezTo>
                  <a:pt x="91140" y="34269"/>
                  <a:pt x="90393" y="39703"/>
                  <a:pt x="84959" y="41597"/>
                </a:cubicBezTo>
                <a:cubicBezTo>
                  <a:pt x="74291" y="45286"/>
                  <a:pt x="64420" y="45286"/>
                  <a:pt x="55447" y="35765"/>
                </a:cubicBezTo>
                <a:cubicBezTo>
                  <a:pt x="45127" y="24847"/>
                  <a:pt x="39394" y="31527"/>
                  <a:pt x="37550" y="42893"/>
                </a:cubicBezTo>
                <a:cubicBezTo>
                  <a:pt x="36353" y="50172"/>
                  <a:pt x="36802" y="57799"/>
                  <a:pt x="37001" y="65227"/>
                </a:cubicBezTo>
                <a:cubicBezTo>
                  <a:pt x="37151" y="71758"/>
                  <a:pt x="36353" y="79435"/>
                  <a:pt x="43333" y="83024"/>
                </a:cubicBezTo>
                <a:cubicBezTo>
                  <a:pt x="52455" y="87710"/>
                  <a:pt x="53602" y="78338"/>
                  <a:pt x="57690" y="73752"/>
                </a:cubicBezTo>
                <a:cubicBezTo>
                  <a:pt x="67062" y="63233"/>
                  <a:pt x="80173" y="62436"/>
                  <a:pt x="88000" y="71907"/>
                </a:cubicBezTo>
                <a:cubicBezTo>
                  <a:pt x="96425" y="82027"/>
                  <a:pt x="90293" y="95438"/>
                  <a:pt x="80323" y="102367"/>
                </a:cubicBezTo>
                <a:cubicBezTo>
                  <a:pt x="63024" y="114431"/>
                  <a:pt x="43133" y="115927"/>
                  <a:pt x="23342" y="108349"/>
                </a:cubicBezTo>
                <a:cubicBezTo>
                  <a:pt x="6342" y="101818"/>
                  <a:pt x="909" y="87362"/>
                  <a:pt x="111" y="70512"/>
                </a:cubicBezTo>
                <a:cubicBezTo>
                  <a:pt x="-138" y="65526"/>
                  <a:pt x="111" y="60541"/>
                  <a:pt x="111" y="55556"/>
                </a:cubicBezTo>
                <a:close/>
              </a:path>
            </a:pathLst>
          </a:custGeom>
          <a:solidFill>
            <a:srgbClr val="FFC000"/>
          </a:solidFill>
          <a:ln w="4984" cap="flat">
            <a:noFill/>
            <a:prstDash val="solid"/>
            <a:miter/>
          </a:ln>
        </p:spPr>
        <p:txBody>
          <a:bodyPr rtlCol="0" anchor="ctr"/>
          <a:lstStyle/>
          <a:p>
            <a:endParaRPr lang="LID4096"/>
          </a:p>
        </p:txBody>
      </p:sp>
      <p:sp>
        <p:nvSpPr>
          <p:cNvPr id="112" name="Forma libre: forma 111">
            <a:extLst>
              <a:ext uri="{FF2B5EF4-FFF2-40B4-BE49-F238E27FC236}">
                <a16:creationId xmlns:a16="http://schemas.microsoft.com/office/drawing/2014/main" id="{7FE48968-47F5-466A-9B0E-76CE79E82D6B}"/>
              </a:ext>
            </a:extLst>
          </p:cNvPr>
          <p:cNvSpPr/>
          <p:nvPr/>
        </p:nvSpPr>
        <p:spPr>
          <a:xfrm>
            <a:off x="4970701" y="4655642"/>
            <a:ext cx="93453" cy="106519"/>
          </a:xfrm>
          <a:custGeom>
            <a:avLst/>
            <a:gdLst>
              <a:gd name="connsiteX0" fmla="*/ 46373 w 93453"/>
              <a:gd name="connsiteY0" fmla="*/ 158 h 106519"/>
              <a:gd name="connsiteX1" fmla="*/ 72744 w 93453"/>
              <a:gd name="connsiteY1" fmla="*/ 19650 h 106519"/>
              <a:gd name="connsiteX2" fmla="*/ 90193 w 93453"/>
              <a:gd name="connsiteY2" fmla="*/ 81866 h 106519"/>
              <a:gd name="connsiteX3" fmla="*/ 87002 w 93453"/>
              <a:gd name="connsiteY3" fmla="*/ 103651 h 106519"/>
              <a:gd name="connsiteX4" fmla="*/ 60082 w 93453"/>
              <a:gd name="connsiteY4" fmla="*/ 98666 h 106519"/>
              <a:gd name="connsiteX5" fmla="*/ 32913 w 93453"/>
              <a:gd name="connsiteY5" fmla="*/ 99065 h 106519"/>
              <a:gd name="connsiteX6" fmla="*/ 5843 w 93453"/>
              <a:gd name="connsiteY6" fmla="*/ 103452 h 106519"/>
              <a:gd name="connsiteX7" fmla="*/ 2802 w 93453"/>
              <a:gd name="connsiteY7" fmla="*/ 83860 h 106519"/>
              <a:gd name="connsiteX8" fmla="*/ 22045 w 93453"/>
              <a:gd name="connsiteY8" fmla="*/ 17008 h 106519"/>
              <a:gd name="connsiteX9" fmla="*/ 46422 w 93453"/>
              <a:gd name="connsiteY9" fmla="*/ 158 h 10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53" h="106519">
                <a:moveTo>
                  <a:pt x="46373" y="158"/>
                </a:moveTo>
                <a:cubicBezTo>
                  <a:pt x="60331" y="-1088"/>
                  <a:pt x="69055" y="4994"/>
                  <a:pt x="72744" y="19650"/>
                </a:cubicBezTo>
                <a:cubicBezTo>
                  <a:pt x="78029" y="40538"/>
                  <a:pt x="84858" y="60978"/>
                  <a:pt x="90193" y="81866"/>
                </a:cubicBezTo>
                <a:cubicBezTo>
                  <a:pt x="92037" y="89144"/>
                  <a:pt x="97969" y="99164"/>
                  <a:pt x="87002" y="103651"/>
                </a:cubicBezTo>
                <a:cubicBezTo>
                  <a:pt x="77929" y="107390"/>
                  <a:pt x="66762" y="108985"/>
                  <a:pt x="60082" y="98666"/>
                </a:cubicBezTo>
                <a:cubicBezTo>
                  <a:pt x="50261" y="83561"/>
                  <a:pt x="42634" y="83062"/>
                  <a:pt x="32913" y="99065"/>
                </a:cubicBezTo>
                <a:cubicBezTo>
                  <a:pt x="26631" y="109434"/>
                  <a:pt x="14916" y="107041"/>
                  <a:pt x="5843" y="103452"/>
                </a:cubicBezTo>
                <a:cubicBezTo>
                  <a:pt x="-3779" y="99613"/>
                  <a:pt x="957" y="90590"/>
                  <a:pt x="2802" y="83860"/>
                </a:cubicBezTo>
                <a:cubicBezTo>
                  <a:pt x="8934" y="61476"/>
                  <a:pt x="16013" y="39392"/>
                  <a:pt x="22045" y="17008"/>
                </a:cubicBezTo>
                <a:cubicBezTo>
                  <a:pt x="25435" y="4296"/>
                  <a:pt x="33561" y="-390"/>
                  <a:pt x="46422" y="158"/>
                </a:cubicBezTo>
                <a:close/>
              </a:path>
            </a:pathLst>
          </a:custGeom>
          <a:solidFill>
            <a:srgbClr val="FFC000"/>
          </a:solidFill>
          <a:ln w="4984" cap="flat">
            <a:noFill/>
            <a:prstDash val="solid"/>
            <a:miter/>
          </a:ln>
        </p:spPr>
        <p:txBody>
          <a:bodyPr rtlCol="0" anchor="ctr"/>
          <a:lstStyle/>
          <a:p>
            <a:endParaRPr lang="LID4096"/>
          </a:p>
        </p:txBody>
      </p:sp>
      <p:sp>
        <p:nvSpPr>
          <p:cNvPr id="113" name="Forma libre: forma 112">
            <a:extLst>
              <a:ext uri="{FF2B5EF4-FFF2-40B4-BE49-F238E27FC236}">
                <a16:creationId xmlns:a16="http://schemas.microsoft.com/office/drawing/2014/main" id="{43F64CCD-7EE5-42E3-B3C7-B10C5E94A5FE}"/>
              </a:ext>
            </a:extLst>
          </p:cNvPr>
          <p:cNvSpPr/>
          <p:nvPr/>
        </p:nvSpPr>
        <p:spPr>
          <a:xfrm>
            <a:off x="5309333" y="1268793"/>
            <a:ext cx="157313" cy="187685"/>
          </a:xfrm>
          <a:custGeom>
            <a:avLst/>
            <a:gdLst>
              <a:gd name="connsiteX0" fmla="*/ 22 w 157313"/>
              <a:gd name="connsiteY0" fmla="*/ 91394 h 187685"/>
              <a:gd name="connsiteX1" fmla="*/ 22 w 157313"/>
              <a:gd name="connsiteY1" fmla="*/ 21651 h 187685"/>
              <a:gd name="connsiteX2" fmla="*/ 16224 w 157313"/>
              <a:gd name="connsiteY2" fmla="*/ 1112 h 187685"/>
              <a:gd name="connsiteX3" fmla="*/ 105708 w 157313"/>
              <a:gd name="connsiteY3" fmla="*/ 3256 h 187685"/>
              <a:gd name="connsiteX4" fmla="*/ 140156 w 157313"/>
              <a:gd name="connsiteY4" fmla="*/ 77435 h 187685"/>
              <a:gd name="connsiteX5" fmla="*/ 142200 w 157313"/>
              <a:gd name="connsiteY5" fmla="*/ 96180 h 187685"/>
              <a:gd name="connsiteX6" fmla="*/ 112837 w 157313"/>
              <a:gd name="connsiteY6" fmla="*/ 183271 h 187685"/>
              <a:gd name="connsiteX7" fmla="*/ 16075 w 157313"/>
              <a:gd name="connsiteY7" fmla="*/ 186661 h 187685"/>
              <a:gd name="connsiteX8" fmla="*/ 72 w 157313"/>
              <a:gd name="connsiteY8" fmla="*/ 166122 h 187685"/>
              <a:gd name="connsiteX9" fmla="*/ 72 w 157313"/>
              <a:gd name="connsiteY9" fmla="*/ 91394 h 1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13" h="187685">
                <a:moveTo>
                  <a:pt x="22" y="91394"/>
                </a:moveTo>
                <a:cubicBezTo>
                  <a:pt x="22" y="68163"/>
                  <a:pt x="-28" y="44882"/>
                  <a:pt x="22" y="21651"/>
                </a:cubicBezTo>
                <a:cubicBezTo>
                  <a:pt x="22" y="10684"/>
                  <a:pt x="2964" y="1212"/>
                  <a:pt x="16224" y="1112"/>
                </a:cubicBezTo>
                <a:cubicBezTo>
                  <a:pt x="46085" y="863"/>
                  <a:pt x="76146" y="-2278"/>
                  <a:pt x="105708" y="3256"/>
                </a:cubicBezTo>
                <a:cubicBezTo>
                  <a:pt x="149080" y="11332"/>
                  <a:pt x="161892" y="39199"/>
                  <a:pt x="140156" y="77435"/>
                </a:cubicBezTo>
                <a:cubicBezTo>
                  <a:pt x="135420" y="85711"/>
                  <a:pt x="136367" y="89300"/>
                  <a:pt x="142200" y="96180"/>
                </a:cubicBezTo>
                <a:cubicBezTo>
                  <a:pt x="171264" y="130378"/>
                  <a:pt x="156757" y="173051"/>
                  <a:pt x="112837" y="183271"/>
                </a:cubicBezTo>
                <a:cubicBezTo>
                  <a:pt x="80882" y="190699"/>
                  <a:pt x="48329" y="186462"/>
                  <a:pt x="16075" y="186661"/>
                </a:cubicBezTo>
                <a:cubicBezTo>
                  <a:pt x="2515" y="186761"/>
                  <a:pt x="122" y="176890"/>
                  <a:pt x="72" y="166122"/>
                </a:cubicBezTo>
                <a:cubicBezTo>
                  <a:pt x="-77" y="141196"/>
                  <a:pt x="72" y="116320"/>
                  <a:pt x="72" y="91394"/>
                </a:cubicBezTo>
                <a:close/>
              </a:path>
            </a:pathLst>
          </a:custGeom>
          <a:solidFill>
            <a:srgbClr val="FFC000"/>
          </a:solidFill>
          <a:ln w="4984" cap="flat">
            <a:noFill/>
            <a:prstDash val="solid"/>
            <a:miter/>
          </a:ln>
        </p:spPr>
        <p:txBody>
          <a:bodyPr rtlCol="0" anchor="ctr"/>
          <a:lstStyle/>
          <a:p>
            <a:endParaRPr lang="LID4096"/>
          </a:p>
        </p:txBody>
      </p:sp>
      <p:sp>
        <p:nvSpPr>
          <p:cNvPr id="114" name="Forma libre: forma 113">
            <a:extLst>
              <a:ext uri="{FF2B5EF4-FFF2-40B4-BE49-F238E27FC236}">
                <a16:creationId xmlns:a16="http://schemas.microsoft.com/office/drawing/2014/main" id="{A6E8C7F0-E6D8-4E3F-AC09-D9F658A8DEC6}"/>
              </a:ext>
            </a:extLst>
          </p:cNvPr>
          <p:cNvSpPr/>
          <p:nvPr/>
        </p:nvSpPr>
        <p:spPr>
          <a:xfrm>
            <a:off x="5488482" y="1264785"/>
            <a:ext cx="165055" cy="195505"/>
          </a:xfrm>
          <a:custGeom>
            <a:avLst/>
            <a:gdLst>
              <a:gd name="connsiteX0" fmla="*/ 63952 w 165055"/>
              <a:gd name="connsiteY0" fmla="*/ 100088 h 195505"/>
              <a:gd name="connsiteX1" fmla="*/ 66145 w 165055"/>
              <a:gd name="connsiteY1" fmla="*/ 136181 h 195505"/>
              <a:gd name="connsiteX2" fmla="*/ 83544 w 165055"/>
              <a:gd name="connsiteY2" fmla="*/ 153729 h 195505"/>
              <a:gd name="connsiteX3" fmla="*/ 102986 w 165055"/>
              <a:gd name="connsiteY3" fmla="*/ 138076 h 195505"/>
              <a:gd name="connsiteX4" fmla="*/ 157275 w 165055"/>
              <a:gd name="connsiteY4" fmla="*/ 117337 h 195505"/>
              <a:gd name="connsiteX5" fmla="*/ 164454 w 165055"/>
              <a:gd name="connsiteY5" fmla="*/ 134636 h 195505"/>
              <a:gd name="connsiteX6" fmla="*/ 122029 w 165055"/>
              <a:gd name="connsiteY6" fmla="*/ 189971 h 195505"/>
              <a:gd name="connsiteX7" fmla="*/ 82746 w 165055"/>
              <a:gd name="connsiteY7" fmla="*/ 195505 h 195505"/>
              <a:gd name="connsiteX8" fmla="*/ 1388 w 165055"/>
              <a:gd name="connsiteY8" fmla="*/ 122721 h 195505"/>
              <a:gd name="connsiteX9" fmla="*/ 4628 w 165055"/>
              <a:gd name="connsiteY9" fmla="*/ 50785 h 195505"/>
              <a:gd name="connsiteX10" fmla="*/ 41369 w 165055"/>
              <a:gd name="connsiteY10" fmla="*/ 7513 h 195505"/>
              <a:gd name="connsiteX11" fmla="*/ 122129 w 165055"/>
              <a:gd name="connsiteY11" fmla="*/ 5868 h 195505"/>
              <a:gd name="connsiteX12" fmla="*/ 154682 w 165055"/>
              <a:gd name="connsiteY12" fmla="*/ 31143 h 195505"/>
              <a:gd name="connsiteX13" fmla="*/ 154932 w 165055"/>
              <a:gd name="connsiteY13" fmla="*/ 72420 h 195505"/>
              <a:gd name="connsiteX14" fmla="*/ 103085 w 165055"/>
              <a:gd name="connsiteY14" fmla="*/ 56368 h 195505"/>
              <a:gd name="connsiteX15" fmla="*/ 82297 w 165055"/>
              <a:gd name="connsiteY15" fmla="*/ 42360 h 195505"/>
              <a:gd name="connsiteX16" fmla="*/ 65996 w 165055"/>
              <a:gd name="connsiteY16" fmla="*/ 61603 h 195505"/>
              <a:gd name="connsiteX17" fmla="*/ 64052 w 165055"/>
              <a:gd name="connsiteY17" fmla="*/ 99939 h 19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055" h="195505">
                <a:moveTo>
                  <a:pt x="63952" y="100088"/>
                </a:moveTo>
                <a:cubicBezTo>
                  <a:pt x="64799" y="114645"/>
                  <a:pt x="65298" y="125463"/>
                  <a:pt x="66145" y="136181"/>
                </a:cubicBezTo>
                <a:cubicBezTo>
                  <a:pt x="66993" y="146750"/>
                  <a:pt x="72776" y="153181"/>
                  <a:pt x="83544" y="153729"/>
                </a:cubicBezTo>
                <a:cubicBezTo>
                  <a:pt x="94311" y="154277"/>
                  <a:pt x="99845" y="148046"/>
                  <a:pt x="102986" y="138076"/>
                </a:cubicBezTo>
                <a:cubicBezTo>
                  <a:pt x="109367" y="117686"/>
                  <a:pt x="139278" y="106569"/>
                  <a:pt x="157275" y="117337"/>
                </a:cubicBezTo>
                <a:cubicBezTo>
                  <a:pt x="164054" y="121425"/>
                  <a:pt x="164603" y="127756"/>
                  <a:pt x="164454" y="134636"/>
                </a:cubicBezTo>
                <a:cubicBezTo>
                  <a:pt x="163855" y="160958"/>
                  <a:pt x="147803" y="182992"/>
                  <a:pt x="122029" y="189971"/>
                </a:cubicBezTo>
                <a:cubicBezTo>
                  <a:pt x="109367" y="193411"/>
                  <a:pt x="95857" y="195555"/>
                  <a:pt x="82746" y="195505"/>
                </a:cubicBezTo>
                <a:cubicBezTo>
                  <a:pt x="28607" y="195306"/>
                  <a:pt x="7370" y="176013"/>
                  <a:pt x="1388" y="122721"/>
                </a:cubicBezTo>
                <a:cubicBezTo>
                  <a:pt x="-1354" y="98593"/>
                  <a:pt x="91" y="74564"/>
                  <a:pt x="4628" y="50785"/>
                </a:cubicBezTo>
                <a:cubicBezTo>
                  <a:pt x="8616" y="29647"/>
                  <a:pt x="20331" y="14792"/>
                  <a:pt x="41369" y="7513"/>
                </a:cubicBezTo>
                <a:cubicBezTo>
                  <a:pt x="68189" y="-1709"/>
                  <a:pt x="95109" y="-2657"/>
                  <a:pt x="122129" y="5868"/>
                </a:cubicBezTo>
                <a:cubicBezTo>
                  <a:pt x="135938" y="10205"/>
                  <a:pt x="148750" y="17633"/>
                  <a:pt x="154682" y="31143"/>
                </a:cubicBezTo>
                <a:cubicBezTo>
                  <a:pt x="160465" y="44354"/>
                  <a:pt x="174673" y="60107"/>
                  <a:pt x="154932" y="72420"/>
                </a:cubicBezTo>
                <a:cubicBezTo>
                  <a:pt x="138580" y="82640"/>
                  <a:pt x="110863" y="73019"/>
                  <a:pt x="103085" y="56368"/>
                </a:cubicBezTo>
                <a:cubicBezTo>
                  <a:pt x="98748" y="47096"/>
                  <a:pt x="92965" y="40914"/>
                  <a:pt x="82297" y="42360"/>
                </a:cubicBezTo>
                <a:cubicBezTo>
                  <a:pt x="71430" y="43805"/>
                  <a:pt x="67591" y="51881"/>
                  <a:pt x="65996" y="61603"/>
                </a:cubicBezTo>
                <a:cubicBezTo>
                  <a:pt x="63703" y="75611"/>
                  <a:pt x="61958" y="89570"/>
                  <a:pt x="64052" y="99939"/>
                </a:cubicBezTo>
                <a:close/>
              </a:path>
            </a:pathLst>
          </a:custGeom>
          <a:solidFill>
            <a:srgbClr val="FFC000"/>
          </a:solidFill>
          <a:ln w="4984" cap="flat">
            <a:noFill/>
            <a:prstDash val="solid"/>
            <a:miter/>
          </a:ln>
        </p:spPr>
        <p:txBody>
          <a:bodyPr rtlCol="0" anchor="ctr"/>
          <a:lstStyle/>
          <a:p>
            <a:endParaRPr lang="LID4096"/>
          </a:p>
        </p:txBody>
      </p:sp>
      <p:sp>
        <p:nvSpPr>
          <p:cNvPr id="115" name="Forma libre: forma 114">
            <a:extLst>
              <a:ext uri="{FF2B5EF4-FFF2-40B4-BE49-F238E27FC236}">
                <a16:creationId xmlns:a16="http://schemas.microsoft.com/office/drawing/2014/main" id="{30B64B1A-7C10-462D-B0C3-C88319A04691}"/>
              </a:ext>
            </a:extLst>
          </p:cNvPr>
          <p:cNvSpPr/>
          <p:nvPr/>
        </p:nvSpPr>
        <p:spPr>
          <a:xfrm>
            <a:off x="5120668" y="1267960"/>
            <a:ext cx="169834" cy="190213"/>
          </a:xfrm>
          <a:custGeom>
            <a:avLst/>
            <a:gdLst>
              <a:gd name="connsiteX0" fmla="*/ 91924 w 169834"/>
              <a:gd name="connsiteY0" fmla="*/ 1497 h 190213"/>
              <a:gd name="connsiteX1" fmla="*/ 130659 w 169834"/>
              <a:gd name="connsiteY1" fmla="*/ 33402 h 190213"/>
              <a:gd name="connsiteX2" fmla="*/ 165057 w 169834"/>
              <a:gd name="connsiteY2" fmla="*/ 158032 h 190213"/>
              <a:gd name="connsiteX3" fmla="*/ 158826 w 169834"/>
              <a:gd name="connsiteY3" fmla="*/ 186148 h 190213"/>
              <a:gd name="connsiteX4" fmla="*/ 110519 w 169834"/>
              <a:gd name="connsiteY4" fmla="*/ 175181 h 190213"/>
              <a:gd name="connsiteX5" fmla="*/ 83500 w 169834"/>
              <a:gd name="connsiteY5" fmla="*/ 152847 h 190213"/>
              <a:gd name="connsiteX6" fmla="*/ 60617 w 169834"/>
              <a:gd name="connsiteY6" fmla="*/ 174034 h 190213"/>
              <a:gd name="connsiteX7" fmla="*/ 10566 w 169834"/>
              <a:gd name="connsiteY7" fmla="*/ 186148 h 190213"/>
              <a:gd name="connsiteX8" fmla="*/ 5531 w 169834"/>
              <a:gd name="connsiteY8" fmla="*/ 158082 h 190213"/>
              <a:gd name="connsiteX9" fmla="*/ 39331 w 169834"/>
              <a:gd name="connsiteY9" fmla="*/ 38487 h 190213"/>
              <a:gd name="connsiteX10" fmla="*/ 91875 w 169834"/>
              <a:gd name="connsiteY10" fmla="*/ 1447 h 1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834" h="190213">
                <a:moveTo>
                  <a:pt x="91924" y="1497"/>
                </a:moveTo>
                <a:cubicBezTo>
                  <a:pt x="115056" y="-4884"/>
                  <a:pt x="124777" y="9772"/>
                  <a:pt x="130659" y="33402"/>
                </a:cubicBezTo>
                <a:cubicBezTo>
                  <a:pt x="141029" y="75228"/>
                  <a:pt x="153890" y="116405"/>
                  <a:pt x="165057" y="158032"/>
                </a:cubicBezTo>
                <a:cubicBezTo>
                  <a:pt x="167749" y="168052"/>
                  <a:pt x="177072" y="183706"/>
                  <a:pt x="158826" y="186148"/>
                </a:cubicBezTo>
                <a:cubicBezTo>
                  <a:pt x="142574" y="188342"/>
                  <a:pt x="120141" y="198063"/>
                  <a:pt x="110519" y="175181"/>
                </a:cubicBezTo>
                <a:cubicBezTo>
                  <a:pt x="104736" y="161372"/>
                  <a:pt x="100499" y="152548"/>
                  <a:pt x="83500" y="152847"/>
                </a:cubicBezTo>
                <a:cubicBezTo>
                  <a:pt x="67896" y="153146"/>
                  <a:pt x="65403" y="162967"/>
                  <a:pt x="60617" y="174034"/>
                </a:cubicBezTo>
                <a:cubicBezTo>
                  <a:pt x="49899" y="198861"/>
                  <a:pt x="27167" y="188292"/>
                  <a:pt x="10566" y="186148"/>
                </a:cubicBezTo>
                <a:cubicBezTo>
                  <a:pt x="-7929" y="183805"/>
                  <a:pt x="2939" y="167703"/>
                  <a:pt x="5531" y="158082"/>
                </a:cubicBezTo>
                <a:cubicBezTo>
                  <a:pt x="16249" y="118051"/>
                  <a:pt x="28064" y="78319"/>
                  <a:pt x="39331" y="38487"/>
                </a:cubicBezTo>
                <a:cubicBezTo>
                  <a:pt x="46310" y="13760"/>
                  <a:pt x="63823" y="1413"/>
                  <a:pt x="91875" y="1447"/>
                </a:cubicBezTo>
                <a:close/>
              </a:path>
            </a:pathLst>
          </a:custGeom>
          <a:solidFill>
            <a:srgbClr val="FFC000"/>
          </a:solidFill>
          <a:ln w="4984" cap="flat">
            <a:noFill/>
            <a:prstDash val="solid"/>
            <a:miter/>
          </a:ln>
        </p:spPr>
        <p:txBody>
          <a:bodyPr rtlCol="0" anchor="ctr"/>
          <a:lstStyle/>
          <a:p>
            <a:endParaRPr lang="LID4096"/>
          </a:p>
        </p:txBody>
      </p:sp>
      <p:sp>
        <p:nvSpPr>
          <p:cNvPr id="116" name="Forma libre: forma 115">
            <a:extLst>
              <a:ext uri="{FF2B5EF4-FFF2-40B4-BE49-F238E27FC236}">
                <a16:creationId xmlns:a16="http://schemas.microsoft.com/office/drawing/2014/main" id="{EB0D1926-3952-46BE-8A26-9D4E4A10AADB}"/>
              </a:ext>
            </a:extLst>
          </p:cNvPr>
          <p:cNvSpPr/>
          <p:nvPr/>
        </p:nvSpPr>
        <p:spPr>
          <a:xfrm>
            <a:off x="1967955" y="4154641"/>
            <a:ext cx="236254" cy="248194"/>
          </a:xfrm>
          <a:custGeom>
            <a:avLst/>
            <a:gdLst>
              <a:gd name="connsiteX0" fmla="*/ 117723 w 236254"/>
              <a:gd name="connsiteY0" fmla="*/ 1494 h 248194"/>
              <a:gd name="connsiteX1" fmla="*/ 168971 w 236254"/>
              <a:gd name="connsiteY1" fmla="*/ 35343 h 248194"/>
              <a:gd name="connsiteX2" fmla="*/ 230688 w 236254"/>
              <a:gd name="connsiteY2" fmla="*/ 203544 h 248194"/>
              <a:gd name="connsiteX3" fmla="*/ 220069 w 236254"/>
              <a:gd name="connsiteY3" fmla="*/ 244971 h 248194"/>
              <a:gd name="connsiteX4" fmla="*/ 169719 w 236254"/>
              <a:gd name="connsiteY4" fmla="*/ 223933 h 248194"/>
              <a:gd name="connsiteX5" fmla="*/ 131831 w 236254"/>
              <a:gd name="connsiteY5" fmla="*/ 197362 h 248194"/>
              <a:gd name="connsiteX6" fmla="*/ 101970 w 236254"/>
              <a:gd name="connsiteY6" fmla="*/ 197362 h 248194"/>
              <a:gd name="connsiteX7" fmla="*/ 65528 w 236254"/>
              <a:gd name="connsiteY7" fmla="*/ 222487 h 248194"/>
              <a:gd name="connsiteX8" fmla="*/ 13483 w 236254"/>
              <a:gd name="connsiteY8" fmla="*/ 244173 h 248194"/>
              <a:gd name="connsiteX9" fmla="*/ 2067 w 236254"/>
              <a:gd name="connsiteY9" fmla="*/ 215408 h 248194"/>
              <a:gd name="connsiteX10" fmla="*/ 75050 w 236254"/>
              <a:gd name="connsiteY10" fmla="*/ 16748 h 248194"/>
              <a:gd name="connsiteX11" fmla="*/ 117624 w 236254"/>
              <a:gd name="connsiteY11" fmla="*/ 1543 h 24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254" h="248194">
                <a:moveTo>
                  <a:pt x="117723" y="1494"/>
                </a:moveTo>
                <a:cubicBezTo>
                  <a:pt x="146787" y="-4788"/>
                  <a:pt x="160097" y="9171"/>
                  <a:pt x="168971" y="35343"/>
                </a:cubicBezTo>
                <a:cubicBezTo>
                  <a:pt x="188164" y="91875"/>
                  <a:pt x="210199" y="147460"/>
                  <a:pt x="230688" y="203544"/>
                </a:cubicBezTo>
                <a:cubicBezTo>
                  <a:pt x="236471" y="219347"/>
                  <a:pt x="243151" y="236595"/>
                  <a:pt x="220069" y="244971"/>
                </a:cubicBezTo>
                <a:cubicBezTo>
                  <a:pt x="197138" y="253296"/>
                  <a:pt x="176050" y="245220"/>
                  <a:pt x="169719" y="223933"/>
                </a:cubicBezTo>
                <a:cubicBezTo>
                  <a:pt x="163737" y="203843"/>
                  <a:pt x="152869" y="194869"/>
                  <a:pt x="131831" y="197362"/>
                </a:cubicBezTo>
                <a:cubicBezTo>
                  <a:pt x="122011" y="198509"/>
                  <a:pt x="111841" y="198359"/>
                  <a:pt x="101970" y="197362"/>
                </a:cubicBezTo>
                <a:cubicBezTo>
                  <a:pt x="82279" y="195318"/>
                  <a:pt x="71560" y="203195"/>
                  <a:pt x="65528" y="222487"/>
                </a:cubicBezTo>
                <a:cubicBezTo>
                  <a:pt x="58499" y="244971"/>
                  <a:pt x="35467" y="253296"/>
                  <a:pt x="13483" y="244173"/>
                </a:cubicBezTo>
                <a:cubicBezTo>
                  <a:pt x="-376" y="238440"/>
                  <a:pt x="-2270" y="227423"/>
                  <a:pt x="2067" y="215408"/>
                </a:cubicBezTo>
                <a:cubicBezTo>
                  <a:pt x="26095" y="149055"/>
                  <a:pt x="50473" y="82852"/>
                  <a:pt x="75050" y="16748"/>
                </a:cubicBezTo>
                <a:cubicBezTo>
                  <a:pt x="83026" y="-4688"/>
                  <a:pt x="102518" y="3039"/>
                  <a:pt x="117624" y="1543"/>
                </a:cubicBezTo>
                <a:close/>
              </a:path>
            </a:pathLst>
          </a:custGeom>
          <a:solidFill>
            <a:srgbClr val="FFC000"/>
          </a:solidFill>
          <a:ln w="4984" cap="flat">
            <a:noFill/>
            <a:prstDash val="solid"/>
            <a:miter/>
          </a:ln>
        </p:spPr>
        <p:txBody>
          <a:bodyPr rtlCol="0" anchor="ctr"/>
          <a:lstStyle/>
          <a:p>
            <a:endParaRPr lang="LID4096"/>
          </a:p>
        </p:txBody>
      </p:sp>
      <p:sp>
        <p:nvSpPr>
          <p:cNvPr id="117" name="Forma libre: forma 116">
            <a:extLst>
              <a:ext uri="{FF2B5EF4-FFF2-40B4-BE49-F238E27FC236}">
                <a16:creationId xmlns:a16="http://schemas.microsoft.com/office/drawing/2014/main" id="{CB5474E6-2215-4FAF-B4B6-694EAF1411AC}"/>
              </a:ext>
            </a:extLst>
          </p:cNvPr>
          <p:cNvSpPr/>
          <p:nvPr/>
        </p:nvSpPr>
        <p:spPr>
          <a:xfrm>
            <a:off x="2226202" y="4209461"/>
            <a:ext cx="186272" cy="195782"/>
          </a:xfrm>
          <a:custGeom>
            <a:avLst/>
            <a:gdLst>
              <a:gd name="connsiteX0" fmla="*/ 186206 w 186272"/>
              <a:gd name="connsiteY0" fmla="*/ 117117 h 195782"/>
              <a:gd name="connsiteX1" fmla="*/ 186206 w 186272"/>
              <a:gd name="connsiteY1" fmla="*/ 151964 h 195782"/>
              <a:gd name="connsiteX2" fmla="*/ 126982 w 186272"/>
              <a:gd name="connsiteY2" fmla="*/ 187109 h 195782"/>
              <a:gd name="connsiteX3" fmla="*/ 102405 w 186272"/>
              <a:gd name="connsiteY3" fmla="*/ 186760 h 195782"/>
              <a:gd name="connsiteX4" fmla="*/ 44327 w 186272"/>
              <a:gd name="connsiteY4" fmla="*/ 193092 h 195782"/>
              <a:gd name="connsiteX5" fmla="*/ 607 w 186272"/>
              <a:gd name="connsiteY5" fmla="*/ 145084 h 195782"/>
              <a:gd name="connsiteX6" fmla="*/ 32363 w 186272"/>
              <a:gd name="connsiteY6" fmla="*/ 83417 h 195782"/>
              <a:gd name="connsiteX7" fmla="*/ 102505 w 186272"/>
              <a:gd name="connsiteY7" fmla="*/ 67963 h 195782"/>
              <a:gd name="connsiteX8" fmla="*/ 116712 w 186272"/>
              <a:gd name="connsiteY8" fmla="*/ 60685 h 195782"/>
              <a:gd name="connsiteX9" fmla="*/ 103502 w 186272"/>
              <a:gd name="connsiteY9" fmla="*/ 48471 h 195782"/>
              <a:gd name="connsiteX10" fmla="*/ 42284 w 186272"/>
              <a:gd name="connsiteY10" fmla="*/ 51263 h 195782"/>
              <a:gd name="connsiteX11" fmla="*/ 16759 w 186272"/>
              <a:gd name="connsiteY11" fmla="*/ 42140 h 195782"/>
              <a:gd name="connsiteX12" fmla="*/ 32263 w 186272"/>
              <a:gd name="connsiteY12" fmla="*/ 6097 h 195782"/>
              <a:gd name="connsiteX13" fmla="*/ 131170 w 186272"/>
              <a:gd name="connsiteY13" fmla="*/ 3754 h 195782"/>
              <a:gd name="connsiteX14" fmla="*/ 184711 w 186272"/>
              <a:gd name="connsiteY14" fmla="*/ 62430 h 195782"/>
              <a:gd name="connsiteX15" fmla="*/ 185010 w 186272"/>
              <a:gd name="connsiteY15" fmla="*/ 117117 h 195782"/>
              <a:gd name="connsiteX16" fmla="*/ 186206 w 186272"/>
              <a:gd name="connsiteY16" fmla="*/ 117117 h 1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72" h="195782">
                <a:moveTo>
                  <a:pt x="186206" y="117117"/>
                </a:moveTo>
                <a:cubicBezTo>
                  <a:pt x="186206" y="128733"/>
                  <a:pt x="186356" y="140348"/>
                  <a:pt x="186206" y="151964"/>
                </a:cubicBezTo>
                <a:cubicBezTo>
                  <a:pt x="185608" y="190051"/>
                  <a:pt x="161828" y="204956"/>
                  <a:pt x="126982" y="187109"/>
                </a:cubicBezTo>
                <a:cubicBezTo>
                  <a:pt x="117161" y="182074"/>
                  <a:pt x="111229" y="182573"/>
                  <a:pt x="102405" y="186760"/>
                </a:cubicBezTo>
                <a:cubicBezTo>
                  <a:pt x="83960" y="195484"/>
                  <a:pt x="64617" y="198476"/>
                  <a:pt x="44327" y="193092"/>
                </a:cubicBezTo>
                <a:cubicBezTo>
                  <a:pt x="18753" y="186312"/>
                  <a:pt x="3449" y="169960"/>
                  <a:pt x="607" y="145084"/>
                </a:cubicBezTo>
                <a:cubicBezTo>
                  <a:pt x="-2733" y="116021"/>
                  <a:pt x="7686" y="95681"/>
                  <a:pt x="32363" y="83417"/>
                </a:cubicBezTo>
                <a:cubicBezTo>
                  <a:pt x="54447" y="72450"/>
                  <a:pt x="78825" y="71802"/>
                  <a:pt x="102505" y="67963"/>
                </a:cubicBezTo>
                <a:cubicBezTo>
                  <a:pt x="107839" y="67116"/>
                  <a:pt x="115965" y="67963"/>
                  <a:pt x="116712" y="60685"/>
                </a:cubicBezTo>
                <a:cubicBezTo>
                  <a:pt x="117560" y="52559"/>
                  <a:pt x="109933" y="50515"/>
                  <a:pt x="103502" y="48471"/>
                </a:cubicBezTo>
                <a:cubicBezTo>
                  <a:pt x="82713" y="41890"/>
                  <a:pt x="62573" y="46078"/>
                  <a:pt x="42284" y="51263"/>
                </a:cubicBezTo>
                <a:cubicBezTo>
                  <a:pt x="32064" y="53855"/>
                  <a:pt x="19003" y="58541"/>
                  <a:pt x="16759" y="42140"/>
                </a:cubicBezTo>
                <a:cubicBezTo>
                  <a:pt x="14865" y="28082"/>
                  <a:pt x="10677" y="10933"/>
                  <a:pt x="32263" y="6097"/>
                </a:cubicBezTo>
                <a:cubicBezTo>
                  <a:pt x="65066" y="-1231"/>
                  <a:pt x="98317" y="-1879"/>
                  <a:pt x="131170" y="3754"/>
                </a:cubicBezTo>
                <a:cubicBezTo>
                  <a:pt x="166365" y="9786"/>
                  <a:pt x="181021" y="26287"/>
                  <a:pt x="184711" y="62430"/>
                </a:cubicBezTo>
                <a:cubicBezTo>
                  <a:pt x="186555" y="80476"/>
                  <a:pt x="185010" y="98871"/>
                  <a:pt x="185010" y="117117"/>
                </a:cubicBezTo>
                <a:lnTo>
                  <a:pt x="186206" y="117117"/>
                </a:lnTo>
                <a:close/>
              </a:path>
            </a:pathLst>
          </a:custGeom>
          <a:solidFill>
            <a:srgbClr val="FFC000"/>
          </a:solidFill>
          <a:ln w="4984" cap="flat">
            <a:noFill/>
            <a:prstDash val="solid"/>
            <a:miter/>
          </a:ln>
        </p:spPr>
        <p:txBody>
          <a:bodyPr rtlCol="0" anchor="ctr"/>
          <a:lstStyle/>
          <a:p>
            <a:endParaRPr lang="LID4096"/>
          </a:p>
        </p:txBody>
      </p:sp>
      <p:sp>
        <p:nvSpPr>
          <p:cNvPr id="118" name="Forma libre: forma 117">
            <a:extLst>
              <a:ext uri="{FF2B5EF4-FFF2-40B4-BE49-F238E27FC236}">
                <a16:creationId xmlns:a16="http://schemas.microsoft.com/office/drawing/2014/main" id="{C67D3C4B-CA8E-44CD-AB95-8A2FB6377DBA}"/>
              </a:ext>
            </a:extLst>
          </p:cNvPr>
          <p:cNvSpPr/>
          <p:nvPr/>
        </p:nvSpPr>
        <p:spPr>
          <a:xfrm>
            <a:off x="3440479" y="3246376"/>
            <a:ext cx="109592" cy="111909"/>
          </a:xfrm>
          <a:custGeom>
            <a:avLst/>
            <a:gdLst>
              <a:gd name="connsiteX0" fmla="*/ 65931 w 109592"/>
              <a:gd name="connsiteY0" fmla="*/ 53002 h 111909"/>
              <a:gd name="connsiteX1" fmla="*/ 109252 w 109592"/>
              <a:gd name="connsiteY1" fmla="*/ 77131 h 111909"/>
              <a:gd name="connsiteX2" fmla="*/ 88763 w 109592"/>
              <a:gd name="connsiteY2" fmla="*/ 111329 h 111909"/>
              <a:gd name="connsiteX3" fmla="*/ 57157 w 109592"/>
              <a:gd name="connsiteY3" fmla="*/ 81916 h 111909"/>
              <a:gd name="connsiteX4" fmla="*/ 52570 w 109592"/>
              <a:gd name="connsiteY4" fmla="*/ 83362 h 111909"/>
              <a:gd name="connsiteX5" fmla="*/ 28741 w 109592"/>
              <a:gd name="connsiteY5" fmla="*/ 107690 h 111909"/>
              <a:gd name="connsiteX6" fmla="*/ 35770 w 109592"/>
              <a:gd name="connsiteY6" fmla="*/ 75336 h 111909"/>
              <a:gd name="connsiteX7" fmla="*/ 41802 w 109592"/>
              <a:gd name="connsiteY7" fmla="*/ 59184 h 111909"/>
              <a:gd name="connsiteX8" fmla="*/ 76 w 109592"/>
              <a:gd name="connsiteY8" fmla="*/ 27029 h 111909"/>
              <a:gd name="connsiteX9" fmla="*/ 23257 w 109592"/>
              <a:gd name="connsiteY9" fmla="*/ 10 h 111909"/>
              <a:gd name="connsiteX10" fmla="*/ 51224 w 109592"/>
              <a:gd name="connsiteY10" fmla="*/ 40439 h 111909"/>
              <a:gd name="connsiteX11" fmla="*/ 68174 w 109592"/>
              <a:gd name="connsiteY11" fmla="*/ 8185 h 111909"/>
              <a:gd name="connsiteX12" fmla="*/ 82083 w 109592"/>
              <a:gd name="connsiteY12" fmla="*/ 2203 h 111909"/>
              <a:gd name="connsiteX13" fmla="*/ 83130 w 109592"/>
              <a:gd name="connsiteY13" fmla="*/ 15563 h 111909"/>
              <a:gd name="connsiteX14" fmla="*/ 65931 w 109592"/>
              <a:gd name="connsiteY14" fmla="*/ 53002 h 1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592" h="111909">
                <a:moveTo>
                  <a:pt x="65931" y="53002"/>
                </a:moveTo>
                <a:cubicBezTo>
                  <a:pt x="89361" y="49911"/>
                  <a:pt x="106859" y="52354"/>
                  <a:pt x="109252" y="77131"/>
                </a:cubicBezTo>
                <a:cubicBezTo>
                  <a:pt x="110797" y="93133"/>
                  <a:pt x="107607" y="108089"/>
                  <a:pt x="88763" y="111329"/>
                </a:cubicBezTo>
                <a:cubicBezTo>
                  <a:pt x="66629" y="115168"/>
                  <a:pt x="60547" y="99365"/>
                  <a:pt x="57157" y="81916"/>
                </a:cubicBezTo>
                <a:cubicBezTo>
                  <a:pt x="55262" y="82465"/>
                  <a:pt x="53518" y="82465"/>
                  <a:pt x="52570" y="83362"/>
                </a:cubicBezTo>
                <a:cubicBezTo>
                  <a:pt x="43746" y="91388"/>
                  <a:pt x="44993" y="115766"/>
                  <a:pt x="28741" y="107690"/>
                </a:cubicBezTo>
                <a:cubicBezTo>
                  <a:pt x="16428" y="101558"/>
                  <a:pt x="33327" y="86702"/>
                  <a:pt x="35770" y="75336"/>
                </a:cubicBezTo>
                <a:cubicBezTo>
                  <a:pt x="36767" y="70650"/>
                  <a:pt x="39110" y="66263"/>
                  <a:pt x="41802" y="59184"/>
                </a:cubicBezTo>
                <a:cubicBezTo>
                  <a:pt x="16627" y="61427"/>
                  <a:pt x="-1320" y="54797"/>
                  <a:pt x="76" y="27029"/>
                </a:cubicBezTo>
                <a:cubicBezTo>
                  <a:pt x="824" y="12822"/>
                  <a:pt x="6407" y="309"/>
                  <a:pt x="23257" y="10"/>
                </a:cubicBezTo>
                <a:cubicBezTo>
                  <a:pt x="45242" y="-439"/>
                  <a:pt x="50476" y="14865"/>
                  <a:pt x="51224" y="40439"/>
                </a:cubicBezTo>
                <a:cubicBezTo>
                  <a:pt x="58852" y="25883"/>
                  <a:pt x="63438" y="16959"/>
                  <a:pt x="68174" y="8185"/>
                </a:cubicBezTo>
                <a:cubicBezTo>
                  <a:pt x="71215" y="2502"/>
                  <a:pt x="75801" y="-1536"/>
                  <a:pt x="82083" y="2203"/>
                </a:cubicBezTo>
                <a:cubicBezTo>
                  <a:pt x="87367" y="5344"/>
                  <a:pt x="85223" y="10927"/>
                  <a:pt x="83130" y="15563"/>
                </a:cubicBezTo>
                <a:cubicBezTo>
                  <a:pt x="78045" y="26830"/>
                  <a:pt x="72810" y="38047"/>
                  <a:pt x="65931" y="53002"/>
                </a:cubicBezTo>
                <a:close/>
              </a:path>
            </a:pathLst>
          </a:custGeom>
          <a:solidFill>
            <a:srgbClr val="FFC000"/>
          </a:solidFill>
          <a:ln w="4984" cap="flat">
            <a:noFill/>
            <a:prstDash val="solid"/>
            <a:miter/>
          </a:ln>
        </p:spPr>
        <p:txBody>
          <a:bodyPr rtlCol="0" anchor="ctr"/>
          <a:lstStyle/>
          <a:p>
            <a:endParaRPr lang="LID4096"/>
          </a:p>
        </p:txBody>
      </p:sp>
      <p:sp>
        <p:nvSpPr>
          <p:cNvPr id="119" name="Forma libre: forma 118">
            <a:extLst>
              <a:ext uri="{FF2B5EF4-FFF2-40B4-BE49-F238E27FC236}">
                <a16:creationId xmlns:a16="http://schemas.microsoft.com/office/drawing/2014/main" id="{65E8A9A5-A64C-4BAA-BD52-9A45AFD19C17}"/>
              </a:ext>
            </a:extLst>
          </p:cNvPr>
          <p:cNvSpPr/>
          <p:nvPr/>
        </p:nvSpPr>
        <p:spPr>
          <a:xfrm>
            <a:off x="3556521" y="3243951"/>
            <a:ext cx="81832" cy="114921"/>
          </a:xfrm>
          <a:custGeom>
            <a:avLst/>
            <a:gdLst>
              <a:gd name="connsiteX0" fmla="*/ 58367 w 81832"/>
              <a:gd name="connsiteY0" fmla="*/ 52087 h 114921"/>
              <a:gd name="connsiteX1" fmla="*/ 78308 w 81832"/>
              <a:gd name="connsiteY1" fmla="*/ 77312 h 114921"/>
              <a:gd name="connsiteX2" fmla="*/ 76961 w 81832"/>
              <a:gd name="connsiteY2" fmla="*/ 81998 h 114921"/>
              <a:gd name="connsiteX3" fmla="*/ 46153 w 81832"/>
              <a:gd name="connsiteY3" fmla="*/ 113804 h 114921"/>
              <a:gd name="connsiteX4" fmla="*/ 6571 w 81832"/>
              <a:gd name="connsiteY4" fmla="*/ 101091 h 114921"/>
              <a:gd name="connsiteX5" fmla="*/ 8515 w 81832"/>
              <a:gd name="connsiteY5" fmla="*/ 57122 h 114921"/>
              <a:gd name="connsiteX6" fmla="*/ 13350 w 81832"/>
              <a:gd name="connsiteY6" fmla="*/ 36483 h 114921"/>
              <a:gd name="connsiteX7" fmla="*/ 27309 w 81832"/>
              <a:gd name="connsiteY7" fmla="*/ 3332 h 114921"/>
              <a:gd name="connsiteX8" fmla="*/ 61607 w 81832"/>
              <a:gd name="connsiteY8" fmla="*/ 9115 h 114921"/>
              <a:gd name="connsiteX9" fmla="*/ 61109 w 81832"/>
              <a:gd name="connsiteY9" fmla="*/ 45357 h 114921"/>
              <a:gd name="connsiteX10" fmla="*/ 58367 w 81832"/>
              <a:gd name="connsiteY10" fmla="*/ 52087 h 11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832" h="114921">
                <a:moveTo>
                  <a:pt x="58367" y="52087"/>
                </a:moveTo>
                <a:cubicBezTo>
                  <a:pt x="80800" y="48498"/>
                  <a:pt x="86433" y="58119"/>
                  <a:pt x="78308" y="77312"/>
                </a:cubicBezTo>
                <a:cubicBezTo>
                  <a:pt x="77659" y="78808"/>
                  <a:pt x="76513" y="80802"/>
                  <a:pt x="76961" y="81998"/>
                </a:cubicBezTo>
                <a:cubicBezTo>
                  <a:pt x="90172" y="115648"/>
                  <a:pt x="65346" y="110763"/>
                  <a:pt x="46153" y="113804"/>
                </a:cubicBezTo>
                <a:cubicBezTo>
                  <a:pt x="30051" y="116346"/>
                  <a:pt x="16042" y="115499"/>
                  <a:pt x="6571" y="101091"/>
                </a:cubicBezTo>
                <a:cubicBezTo>
                  <a:pt x="-3051" y="86435"/>
                  <a:pt x="-1854" y="71180"/>
                  <a:pt x="8515" y="57122"/>
                </a:cubicBezTo>
                <a:cubicBezTo>
                  <a:pt x="13201" y="50741"/>
                  <a:pt x="15444" y="44609"/>
                  <a:pt x="13350" y="36483"/>
                </a:cubicBezTo>
                <a:cubicBezTo>
                  <a:pt x="9611" y="22226"/>
                  <a:pt x="12702" y="10112"/>
                  <a:pt x="27309" y="3332"/>
                </a:cubicBezTo>
                <a:cubicBezTo>
                  <a:pt x="39971" y="-2551"/>
                  <a:pt x="52285" y="-656"/>
                  <a:pt x="61607" y="9115"/>
                </a:cubicBezTo>
                <a:cubicBezTo>
                  <a:pt x="72525" y="20531"/>
                  <a:pt x="69284" y="33343"/>
                  <a:pt x="61109" y="45357"/>
                </a:cubicBezTo>
                <a:cubicBezTo>
                  <a:pt x="60211" y="46653"/>
                  <a:pt x="59862" y="48348"/>
                  <a:pt x="58367" y="52087"/>
                </a:cubicBezTo>
                <a:close/>
              </a:path>
            </a:pathLst>
          </a:custGeom>
          <a:solidFill>
            <a:srgbClr val="FFC000"/>
          </a:solidFill>
          <a:ln w="4984" cap="flat">
            <a:noFill/>
            <a:prstDash val="solid"/>
            <a:miter/>
          </a:ln>
        </p:spPr>
        <p:txBody>
          <a:bodyPr rtlCol="0" anchor="ctr"/>
          <a:lstStyle/>
          <a:p>
            <a:endParaRPr lang="LID4096"/>
          </a:p>
        </p:txBody>
      </p:sp>
      <p:sp>
        <p:nvSpPr>
          <p:cNvPr id="120" name="Forma libre: forma 119">
            <a:extLst>
              <a:ext uri="{FF2B5EF4-FFF2-40B4-BE49-F238E27FC236}">
                <a16:creationId xmlns:a16="http://schemas.microsoft.com/office/drawing/2014/main" id="{1E0338D6-59CC-4BC3-8D73-E7FEE995FF8C}"/>
              </a:ext>
            </a:extLst>
          </p:cNvPr>
          <p:cNvSpPr/>
          <p:nvPr/>
        </p:nvSpPr>
        <p:spPr>
          <a:xfrm>
            <a:off x="3366116" y="3242488"/>
            <a:ext cx="68840" cy="124903"/>
          </a:xfrm>
          <a:custGeom>
            <a:avLst/>
            <a:gdLst>
              <a:gd name="connsiteX0" fmla="*/ 26781 w 68840"/>
              <a:gd name="connsiteY0" fmla="*/ 78526 h 124903"/>
              <a:gd name="connsiteX1" fmla="*/ 8884 w 68840"/>
              <a:gd name="connsiteY1" fmla="*/ 58784 h 124903"/>
              <a:gd name="connsiteX2" fmla="*/ 11676 w 68840"/>
              <a:gd name="connsiteY2" fmla="*/ 11824 h 124903"/>
              <a:gd name="connsiteX3" fmla="*/ 53751 w 68840"/>
              <a:gd name="connsiteY3" fmla="*/ 10179 h 124903"/>
              <a:gd name="connsiteX4" fmla="*/ 65117 w 68840"/>
              <a:gd name="connsiteY4" fmla="*/ 33011 h 124903"/>
              <a:gd name="connsiteX5" fmla="*/ 41537 w 68840"/>
              <a:gd name="connsiteY5" fmla="*/ 36102 h 124903"/>
              <a:gd name="connsiteX6" fmla="*/ 56493 w 68840"/>
              <a:gd name="connsiteY6" fmla="*/ 56142 h 124903"/>
              <a:gd name="connsiteX7" fmla="*/ 66912 w 68840"/>
              <a:gd name="connsiteY7" fmla="*/ 92086 h 124903"/>
              <a:gd name="connsiteX8" fmla="*/ 34358 w 68840"/>
              <a:gd name="connsiteY8" fmla="*/ 124440 h 124903"/>
              <a:gd name="connsiteX9" fmla="*/ 260 w 68840"/>
              <a:gd name="connsiteY9" fmla="*/ 84558 h 124903"/>
              <a:gd name="connsiteX10" fmla="*/ 26831 w 68840"/>
              <a:gd name="connsiteY10" fmla="*/ 78526 h 12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40" h="124903">
                <a:moveTo>
                  <a:pt x="26781" y="78526"/>
                </a:moveTo>
                <a:cubicBezTo>
                  <a:pt x="23341" y="67259"/>
                  <a:pt x="13520" y="65564"/>
                  <a:pt x="8884" y="58784"/>
                </a:cubicBezTo>
                <a:cubicBezTo>
                  <a:pt x="-2333" y="42433"/>
                  <a:pt x="-2931" y="27178"/>
                  <a:pt x="11676" y="11824"/>
                </a:cubicBezTo>
                <a:cubicBezTo>
                  <a:pt x="25734" y="-2982"/>
                  <a:pt x="38895" y="-4278"/>
                  <a:pt x="53751" y="10179"/>
                </a:cubicBezTo>
                <a:cubicBezTo>
                  <a:pt x="60481" y="16709"/>
                  <a:pt x="68806" y="23290"/>
                  <a:pt x="65117" y="33011"/>
                </a:cubicBezTo>
                <a:cubicBezTo>
                  <a:pt x="60282" y="45723"/>
                  <a:pt x="49713" y="35354"/>
                  <a:pt x="41537" y="36102"/>
                </a:cubicBezTo>
                <a:cubicBezTo>
                  <a:pt x="38945" y="48615"/>
                  <a:pt x="50660" y="50210"/>
                  <a:pt x="56493" y="56142"/>
                </a:cubicBezTo>
                <a:cubicBezTo>
                  <a:pt x="66513" y="66262"/>
                  <a:pt x="71997" y="78127"/>
                  <a:pt x="66912" y="92086"/>
                </a:cubicBezTo>
                <a:cubicBezTo>
                  <a:pt x="61278" y="107590"/>
                  <a:pt x="47519" y="116862"/>
                  <a:pt x="34358" y="124440"/>
                </a:cubicBezTo>
                <a:cubicBezTo>
                  <a:pt x="25884" y="129275"/>
                  <a:pt x="-3031" y="94927"/>
                  <a:pt x="260" y="84558"/>
                </a:cubicBezTo>
                <a:cubicBezTo>
                  <a:pt x="4946" y="69802"/>
                  <a:pt x="16362" y="78825"/>
                  <a:pt x="26831" y="78526"/>
                </a:cubicBezTo>
                <a:close/>
              </a:path>
            </a:pathLst>
          </a:custGeom>
          <a:solidFill>
            <a:srgbClr val="FFC000"/>
          </a:solidFill>
          <a:ln w="4984" cap="flat">
            <a:noFill/>
            <a:prstDash val="solid"/>
            <a:miter/>
          </a:ln>
        </p:spPr>
        <p:txBody>
          <a:bodyPr rtlCol="0" anchor="ctr"/>
          <a:lstStyle/>
          <a:p>
            <a:endParaRPr lang="LID4096"/>
          </a:p>
        </p:txBody>
      </p:sp>
      <p:sp>
        <p:nvSpPr>
          <p:cNvPr id="121" name="Forma libre: forma 120">
            <a:extLst>
              <a:ext uri="{FF2B5EF4-FFF2-40B4-BE49-F238E27FC236}">
                <a16:creationId xmlns:a16="http://schemas.microsoft.com/office/drawing/2014/main" id="{7510CEB6-4217-4DAD-A6E7-A14509A7ABB7}"/>
              </a:ext>
            </a:extLst>
          </p:cNvPr>
          <p:cNvSpPr/>
          <p:nvPr/>
        </p:nvSpPr>
        <p:spPr>
          <a:xfrm>
            <a:off x="3438802" y="2706596"/>
            <a:ext cx="94874" cy="116319"/>
          </a:xfrm>
          <a:custGeom>
            <a:avLst/>
            <a:gdLst>
              <a:gd name="connsiteX0" fmla="*/ 38444 w 94874"/>
              <a:gd name="connsiteY0" fmla="*/ 116247 h 116319"/>
              <a:gd name="connsiteX1" fmla="*/ 8 w 94874"/>
              <a:gd name="connsiteY1" fmla="*/ 77512 h 116319"/>
              <a:gd name="connsiteX2" fmla="*/ 108 w 94874"/>
              <a:gd name="connsiteY2" fmla="*/ 25218 h 116319"/>
              <a:gd name="connsiteX3" fmla="*/ 4096 w 94874"/>
              <a:gd name="connsiteY3" fmla="*/ 6124 h 116319"/>
              <a:gd name="connsiteX4" fmla="*/ 78973 w 94874"/>
              <a:gd name="connsiteY4" fmla="*/ 7570 h 116319"/>
              <a:gd name="connsiteX5" fmla="*/ 87847 w 94874"/>
              <a:gd name="connsiteY5" fmla="*/ 48100 h 116319"/>
              <a:gd name="connsiteX6" fmla="*/ 88346 w 94874"/>
              <a:gd name="connsiteY6" fmla="*/ 59615 h 116319"/>
              <a:gd name="connsiteX7" fmla="*/ 50957 w 94874"/>
              <a:gd name="connsiteY7" fmla="*/ 116297 h 116319"/>
              <a:gd name="connsiteX8" fmla="*/ 38494 w 94874"/>
              <a:gd name="connsiteY8" fmla="*/ 116297 h 1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74" h="116319">
                <a:moveTo>
                  <a:pt x="38444" y="116247"/>
                </a:moveTo>
                <a:cubicBezTo>
                  <a:pt x="12820" y="115749"/>
                  <a:pt x="8" y="102837"/>
                  <a:pt x="8" y="77512"/>
                </a:cubicBezTo>
                <a:cubicBezTo>
                  <a:pt x="8" y="60064"/>
                  <a:pt x="-42" y="42616"/>
                  <a:pt x="108" y="25218"/>
                </a:cubicBezTo>
                <a:cubicBezTo>
                  <a:pt x="157" y="18637"/>
                  <a:pt x="-491" y="11608"/>
                  <a:pt x="4096" y="6124"/>
                </a:cubicBezTo>
                <a:cubicBezTo>
                  <a:pt x="11374" y="-2600"/>
                  <a:pt x="62971" y="-1902"/>
                  <a:pt x="78973" y="7570"/>
                </a:cubicBezTo>
                <a:cubicBezTo>
                  <a:pt x="96073" y="17640"/>
                  <a:pt x="96870" y="31997"/>
                  <a:pt x="87847" y="48100"/>
                </a:cubicBezTo>
                <a:cubicBezTo>
                  <a:pt x="85554" y="52188"/>
                  <a:pt x="86651" y="55478"/>
                  <a:pt x="88346" y="59615"/>
                </a:cubicBezTo>
                <a:cubicBezTo>
                  <a:pt x="103750" y="98101"/>
                  <a:pt x="92134" y="115549"/>
                  <a:pt x="50957" y="116297"/>
                </a:cubicBezTo>
                <a:cubicBezTo>
                  <a:pt x="46819" y="116347"/>
                  <a:pt x="42631" y="116297"/>
                  <a:pt x="38494" y="116297"/>
                </a:cubicBezTo>
                <a:close/>
              </a:path>
            </a:pathLst>
          </a:custGeom>
          <a:solidFill>
            <a:srgbClr val="FFC000"/>
          </a:solidFill>
          <a:ln w="4984" cap="flat">
            <a:noFill/>
            <a:prstDash val="solid"/>
            <a:miter/>
          </a:ln>
        </p:spPr>
        <p:txBody>
          <a:bodyPr rtlCol="0" anchor="ctr"/>
          <a:lstStyle/>
          <a:p>
            <a:endParaRPr lang="LID4096"/>
          </a:p>
        </p:txBody>
      </p:sp>
      <p:sp>
        <p:nvSpPr>
          <p:cNvPr id="122" name="Forma libre: forma 121">
            <a:extLst>
              <a:ext uri="{FF2B5EF4-FFF2-40B4-BE49-F238E27FC236}">
                <a16:creationId xmlns:a16="http://schemas.microsoft.com/office/drawing/2014/main" id="{518A8D09-4E8D-4553-8C1E-127D652C5314}"/>
              </a:ext>
            </a:extLst>
          </p:cNvPr>
          <p:cNvSpPr/>
          <p:nvPr/>
        </p:nvSpPr>
        <p:spPr>
          <a:xfrm>
            <a:off x="3548434" y="2704105"/>
            <a:ext cx="101545" cy="122155"/>
          </a:xfrm>
          <a:custGeom>
            <a:avLst/>
            <a:gdLst>
              <a:gd name="connsiteX0" fmla="*/ 1 w 101545"/>
              <a:gd name="connsiteY0" fmla="*/ 68787 h 122155"/>
              <a:gd name="connsiteX1" fmla="*/ 69793 w 101545"/>
              <a:gd name="connsiteY1" fmla="*/ 3132 h 122155"/>
              <a:gd name="connsiteX2" fmla="*/ 91030 w 101545"/>
              <a:gd name="connsiteY2" fmla="*/ 15246 h 122155"/>
              <a:gd name="connsiteX3" fmla="*/ 95916 w 101545"/>
              <a:gd name="connsiteY3" fmla="*/ 43612 h 122155"/>
              <a:gd name="connsiteX4" fmla="*/ 64459 w 101545"/>
              <a:gd name="connsiteY4" fmla="*/ 41169 h 122155"/>
              <a:gd name="connsiteX5" fmla="*/ 49603 w 101545"/>
              <a:gd name="connsiteY5" fmla="*/ 30900 h 122155"/>
              <a:gd name="connsiteX6" fmla="*/ 41328 w 101545"/>
              <a:gd name="connsiteY6" fmla="*/ 49993 h 122155"/>
              <a:gd name="connsiteX7" fmla="*/ 41328 w 101545"/>
              <a:gd name="connsiteY7" fmla="*/ 72376 h 122155"/>
              <a:gd name="connsiteX8" fmla="*/ 48556 w 101545"/>
              <a:gd name="connsiteY8" fmla="*/ 92168 h 122155"/>
              <a:gd name="connsiteX9" fmla="*/ 62914 w 101545"/>
              <a:gd name="connsiteY9" fmla="*/ 79705 h 122155"/>
              <a:gd name="connsiteX10" fmla="*/ 93722 w 101545"/>
              <a:gd name="connsiteY10" fmla="*/ 73722 h 122155"/>
              <a:gd name="connsiteX11" fmla="*/ 96763 w 101545"/>
              <a:gd name="connsiteY11" fmla="*/ 99695 h 122155"/>
              <a:gd name="connsiteX12" fmla="*/ 43073 w 101545"/>
              <a:gd name="connsiteY12" fmla="*/ 121680 h 122155"/>
              <a:gd name="connsiteX13" fmla="*/ 1646 w 101545"/>
              <a:gd name="connsiteY13" fmla="*/ 89276 h 122155"/>
              <a:gd name="connsiteX14" fmla="*/ 51 w 101545"/>
              <a:gd name="connsiteY14" fmla="*/ 68887 h 12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545" h="122155">
                <a:moveTo>
                  <a:pt x="1" y="68787"/>
                </a:moveTo>
                <a:cubicBezTo>
                  <a:pt x="-149" y="13103"/>
                  <a:pt x="25774" y="-8733"/>
                  <a:pt x="69793" y="3132"/>
                </a:cubicBezTo>
                <a:cubicBezTo>
                  <a:pt x="77919" y="5325"/>
                  <a:pt x="85945" y="8267"/>
                  <a:pt x="91030" y="15246"/>
                </a:cubicBezTo>
                <a:cubicBezTo>
                  <a:pt x="97262" y="23821"/>
                  <a:pt x="106285" y="34539"/>
                  <a:pt x="95916" y="43612"/>
                </a:cubicBezTo>
                <a:cubicBezTo>
                  <a:pt x="87042" y="51439"/>
                  <a:pt x="74081" y="50691"/>
                  <a:pt x="64459" y="41169"/>
                </a:cubicBezTo>
                <a:cubicBezTo>
                  <a:pt x="60022" y="36782"/>
                  <a:pt x="58128" y="27958"/>
                  <a:pt x="49603" y="30900"/>
                </a:cubicBezTo>
                <a:cubicBezTo>
                  <a:pt x="40879" y="33941"/>
                  <a:pt x="41727" y="42665"/>
                  <a:pt x="41328" y="49993"/>
                </a:cubicBezTo>
                <a:cubicBezTo>
                  <a:pt x="40929" y="57421"/>
                  <a:pt x="40929" y="64899"/>
                  <a:pt x="41328" y="72376"/>
                </a:cubicBezTo>
                <a:cubicBezTo>
                  <a:pt x="41727" y="79655"/>
                  <a:pt x="40331" y="88877"/>
                  <a:pt x="48556" y="92168"/>
                </a:cubicBezTo>
                <a:cubicBezTo>
                  <a:pt x="59374" y="96505"/>
                  <a:pt x="59374" y="85488"/>
                  <a:pt x="62914" y="79705"/>
                </a:cubicBezTo>
                <a:cubicBezTo>
                  <a:pt x="70890" y="66643"/>
                  <a:pt x="83652" y="69236"/>
                  <a:pt x="93722" y="73722"/>
                </a:cubicBezTo>
                <a:cubicBezTo>
                  <a:pt x="106135" y="79256"/>
                  <a:pt x="101100" y="91071"/>
                  <a:pt x="96763" y="99695"/>
                </a:cubicBezTo>
                <a:cubicBezTo>
                  <a:pt x="85447" y="121979"/>
                  <a:pt x="64260" y="123275"/>
                  <a:pt x="43073" y="121680"/>
                </a:cubicBezTo>
                <a:cubicBezTo>
                  <a:pt x="22583" y="120135"/>
                  <a:pt x="5883" y="111909"/>
                  <a:pt x="1646" y="89276"/>
                </a:cubicBezTo>
                <a:cubicBezTo>
                  <a:pt x="1" y="80403"/>
                  <a:pt x="200" y="71130"/>
                  <a:pt x="51" y="68887"/>
                </a:cubicBezTo>
                <a:close/>
              </a:path>
            </a:pathLst>
          </a:custGeom>
          <a:solidFill>
            <a:srgbClr val="FFC000"/>
          </a:solidFill>
          <a:ln w="4984" cap="flat">
            <a:noFill/>
            <a:prstDash val="solid"/>
            <a:miter/>
          </a:ln>
        </p:spPr>
        <p:txBody>
          <a:bodyPr rtlCol="0" anchor="ctr"/>
          <a:lstStyle/>
          <a:p>
            <a:endParaRPr lang="LID4096"/>
          </a:p>
        </p:txBody>
      </p:sp>
      <p:sp>
        <p:nvSpPr>
          <p:cNvPr id="123" name="Forma libre: forma 122">
            <a:extLst>
              <a:ext uri="{FF2B5EF4-FFF2-40B4-BE49-F238E27FC236}">
                <a16:creationId xmlns:a16="http://schemas.microsoft.com/office/drawing/2014/main" id="{D793F32D-8E2D-414B-A276-2C8912E372F2}"/>
              </a:ext>
            </a:extLst>
          </p:cNvPr>
          <p:cNvSpPr/>
          <p:nvPr/>
        </p:nvSpPr>
        <p:spPr>
          <a:xfrm>
            <a:off x="3324183" y="2706688"/>
            <a:ext cx="104270" cy="117138"/>
          </a:xfrm>
          <a:custGeom>
            <a:avLst/>
            <a:gdLst>
              <a:gd name="connsiteX0" fmla="*/ 15173 w 104270"/>
              <a:gd name="connsiteY0" fmla="*/ 116205 h 117138"/>
              <a:gd name="connsiteX1" fmla="*/ 1464 w 104270"/>
              <a:gd name="connsiteY1" fmla="*/ 99106 h 117138"/>
              <a:gd name="connsiteX2" fmla="*/ 25093 w 104270"/>
              <a:gd name="connsiteY2" fmla="*/ 17847 h 117138"/>
              <a:gd name="connsiteX3" fmla="*/ 53958 w 104270"/>
              <a:gd name="connsiteY3" fmla="*/ 0 h 117138"/>
              <a:gd name="connsiteX4" fmla="*/ 79731 w 104270"/>
              <a:gd name="connsiteY4" fmla="*/ 18246 h 117138"/>
              <a:gd name="connsiteX5" fmla="*/ 101018 w 104270"/>
              <a:gd name="connsiteY5" fmla="*/ 92376 h 117138"/>
              <a:gd name="connsiteX6" fmla="*/ 97479 w 104270"/>
              <a:gd name="connsiteY6" fmla="*/ 113762 h 117138"/>
              <a:gd name="connsiteX7" fmla="*/ 66520 w 104270"/>
              <a:gd name="connsiteY7" fmla="*/ 107780 h 117138"/>
              <a:gd name="connsiteX8" fmla="*/ 39401 w 104270"/>
              <a:gd name="connsiteY8" fmla="*/ 106035 h 117138"/>
              <a:gd name="connsiteX9" fmla="*/ 15173 w 104270"/>
              <a:gd name="connsiteY9" fmla="*/ 116155 h 11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70" h="117138">
                <a:moveTo>
                  <a:pt x="15173" y="116205"/>
                </a:moveTo>
                <a:cubicBezTo>
                  <a:pt x="1663" y="118249"/>
                  <a:pt x="-2574" y="112616"/>
                  <a:pt x="1464" y="99106"/>
                </a:cubicBezTo>
                <a:cubicBezTo>
                  <a:pt x="9590" y="72086"/>
                  <a:pt x="17516" y="45016"/>
                  <a:pt x="25093" y="17847"/>
                </a:cubicBezTo>
                <a:cubicBezTo>
                  <a:pt x="29331" y="2692"/>
                  <a:pt x="40548" y="50"/>
                  <a:pt x="53958" y="0"/>
                </a:cubicBezTo>
                <a:cubicBezTo>
                  <a:pt x="67069" y="0"/>
                  <a:pt x="76042" y="4636"/>
                  <a:pt x="79731" y="18246"/>
                </a:cubicBezTo>
                <a:cubicBezTo>
                  <a:pt x="86511" y="43072"/>
                  <a:pt x="94238" y="67599"/>
                  <a:pt x="101018" y="92376"/>
                </a:cubicBezTo>
                <a:cubicBezTo>
                  <a:pt x="103062" y="99804"/>
                  <a:pt x="108745" y="110273"/>
                  <a:pt x="97479" y="113762"/>
                </a:cubicBezTo>
                <a:cubicBezTo>
                  <a:pt x="87209" y="116953"/>
                  <a:pt x="73699" y="121539"/>
                  <a:pt x="66520" y="107780"/>
                </a:cubicBezTo>
                <a:cubicBezTo>
                  <a:pt x="57846" y="91129"/>
                  <a:pt x="48574" y="91279"/>
                  <a:pt x="39401" y="106035"/>
                </a:cubicBezTo>
                <a:cubicBezTo>
                  <a:pt x="33369" y="115706"/>
                  <a:pt x="24794" y="115657"/>
                  <a:pt x="15173" y="116155"/>
                </a:cubicBezTo>
                <a:close/>
              </a:path>
            </a:pathLst>
          </a:custGeom>
          <a:solidFill>
            <a:srgbClr val="FFC000"/>
          </a:solidFill>
          <a:ln w="4984" cap="flat">
            <a:noFill/>
            <a:prstDash val="solid"/>
            <a:miter/>
          </a:ln>
        </p:spPr>
        <p:txBody>
          <a:bodyPr rtlCol="0" anchor="ctr"/>
          <a:lstStyle/>
          <a:p>
            <a:endParaRPr lang="LID4096"/>
          </a:p>
        </p:txBody>
      </p:sp>
      <p:sp>
        <p:nvSpPr>
          <p:cNvPr id="124" name="Forma libre: forma 123">
            <a:extLst>
              <a:ext uri="{FF2B5EF4-FFF2-40B4-BE49-F238E27FC236}">
                <a16:creationId xmlns:a16="http://schemas.microsoft.com/office/drawing/2014/main" id="{D33EF439-D40F-4418-8577-03D36C173A33}"/>
              </a:ext>
            </a:extLst>
          </p:cNvPr>
          <p:cNvSpPr/>
          <p:nvPr/>
        </p:nvSpPr>
        <p:spPr>
          <a:xfrm>
            <a:off x="3308024" y="2946692"/>
            <a:ext cx="329577" cy="171091"/>
          </a:xfrm>
          <a:custGeom>
            <a:avLst/>
            <a:gdLst>
              <a:gd name="connsiteX0" fmla="*/ 177448 w 329577"/>
              <a:gd name="connsiteY0" fmla="*/ 67234 h 171091"/>
              <a:gd name="connsiteX1" fmla="*/ 200180 w 329577"/>
              <a:gd name="connsiteY1" fmla="*/ 37273 h 171091"/>
              <a:gd name="connsiteX2" fmla="*/ 222564 w 329577"/>
              <a:gd name="connsiteY2" fmla="*/ 21669 h 171091"/>
              <a:gd name="connsiteX3" fmla="*/ 232783 w 329577"/>
              <a:gd name="connsiteY3" fmla="*/ 46894 h 171091"/>
              <a:gd name="connsiteX4" fmla="*/ 233730 w 329577"/>
              <a:gd name="connsiteY4" fmla="*/ 54921 h 171091"/>
              <a:gd name="connsiteX5" fmla="*/ 259205 w 329577"/>
              <a:gd name="connsiteY5" fmla="*/ 42009 h 171091"/>
              <a:gd name="connsiteX6" fmla="*/ 276803 w 329577"/>
              <a:gd name="connsiteY6" fmla="*/ 63445 h 171091"/>
              <a:gd name="connsiteX7" fmla="*/ 298638 w 329577"/>
              <a:gd name="connsiteY7" fmla="*/ 34631 h 171091"/>
              <a:gd name="connsiteX8" fmla="*/ 319476 w 329577"/>
              <a:gd name="connsiteY8" fmla="*/ 24561 h 171091"/>
              <a:gd name="connsiteX9" fmla="*/ 328798 w 329577"/>
              <a:gd name="connsiteY9" fmla="*/ 44950 h 171091"/>
              <a:gd name="connsiteX10" fmla="*/ 329197 w 329577"/>
              <a:gd name="connsiteY10" fmla="*/ 109608 h 171091"/>
              <a:gd name="connsiteX11" fmla="*/ 316136 w 329577"/>
              <a:gd name="connsiteY11" fmla="*/ 136678 h 171091"/>
              <a:gd name="connsiteX12" fmla="*/ 300034 w 329577"/>
              <a:gd name="connsiteY12" fmla="*/ 111054 h 171091"/>
              <a:gd name="connsiteX13" fmla="*/ 299236 w 329577"/>
              <a:gd name="connsiteY13" fmla="*/ 96796 h 171091"/>
              <a:gd name="connsiteX14" fmla="*/ 269275 w 329577"/>
              <a:gd name="connsiteY14" fmla="*/ 124863 h 171091"/>
              <a:gd name="connsiteX15" fmla="*/ 248487 w 329577"/>
              <a:gd name="connsiteY15" fmla="*/ 95749 h 171091"/>
              <a:gd name="connsiteX16" fmla="*/ 227698 w 329577"/>
              <a:gd name="connsiteY16" fmla="*/ 112898 h 171091"/>
              <a:gd name="connsiteX17" fmla="*/ 206960 w 329577"/>
              <a:gd name="connsiteY17" fmla="*/ 123916 h 171091"/>
              <a:gd name="connsiteX18" fmla="*/ 174556 w 329577"/>
              <a:gd name="connsiteY18" fmla="*/ 141264 h 171091"/>
              <a:gd name="connsiteX19" fmla="*/ 143748 w 329577"/>
              <a:gd name="connsiteY19" fmla="*/ 169381 h 171091"/>
              <a:gd name="connsiteX20" fmla="*/ 139710 w 329577"/>
              <a:gd name="connsiteY20" fmla="*/ 129350 h 171091"/>
              <a:gd name="connsiteX21" fmla="*/ 144545 w 329577"/>
              <a:gd name="connsiteY21" fmla="*/ 94304 h 171091"/>
              <a:gd name="connsiteX22" fmla="*/ 101373 w 329577"/>
              <a:gd name="connsiteY22" fmla="*/ 97444 h 171091"/>
              <a:gd name="connsiteX23" fmla="*/ 83377 w 329577"/>
              <a:gd name="connsiteY23" fmla="*/ 106916 h 171091"/>
              <a:gd name="connsiteX24" fmla="*/ 46636 w 329577"/>
              <a:gd name="connsiteY24" fmla="*/ 99737 h 171091"/>
              <a:gd name="connsiteX25" fmla="*/ 28091 w 329577"/>
              <a:gd name="connsiteY25" fmla="*/ 126309 h 171091"/>
              <a:gd name="connsiteX26" fmla="*/ 6306 w 329577"/>
              <a:gd name="connsiteY26" fmla="*/ 131643 h 171091"/>
              <a:gd name="connsiteX27" fmla="*/ 4511 w 329577"/>
              <a:gd name="connsiteY27" fmla="*/ 109957 h 171091"/>
              <a:gd name="connsiteX28" fmla="*/ 44742 w 329577"/>
              <a:gd name="connsiteY28" fmla="*/ 32886 h 171091"/>
              <a:gd name="connsiteX29" fmla="*/ 58700 w 329577"/>
              <a:gd name="connsiteY29" fmla="*/ 20423 h 171091"/>
              <a:gd name="connsiteX30" fmla="*/ 74852 w 329577"/>
              <a:gd name="connsiteY30" fmla="*/ 33534 h 171091"/>
              <a:gd name="connsiteX31" fmla="*/ 84623 w 329577"/>
              <a:gd name="connsiteY31" fmla="*/ 57114 h 171091"/>
              <a:gd name="connsiteX32" fmla="*/ 133777 w 329577"/>
              <a:gd name="connsiteY32" fmla="*/ 39267 h 171091"/>
              <a:gd name="connsiteX33" fmla="*/ 143897 w 329577"/>
              <a:gd name="connsiteY33" fmla="*/ 18878 h 171091"/>
              <a:gd name="connsiteX34" fmla="*/ 163339 w 329577"/>
              <a:gd name="connsiteY34" fmla="*/ 183 h 171091"/>
              <a:gd name="connsiteX35" fmla="*/ 177398 w 329577"/>
              <a:gd name="connsiteY35" fmla="*/ 23265 h 171091"/>
              <a:gd name="connsiteX36" fmla="*/ 177497 w 329577"/>
              <a:gd name="connsiteY36" fmla="*/ 67234 h 17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77" h="171091">
                <a:moveTo>
                  <a:pt x="177448" y="67234"/>
                </a:moveTo>
                <a:cubicBezTo>
                  <a:pt x="191057" y="58360"/>
                  <a:pt x="193500" y="46296"/>
                  <a:pt x="200180" y="37273"/>
                </a:cubicBezTo>
                <a:cubicBezTo>
                  <a:pt x="205963" y="29446"/>
                  <a:pt x="209951" y="17980"/>
                  <a:pt x="222564" y="21669"/>
                </a:cubicBezTo>
                <a:cubicBezTo>
                  <a:pt x="235326" y="25358"/>
                  <a:pt x="232385" y="37173"/>
                  <a:pt x="232783" y="46894"/>
                </a:cubicBezTo>
                <a:cubicBezTo>
                  <a:pt x="232883" y="49337"/>
                  <a:pt x="233332" y="51780"/>
                  <a:pt x="233730" y="54921"/>
                </a:cubicBezTo>
                <a:cubicBezTo>
                  <a:pt x="243950" y="53375"/>
                  <a:pt x="247789" y="40115"/>
                  <a:pt x="259205" y="42009"/>
                </a:cubicBezTo>
                <a:cubicBezTo>
                  <a:pt x="270621" y="43903"/>
                  <a:pt x="270671" y="54970"/>
                  <a:pt x="276803" y="63445"/>
                </a:cubicBezTo>
                <a:cubicBezTo>
                  <a:pt x="288717" y="57114"/>
                  <a:pt x="291260" y="43804"/>
                  <a:pt x="298638" y="34631"/>
                </a:cubicBezTo>
                <a:cubicBezTo>
                  <a:pt x="304072" y="27851"/>
                  <a:pt x="309854" y="21719"/>
                  <a:pt x="319476" y="24561"/>
                </a:cubicBezTo>
                <a:cubicBezTo>
                  <a:pt x="329994" y="27652"/>
                  <a:pt x="328898" y="36376"/>
                  <a:pt x="328798" y="44950"/>
                </a:cubicBezTo>
                <a:cubicBezTo>
                  <a:pt x="328549" y="66486"/>
                  <a:pt x="328699" y="88072"/>
                  <a:pt x="329197" y="109608"/>
                </a:cubicBezTo>
                <a:cubicBezTo>
                  <a:pt x="329446" y="121274"/>
                  <a:pt x="332487" y="135830"/>
                  <a:pt x="316136" y="136678"/>
                </a:cubicBezTo>
                <a:cubicBezTo>
                  <a:pt x="299934" y="137525"/>
                  <a:pt x="300731" y="122669"/>
                  <a:pt x="300034" y="111054"/>
                </a:cubicBezTo>
                <a:cubicBezTo>
                  <a:pt x="299784" y="106916"/>
                  <a:pt x="299585" y="102828"/>
                  <a:pt x="299236" y="96796"/>
                </a:cubicBezTo>
                <a:cubicBezTo>
                  <a:pt x="285228" y="103427"/>
                  <a:pt x="283782" y="122619"/>
                  <a:pt x="269275" y="124863"/>
                </a:cubicBezTo>
                <a:cubicBezTo>
                  <a:pt x="246393" y="128402"/>
                  <a:pt x="252126" y="108113"/>
                  <a:pt x="248487" y="95749"/>
                </a:cubicBezTo>
                <a:cubicBezTo>
                  <a:pt x="237120" y="97195"/>
                  <a:pt x="233830" y="106866"/>
                  <a:pt x="227698" y="112898"/>
                </a:cubicBezTo>
                <a:cubicBezTo>
                  <a:pt x="221666" y="118831"/>
                  <a:pt x="214737" y="127704"/>
                  <a:pt x="206960" y="123916"/>
                </a:cubicBezTo>
                <a:cubicBezTo>
                  <a:pt x="186222" y="113746"/>
                  <a:pt x="182782" y="129200"/>
                  <a:pt x="174556" y="141264"/>
                </a:cubicBezTo>
                <a:cubicBezTo>
                  <a:pt x="166580" y="152979"/>
                  <a:pt x="164785" y="177806"/>
                  <a:pt x="143748" y="169381"/>
                </a:cubicBezTo>
                <a:cubicBezTo>
                  <a:pt x="125751" y="162152"/>
                  <a:pt x="138413" y="143208"/>
                  <a:pt x="139710" y="129350"/>
                </a:cubicBezTo>
                <a:cubicBezTo>
                  <a:pt x="140657" y="118731"/>
                  <a:pt x="142601" y="108212"/>
                  <a:pt x="144545" y="94304"/>
                </a:cubicBezTo>
                <a:cubicBezTo>
                  <a:pt x="129440" y="110406"/>
                  <a:pt x="117226" y="128402"/>
                  <a:pt x="101373" y="97444"/>
                </a:cubicBezTo>
                <a:cubicBezTo>
                  <a:pt x="96239" y="87424"/>
                  <a:pt x="88362" y="101981"/>
                  <a:pt x="83377" y="106916"/>
                </a:cubicBezTo>
                <a:cubicBezTo>
                  <a:pt x="64034" y="126309"/>
                  <a:pt x="58202" y="125611"/>
                  <a:pt x="46636" y="99737"/>
                </a:cubicBezTo>
                <a:cubicBezTo>
                  <a:pt x="40155" y="109060"/>
                  <a:pt x="34472" y="117933"/>
                  <a:pt x="28091" y="126309"/>
                </a:cubicBezTo>
                <a:cubicBezTo>
                  <a:pt x="22458" y="133687"/>
                  <a:pt x="14781" y="136977"/>
                  <a:pt x="6306" y="131643"/>
                </a:cubicBezTo>
                <a:cubicBezTo>
                  <a:pt x="-3166" y="125710"/>
                  <a:pt x="-424" y="117335"/>
                  <a:pt x="4511" y="109957"/>
                </a:cubicBezTo>
                <a:cubicBezTo>
                  <a:pt x="20813" y="85779"/>
                  <a:pt x="34671" y="60305"/>
                  <a:pt x="44742" y="32886"/>
                </a:cubicBezTo>
                <a:cubicBezTo>
                  <a:pt x="47134" y="26306"/>
                  <a:pt x="51123" y="20772"/>
                  <a:pt x="58700" y="20423"/>
                </a:cubicBezTo>
                <a:cubicBezTo>
                  <a:pt x="67624" y="19974"/>
                  <a:pt x="71313" y="26455"/>
                  <a:pt x="74852" y="33534"/>
                </a:cubicBezTo>
                <a:cubicBezTo>
                  <a:pt x="78492" y="40813"/>
                  <a:pt x="76348" y="50334"/>
                  <a:pt x="84623" y="57114"/>
                </a:cubicBezTo>
                <a:cubicBezTo>
                  <a:pt x="99629" y="49138"/>
                  <a:pt x="108004" y="21370"/>
                  <a:pt x="133777" y="39267"/>
                </a:cubicBezTo>
                <a:cubicBezTo>
                  <a:pt x="137317" y="41710"/>
                  <a:pt x="140807" y="26206"/>
                  <a:pt x="143897" y="18878"/>
                </a:cubicBezTo>
                <a:cubicBezTo>
                  <a:pt x="147836" y="9505"/>
                  <a:pt x="150428" y="-1562"/>
                  <a:pt x="163339" y="183"/>
                </a:cubicBezTo>
                <a:cubicBezTo>
                  <a:pt x="176002" y="1928"/>
                  <a:pt x="177099" y="13095"/>
                  <a:pt x="177398" y="23265"/>
                </a:cubicBezTo>
                <a:cubicBezTo>
                  <a:pt x="177797" y="37024"/>
                  <a:pt x="177497" y="50833"/>
                  <a:pt x="177497" y="67234"/>
                </a:cubicBezTo>
                <a:close/>
              </a:path>
            </a:pathLst>
          </a:custGeom>
          <a:solidFill>
            <a:srgbClr val="FFC000"/>
          </a:solidFill>
          <a:ln w="4984" cap="flat">
            <a:noFill/>
            <a:prstDash val="solid"/>
            <a:miter/>
          </a:ln>
        </p:spPr>
        <p:txBody>
          <a:bodyPr rtlCol="0" anchor="ctr"/>
          <a:lstStyle/>
          <a:p>
            <a:endParaRPr lang="LID4096"/>
          </a:p>
        </p:txBody>
      </p:sp>
      <p:sp>
        <p:nvSpPr>
          <p:cNvPr id="125" name="Forma libre: forma 124">
            <a:extLst>
              <a:ext uri="{FF2B5EF4-FFF2-40B4-BE49-F238E27FC236}">
                <a16:creationId xmlns:a16="http://schemas.microsoft.com/office/drawing/2014/main" id="{FD4AAD89-496F-446C-BA05-B24F0F11E944}"/>
              </a:ext>
            </a:extLst>
          </p:cNvPr>
          <p:cNvSpPr/>
          <p:nvPr/>
        </p:nvSpPr>
        <p:spPr>
          <a:xfrm>
            <a:off x="956730" y="5800492"/>
            <a:ext cx="158292" cy="187827"/>
          </a:xfrm>
          <a:custGeom>
            <a:avLst/>
            <a:gdLst>
              <a:gd name="connsiteX0" fmla="*/ 51 w 158292"/>
              <a:gd name="connsiteY0" fmla="*/ 93282 h 187827"/>
              <a:gd name="connsiteX1" fmla="*/ 1 w 158292"/>
              <a:gd name="connsiteY1" fmla="*/ 21146 h 187827"/>
              <a:gd name="connsiteX2" fmla="*/ 21039 w 158292"/>
              <a:gd name="connsiteY2" fmla="*/ 208 h 187827"/>
              <a:gd name="connsiteX3" fmla="*/ 100602 w 158292"/>
              <a:gd name="connsiteY3" fmla="*/ 1206 h 187827"/>
              <a:gd name="connsiteX4" fmla="*/ 139985 w 158292"/>
              <a:gd name="connsiteY4" fmla="*/ 77429 h 187827"/>
              <a:gd name="connsiteX5" fmla="*/ 143974 w 158292"/>
              <a:gd name="connsiteY5" fmla="*/ 95675 h 187827"/>
              <a:gd name="connsiteX6" fmla="*/ 122039 w 158292"/>
              <a:gd name="connsiteY6" fmla="*/ 179975 h 187827"/>
              <a:gd name="connsiteX7" fmla="*/ 13511 w 158292"/>
              <a:gd name="connsiteY7" fmla="*/ 185808 h 187827"/>
              <a:gd name="connsiteX8" fmla="*/ 250 w 158292"/>
              <a:gd name="connsiteY8" fmla="*/ 165468 h 187827"/>
              <a:gd name="connsiteX9" fmla="*/ 201 w 158292"/>
              <a:gd name="connsiteY9" fmla="*/ 93332 h 187827"/>
              <a:gd name="connsiteX10" fmla="*/ 101 w 158292"/>
              <a:gd name="connsiteY10" fmla="*/ 93332 h 18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92" h="187827">
                <a:moveTo>
                  <a:pt x="51" y="93282"/>
                </a:moveTo>
                <a:cubicBezTo>
                  <a:pt x="51" y="69253"/>
                  <a:pt x="201" y="45175"/>
                  <a:pt x="1" y="21146"/>
                </a:cubicBezTo>
                <a:cubicBezTo>
                  <a:pt x="-99" y="6739"/>
                  <a:pt x="6233" y="-91"/>
                  <a:pt x="21039" y="208"/>
                </a:cubicBezTo>
                <a:cubicBezTo>
                  <a:pt x="47560" y="757"/>
                  <a:pt x="74281" y="-1138"/>
                  <a:pt x="100602" y="1206"/>
                </a:cubicBezTo>
                <a:cubicBezTo>
                  <a:pt x="147064" y="5343"/>
                  <a:pt x="163914" y="38246"/>
                  <a:pt x="139985" y="77429"/>
                </a:cubicBezTo>
                <a:cubicBezTo>
                  <a:pt x="134103" y="87100"/>
                  <a:pt x="138939" y="89892"/>
                  <a:pt x="143974" y="95675"/>
                </a:cubicBezTo>
                <a:cubicBezTo>
                  <a:pt x="169797" y="125486"/>
                  <a:pt x="159627" y="166515"/>
                  <a:pt x="122039" y="179975"/>
                </a:cubicBezTo>
                <a:cubicBezTo>
                  <a:pt x="86793" y="192587"/>
                  <a:pt x="49803" y="186356"/>
                  <a:pt x="13511" y="185808"/>
                </a:cubicBezTo>
                <a:cubicBezTo>
                  <a:pt x="1596" y="185608"/>
                  <a:pt x="300" y="174940"/>
                  <a:pt x="250" y="165468"/>
                </a:cubicBezTo>
                <a:cubicBezTo>
                  <a:pt x="101" y="141439"/>
                  <a:pt x="201" y="117360"/>
                  <a:pt x="201" y="93332"/>
                </a:cubicBezTo>
                <a:lnTo>
                  <a:pt x="101" y="93332"/>
                </a:lnTo>
                <a:close/>
              </a:path>
            </a:pathLst>
          </a:custGeom>
          <a:solidFill>
            <a:srgbClr val="FFC000"/>
          </a:solidFill>
          <a:ln w="4984" cap="flat">
            <a:noFill/>
            <a:prstDash val="solid"/>
            <a:miter/>
          </a:ln>
        </p:spPr>
        <p:txBody>
          <a:bodyPr rtlCol="0" anchor="ctr"/>
          <a:lstStyle/>
          <a:p>
            <a:endParaRPr lang="LID4096"/>
          </a:p>
        </p:txBody>
      </p:sp>
      <p:sp>
        <p:nvSpPr>
          <p:cNvPr id="126" name="Forma libre: forma 125">
            <a:extLst>
              <a:ext uri="{FF2B5EF4-FFF2-40B4-BE49-F238E27FC236}">
                <a16:creationId xmlns:a16="http://schemas.microsoft.com/office/drawing/2014/main" id="{24DE41C9-7ADE-4BCB-93A9-F568B71D50D9}"/>
              </a:ext>
            </a:extLst>
          </p:cNvPr>
          <p:cNvSpPr/>
          <p:nvPr/>
        </p:nvSpPr>
        <p:spPr>
          <a:xfrm>
            <a:off x="764155" y="5798933"/>
            <a:ext cx="171740" cy="190627"/>
          </a:xfrm>
          <a:custGeom>
            <a:avLst/>
            <a:gdLst>
              <a:gd name="connsiteX0" fmla="*/ 89931 w 171740"/>
              <a:gd name="connsiteY0" fmla="*/ 1767 h 190627"/>
              <a:gd name="connsiteX1" fmla="*/ 132106 w 171740"/>
              <a:gd name="connsiteY1" fmla="*/ 35767 h 190627"/>
              <a:gd name="connsiteX2" fmla="*/ 166154 w 171740"/>
              <a:gd name="connsiteY2" fmla="*/ 158054 h 190627"/>
              <a:gd name="connsiteX3" fmla="*/ 161568 w 171740"/>
              <a:gd name="connsiteY3" fmla="*/ 186519 h 190627"/>
              <a:gd name="connsiteX4" fmla="*/ 111018 w 171740"/>
              <a:gd name="connsiteY4" fmla="*/ 174854 h 190627"/>
              <a:gd name="connsiteX5" fmla="*/ 86042 w 171740"/>
              <a:gd name="connsiteY5" fmla="*/ 153118 h 190627"/>
              <a:gd name="connsiteX6" fmla="*/ 60967 w 171740"/>
              <a:gd name="connsiteY6" fmla="*/ 174654 h 190627"/>
              <a:gd name="connsiteX7" fmla="*/ 10517 w 171740"/>
              <a:gd name="connsiteY7" fmla="*/ 186619 h 190627"/>
              <a:gd name="connsiteX8" fmla="*/ 5631 w 171740"/>
              <a:gd name="connsiteY8" fmla="*/ 158402 h 190627"/>
              <a:gd name="connsiteX9" fmla="*/ 41674 w 171740"/>
              <a:gd name="connsiteY9" fmla="*/ 34071 h 190627"/>
              <a:gd name="connsiteX10" fmla="*/ 90031 w 171740"/>
              <a:gd name="connsiteY10" fmla="*/ 1718 h 19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40" h="190627">
                <a:moveTo>
                  <a:pt x="89931" y="1767"/>
                </a:moveTo>
                <a:cubicBezTo>
                  <a:pt x="115006" y="-5411"/>
                  <a:pt x="125774" y="9943"/>
                  <a:pt x="132106" y="35767"/>
                </a:cubicBezTo>
                <a:cubicBezTo>
                  <a:pt x="142126" y="76844"/>
                  <a:pt x="155137" y="117175"/>
                  <a:pt x="166154" y="158054"/>
                </a:cubicBezTo>
                <a:cubicBezTo>
                  <a:pt x="168797" y="167874"/>
                  <a:pt x="179515" y="183727"/>
                  <a:pt x="161568" y="186519"/>
                </a:cubicBezTo>
                <a:cubicBezTo>
                  <a:pt x="144768" y="189111"/>
                  <a:pt x="121836" y="198732"/>
                  <a:pt x="111018" y="174854"/>
                </a:cubicBezTo>
                <a:cubicBezTo>
                  <a:pt x="105535" y="162739"/>
                  <a:pt x="102543" y="153118"/>
                  <a:pt x="86042" y="153118"/>
                </a:cubicBezTo>
                <a:cubicBezTo>
                  <a:pt x="69641" y="153118"/>
                  <a:pt x="66401" y="162441"/>
                  <a:pt x="60967" y="174654"/>
                </a:cubicBezTo>
                <a:cubicBezTo>
                  <a:pt x="50299" y="198682"/>
                  <a:pt x="27367" y="189011"/>
                  <a:pt x="10517" y="186619"/>
                </a:cubicBezTo>
                <a:cubicBezTo>
                  <a:pt x="-7929" y="183976"/>
                  <a:pt x="2939" y="168223"/>
                  <a:pt x="5631" y="158402"/>
                </a:cubicBezTo>
                <a:cubicBezTo>
                  <a:pt x="17147" y="116826"/>
                  <a:pt x="29361" y="75448"/>
                  <a:pt x="41674" y="34071"/>
                </a:cubicBezTo>
                <a:cubicBezTo>
                  <a:pt x="51296" y="1767"/>
                  <a:pt x="51495" y="1867"/>
                  <a:pt x="90031" y="1718"/>
                </a:cubicBezTo>
                <a:close/>
              </a:path>
            </a:pathLst>
          </a:custGeom>
          <a:solidFill>
            <a:srgbClr val="FFC000"/>
          </a:solidFill>
          <a:ln w="4984" cap="flat">
            <a:noFill/>
            <a:prstDash val="solid"/>
            <a:miter/>
          </a:ln>
        </p:spPr>
        <p:txBody>
          <a:bodyPr rtlCol="0" anchor="ctr"/>
          <a:lstStyle/>
          <a:p>
            <a:endParaRPr lang="LID4096"/>
          </a:p>
        </p:txBody>
      </p:sp>
      <p:sp>
        <p:nvSpPr>
          <p:cNvPr id="127" name="Forma libre: forma 126">
            <a:extLst>
              <a:ext uri="{FF2B5EF4-FFF2-40B4-BE49-F238E27FC236}">
                <a16:creationId xmlns:a16="http://schemas.microsoft.com/office/drawing/2014/main" id="{C3C99315-AD2B-41DA-8509-12A24A0DBD93}"/>
              </a:ext>
            </a:extLst>
          </p:cNvPr>
          <p:cNvSpPr/>
          <p:nvPr/>
        </p:nvSpPr>
        <p:spPr>
          <a:xfrm>
            <a:off x="1131676" y="5795850"/>
            <a:ext cx="164715" cy="196272"/>
          </a:xfrm>
          <a:custGeom>
            <a:avLst/>
            <a:gdLst>
              <a:gd name="connsiteX0" fmla="*/ 64195 w 164715"/>
              <a:gd name="connsiteY0" fmla="*/ 98422 h 196272"/>
              <a:gd name="connsiteX1" fmla="*/ 66687 w 164715"/>
              <a:gd name="connsiteY1" fmla="*/ 137606 h 196272"/>
              <a:gd name="connsiteX2" fmla="*/ 82790 w 164715"/>
              <a:gd name="connsiteY2" fmla="*/ 153908 h 196272"/>
              <a:gd name="connsiteX3" fmla="*/ 102780 w 164715"/>
              <a:gd name="connsiteY3" fmla="*/ 139102 h 196272"/>
              <a:gd name="connsiteX4" fmla="*/ 156321 w 164715"/>
              <a:gd name="connsiteY4" fmla="*/ 116918 h 196272"/>
              <a:gd name="connsiteX5" fmla="*/ 164647 w 164715"/>
              <a:gd name="connsiteY5" fmla="*/ 130776 h 196272"/>
              <a:gd name="connsiteX6" fmla="*/ 160609 w 164715"/>
              <a:gd name="connsiteY6" fmla="*/ 155104 h 196272"/>
              <a:gd name="connsiteX7" fmla="*/ 72769 w 164715"/>
              <a:gd name="connsiteY7" fmla="*/ 195783 h 196272"/>
              <a:gd name="connsiteX8" fmla="*/ 4372 w 164715"/>
              <a:gd name="connsiteY8" fmla="*/ 145184 h 196272"/>
              <a:gd name="connsiteX9" fmla="*/ 4871 w 164715"/>
              <a:gd name="connsiteY9" fmla="*/ 48820 h 196272"/>
              <a:gd name="connsiteX10" fmla="*/ 5419 w 164715"/>
              <a:gd name="connsiteY10" fmla="*/ 46377 h 196272"/>
              <a:gd name="connsiteX11" fmla="*/ 86479 w 164715"/>
              <a:gd name="connsiteY11" fmla="*/ 15 h 196272"/>
              <a:gd name="connsiteX12" fmla="*/ 162303 w 164715"/>
              <a:gd name="connsiteY12" fmla="*/ 47125 h 196272"/>
              <a:gd name="connsiteX13" fmla="*/ 143808 w 164715"/>
              <a:gd name="connsiteY13" fmla="*/ 72300 h 196272"/>
              <a:gd name="connsiteX14" fmla="*/ 100537 w 164715"/>
              <a:gd name="connsiteY14" fmla="*/ 51462 h 196272"/>
              <a:gd name="connsiteX15" fmla="*/ 82291 w 164715"/>
              <a:gd name="connsiteY15" fmla="*/ 41841 h 196272"/>
              <a:gd name="connsiteX16" fmla="*/ 66438 w 164715"/>
              <a:gd name="connsiteY16" fmla="*/ 58192 h 196272"/>
              <a:gd name="connsiteX17" fmla="*/ 64095 w 164715"/>
              <a:gd name="connsiteY17" fmla="*/ 98373 h 1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715" h="196272">
                <a:moveTo>
                  <a:pt x="64195" y="98422"/>
                </a:moveTo>
                <a:cubicBezTo>
                  <a:pt x="65042" y="112830"/>
                  <a:pt x="65292" y="125293"/>
                  <a:pt x="66687" y="137606"/>
                </a:cubicBezTo>
                <a:cubicBezTo>
                  <a:pt x="67734" y="146679"/>
                  <a:pt x="73318" y="153011"/>
                  <a:pt x="82790" y="153908"/>
                </a:cubicBezTo>
                <a:cubicBezTo>
                  <a:pt x="93458" y="154905"/>
                  <a:pt x="99390" y="148923"/>
                  <a:pt x="102780" y="139102"/>
                </a:cubicBezTo>
                <a:cubicBezTo>
                  <a:pt x="110208" y="117765"/>
                  <a:pt x="136430" y="107296"/>
                  <a:pt x="156321" y="116918"/>
                </a:cubicBezTo>
                <a:cubicBezTo>
                  <a:pt x="162453" y="119909"/>
                  <a:pt x="165195" y="124645"/>
                  <a:pt x="164647" y="130776"/>
                </a:cubicBezTo>
                <a:cubicBezTo>
                  <a:pt x="163949" y="138952"/>
                  <a:pt x="163251" y="147427"/>
                  <a:pt x="160609" y="155104"/>
                </a:cubicBezTo>
                <a:cubicBezTo>
                  <a:pt x="150489" y="184417"/>
                  <a:pt x="117935" y="199223"/>
                  <a:pt x="72769" y="195783"/>
                </a:cubicBezTo>
                <a:cubicBezTo>
                  <a:pt x="35081" y="192942"/>
                  <a:pt x="10654" y="175045"/>
                  <a:pt x="4372" y="145184"/>
                </a:cubicBezTo>
                <a:cubicBezTo>
                  <a:pt x="-2407" y="113079"/>
                  <a:pt x="-563" y="80925"/>
                  <a:pt x="4871" y="48820"/>
                </a:cubicBezTo>
                <a:cubicBezTo>
                  <a:pt x="5021" y="48022"/>
                  <a:pt x="5220" y="47175"/>
                  <a:pt x="5419" y="46377"/>
                </a:cubicBezTo>
                <a:cubicBezTo>
                  <a:pt x="13944" y="14223"/>
                  <a:pt x="39817" y="-534"/>
                  <a:pt x="86479" y="15"/>
                </a:cubicBezTo>
                <a:cubicBezTo>
                  <a:pt x="128404" y="513"/>
                  <a:pt x="154676" y="17164"/>
                  <a:pt x="162303" y="47125"/>
                </a:cubicBezTo>
                <a:cubicBezTo>
                  <a:pt x="166541" y="63825"/>
                  <a:pt x="162603" y="72998"/>
                  <a:pt x="143808" y="72300"/>
                </a:cubicBezTo>
                <a:cubicBezTo>
                  <a:pt x="126310" y="71702"/>
                  <a:pt x="106220" y="77933"/>
                  <a:pt x="100537" y="51462"/>
                </a:cubicBezTo>
                <a:cubicBezTo>
                  <a:pt x="98842" y="43436"/>
                  <a:pt x="90367" y="41043"/>
                  <a:pt x="82291" y="41841"/>
                </a:cubicBezTo>
                <a:cubicBezTo>
                  <a:pt x="72570" y="42788"/>
                  <a:pt x="67336" y="49119"/>
                  <a:pt x="66438" y="58192"/>
                </a:cubicBezTo>
                <a:cubicBezTo>
                  <a:pt x="65042" y="72201"/>
                  <a:pt x="64743" y="86259"/>
                  <a:pt x="64095" y="98373"/>
                </a:cubicBezTo>
                <a:close/>
              </a:path>
            </a:pathLst>
          </a:custGeom>
          <a:solidFill>
            <a:srgbClr val="FFC000"/>
          </a:solidFill>
          <a:ln w="4984" cap="flat">
            <a:noFill/>
            <a:prstDash val="solid"/>
            <a:miter/>
          </a:ln>
        </p:spPr>
        <p:txBody>
          <a:bodyPr rtlCol="0" anchor="ctr"/>
          <a:lstStyle/>
          <a:p>
            <a:endParaRPr lang="LID4096"/>
          </a:p>
        </p:txBody>
      </p:sp>
      <p:sp>
        <p:nvSpPr>
          <p:cNvPr id="128" name="Forma libre: forma 127">
            <a:extLst>
              <a:ext uri="{FF2B5EF4-FFF2-40B4-BE49-F238E27FC236}">
                <a16:creationId xmlns:a16="http://schemas.microsoft.com/office/drawing/2014/main" id="{1B5D07B7-689D-4D88-9FD4-C9186F0A55D8}"/>
              </a:ext>
            </a:extLst>
          </p:cNvPr>
          <p:cNvSpPr/>
          <p:nvPr/>
        </p:nvSpPr>
        <p:spPr>
          <a:xfrm>
            <a:off x="828456" y="6031283"/>
            <a:ext cx="402168" cy="50983"/>
          </a:xfrm>
          <a:custGeom>
            <a:avLst/>
            <a:gdLst>
              <a:gd name="connsiteX0" fmla="*/ 203352 w 402168"/>
              <a:gd name="connsiteY0" fmla="*/ 50882 h 50983"/>
              <a:gd name="connsiteX1" fmla="*/ 34104 w 402168"/>
              <a:gd name="connsiteY1" fmla="*/ 50982 h 50983"/>
              <a:gd name="connsiteX2" fmla="*/ 6 w 402168"/>
              <a:gd name="connsiteY2" fmla="*/ 24810 h 50983"/>
              <a:gd name="connsiteX3" fmla="*/ 33407 w 402168"/>
              <a:gd name="connsiteY3" fmla="*/ 83 h 50983"/>
              <a:gd name="connsiteX4" fmla="*/ 366866 w 402168"/>
              <a:gd name="connsiteY4" fmla="*/ 33 h 50983"/>
              <a:gd name="connsiteX5" fmla="*/ 402162 w 402168"/>
              <a:gd name="connsiteY5" fmla="*/ 25557 h 50983"/>
              <a:gd name="connsiteX6" fmla="*/ 367564 w 402168"/>
              <a:gd name="connsiteY6" fmla="*/ 50982 h 50983"/>
              <a:gd name="connsiteX7" fmla="*/ 203302 w 402168"/>
              <a:gd name="connsiteY7" fmla="*/ 50932 h 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168" h="50983">
                <a:moveTo>
                  <a:pt x="203352" y="50882"/>
                </a:moveTo>
                <a:cubicBezTo>
                  <a:pt x="146919" y="50882"/>
                  <a:pt x="90537" y="50683"/>
                  <a:pt x="34104" y="50982"/>
                </a:cubicBezTo>
                <a:cubicBezTo>
                  <a:pt x="15460" y="51081"/>
                  <a:pt x="-343" y="47043"/>
                  <a:pt x="6" y="24810"/>
                </a:cubicBezTo>
                <a:cubicBezTo>
                  <a:pt x="355" y="3921"/>
                  <a:pt x="16357" y="83"/>
                  <a:pt x="33407" y="83"/>
                </a:cubicBezTo>
                <a:cubicBezTo>
                  <a:pt x="144576" y="-17"/>
                  <a:pt x="255746" y="-17"/>
                  <a:pt x="366866" y="33"/>
                </a:cubicBezTo>
                <a:cubicBezTo>
                  <a:pt x="384713" y="33"/>
                  <a:pt x="401763" y="3173"/>
                  <a:pt x="402162" y="25557"/>
                </a:cubicBezTo>
                <a:cubicBezTo>
                  <a:pt x="402560" y="48439"/>
                  <a:pt x="385661" y="51031"/>
                  <a:pt x="367564" y="50982"/>
                </a:cubicBezTo>
                <a:cubicBezTo>
                  <a:pt x="312827" y="50832"/>
                  <a:pt x="258039" y="50932"/>
                  <a:pt x="203302" y="50932"/>
                </a:cubicBezTo>
                <a:close/>
              </a:path>
            </a:pathLst>
          </a:custGeom>
          <a:solidFill>
            <a:srgbClr val="FFC000"/>
          </a:solidFill>
          <a:ln w="4984" cap="flat">
            <a:noFill/>
            <a:prstDash val="solid"/>
            <a:miter/>
          </a:ln>
        </p:spPr>
        <p:txBody>
          <a:bodyPr rtlCol="0" anchor="ctr"/>
          <a:lstStyle/>
          <a:p>
            <a:endParaRPr lang="LID4096"/>
          </a:p>
        </p:txBody>
      </p:sp>
      <p:sp>
        <p:nvSpPr>
          <p:cNvPr id="129" name="Forma libre: forma 128">
            <a:extLst>
              <a:ext uri="{FF2B5EF4-FFF2-40B4-BE49-F238E27FC236}">
                <a16:creationId xmlns:a16="http://schemas.microsoft.com/office/drawing/2014/main" id="{D9F229C2-5E44-45DC-BDD4-90A9D63D4950}"/>
              </a:ext>
            </a:extLst>
          </p:cNvPr>
          <p:cNvSpPr/>
          <p:nvPr/>
        </p:nvSpPr>
        <p:spPr>
          <a:xfrm>
            <a:off x="4026015" y="1050051"/>
            <a:ext cx="158279" cy="191231"/>
          </a:xfrm>
          <a:custGeom>
            <a:avLst/>
            <a:gdLst>
              <a:gd name="connsiteX0" fmla="*/ 301 w 158279"/>
              <a:gd name="connsiteY0" fmla="*/ 94875 h 191231"/>
              <a:gd name="connsiteX1" fmla="*/ 51 w 158279"/>
              <a:gd name="connsiteY1" fmla="*/ 22640 h 191231"/>
              <a:gd name="connsiteX2" fmla="*/ 21239 w 158279"/>
              <a:gd name="connsiteY2" fmla="*/ 206 h 191231"/>
              <a:gd name="connsiteX3" fmla="*/ 113016 w 158279"/>
              <a:gd name="connsiteY3" fmla="*/ 4843 h 191231"/>
              <a:gd name="connsiteX4" fmla="*/ 142179 w 158279"/>
              <a:gd name="connsiteY4" fmla="*/ 76879 h 191231"/>
              <a:gd name="connsiteX5" fmla="*/ 143675 w 158279"/>
              <a:gd name="connsiteY5" fmla="*/ 97916 h 191231"/>
              <a:gd name="connsiteX6" fmla="*/ 115808 w 158279"/>
              <a:gd name="connsiteY6" fmla="*/ 185257 h 191231"/>
              <a:gd name="connsiteX7" fmla="*/ 16652 w 158279"/>
              <a:gd name="connsiteY7" fmla="*/ 189993 h 191231"/>
              <a:gd name="connsiteX8" fmla="*/ 450 w 158279"/>
              <a:gd name="connsiteY8" fmla="*/ 169603 h 191231"/>
              <a:gd name="connsiteX9" fmla="*/ 500 w 158279"/>
              <a:gd name="connsiteY9" fmla="*/ 94826 h 191231"/>
              <a:gd name="connsiteX10" fmla="*/ 351 w 158279"/>
              <a:gd name="connsiteY10" fmla="*/ 94826 h 19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79" h="191231">
                <a:moveTo>
                  <a:pt x="301" y="94875"/>
                </a:moveTo>
                <a:cubicBezTo>
                  <a:pt x="301" y="70797"/>
                  <a:pt x="1049" y="46669"/>
                  <a:pt x="51" y="22640"/>
                </a:cubicBezTo>
                <a:cubicBezTo>
                  <a:pt x="-597" y="6737"/>
                  <a:pt x="4787" y="-541"/>
                  <a:pt x="21239" y="206"/>
                </a:cubicBezTo>
                <a:cubicBezTo>
                  <a:pt x="51848" y="1602"/>
                  <a:pt x="82856" y="-3283"/>
                  <a:pt x="113016" y="4843"/>
                </a:cubicBezTo>
                <a:cubicBezTo>
                  <a:pt x="151103" y="15112"/>
                  <a:pt x="162569" y="43029"/>
                  <a:pt x="142179" y="76879"/>
                </a:cubicBezTo>
                <a:cubicBezTo>
                  <a:pt x="136945" y="85603"/>
                  <a:pt x="137045" y="89840"/>
                  <a:pt x="143675" y="97916"/>
                </a:cubicBezTo>
                <a:cubicBezTo>
                  <a:pt x="171492" y="131915"/>
                  <a:pt x="158132" y="173741"/>
                  <a:pt x="115808" y="185257"/>
                </a:cubicBezTo>
                <a:cubicBezTo>
                  <a:pt x="83304" y="194131"/>
                  <a:pt x="49804" y="190691"/>
                  <a:pt x="16652" y="189993"/>
                </a:cubicBezTo>
                <a:cubicBezTo>
                  <a:pt x="3790" y="189744"/>
                  <a:pt x="351" y="181020"/>
                  <a:pt x="450" y="169603"/>
                </a:cubicBezTo>
                <a:cubicBezTo>
                  <a:pt x="650" y="144677"/>
                  <a:pt x="500" y="119751"/>
                  <a:pt x="500" y="94826"/>
                </a:cubicBezTo>
                <a:lnTo>
                  <a:pt x="351" y="94826"/>
                </a:lnTo>
                <a:close/>
              </a:path>
            </a:pathLst>
          </a:custGeom>
          <a:solidFill>
            <a:srgbClr val="FFC000"/>
          </a:solidFill>
          <a:ln w="4984" cap="flat">
            <a:noFill/>
            <a:prstDash val="solid"/>
            <a:miter/>
          </a:ln>
        </p:spPr>
        <p:txBody>
          <a:bodyPr rtlCol="0" anchor="ctr"/>
          <a:lstStyle/>
          <a:p>
            <a:endParaRPr lang="LID4096"/>
          </a:p>
        </p:txBody>
      </p:sp>
      <p:sp>
        <p:nvSpPr>
          <p:cNvPr id="130" name="Forma libre: forma 129">
            <a:extLst>
              <a:ext uri="{FF2B5EF4-FFF2-40B4-BE49-F238E27FC236}">
                <a16:creationId xmlns:a16="http://schemas.microsoft.com/office/drawing/2014/main" id="{C9C20192-58B5-4D99-BD7B-7D569DC94618}"/>
              </a:ext>
            </a:extLst>
          </p:cNvPr>
          <p:cNvSpPr/>
          <p:nvPr/>
        </p:nvSpPr>
        <p:spPr>
          <a:xfrm>
            <a:off x="3832847" y="1049188"/>
            <a:ext cx="173070" cy="192952"/>
          </a:xfrm>
          <a:custGeom>
            <a:avLst/>
            <a:gdLst>
              <a:gd name="connsiteX0" fmla="*/ 86835 w 173070"/>
              <a:gd name="connsiteY0" fmla="*/ 2166 h 192952"/>
              <a:gd name="connsiteX1" fmla="*/ 132948 w 173070"/>
              <a:gd name="connsiteY1" fmla="*/ 35517 h 192952"/>
              <a:gd name="connsiteX2" fmla="*/ 167595 w 173070"/>
              <a:gd name="connsiteY2" fmla="*/ 159897 h 192952"/>
              <a:gd name="connsiteX3" fmla="*/ 163906 w 173070"/>
              <a:gd name="connsiteY3" fmla="*/ 189908 h 192952"/>
              <a:gd name="connsiteX4" fmla="*/ 112559 w 173070"/>
              <a:gd name="connsiteY4" fmla="*/ 179041 h 192952"/>
              <a:gd name="connsiteX5" fmla="*/ 87882 w 173070"/>
              <a:gd name="connsiteY5" fmla="*/ 156408 h 192952"/>
              <a:gd name="connsiteX6" fmla="*/ 60713 w 173070"/>
              <a:gd name="connsiteY6" fmla="*/ 179240 h 192952"/>
              <a:gd name="connsiteX7" fmla="*/ 9116 w 173070"/>
              <a:gd name="connsiteY7" fmla="*/ 189559 h 192952"/>
              <a:gd name="connsiteX8" fmla="*/ 5377 w 173070"/>
              <a:gd name="connsiteY8" fmla="*/ 159349 h 192952"/>
              <a:gd name="connsiteX9" fmla="*/ 40622 w 173070"/>
              <a:gd name="connsiteY9" fmla="*/ 35118 h 192952"/>
              <a:gd name="connsiteX10" fmla="*/ 86835 w 173070"/>
              <a:gd name="connsiteY10" fmla="*/ 2016 h 19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070" h="192952">
                <a:moveTo>
                  <a:pt x="86835" y="2166"/>
                </a:moveTo>
                <a:cubicBezTo>
                  <a:pt x="115749" y="-5462"/>
                  <a:pt x="126717" y="9544"/>
                  <a:pt x="132948" y="35517"/>
                </a:cubicBezTo>
                <a:cubicBezTo>
                  <a:pt x="143018" y="77343"/>
                  <a:pt x="156329" y="118371"/>
                  <a:pt x="167595" y="159897"/>
                </a:cubicBezTo>
                <a:cubicBezTo>
                  <a:pt x="170287" y="169868"/>
                  <a:pt x="180258" y="182181"/>
                  <a:pt x="163906" y="189908"/>
                </a:cubicBezTo>
                <a:cubicBezTo>
                  <a:pt x="148801" y="197087"/>
                  <a:pt x="116946" y="190806"/>
                  <a:pt x="112559" y="179041"/>
                </a:cubicBezTo>
                <a:cubicBezTo>
                  <a:pt x="107923" y="166727"/>
                  <a:pt x="104283" y="156707"/>
                  <a:pt x="87882" y="156408"/>
                </a:cubicBezTo>
                <a:cubicBezTo>
                  <a:pt x="70733" y="156109"/>
                  <a:pt x="65598" y="165481"/>
                  <a:pt x="60713" y="179240"/>
                </a:cubicBezTo>
                <a:cubicBezTo>
                  <a:pt x="56525" y="191055"/>
                  <a:pt x="23922" y="196788"/>
                  <a:pt x="9116" y="189559"/>
                </a:cubicBezTo>
                <a:cubicBezTo>
                  <a:pt x="-7036" y="181633"/>
                  <a:pt x="2635" y="169270"/>
                  <a:pt x="5377" y="159349"/>
                </a:cubicBezTo>
                <a:cubicBezTo>
                  <a:pt x="16743" y="117822"/>
                  <a:pt x="30452" y="76894"/>
                  <a:pt x="40622" y="35118"/>
                </a:cubicBezTo>
                <a:cubicBezTo>
                  <a:pt x="47003" y="9045"/>
                  <a:pt x="58121" y="-5611"/>
                  <a:pt x="86835" y="2016"/>
                </a:cubicBezTo>
                <a:close/>
              </a:path>
            </a:pathLst>
          </a:custGeom>
          <a:solidFill>
            <a:srgbClr val="FFC000"/>
          </a:solidFill>
          <a:ln w="4984" cap="flat">
            <a:noFill/>
            <a:prstDash val="solid"/>
            <a:miter/>
          </a:ln>
        </p:spPr>
        <p:txBody>
          <a:bodyPr rtlCol="0" anchor="ctr"/>
          <a:lstStyle/>
          <a:p>
            <a:endParaRPr lang="LID4096"/>
          </a:p>
        </p:txBody>
      </p:sp>
      <p:sp>
        <p:nvSpPr>
          <p:cNvPr id="131" name="Forma libre: forma 130">
            <a:extLst>
              <a:ext uri="{FF2B5EF4-FFF2-40B4-BE49-F238E27FC236}">
                <a16:creationId xmlns:a16="http://schemas.microsoft.com/office/drawing/2014/main" id="{D00F1AAF-24BE-4BBB-90D7-BDE961906685}"/>
              </a:ext>
            </a:extLst>
          </p:cNvPr>
          <p:cNvSpPr/>
          <p:nvPr/>
        </p:nvSpPr>
        <p:spPr>
          <a:xfrm>
            <a:off x="4206645" y="1045476"/>
            <a:ext cx="166002" cy="199658"/>
          </a:xfrm>
          <a:custGeom>
            <a:avLst/>
            <a:gdLst>
              <a:gd name="connsiteX0" fmla="*/ 64992 w 166002"/>
              <a:gd name="connsiteY0" fmla="*/ 99799 h 199658"/>
              <a:gd name="connsiteX1" fmla="*/ 67036 w 166002"/>
              <a:gd name="connsiteY1" fmla="*/ 139631 h 199658"/>
              <a:gd name="connsiteX2" fmla="*/ 83985 w 166002"/>
              <a:gd name="connsiteY2" fmla="*/ 158026 h 199658"/>
              <a:gd name="connsiteX3" fmla="*/ 103826 w 166002"/>
              <a:gd name="connsiteY3" fmla="*/ 142821 h 199658"/>
              <a:gd name="connsiteX4" fmla="*/ 157617 w 166002"/>
              <a:gd name="connsiteY4" fmla="*/ 120538 h 199658"/>
              <a:gd name="connsiteX5" fmla="*/ 165942 w 166002"/>
              <a:gd name="connsiteY5" fmla="*/ 134396 h 199658"/>
              <a:gd name="connsiteX6" fmla="*/ 161605 w 166002"/>
              <a:gd name="connsiteY6" fmla="*/ 158674 h 199658"/>
              <a:gd name="connsiteX7" fmla="*/ 78402 w 166002"/>
              <a:gd name="connsiteY7" fmla="*/ 199154 h 199658"/>
              <a:gd name="connsiteX8" fmla="*/ 4322 w 166002"/>
              <a:gd name="connsiteY8" fmla="*/ 146161 h 199658"/>
              <a:gd name="connsiteX9" fmla="*/ 4870 w 166002"/>
              <a:gd name="connsiteY9" fmla="*/ 49548 h 199658"/>
              <a:gd name="connsiteX10" fmla="*/ 29497 w 166002"/>
              <a:gd name="connsiteY10" fmla="*/ 13954 h 199658"/>
              <a:gd name="connsiteX11" fmla="*/ 137127 w 166002"/>
              <a:gd name="connsiteY11" fmla="*/ 13256 h 199658"/>
              <a:gd name="connsiteX12" fmla="*/ 152332 w 166002"/>
              <a:gd name="connsiteY12" fmla="*/ 25819 h 199658"/>
              <a:gd name="connsiteX13" fmla="*/ 164197 w 166002"/>
              <a:gd name="connsiteY13" fmla="*/ 67296 h 199658"/>
              <a:gd name="connsiteX14" fmla="*/ 140268 w 166002"/>
              <a:gd name="connsiteY14" fmla="*/ 75770 h 199658"/>
              <a:gd name="connsiteX15" fmla="*/ 103328 w 166002"/>
              <a:gd name="connsiteY15" fmla="*/ 56179 h 199658"/>
              <a:gd name="connsiteX16" fmla="*/ 82440 w 166002"/>
              <a:gd name="connsiteY16" fmla="*/ 42818 h 199658"/>
              <a:gd name="connsiteX17" fmla="*/ 66786 w 166002"/>
              <a:gd name="connsiteY17" fmla="*/ 62510 h 199658"/>
              <a:gd name="connsiteX18" fmla="*/ 64992 w 166002"/>
              <a:gd name="connsiteY18" fmla="*/ 99849 h 19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002" h="199658">
                <a:moveTo>
                  <a:pt x="64992" y="99799"/>
                </a:moveTo>
                <a:cubicBezTo>
                  <a:pt x="65640" y="113110"/>
                  <a:pt x="65889" y="126370"/>
                  <a:pt x="67036" y="139631"/>
                </a:cubicBezTo>
                <a:cubicBezTo>
                  <a:pt x="67883" y="149751"/>
                  <a:pt x="73267" y="157179"/>
                  <a:pt x="83985" y="158026"/>
                </a:cubicBezTo>
                <a:cubicBezTo>
                  <a:pt x="94554" y="158874"/>
                  <a:pt x="100486" y="152692"/>
                  <a:pt x="103826" y="142821"/>
                </a:cubicBezTo>
                <a:cubicBezTo>
                  <a:pt x="110905" y="121634"/>
                  <a:pt x="137377" y="111066"/>
                  <a:pt x="157617" y="120538"/>
                </a:cubicBezTo>
                <a:cubicBezTo>
                  <a:pt x="163898" y="123479"/>
                  <a:pt x="166440" y="128414"/>
                  <a:pt x="165942" y="134396"/>
                </a:cubicBezTo>
                <a:cubicBezTo>
                  <a:pt x="165294" y="142572"/>
                  <a:pt x="164446" y="151047"/>
                  <a:pt x="161605" y="158674"/>
                </a:cubicBezTo>
                <a:cubicBezTo>
                  <a:pt x="150787" y="187888"/>
                  <a:pt x="119729" y="202644"/>
                  <a:pt x="78402" y="199154"/>
                </a:cubicBezTo>
                <a:cubicBezTo>
                  <a:pt x="32438" y="195266"/>
                  <a:pt x="10952" y="180260"/>
                  <a:pt x="4322" y="146161"/>
                </a:cubicBezTo>
                <a:cubicBezTo>
                  <a:pt x="-1959" y="114007"/>
                  <a:pt x="-1062" y="81703"/>
                  <a:pt x="4870" y="49548"/>
                </a:cubicBezTo>
                <a:cubicBezTo>
                  <a:pt x="7712" y="34044"/>
                  <a:pt x="15190" y="21033"/>
                  <a:pt x="29497" y="13954"/>
                </a:cubicBezTo>
                <a:cubicBezTo>
                  <a:pt x="65091" y="-3694"/>
                  <a:pt x="101234" y="-5339"/>
                  <a:pt x="137127" y="13256"/>
                </a:cubicBezTo>
                <a:cubicBezTo>
                  <a:pt x="142861" y="16247"/>
                  <a:pt x="148444" y="20684"/>
                  <a:pt x="152332" y="25819"/>
                </a:cubicBezTo>
                <a:cubicBezTo>
                  <a:pt x="161505" y="37933"/>
                  <a:pt x="169083" y="51792"/>
                  <a:pt x="164197" y="67296"/>
                </a:cubicBezTo>
                <a:cubicBezTo>
                  <a:pt x="160807" y="78014"/>
                  <a:pt x="149142" y="75770"/>
                  <a:pt x="140268" y="75770"/>
                </a:cubicBezTo>
                <a:cubicBezTo>
                  <a:pt x="124714" y="75770"/>
                  <a:pt x="107814" y="78612"/>
                  <a:pt x="103328" y="56179"/>
                </a:cubicBezTo>
                <a:cubicBezTo>
                  <a:pt x="101334" y="46208"/>
                  <a:pt x="93009" y="41074"/>
                  <a:pt x="82440" y="42818"/>
                </a:cubicBezTo>
                <a:cubicBezTo>
                  <a:pt x="71722" y="44613"/>
                  <a:pt x="67484" y="52539"/>
                  <a:pt x="66786" y="62510"/>
                </a:cubicBezTo>
                <a:cubicBezTo>
                  <a:pt x="65939" y="74923"/>
                  <a:pt x="65590" y="87386"/>
                  <a:pt x="64992" y="99849"/>
                </a:cubicBezTo>
                <a:close/>
              </a:path>
            </a:pathLst>
          </a:custGeom>
          <a:solidFill>
            <a:srgbClr val="FFC000"/>
          </a:solidFill>
          <a:ln w="4984" cap="flat">
            <a:noFill/>
            <a:prstDash val="solid"/>
            <a:miter/>
          </a:ln>
        </p:spPr>
        <p:txBody>
          <a:bodyPr rtlCol="0" anchor="ctr"/>
          <a:lstStyle/>
          <a:p>
            <a:endParaRPr lang="LID4096"/>
          </a:p>
        </p:txBody>
      </p:sp>
      <p:sp>
        <p:nvSpPr>
          <p:cNvPr id="132" name="Forma libre: forma 131">
            <a:extLst>
              <a:ext uri="{FF2B5EF4-FFF2-40B4-BE49-F238E27FC236}">
                <a16:creationId xmlns:a16="http://schemas.microsoft.com/office/drawing/2014/main" id="{A788A76D-4B38-4731-B94D-75B554DE08A7}"/>
              </a:ext>
            </a:extLst>
          </p:cNvPr>
          <p:cNvSpPr/>
          <p:nvPr/>
        </p:nvSpPr>
        <p:spPr>
          <a:xfrm>
            <a:off x="2195439" y="5761643"/>
            <a:ext cx="236232" cy="240969"/>
          </a:xfrm>
          <a:custGeom>
            <a:avLst/>
            <a:gdLst>
              <a:gd name="connsiteX0" fmla="*/ 117664 w 236232"/>
              <a:gd name="connsiteY0" fmla="*/ 822 h 240969"/>
              <a:gd name="connsiteX1" fmla="*/ 166419 w 236232"/>
              <a:gd name="connsiteY1" fmla="*/ 33873 h 240969"/>
              <a:gd name="connsiteX2" fmla="*/ 229083 w 236232"/>
              <a:gd name="connsiteY2" fmla="*/ 206710 h 240969"/>
              <a:gd name="connsiteX3" fmla="*/ 227538 w 236232"/>
              <a:gd name="connsiteY3" fmla="*/ 236273 h 240969"/>
              <a:gd name="connsiteX4" fmla="*/ 170706 w 236232"/>
              <a:gd name="connsiteY4" fmla="*/ 227249 h 240969"/>
              <a:gd name="connsiteX5" fmla="*/ 151813 w 236232"/>
              <a:gd name="connsiteY5" fmla="*/ 193848 h 240969"/>
              <a:gd name="connsiteX6" fmla="*/ 87703 w 236232"/>
              <a:gd name="connsiteY6" fmla="*/ 191804 h 240969"/>
              <a:gd name="connsiteX7" fmla="*/ 68111 w 236232"/>
              <a:gd name="connsiteY7" fmla="*/ 214537 h 240969"/>
              <a:gd name="connsiteX8" fmla="*/ 4899 w 236232"/>
              <a:gd name="connsiteY8" fmla="*/ 235525 h 240969"/>
              <a:gd name="connsiteX9" fmla="*/ 2356 w 236232"/>
              <a:gd name="connsiteY9" fmla="*/ 217678 h 240969"/>
              <a:gd name="connsiteX10" fmla="*/ 77035 w 236232"/>
              <a:gd name="connsiteY10" fmla="*/ 14830 h 240969"/>
              <a:gd name="connsiteX11" fmla="*/ 117764 w 236232"/>
              <a:gd name="connsiteY11" fmla="*/ 772 h 2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232" h="240969">
                <a:moveTo>
                  <a:pt x="117664" y="822"/>
                </a:moveTo>
                <a:cubicBezTo>
                  <a:pt x="144484" y="-3217"/>
                  <a:pt x="157894" y="7602"/>
                  <a:pt x="166419" y="33873"/>
                </a:cubicBezTo>
                <a:cubicBezTo>
                  <a:pt x="185363" y="92101"/>
                  <a:pt x="208544" y="148982"/>
                  <a:pt x="229083" y="206710"/>
                </a:cubicBezTo>
                <a:cubicBezTo>
                  <a:pt x="232323" y="215883"/>
                  <a:pt x="244238" y="228346"/>
                  <a:pt x="227538" y="236273"/>
                </a:cubicBezTo>
                <a:cubicBezTo>
                  <a:pt x="209142" y="244997"/>
                  <a:pt x="177287" y="239214"/>
                  <a:pt x="170706" y="227249"/>
                </a:cubicBezTo>
                <a:cubicBezTo>
                  <a:pt x="164475" y="215933"/>
                  <a:pt x="165671" y="198335"/>
                  <a:pt x="151813" y="193848"/>
                </a:cubicBezTo>
                <a:cubicBezTo>
                  <a:pt x="131224" y="187218"/>
                  <a:pt x="109089" y="190957"/>
                  <a:pt x="87703" y="191804"/>
                </a:cubicBezTo>
                <a:cubicBezTo>
                  <a:pt x="74093" y="192353"/>
                  <a:pt x="72000" y="204617"/>
                  <a:pt x="68111" y="214537"/>
                </a:cubicBezTo>
                <a:cubicBezTo>
                  <a:pt x="59437" y="236921"/>
                  <a:pt x="24191" y="248536"/>
                  <a:pt x="4899" y="235525"/>
                </a:cubicBezTo>
                <a:cubicBezTo>
                  <a:pt x="-2629" y="230440"/>
                  <a:pt x="213" y="223510"/>
                  <a:pt x="2356" y="217678"/>
                </a:cubicBezTo>
                <a:cubicBezTo>
                  <a:pt x="27033" y="149979"/>
                  <a:pt x="51760" y="82330"/>
                  <a:pt x="77035" y="14830"/>
                </a:cubicBezTo>
                <a:cubicBezTo>
                  <a:pt x="84662" y="-5510"/>
                  <a:pt x="103855" y="3863"/>
                  <a:pt x="117764" y="772"/>
                </a:cubicBezTo>
                <a:close/>
              </a:path>
            </a:pathLst>
          </a:custGeom>
          <a:solidFill>
            <a:srgbClr val="FFC000"/>
          </a:solidFill>
          <a:ln w="4984" cap="flat">
            <a:noFill/>
            <a:prstDash val="solid"/>
            <a:miter/>
          </a:ln>
        </p:spPr>
        <p:txBody>
          <a:bodyPr rtlCol="0" anchor="ctr"/>
          <a:lstStyle/>
          <a:p>
            <a:endParaRPr lang="LID4096"/>
          </a:p>
        </p:txBody>
      </p:sp>
      <p:sp>
        <p:nvSpPr>
          <p:cNvPr id="133" name="Forma libre: forma 132">
            <a:extLst>
              <a:ext uri="{FF2B5EF4-FFF2-40B4-BE49-F238E27FC236}">
                <a16:creationId xmlns:a16="http://schemas.microsoft.com/office/drawing/2014/main" id="{34F250E7-BE69-48AD-B28C-DA048B4D6111}"/>
              </a:ext>
            </a:extLst>
          </p:cNvPr>
          <p:cNvSpPr/>
          <p:nvPr/>
        </p:nvSpPr>
        <p:spPr>
          <a:xfrm>
            <a:off x="2446730" y="5814926"/>
            <a:ext cx="180255" cy="187504"/>
          </a:xfrm>
          <a:custGeom>
            <a:avLst/>
            <a:gdLst>
              <a:gd name="connsiteX0" fmla="*/ 180141 w 180255"/>
              <a:gd name="connsiteY0" fmla="*/ 114841 h 187504"/>
              <a:gd name="connsiteX1" fmla="*/ 180241 w 180255"/>
              <a:gd name="connsiteY1" fmla="*/ 162101 h 187504"/>
              <a:gd name="connsiteX2" fmla="*/ 156312 w 180255"/>
              <a:gd name="connsiteY2" fmla="*/ 185482 h 187504"/>
              <a:gd name="connsiteX3" fmla="*/ 60347 w 180255"/>
              <a:gd name="connsiteY3" fmla="*/ 187276 h 187504"/>
              <a:gd name="connsiteX4" fmla="*/ 1023 w 180255"/>
              <a:gd name="connsiteY4" fmla="*/ 141861 h 187504"/>
              <a:gd name="connsiteX5" fmla="*/ 42151 w 180255"/>
              <a:gd name="connsiteY5" fmla="*/ 76655 h 187504"/>
              <a:gd name="connsiteX6" fmla="*/ 103270 w 180255"/>
              <a:gd name="connsiteY6" fmla="*/ 65887 h 187504"/>
              <a:gd name="connsiteX7" fmla="*/ 114985 w 180255"/>
              <a:gd name="connsiteY7" fmla="*/ 59606 h 187504"/>
              <a:gd name="connsiteX8" fmla="*/ 105812 w 180255"/>
              <a:gd name="connsiteY8" fmla="*/ 49087 h 187504"/>
              <a:gd name="connsiteX9" fmla="*/ 40007 w 180255"/>
              <a:gd name="connsiteY9" fmla="*/ 50333 h 187504"/>
              <a:gd name="connsiteX10" fmla="*/ 16378 w 180255"/>
              <a:gd name="connsiteY10" fmla="*/ 44650 h 187504"/>
              <a:gd name="connsiteX11" fmla="*/ 29738 w 180255"/>
              <a:gd name="connsiteY11" fmla="*/ 7261 h 187504"/>
              <a:gd name="connsiteX12" fmla="*/ 142702 w 180255"/>
              <a:gd name="connsiteY12" fmla="*/ 8707 h 187504"/>
              <a:gd name="connsiteX13" fmla="*/ 178397 w 180255"/>
              <a:gd name="connsiteY13" fmla="*/ 55269 h 187504"/>
              <a:gd name="connsiteX14" fmla="*/ 178745 w 180255"/>
              <a:gd name="connsiteY14" fmla="*/ 114891 h 187504"/>
              <a:gd name="connsiteX15" fmla="*/ 180141 w 180255"/>
              <a:gd name="connsiteY15" fmla="*/ 114891 h 1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255" h="187504">
                <a:moveTo>
                  <a:pt x="180141" y="114841"/>
                </a:moveTo>
                <a:cubicBezTo>
                  <a:pt x="180141" y="130595"/>
                  <a:pt x="179842" y="146348"/>
                  <a:pt x="180241" y="162101"/>
                </a:cubicBezTo>
                <a:cubicBezTo>
                  <a:pt x="180640" y="178752"/>
                  <a:pt x="172614" y="188772"/>
                  <a:pt x="156312" y="185482"/>
                </a:cubicBezTo>
                <a:cubicBezTo>
                  <a:pt x="123908" y="179001"/>
                  <a:pt x="92452" y="184534"/>
                  <a:pt x="60347" y="187276"/>
                </a:cubicBezTo>
                <a:cubicBezTo>
                  <a:pt x="29339" y="189919"/>
                  <a:pt x="5909" y="169280"/>
                  <a:pt x="1023" y="141861"/>
                </a:cubicBezTo>
                <a:cubicBezTo>
                  <a:pt x="-4261" y="112349"/>
                  <a:pt x="11143" y="87573"/>
                  <a:pt x="42151" y="76655"/>
                </a:cubicBezTo>
                <a:cubicBezTo>
                  <a:pt x="61843" y="69725"/>
                  <a:pt x="82731" y="68579"/>
                  <a:pt x="103270" y="65887"/>
                </a:cubicBezTo>
                <a:cubicBezTo>
                  <a:pt x="107956" y="65289"/>
                  <a:pt x="114436" y="66136"/>
                  <a:pt x="114985" y="59606"/>
                </a:cubicBezTo>
                <a:cubicBezTo>
                  <a:pt x="115483" y="54172"/>
                  <a:pt x="110598" y="50981"/>
                  <a:pt x="105812" y="49087"/>
                </a:cubicBezTo>
                <a:cubicBezTo>
                  <a:pt x="83728" y="40313"/>
                  <a:pt x="61942" y="43803"/>
                  <a:pt x="40007" y="50333"/>
                </a:cubicBezTo>
                <a:cubicBezTo>
                  <a:pt x="31433" y="52875"/>
                  <a:pt x="18820" y="61001"/>
                  <a:pt x="16378" y="44650"/>
                </a:cubicBezTo>
                <a:cubicBezTo>
                  <a:pt x="14334" y="30941"/>
                  <a:pt x="8999" y="12196"/>
                  <a:pt x="29738" y="7261"/>
                </a:cubicBezTo>
                <a:cubicBezTo>
                  <a:pt x="67276" y="-1663"/>
                  <a:pt x="105314" y="-3656"/>
                  <a:pt x="142702" y="8707"/>
                </a:cubicBezTo>
                <a:cubicBezTo>
                  <a:pt x="164737" y="15985"/>
                  <a:pt x="176502" y="32935"/>
                  <a:pt x="178397" y="55269"/>
                </a:cubicBezTo>
                <a:cubicBezTo>
                  <a:pt x="180042" y="75010"/>
                  <a:pt x="178745" y="95000"/>
                  <a:pt x="178745" y="114891"/>
                </a:cubicBezTo>
                <a:cubicBezTo>
                  <a:pt x="179194" y="114891"/>
                  <a:pt x="179693" y="114891"/>
                  <a:pt x="180141" y="114891"/>
                </a:cubicBezTo>
                <a:close/>
              </a:path>
            </a:pathLst>
          </a:custGeom>
          <a:solidFill>
            <a:srgbClr val="FFC000"/>
          </a:solidFill>
          <a:ln w="4984" cap="flat">
            <a:noFill/>
            <a:prstDash val="solid"/>
            <a:miter/>
          </a:ln>
        </p:spPr>
        <p:txBody>
          <a:bodyPr rtlCol="0" anchor="ctr"/>
          <a:lstStyle/>
          <a:p>
            <a:endParaRPr lang="LID4096"/>
          </a:p>
        </p:txBody>
      </p:sp>
      <p:sp>
        <p:nvSpPr>
          <p:cNvPr id="134" name="Forma libre: forma 133">
            <a:extLst>
              <a:ext uri="{FF2B5EF4-FFF2-40B4-BE49-F238E27FC236}">
                <a16:creationId xmlns:a16="http://schemas.microsoft.com/office/drawing/2014/main" id="{094A7687-6DE5-4810-9A9D-2491FF611CD4}"/>
              </a:ext>
            </a:extLst>
          </p:cNvPr>
          <p:cNvSpPr/>
          <p:nvPr/>
        </p:nvSpPr>
        <p:spPr>
          <a:xfrm>
            <a:off x="2217650" y="6050310"/>
            <a:ext cx="400908" cy="50822"/>
          </a:xfrm>
          <a:custGeom>
            <a:avLst/>
            <a:gdLst>
              <a:gd name="connsiteX0" fmla="*/ 200990 w 400908"/>
              <a:gd name="connsiteY0" fmla="*/ 0 h 50822"/>
              <a:gd name="connsiteX1" fmla="*/ 372829 w 400908"/>
              <a:gd name="connsiteY1" fmla="*/ 0 h 50822"/>
              <a:gd name="connsiteX2" fmla="*/ 400896 w 400908"/>
              <a:gd name="connsiteY2" fmla="*/ 24278 h 50822"/>
              <a:gd name="connsiteX3" fmla="*/ 372131 w 400908"/>
              <a:gd name="connsiteY3" fmla="*/ 50650 h 50822"/>
              <a:gd name="connsiteX4" fmla="*/ 352190 w 400908"/>
              <a:gd name="connsiteY4" fmla="*/ 50799 h 50822"/>
              <a:gd name="connsiteX5" fmla="*/ 80747 w 400908"/>
              <a:gd name="connsiteY5" fmla="*/ 50799 h 50822"/>
              <a:gd name="connsiteX6" fmla="*/ 30945 w 400908"/>
              <a:gd name="connsiteY6" fmla="*/ 50500 h 50822"/>
              <a:gd name="connsiteX7" fmla="*/ 36 w 400908"/>
              <a:gd name="connsiteY7" fmla="*/ 23280 h 50822"/>
              <a:gd name="connsiteX8" fmla="*/ 31642 w 400908"/>
              <a:gd name="connsiteY8" fmla="*/ 0 h 50822"/>
              <a:gd name="connsiteX9" fmla="*/ 200990 w 400908"/>
              <a:gd name="connsiteY9" fmla="*/ 0 h 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908" h="50822">
                <a:moveTo>
                  <a:pt x="200990" y="0"/>
                </a:moveTo>
                <a:cubicBezTo>
                  <a:pt x="258269" y="0"/>
                  <a:pt x="315549" y="0"/>
                  <a:pt x="372829" y="0"/>
                </a:cubicBezTo>
                <a:cubicBezTo>
                  <a:pt x="389081" y="0"/>
                  <a:pt x="400447" y="6182"/>
                  <a:pt x="400896" y="24278"/>
                </a:cubicBezTo>
                <a:cubicBezTo>
                  <a:pt x="401345" y="43720"/>
                  <a:pt x="389380" y="50251"/>
                  <a:pt x="372131" y="50650"/>
                </a:cubicBezTo>
                <a:cubicBezTo>
                  <a:pt x="365501" y="50799"/>
                  <a:pt x="358871" y="50799"/>
                  <a:pt x="352190" y="50799"/>
                </a:cubicBezTo>
                <a:cubicBezTo>
                  <a:pt x="261709" y="50799"/>
                  <a:pt x="171228" y="50799"/>
                  <a:pt x="80747" y="50799"/>
                </a:cubicBezTo>
                <a:cubicBezTo>
                  <a:pt x="64146" y="50799"/>
                  <a:pt x="47545" y="50949"/>
                  <a:pt x="30945" y="50500"/>
                </a:cubicBezTo>
                <a:cubicBezTo>
                  <a:pt x="13297" y="50002"/>
                  <a:pt x="-811" y="44169"/>
                  <a:pt x="36" y="23280"/>
                </a:cubicBezTo>
                <a:cubicBezTo>
                  <a:pt x="834" y="3240"/>
                  <a:pt x="15341" y="0"/>
                  <a:pt x="31642" y="0"/>
                </a:cubicBezTo>
                <a:cubicBezTo>
                  <a:pt x="88075" y="0"/>
                  <a:pt x="144507" y="0"/>
                  <a:pt x="200990" y="0"/>
                </a:cubicBezTo>
                <a:close/>
              </a:path>
            </a:pathLst>
          </a:custGeom>
          <a:solidFill>
            <a:srgbClr val="FFC000"/>
          </a:solidFill>
          <a:ln w="4984" cap="flat">
            <a:noFill/>
            <a:prstDash val="solid"/>
            <a:miter/>
          </a:ln>
        </p:spPr>
        <p:txBody>
          <a:bodyPr rtlCol="0" anchor="ctr"/>
          <a:lstStyle/>
          <a:p>
            <a:endParaRPr lang="LID4096"/>
          </a:p>
        </p:txBody>
      </p:sp>
      <p:sp>
        <p:nvSpPr>
          <p:cNvPr id="135" name="Forma libre: forma 134">
            <a:extLst>
              <a:ext uri="{FF2B5EF4-FFF2-40B4-BE49-F238E27FC236}">
                <a16:creationId xmlns:a16="http://schemas.microsoft.com/office/drawing/2014/main" id="{0DE9ED2A-C7C2-4508-A864-CBA618F6F4FA}"/>
              </a:ext>
            </a:extLst>
          </p:cNvPr>
          <p:cNvSpPr/>
          <p:nvPr/>
        </p:nvSpPr>
        <p:spPr>
          <a:xfrm>
            <a:off x="2292664" y="2413867"/>
            <a:ext cx="94545" cy="114597"/>
          </a:xfrm>
          <a:custGeom>
            <a:avLst/>
            <a:gdLst>
              <a:gd name="connsiteX0" fmla="*/ 0 w 94545"/>
              <a:gd name="connsiteY0" fmla="*/ 57471 h 114597"/>
              <a:gd name="connsiteX1" fmla="*/ 0 w 94545"/>
              <a:gd name="connsiteY1" fmla="*/ 52486 h 114597"/>
              <a:gd name="connsiteX2" fmla="*/ 58975 w 94545"/>
              <a:gd name="connsiteY2" fmla="*/ 3282 h 114597"/>
              <a:gd name="connsiteX3" fmla="*/ 87241 w 94545"/>
              <a:gd name="connsiteY3" fmla="*/ 44160 h 114597"/>
              <a:gd name="connsiteX4" fmla="*/ 90631 w 94545"/>
              <a:gd name="connsiteY4" fmla="*/ 64949 h 114597"/>
              <a:gd name="connsiteX5" fmla="*/ 76573 w 94545"/>
              <a:gd name="connsiteY5" fmla="*/ 107024 h 114597"/>
              <a:gd name="connsiteX6" fmla="*/ 10868 w 94545"/>
              <a:gd name="connsiteY6" fmla="*/ 112059 h 114597"/>
              <a:gd name="connsiteX7" fmla="*/ 349 w 94545"/>
              <a:gd name="connsiteY7" fmla="*/ 94660 h 114597"/>
              <a:gd name="connsiteX8" fmla="*/ 299 w 94545"/>
              <a:gd name="connsiteY8" fmla="*/ 57421 h 114597"/>
              <a:gd name="connsiteX9" fmla="*/ 50 w 94545"/>
              <a:gd name="connsiteY9" fmla="*/ 57421 h 1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45" h="114597">
                <a:moveTo>
                  <a:pt x="0" y="57471"/>
                </a:moveTo>
                <a:cubicBezTo>
                  <a:pt x="0" y="55826"/>
                  <a:pt x="0" y="54181"/>
                  <a:pt x="0" y="52486"/>
                </a:cubicBezTo>
                <a:cubicBezTo>
                  <a:pt x="100" y="-208"/>
                  <a:pt x="6032" y="-5143"/>
                  <a:pt x="58975" y="3282"/>
                </a:cubicBezTo>
                <a:cubicBezTo>
                  <a:pt x="84300" y="7320"/>
                  <a:pt x="93423" y="19583"/>
                  <a:pt x="87241" y="44160"/>
                </a:cubicBezTo>
                <a:cubicBezTo>
                  <a:pt x="85147" y="52486"/>
                  <a:pt x="87341" y="58119"/>
                  <a:pt x="90631" y="64949"/>
                </a:cubicBezTo>
                <a:cubicBezTo>
                  <a:pt x="99405" y="83195"/>
                  <a:pt x="92874" y="98150"/>
                  <a:pt x="76573" y="107024"/>
                </a:cubicBezTo>
                <a:cubicBezTo>
                  <a:pt x="55984" y="118240"/>
                  <a:pt x="33002" y="114302"/>
                  <a:pt x="10868" y="112059"/>
                </a:cubicBezTo>
                <a:cubicBezTo>
                  <a:pt x="1795" y="111112"/>
                  <a:pt x="498" y="102387"/>
                  <a:pt x="349" y="94660"/>
                </a:cubicBezTo>
                <a:cubicBezTo>
                  <a:pt x="100" y="82247"/>
                  <a:pt x="299" y="69834"/>
                  <a:pt x="299" y="57421"/>
                </a:cubicBezTo>
                <a:cubicBezTo>
                  <a:pt x="199" y="57421"/>
                  <a:pt x="100" y="57421"/>
                  <a:pt x="50" y="57421"/>
                </a:cubicBezTo>
                <a:close/>
              </a:path>
            </a:pathLst>
          </a:custGeom>
          <a:solidFill>
            <a:srgbClr val="FFC000"/>
          </a:solidFill>
          <a:ln w="4984" cap="flat">
            <a:noFill/>
            <a:prstDash val="solid"/>
            <a:miter/>
          </a:ln>
        </p:spPr>
        <p:txBody>
          <a:bodyPr rtlCol="0" anchor="ctr"/>
          <a:lstStyle/>
          <a:p>
            <a:endParaRPr lang="LID4096"/>
          </a:p>
        </p:txBody>
      </p:sp>
      <p:sp>
        <p:nvSpPr>
          <p:cNvPr id="136" name="Forma libre: forma 135">
            <a:extLst>
              <a:ext uri="{FF2B5EF4-FFF2-40B4-BE49-F238E27FC236}">
                <a16:creationId xmlns:a16="http://schemas.microsoft.com/office/drawing/2014/main" id="{35692543-4DAD-4B67-ADFE-E388188EA724}"/>
              </a:ext>
            </a:extLst>
          </p:cNvPr>
          <p:cNvSpPr/>
          <p:nvPr/>
        </p:nvSpPr>
        <p:spPr>
          <a:xfrm>
            <a:off x="2184693" y="2415962"/>
            <a:ext cx="98526" cy="112301"/>
          </a:xfrm>
          <a:custGeom>
            <a:avLst/>
            <a:gdLst>
              <a:gd name="connsiteX0" fmla="*/ 51987 w 98526"/>
              <a:gd name="connsiteY0" fmla="*/ 289 h 112301"/>
              <a:gd name="connsiteX1" fmla="*/ 76564 w 98526"/>
              <a:gd name="connsiteY1" fmla="*/ 19981 h 112301"/>
              <a:gd name="connsiteX2" fmla="*/ 95209 w 98526"/>
              <a:gd name="connsiteY2" fmla="*/ 86832 h 112301"/>
              <a:gd name="connsiteX3" fmla="*/ 92567 w 98526"/>
              <a:gd name="connsiteY3" fmla="*/ 108867 h 112301"/>
              <a:gd name="connsiteX4" fmla="*/ 65298 w 98526"/>
              <a:gd name="connsiteY4" fmla="*/ 105327 h 112301"/>
              <a:gd name="connsiteX5" fmla="*/ 34090 w 98526"/>
              <a:gd name="connsiteY5" fmla="*/ 105377 h 112301"/>
              <a:gd name="connsiteX6" fmla="*/ 6572 w 98526"/>
              <a:gd name="connsiteY6" fmla="*/ 109365 h 112301"/>
              <a:gd name="connsiteX7" fmla="*/ 3282 w 98526"/>
              <a:gd name="connsiteY7" fmla="*/ 87779 h 112301"/>
              <a:gd name="connsiteX8" fmla="*/ 22226 w 98526"/>
              <a:gd name="connsiteY8" fmla="*/ 21028 h 112301"/>
              <a:gd name="connsiteX9" fmla="*/ 51987 w 98526"/>
              <a:gd name="connsiteY9" fmla="*/ 289 h 11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26" h="112301">
                <a:moveTo>
                  <a:pt x="51987" y="289"/>
                </a:moveTo>
                <a:cubicBezTo>
                  <a:pt x="65348" y="-1555"/>
                  <a:pt x="72975" y="5474"/>
                  <a:pt x="76564" y="19981"/>
                </a:cubicBezTo>
                <a:cubicBezTo>
                  <a:pt x="82098" y="42414"/>
                  <a:pt x="89177" y="64498"/>
                  <a:pt x="95209" y="86832"/>
                </a:cubicBezTo>
                <a:cubicBezTo>
                  <a:pt x="97253" y="94360"/>
                  <a:pt x="102737" y="103931"/>
                  <a:pt x="92567" y="108867"/>
                </a:cubicBezTo>
                <a:cubicBezTo>
                  <a:pt x="83643" y="113204"/>
                  <a:pt x="71629" y="114799"/>
                  <a:pt x="65298" y="105327"/>
                </a:cubicBezTo>
                <a:cubicBezTo>
                  <a:pt x="53832" y="88228"/>
                  <a:pt x="45507" y="89075"/>
                  <a:pt x="34090" y="105377"/>
                </a:cubicBezTo>
                <a:cubicBezTo>
                  <a:pt x="27709" y="114500"/>
                  <a:pt x="15795" y="113154"/>
                  <a:pt x="6572" y="109365"/>
                </a:cubicBezTo>
                <a:cubicBezTo>
                  <a:pt x="-4545" y="104829"/>
                  <a:pt x="1388" y="95108"/>
                  <a:pt x="3282" y="87779"/>
                </a:cubicBezTo>
                <a:cubicBezTo>
                  <a:pt x="9164" y="65396"/>
                  <a:pt x="15595" y="43162"/>
                  <a:pt x="22226" y="21028"/>
                </a:cubicBezTo>
                <a:cubicBezTo>
                  <a:pt x="27759" y="2533"/>
                  <a:pt x="31299" y="189"/>
                  <a:pt x="51987" y="289"/>
                </a:cubicBezTo>
                <a:close/>
              </a:path>
            </a:pathLst>
          </a:custGeom>
          <a:solidFill>
            <a:srgbClr val="FFC000"/>
          </a:solidFill>
          <a:ln w="4984" cap="flat">
            <a:noFill/>
            <a:prstDash val="solid"/>
            <a:miter/>
          </a:ln>
        </p:spPr>
        <p:txBody>
          <a:bodyPr rtlCol="0" anchor="ctr"/>
          <a:lstStyle/>
          <a:p>
            <a:endParaRPr lang="LID4096"/>
          </a:p>
        </p:txBody>
      </p:sp>
      <p:sp>
        <p:nvSpPr>
          <p:cNvPr id="137" name="Forma libre: forma 136">
            <a:extLst>
              <a:ext uri="{FF2B5EF4-FFF2-40B4-BE49-F238E27FC236}">
                <a16:creationId xmlns:a16="http://schemas.microsoft.com/office/drawing/2014/main" id="{A2FC21F5-18FE-4D16-A1D9-E7CC483F07C6}"/>
              </a:ext>
            </a:extLst>
          </p:cNvPr>
          <p:cNvSpPr/>
          <p:nvPr/>
        </p:nvSpPr>
        <p:spPr>
          <a:xfrm>
            <a:off x="2397403" y="2414272"/>
            <a:ext cx="97212" cy="115007"/>
          </a:xfrm>
          <a:custGeom>
            <a:avLst/>
            <a:gdLst>
              <a:gd name="connsiteX0" fmla="*/ 0 w 97212"/>
              <a:gd name="connsiteY0" fmla="*/ 61801 h 115007"/>
              <a:gd name="connsiteX1" fmla="*/ 65805 w 97212"/>
              <a:gd name="connsiteY1" fmla="*/ 2328 h 115007"/>
              <a:gd name="connsiteX2" fmla="*/ 83701 w 97212"/>
              <a:gd name="connsiteY2" fmla="*/ 10205 h 115007"/>
              <a:gd name="connsiteX3" fmla="*/ 91628 w 97212"/>
              <a:gd name="connsiteY3" fmla="*/ 39567 h 115007"/>
              <a:gd name="connsiteX4" fmla="*/ 60919 w 97212"/>
              <a:gd name="connsiteY4" fmla="*/ 36277 h 115007"/>
              <a:gd name="connsiteX5" fmla="*/ 47808 w 97212"/>
              <a:gd name="connsiteY5" fmla="*/ 28052 h 115007"/>
              <a:gd name="connsiteX6" fmla="*/ 40879 w 97212"/>
              <a:gd name="connsiteY6" fmla="*/ 42858 h 115007"/>
              <a:gd name="connsiteX7" fmla="*/ 40580 w 97212"/>
              <a:gd name="connsiteY7" fmla="*/ 65191 h 115007"/>
              <a:gd name="connsiteX8" fmla="*/ 48057 w 97212"/>
              <a:gd name="connsiteY8" fmla="*/ 87126 h 115007"/>
              <a:gd name="connsiteX9" fmla="*/ 62016 w 97212"/>
              <a:gd name="connsiteY9" fmla="*/ 73666 h 115007"/>
              <a:gd name="connsiteX10" fmla="*/ 90930 w 97212"/>
              <a:gd name="connsiteY10" fmla="*/ 70575 h 115007"/>
              <a:gd name="connsiteX11" fmla="*/ 88587 w 97212"/>
              <a:gd name="connsiteY11" fmla="*/ 101334 h 115007"/>
              <a:gd name="connsiteX12" fmla="*/ 30509 w 97212"/>
              <a:gd name="connsiteY12" fmla="*/ 112451 h 115007"/>
              <a:gd name="connsiteX13" fmla="*/ 1396 w 97212"/>
              <a:gd name="connsiteY13" fmla="*/ 79599 h 115007"/>
              <a:gd name="connsiteX14" fmla="*/ 0 w 97212"/>
              <a:gd name="connsiteY14" fmla="*/ 61851 h 1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12" h="115007">
                <a:moveTo>
                  <a:pt x="0" y="61801"/>
                </a:moveTo>
                <a:cubicBezTo>
                  <a:pt x="100" y="11202"/>
                  <a:pt x="21636" y="-6944"/>
                  <a:pt x="65805" y="2328"/>
                </a:cubicBezTo>
                <a:cubicBezTo>
                  <a:pt x="72086" y="3674"/>
                  <a:pt x="78965" y="6117"/>
                  <a:pt x="83701" y="10205"/>
                </a:cubicBezTo>
                <a:cubicBezTo>
                  <a:pt x="92575" y="17882"/>
                  <a:pt x="101848" y="29198"/>
                  <a:pt x="91628" y="39567"/>
                </a:cubicBezTo>
                <a:cubicBezTo>
                  <a:pt x="83502" y="47793"/>
                  <a:pt x="69942" y="46946"/>
                  <a:pt x="60919" y="36277"/>
                </a:cubicBezTo>
                <a:cubicBezTo>
                  <a:pt x="57230" y="31940"/>
                  <a:pt x="55087" y="25210"/>
                  <a:pt x="47808" y="28052"/>
                </a:cubicBezTo>
                <a:cubicBezTo>
                  <a:pt x="41427" y="30544"/>
                  <a:pt x="41228" y="37125"/>
                  <a:pt x="40879" y="42858"/>
                </a:cubicBezTo>
                <a:cubicBezTo>
                  <a:pt x="40480" y="50286"/>
                  <a:pt x="40131" y="57763"/>
                  <a:pt x="40580" y="65191"/>
                </a:cubicBezTo>
                <a:cubicBezTo>
                  <a:pt x="41028" y="73168"/>
                  <a:pt x="38685" y="83736"/>
                  <a:pt x="48057" y="87126"/>
                </a:cubicBezTo>
                <a:cubicBezTo>
                  <a:pt x="58626" y="90915"/>
                  <a:pt x="57679" y="78701"/>
                  <a:pt x="62016" y="73666"/>
                </a:cubicBezTo>
                <a:cubicBezTo>
                  <a:pt x="70541" y="63796"/>
                  <a:pt x="82655" y="63746"/>
                  <a:pt x="90930" y="70575"/>
                </a:cubicBezTo>
                <a:cubicBezTo>
                  <a:pt x="102197" y="79848"/>
                  <a:pt x="96364" y="92510"/>
                  <a:pt x="88587" y="101334"/>
                </a:cubicBezTo>
                <a:cubicBezTo>
                  <a:pt x="72584" y="119530"/>
                  <a:pt x="50749" y="115293"/>
                  <a:pt x="30509" y="112451"/>
                </a:cubicBezTo>
                <a:cubicBezTo>
                  <a:pt x="12712" y="109958"/>
                  <a:pt x="4237" y="96449"/>
                  <a:pt x="1396" y="79599"/>
                </a:cubicBezTo>
                <a:cubicBezTo>
                  <a:pt x="150" y="72320"/>
                  <a:pt x="199" y="64793"/>
                  <a:pt x="0" y="61851"/>
                </a:cubicBezTo>
                <a:close/>
              </a:path>
            </a:pathLst>
          </a:custGeom>
          <a:solidFill>
            <a:srgbClr val="FFC000"/>
          </a:solidFill>
          <a:ln w="4984" cap="flat">
            <a:noFill/>
            <a:prstDash val="solid"/>
            <a:miter/>
          </a:ln>
        </p:spPr>
        <p:txBody>
          <a:bodyPr rtlCol="0" anchor="ctr"/>
          <a:lstStyle/>
          <a:p>
            <a:endParaRPr lang="LID4096"/>
          </a:p>
        </p:txBody>
      </p:sp>
      <p:sp>
        <p:nvSpPr>
          <p:cNvPr id="138" name="Forma libre: forma 137">
            <a:extLst>
              <a:ext uri="{FF2B5EF4-FFF2-40B4-BE49-F238E27FC236}">
                <a16:creationId xmlns:a16="http://schemas.microsoft.com/office/drawing/2014/main" id="{C84A4DC8-6078-4FE2-BCA2-B048D32D01C3}"/>
              </a:ext>
            </a:extLst>
          </p:cNvPr>
          <p:cNvSpPr/>
          <p:nvPr/>
        </p:nvSpPr>
        <p:spPr>
          <a:xfrm>
            <a:off x="1948679" y="2606234"/>
            <a:ext cx="109052" cy="110948"/>
          </a:xfrm>
          <a:custGeom>
            <a:avLst/>
            <a:gdLst>
              <a:gd name="connsiteX0" fmla="*/ 56040 w 109052"/>
              <a:gd name="connsiteY0" fmla="*/ 76276 h 110948"/>
              <a:gd name="connsiteX1" fmla="*/ 45820 w 109052"/>
              <a:gd name="connsiteY1" fmla="*/ 95370 h 110948"/>
              <a:gd name="connsiteX2" fmla="*/ 29369 w 109052"/>
              <a:gd name="connsiteY2" fmla="*/ 109029 h 110948"/>
              <a:gd name="connsiteX3" fmla="*/ 30416 w 109052"/>
              <a:gd name="connsiteY3" fmla="*/ 86945 h 110948"/>
              <a:gd name="connsiteX4" fmla="*/ 42181 w 109052"/>
              <a:gd name="connsiteY4" fmla="*/ 58330 h 110948"/>
              <a:gd name="connsiteX5" fmla="*/ 6 w 109052"/>
              <a:gd name="connsiteY5" fmla="*/ 29715 h 110948"/>
              <a:gd name="connsiteX6" fmla="*/ 20595 w 109052"/>
              <a:gd name="connsiteY6" fmla="*/ 452 h 110948"/>
              <a:gd name="connsiteX7" fmla="*/ 52600 w 109052"/>
              <a:gd name="connsiteY7" fmla="*/ 36544 h 110948"/>
              <a:gd name="connsiteX8" fmla="*/ 68154 w 109052"/>
              <a:gd name="connsiteY8" fmla="*/ 8478 h 110948"/>
              <a:gd name="connsiteX9" fmla="*/ 80118 w 109052"/>
              <a:gd name="connsiteY9" fmla="*/ 2545 h 110948"/>
              <a:gd name="connsiteX10" fmla="*/ 82761 w 109052"/>
              <a:gd name="connsiteY10" fmla="*/ 15507 h 110948"/>
              <a:gd name="connsiteX11" fmla="*/ 74635 w 109052"/>
              <a:gd name="connsiteY11" fmla="*/ 33653 h 110948"/>
              <a:gd name="connsiteX12" fmla="*/ 84705 w 109052"/>
              <a:gd name="connsiteY12" fmla="*/ 53843 h 110948"/>
              <a:gd name="connsiteX13" fmla="*/ 108933 w 109052"/>
              <a:gd name="connsiteY13" fmla="*/ 84253 h 110948"/>
              <a:gd name="connsiteX14" fmla="*/ 85503 w 109052"/>
              <a:gd name="connsiteY14" fmla="*/ 110924 h 110948"/>
              <a:gd name="connsiteX15" fmla="*/ 59081 w 109052"/>
              <a:gd name="connsiteY15" fmla="*/ 84951 h 110948"/>
              <a:gd name="connsiteX16" fmla="*/ 56040 w 109052"/>
              <a:gd name="connsiteY16" fmla="*/ 76276 h 1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052" h="110948">
                <a:moveTo>
                  <a:pt x="56040" y="76276"/>
                </a:moveTo>
                <a:cubicBezTo>
                  <a:pt x="51902" y="84103"/>
                  <a:pt x="49210" y="89936"/>
                  <a:pt x="45820" y="95370"/>
                </a:cubicBezTo>
                <a:cubicBezTo>
                  <a:pt x="41782" y="101801"/>
                  <a:pt x="40038" y="114662"/>
                  <a:pt x="29369" y="109029"/>
                </a:cubicBezTo>
                <a:cubicBezTo>
                  <a:pt x="19499" y="103845"/>
                  <a:pt x="28073" y="94223"/>
                  <a:pt x="30416" y="86945"/>
                </a:cubicBezTo>
                <a:cubicBezTo>
                  <a:pt x="33158" y="78370"/>
                  <a:pt x="37196" y="70244"/>
                  <a:pt x="42181" y="58330"/>
                </a:cubicBezTo>
                <a:cubicBezTo>
                  <a:pt x="16906" y="62667"/>
                  <a:pt x="405" y="55987"/>
                  <a:pt x="6" y="29715"/>
                </a:cubicBezTo>
                <a:cubicBezTo>
                  <a:pt x="-193" y="15208"/>
                  <a:pt x="4194" y="2845"/>
                  <a:pt x="20595" y="452"/>
                </a:cubicBezTo>
                <a:cubicBezTo>
                  <a:pt x="43677" y="-2938"/>
                  <a:pt x="49908" y="13114"/>
                  <a:pt x="52600" y="36544"/>
                </a:cubicBezTo>
                <a:cubicBezTo>
                  <a:pt x="59530" y="24032"/>
                  <a:pt x="63617" y="16155"/>
                  <a:pt x="68154" y="8478"/>
                </a:cubicBezTo>
                <a:cubicBezTo>
                  <a:pt x="70746" y="4091"/>
                  <a:pt x="74435" y="-147"/>
                  <a:pt x="80118" y="2545"/>
                </a:cubicBezTo>
                <a:cubicBezTo>
                  <a:pt x="85951" y="5287"/>
                  <a:pt x="84605" y="10771"/>
                  <a:pt x="82761" y="15507"/>
                </a:cubicBezTo>
                <a:cubicBezTo>
                  <a:pt x="80368" y="21689"/>
                  <a:pt x="77726" y="27771"/>
                  <a:pt x="74635" y="33653"/>
                </a:cubicBezTo>
                <a:cubicBezTo>
                  <a:pt x="68553" y="45219"/>
                  <a:pt x="66210" y="53793"/>
                  <a:pt x="84705" y="53843"/>
                </a:cubicBezTo>
                <a:cubicBezTo>
                  <a:pt x="104347" y="53843"/>
                  <a:pt x="109980" y="67602"/>
                  <a:pt x="108933" y="84253"/>
                </a:cubicBezTo>
                <a:cubicBezTo>
                  <a:pt x="108036" y="98361"/>
                  <a:pt x="102751" y="110375"/>
                  <a:pt x="85503" y="110924"/>
                </a:cubicBezTo>
                <a:cubicBezTo>
                  <a:pt x="67606" y="111522"/>
                  <a:pt x="60277" y="101452"/>
                  <a:pt x="59081" y="84951"/>
                </a:cubicBezTo>
                <a:cubicBezTo>
                  <a:pt x="58931" y="82907"/>
                  <a:pt x="57685" y="80913"/>
                  <a:pt x="56040" y="76276"/>
                </a:cubicBezTo>
                <a:close/>
              </a:path>
            </a:pathLst>
          </a:custGeom>
          <a:solidFill>
            <a:srgbClr val="FFC000"/>
          </a:solidFill>
          <a:ln w="4984" cap="flat">
            <a:noFill/>
            <a:prstDash val="solid"/>
            <a:miter/>
          </a:ln>
        </p:spPr>
        <p:txBody>
          <a:bodyPr rtlCol="0" anchor="ctr"/>
          <a:lstStyle/>
          <a:p>
            <a:endParaRPr lang="LID4096"/>
          </a:p>
        </p:txBody>
      </p:sp>
      <p:sp>
        <p:nvSpPr>
          <p:cNvPr id="139" name="Forma libre: forma 138">
            <a:extLst>
              <a:ext uri="{FF2B5EF4-FFF2-40B4-BE49-F238E27FC236}">
                <a16:creationId xmlns:a16="http://schemas.microsoft.com/office/drawing/2014/main" id="{CA412930-E6AC-4F15-B919-84501FA14C71}"/>
              </a:ext>
            </a:extLst>
          </p:cNvPr>
          <p:cNvSpPr/>
          <p:nvPr/>
        </p:nvSpPr>
        <p:spPr>
          <a:xfrm>
            <a:off x="2064313" y="2604544"/>
            <a:ext cx="81678" cy="112944"/>
          </a:xfrm>
          <a:custGeom>
            <a:avLst/>
            <a:gdLst>
              <a:gd name="connsiteX0" fmla="*/ 55215 w 81678"/>
              <a:gd name="connsiteY0" fmla="*/ 55234 h 112944"/>
              <a:gd name="connsiteX1" fmla="*/ 79692 w 81678"/>
              <a:gd name="connsiteY1" fmla="*/ 72831 h 112944"/>
              <a:gd name="connsiteX2" fmla="*/ 77997 w 81678"/>
              <a:gd name="connsiteY2" fmla="*/ 79960 h 112944"/>
              <a:gd name="connsiteX3" fmla="*/ 46790 w 81678"/>
              <a:gd name="connsiteY3" fmla="*/ 112514 h 112944"/>
              <a:gd name="connsiteX4" fmla="*/ 6609 w 81678"/>
              <a:gd name="connsiteY4" fmla="*/ 100649 h 112944"/>
              <a:gd name="connsiteX5" fmla="*/ 8254 w 81678"/>
              <a:gd name="connsiteY5" fmla="*/ 56679 h 112944"/>
              <a:gd name="connsiteX6" fmla="*/ 13738 w 81678"/>
              <a:gd name="connsiteY6" fmla="*/ 36240 h 112944"/>
              <a:gd name="connsiteX7" fmla="*/ 27497 w 81678"/>
              <a:gd name="connsiteY7" fmla="*/ 3039 h 112944"/>
              <a:gd name="connsiteX8" fmla="*/ 61796 w 81678"/>
              <a:gd name="connsiteY8" fmla="*/ 9071 h 112944"/>
              <a:gd name="connsiteX9" fmla="*/ 59851 w 81678"/>
              <a:gd name="connsiteY9" fmla="*/ 45363 h 112944"/>
              <a:gd name="connsiteX10" fmla="*/ 55215 w 81678"/>
              <a:gd name="connsiteY10" fmla="*/ 55283 h 11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78" h="112944">
                <a:moveTo>
                  <a:pt x="55215" y="55234"/>
                </a:moveTo>
                <a:cubicBezTo>
                  <a:pt x="76502" y="48055"/>
                  <a:pt x="83980" y="53888"/>
                  <a:pt x="79692" y="72831"/>
                </a:cubicBezTo>
                <a:cubicBezTo>
                  <a:pt x="79144" y="75224"/>
                  <a:pt x="77299" y="78066"/>
                  <a:pt x="77997" y="79960"/>
                </a:cubicBezTo>
                <a:cubicBezTo>
                  <a:pt x="90460" y="113112"/>
                  <a:pt x="69074" y="111616"/>
                  <a:pt x="46790" y="112514"/>
                </a:cubicBezTo>
                <a:cubicBezTo>
                  <a:pt x="31336" y="113112"/>
                  <a:pt x="16679" y="115056"/>
                  <a:pt x="6609" y="100649"/>
                </a:cubicBezTo>
                <a:cubicBezTo>
                  <a:pt x="-3660" y="85893"/>
                  <a:pt x="-1068" y="70837"/>
                  <a:pt x="8254" y="56679"/>
                </a:cubicBezTo>
                <a:cubicBezTo>
                  <a:pt x="12442" y="50298"/>
                  <a:pt x="15732" y="44715"/>
                  <a:pt x="13738" y="36240"/>
                </a:cubicBezTo>
                <a:cubicBezTo>
                  <a:pt x="10448" y="22381"/>
                  <a:pt x="12542" y="9071"/>
                  <a:pt x="27497" y="3039"/>
                </a:cubicBezTo>
                <a:cubicBezTo>
                  <a:pt x="39512" y="-1797"/>
                  <a:pt x="52473" y="-1598"/>
                  <a:pt x="61796" y="9071"/>
                </a:cubicBezTo>
                <a:cubicBezTo>
                  <a:pt x="72364" y="21185"/>
                  <a:pt x="67778" y="33598"/>
                  <a:pt x="59851" y="45363"/>
                </a:cubicBezTo>
                <a:cubicBezTo>
                  <a:pt x="58505" y="47307"/>
                  <a:pt x="57807" y="49700"/>
                  <a:pt x="55215" y="55283"/>
                </a:cubicBezTo>
                <a:close/>
              </a:path>
            </a:pathLst>
          </a:custGeom>
          <a:solidFill>
            <a:srgbClr val="FFC000"/>
          </a:solidFill>
          <a:ln w="4984" cap="flat">
            <a:noFill/>
            <a:prstDash val="solid"/>
            <a:miter/>
          </a:ln>
        </p:spPr>
        <p:txBody>
          <a:bodyPr rtlCol="0" anchor="ctr"/>
          <a:lstStyle/>
          <a:p>
            <a:endParaRPr lang="LID4096"/>
          </a:p>
        </p:txBody>
      </p:sp>
      <p:sp>
        <p:nvSpPr>
          <p:cNvPr id="140" name="Forma libre: forma 139">
            <a:extLst>
              <a:ext uri="{FF2B5EF4-FFF2-40B4-BE49-F238E27FC236}">
                <a16:creationId xmlns:a16="http://schemas.microsoft.com/office/drawing/2014/main" id="{D123E351-4587-446F-8813-3FADC8766630}"/>
              </a:ext>
            </a:extLst>
          </p:cNvPr>
          <p:cNvSpPr/>
          <p:nvPr/>
        </p:nvSpPr>
        <p:spPr>
          <a:xfrm>
            <a:off x="1874875" y="2602673"/>
            <a:ext cx="69262" cy="123154"/>
          </a:xfrm>
          <a:custGeom>
            <a:avLst/>
            <a:gdLst>
              <a:gd name="connsiteX0" fmla="*/ 40708 w 69262"/>
              <a:gd name="connsiteY0" fmla="*/ 38859 h 123154"/>
              <a:gd name="connsiteX1" fmla="*/ 63192 w 69262"/>
              <a:gd name="connsiteY1" fmla="*/ 98581 h 123154"/>
              <a:gd name="connsiteX2" fmla="*/ 29691 w 69262"/>
              <a:gd name="connsiteY2" fmla="*/ 122211 h 123154"/>
              <a:gd name="connsiteX3" fmla="*/ 229 w 69262"/>
              <a:gd name="connsiteY3" fmla="*/ 88013 h 123154"/>
              <a:gd name="connsiteX4" fmla="*/ 20568 w 69262"/>
              <a:gd name="connsiteY4" fmla="*/ 72708 h 123154"/>
              <a:gd name="connsiteX5" fmla="*/ 23809 w 69262"/>
              <a:gd name="connsiteY5" fmla="*/ 2916 h 123154"/>
              <a:gd name="connsiteX6" fmla="*/ 50031 w 69262"/>
              <a:gd name="connsiteY6" fmla="*/ 8898 h 123154"/>
              <a:gd name="connsiteX7" fmla="*/ 64139 w 69262"/>
              <a:gd name="connsiteY7" fmla="*/ 30434 h 123154"/>
              <a:gd name="connsiteX8" fmla="*/ 40708 w 69262"/>
              <a:gd name="connsiteY8" fmla="*/ 38909 h 12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62" h="123154">
                <a:moveTo>
                  <a:pt x="40708" y="38859"/>
                </a:moveTo>
                <a:cubicBezTo>
                  <a:pt x="56811" y="57105"/>
                  <a:pt x="80540" y="71562"/>
                  <a:pt x="63192" y="98581"/>
                </a:cubicBezTo>
                <a:cubicBezTo>
                  <a:pt x="55813" y="110047"/>
                  <a:pt x="43001" y="127396"/>
                  <a:pt x="29691" y="122211"/>
                </a:cubicBezTo>
                <a:cubicBezTo>
                  <a:pt x="17677" y="117525"/>
                  <a:pt x="2721" y="105561"/>
                  <a:pt x="229" y="88013"/>
                </a:cubicBezTo>
                <a:cubicBezTo>
                  <a:pt x="-1965" y="72658"/>
                  <a:pt x="12143" y="75849"/>
                  <a:pt x="20568" y="72708"/>
                </a:cubicBezTo>
                <a:cubicBezTo>
                  <a:pt x="-6402" y="38959"/>
                  <a:pt x="-4557" y="19965"/>
                  <a:pt x="23809" y="2916"/>
                </a:cubicBezTo>
                <a:cubicBezTo>
                  <a:pt x="36421" y="-4662"/>
                  <a:pt x="42104" y="4411"/>
                  <a:pt x="50031" y="8898"/>
                </a:cubicBezTo>
                <a:cubicBezTo>
                  <a:pt x="58256" y="13534"/>
                  <a:pt x="65983" y="20364"/>
                  <a:pt x="64139" y="30434"/>
                </a:cubicBezTo>
                <a:cubicBezTo>
                  <a:pt x="61746" y="43694"/>
                  <a:pt x="50479" y="38460"/>
                  <a:pt x="40708" y="38909"/>
                </a:cubicBezTo>
                <a:close/>
              </a:path>
            </a:pathLst>
          </a:custGeom>
          <a:solidFill>
            <a:srgbClr val="FFC000"/>
          </a:solidFill>
          <a:ln w="4984" cap="flat">
            <a:noFill/>
            <a:prstDash val="solid"/>
            <a:miter/>
          </a:ln>
        </p:spPr>
        <p:txBody>
          <a:bodyPr rtlCol="0" anchor="ctr"/>
          <a:lstStyle/>
          <a:p>
            <a:endParaRPr lang="LID4096"/>
          </a:p>
        </p:txBody>
      </p:sp>
      <p:sp>
        <p:nvSpPr>
          <p:cNvPr id="141" name="Forma libre: forma 140">
            <a:extLst>
              <a:ext uri="{FF2B5EF4-FFF2-40B4-BE49-F238E27FC236}">
                <a16:creationId xmlns:a16="http://schemas.microsoft.com/office/drawing/2014/main" id="{FD1B3CFC-0A24-49E0-8A17-F00BD1A3DDA4}"/>
              </a:ext>
            </a:extLst>
          </p:cNvPr>
          <p:cNvSpPr/>
          <p:nvPr/>
        </p:nvSpPr>
        <p:spPr>
          <a:xfrm>
            <a:off x="2517152" y="2587227"/>
            <a:ext cx="314306" cy="177209"/>
          </a:xfrm>
          <a:custGeom>
            <a:avLst/>
            <a:gdLst>
              <a:gd name="connsiteX0" fmla="*/ 282007 w 314306"/>
              <a:gd name="connsiteY0" fmla="*/ 100717 h 177209"/>
              <a:gd name="connsiteX1" fmla="*/ 267002 w 314306"/>
              <a:gd name="connsiteY1" fmla="*/ 121406 h 177209"/>
              <a:gd name="connsiteX2" fmla="*/ 238985 w 314306"/>
              <a:gd name="connsiteY2" fmla="*/ 117019 h 177209"/>
              <a:gd name="connsiteX3" fmla="*/ 220390 w 314306"/>
              <a:gd name="connsiteY3" fmla="*/ 112133 h 177209"/>
              <a:gd name="connsiteX4" fmla="*/ 184198 w 314306"/>
              <a:gd name="connsiteY4" fmla="*/ 123599 h 177209"/>
              <a:gd name="connsiteX5" fmla="*/ 174676 w 314306"/>
              <a:gd name="connsiteY5" fmla="*/ 131077 h 177209"/>
              <a:gd name="connsiteX6" fmla="*/ 156381 w 314306"/>
              <a:gd name="connsiteY6" fmla="*/ 166422 h 177209"/>
              <a:gd name="connsiteX7" fmla="*/ 138683 w 314306"/>
              <a:gd name="connsiteY7" fmla="*/ 176592 h 177209"/>
              <a:gd name="connsiteX8" fmla="*/ 129012 w 314306"/>
              <a:gd name="connsiteY8" fmla="*/ 158595 h 177209"/>
              <a:gd name="connsiteX9" fmla="*/ 136789 w 314306"/>
              <a:gd name="connsiteY9" fmla="*/ 100567 h 177209"/>
              <a:gd name="connsiteX10" fmla="*/ 94415 w 314306"/>
              <a:gd name="connsiteY10" fmla="*/ 95732 h 177209"/>
              <a:gd name="connsiteX11" fmla="*/ 74274 w 314306"/>
              <a:gd name="connsiteY11" fmla="*/ 117168 h 177209"/>
              <a:gd name="connsiteX12" fmla="*/ 52639 w 314306"/>
              <a:gd name="connsiteY12" fmla="*/ 121455 h 177209"/>
              <a:gd name="connsiteX13" fmla="*/ 29408 w 314306"/>
              <a:gd name="connsiteY13" fmla="*/ 126790 h 177209"/>
              <a:gd name="connsiteX14" fmla="*/ 7273 w 314306"/>
              <a:gd name="connsiteY14" fmla="*/ 136760 h 177209"/>
              <a:gd name="connsiteX15" fmla="*/ 5778 w 314306"/>
              <a:gd name="connsiteY15" fmla="*/ 110837 h 177209"/>
              <a:gd name="connsiteX16" fmla="*/ 39577 w 314306"/>
              <a:gd name="connsiteY16" fmla="*/ 41792 h 177209"/>
              <a:gd name="connsiteX17" fmla="*/ 55580 w 314306"/>
              <a:gd name="connsiteY17" fmla="*/ 22100 h 177209"/>
              <a:gd name="connsiteX18" fmla="*/ 72779 w 314306"/>
              <a:gd name="connsiteY18" fmla="*/ 42889 h 177209"/>
              <a:gd name="connsiteX19" fmla="*/ 78412 w 314306"/>
              <a:gd name="connsiteY19" fmla="*/ 63079 h 177209"/>
              <a:gd name="connsiteX20" fmla="*/ 100148 w 314306"/>
              <a:gd name="connsiteY20" fmla="*/ 40895 h 177209"/>
              <a:gd name="connsiteX21" fmla="*/ 146161 w 314306"/>
              <a:gd name="connsiteY21" fmla="*/ 4602 h 177209"/>
              <a:gd name="connsiteX22" fmla="*/ 166949 w 314306"/>
              <a:gd name="connsiteY22" fmla="*/ 14623 h 177209"/>
              <a:gd name="connsiteX23" fmla="*/ 172184 w 314306"/>
              <a:gd name="connsiteY23" fmla="*/ 71753 h 177209"/>
              <a:gd name="connsiteX24" fmla="*/ 190429 w 314306"/>
              <a:gd name="connsiteY24" fmla="*/ 38402 h 177209"/>
              <a:gd name="connsiteX25" fmla="*/ 213112 w 314306"/>
              <a:gd name="connsiteY25" fmla="*/ 23845 h 177209"/>
              <a:gd name="connsiteX26" fmla="*/ 221388 w 314306"/>
              <a:gd name="connsiteY26" fmla="*/ 47176 h 177209"/>
              <a:gd name="connsiteX27" fmla="*/ 222185 w 314306"/>
              <a:gd name="connsiteY27" fmla="*/ 57346 h 177209"/>
              <a:gd name="connsiteX28" fmla="*/ 264509 w 314306"/>
              <a:gd name="connsiteY28" fmla="*/ 69410 h 177209"/>
              <a:gd name="connsiteX29" fmla="*/ 282606 w 314306"/>
              <a:gd name="connsiteY29" fmla="*/ 39150 h 177209"/>
              <a:gd name="connsiteX30" fmla="*/ 303843 w 314306"/>
              <a:gd name="connsiteY30" fmla="*/ 26188 h 177209"/>
              <a:gd name="connsiteX31" fmla="*/ 314262 w 314306"/>
              <a:gd name="connsiteY31" fmla="*/ 49020 h 177209"/>
              <a:gd name="connsiteX32" fmla="*/ 314162 w 314306"/>
              <a:gd name="connsiteY32" fmla="*/ 116171 h 177209"/>
              <a:gd name="connsiteX33" fmla="*/ 301699 w 314306"/>
              <a:gd name="connsiteY33" fmla="*/ 141895 h 177209"/>
              <a:gd name="connsiteX34" fmla="*/ 284251 w 314306"/>
              <a:gd name="connsiteY34" fmla="*/ 119262 h 177209"/>
              <a:gd name="connsiteX35" fmla="*/ 281958 w 314306"/>
              <a:gd name="connsiteY35" fmla="*/ 100667 h 17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4306" h="177209">
                <a:moveTo>
                  <a:pt x="282007" y="100717"/>
                </a:moveTo>
                <a:cubicBezTo>
                  <a:pt x="274629" y="110986"/>
                  <a:pt x="271140" y="116470"/>
                  <a:pt x="267002" y="121406"/>
                </a:cubicBezTo>
                <a:cubicBezTo>
                  <a:pt x="254689" y="136062"/>
                  <a:pt x="243621" y="135065"/>
                  <a:pt x="238985" y="117019"/>
                </a:cubicBezTo>
                <a:cubicBezTo>
                  <a:pt x="234748" y="100518"/>
                  <a:pt x="230161" y="101864"/>
                  <a:pt x="220390" y="112133"/>
                </a:cubicBezTo>
                <a:cubicBezTo>
                  <a:pt x="210669" y="122353"/>
                  <a:pt x="202942" y="138754"/>
                  <a:pt x="184198" y="123599"/>
                </a:cubicBezTo>
                <a:cubicBezTo>
                  <a:pt x="178016" y="118564"/>
                  <a:pt x="176670" y="127488"/>
                  <a:pt x="174676" y="131077"/>
                </a:cubicBezTo>
                <a:cubicBezTo>
                  <a:pt x="168295" y="142692"/>
                  <a:pt x="162562" y="154657"/>
                  <a:pt x="156381" y="166422"/>
                </a:cubicBezTo>
                <a:cubicBezTo>
                  <a:pt x="152692" y="173451"/>
                  <a:pt x="147507" y="179134"/>
                  <a:pt x="138683" y="176592"/>
                </a:cubicBezTo>
                <a:cubicBezTo>
                  <a:pt x="129909" y="174049"/>
                  <a:pt x="128114" y="166322"/>
                  <a:pt x="129012" y="158595"/>
                </a:cubicBezTo>
                <a:cubicBezTo>
                  <a:pt x="131155" y="139801"/>
                  <a:pt x="133997" y="121057"/>
                  <a:pt x="136789" y="100567"/>
                </a:cubicBezTo>
                <a:cubicBezTo>
                  <a:pt x="113259" y="126291"/>
                  <a:pt x="108024" y="125493"/>
                  <a:pt x="94415" y="95732"/>
                </a:cubicBezTo>
                <a:cubicBezTo>
                  <a:pt x="84993" y="100368"/>
                  <a:pt x="81254" y="110289"/>
                  <a:pt x="74274" y="117168"/>
                </a:cubicBezTo>
                <a:cubicBezTo>
                  <a:pt x="67893" y="123449"/>
                  <a:pt x="58621" y="129133"/>
                  <a:pt x="52639" y="121455"/>
                </a:cubicBezTo>
                <a:cubicBezTo>
                  <a:pt x="39079" y="104107"/>
                  <a:pt x="35689" y="118115"/>
                  <a:pt x="29408" y="126790"/>
                </a:cubicBezTo>
                <a:cubicBezTo>
                  <a:pt x="24023" y="134217"/>
                  <a:pt x="17842" y="143041"/>
                  <a:pt x="7273" y="136760"/>
                </a:cubicBezTo>
                <a:cubicBezTo>
                  <a:pt x="-4492" y="129731"/>
                  <a:pt x="294" y="119661"/>
                  <a:pt x="5778" y="110837"/>
                </a:cubicBezTo>
                <a:cubicBezTo>
                  <a:pt x="19387" y="88952"/>
                  <a:pt x="31801" y="66568"/>
                  <a:pt x="39577" y="41792"/>
                </a:cubicBezTo>
                <a:cubicBezTo>
                  <a:pt x="42220" y="33367"/>
                  <a:pt x="44064" y="22499"/>
                  <a:pt x="55580" y="22100"/>
                </a:cubicBezTo>
                <a:cubicBezTo>
                  <a:pt x="68990" y="21602"/>
                  <a:pt x="69738" y="33766"/>
                  <a:pt x="72779" y="42889"/>
                </a:cubicBezTo>
                <a:cubicBezTo>
                  <a:pt x="74573" y="48372"/>
                  <a:pt x="75919" y="54006"/>
                  <a:pt x="78412" y="63079"/>
                </a:cubicBezTo>
                <a:cubicBezTo>
                  <a:pt x="86488" y="54454"/>
                  <a:pt x="93866" y="40446"/>
                  <a:pt x="100148" y="40895"/>
                </a:cubicBezTo>
                <a:cubicBezTo>
                  <a:pt x="128663" y="43038"/>
                  <a:pt x="134545" y="23098"/>
                  <a:pt x="146161" y="4602"/>
                </a:cubicBezTo>
                <a:cubicBezTo>
                  <a:pt x="152692" y="-5817"/>
                  <a:pt x="165005" y="3157"/>
                  <a:pt x="166949" y="14623"/>
                </a:cubicBezTo>
                <a:cubicBezTo>
                  <a:pt x="169741" y="30825"/>
                  <a:pt x="170140" y="47425"/>
                  <a:pt x="172184" y="71753"/>
                </a:cubicBezTo>
                <a:cubicBezTo>
                  <a:pt x="180210" y="56997"/>
                  <a:pt x="184996" y="47525"/>
                  <a:pt x="190429" y="38402"/>
                </a:cubicBezTo>
                <a:cubicBezTo>
                  <a:pt x="195514" y="29927"/>
                  <a:pt x="200500" y="19558"/>
                  <a:pt x="213112" y="23845"/>
                </a:cubicBezTo>
                <a:cubicBezTo>
                  <a:pt x="224728" y="27784"/>
                  <a:pt x="221836" y="38153"/>
                  <a:pt x="221388" y="47176"/>
                </a:cubicBezTo>
                <a:cubicBezTo>
                  <a:pt x="221238" y="50317"/>
                  <a:pt x="221836" y="53457"/>
                  <a:pt x="222185" y="57346"/>
                </a:cubicBezTo>
                <a:cubicBezTo>
                  <a:pt x="248607" y="38252"/>
                  <a:pt x="251598" y="39000"/>
                  <a:pt x="264509" y="69410"/>
                </a:cubicBezTo>
                <a:cubicBezTo>
                  <a:pt x="271140" y="58293"/>
                  <a:pt x="276574" y="48522"/>
                  <a:pt x="282606" y="39150"/>
                </a:cubicBezTo>
                <a:cubicBezTo>
                  <a:pt x="287491" y="31572"/>
                  <a:pt x="292377" y="22449"/>
                  <a:pt x="303843" y="26188"/>
                </a:cubicBezTo>
                <a:cubicBezTo>
                  <a:pt x="314910" y="29827"/>
                  <a:pt x="314262" y="39848"/>
                  <a:pt x="314262" y="49020"/>
                </a:cubicBezTo>
                <a:cubicBezTo>
                  <a:pt x="314262" y="71404"/>
                  <a:pt x="314411" y="93788"/>
                  <a:pt x="314162" y="116171"/>
                </a:cubicBezTo>
                <a:cubicBezTo>
                  <a:pt x="314062" y="126690"/>
                  <a:pt x="316405" y="140499"/>
                  <a:pt x="301699" y="141895"/>
                </a:cubicBezTo>
                <a:cubicBezTo>
                  <a:pt x="287441" y="143241"/>
                  <a:pt x="285896" y="130130"/>
                  <a:pt x="284251" y="119262"/>
                </a:cubicBezTo>
                <a:cubicBezTo>
                  <a:pt x="283653" y="115224"/>
                  <a:pt x="283254" y="111186"/>
                  <a:pt x="281958" y="100667"/>
                </a:cubicBezTo>
                <a:close/>
              </a:path>
            </a:pathLst>
          </a:custGeom>
          <a:solidFill>
            <a:srgbClr val="FFC000"/>
          </a:solidFill>
          <a:ln w="4984" cap="flat">
            <a:noFill/>
            <a:prstDash val="solid"/>
            <a:miter/>
          </a:ln>
        </p:spPr>
        <p:txBody>
          <a:bodyPr rtlCol="0" anchor="ctr"/>
          <a:lstStyle/>
          <a:p>
            <a:endParaRPr lang="LID4096"/>
          </a:p>
        </p:txBody>
      </p:sp>
      <p:sp>
        <p:nvSpPr>
          <p:cNvPr id="142" name="Forma libre: forma 141">
            <a:extLst>
              <a:ext uri="{FF2B5EF4-FFF2-40B4-BE49-F238E27FC236}">
                <a16:creationId xmlns:a16="http://schemas.microsoft.com/office/drawing/2014/main" id="{F8E144D9-1732-4426-9E93-C91956241671}"/>
              </a:ext>
            </a:extLst>
          </p:cNvPr>
          <p:cNvSpPr/>
          <p:nvPr/>
        </p:nvSpPr>
        <p:spPr>
          <a:xfrm>
            <a:off x="940728" y="2563962"/>
            <a:ext cx="131117" cy="157954"/>
          </a:xfrm>
          <a:custGeom>
            <a:avLst/>
            <a:gdLst>
              <a:gd name="connsiteX0" fmla="*/ 50002 w 131117"/>
              <a:gd name="connsiteY0" fmla="*/ 150 h 157954"/>
              <a:gd name="connsiteX1" fmla="*/ 94420 w 131117"/>
              <a:gd name="connsiteY1" fmla="*/ 4287 h 157954"/>
              <a:gd name="connsiteX2" fmla="*/ 120193 w 131117"/>
              <a:gd name="connsiteY2" fmla="*/ 59075 h 157954"/>
              <a:gd name="connsiteX3" fmla="*/ 122088 w 131117"/>
              <a:gd name="connsiteY3" fmla="*/ 83053 h 157954"/>
              <a:gd name="connsiteX4" fmla="*/ 97461 w 131117"/>
              <a:gd name="connsiteY4" fmla="*/ 152298 h 157954"/>
              <a:gd name="connsiteX5" fmla="*/ 15754 w 131117"/>
              <a:gd name="connsiteY5" fmla="*/ 156784 h 157954"/>
              <a:gd name="connsiteX6" fmla="*/ 250 w 131117"/>
              <a:gd name="connsiteY6" fmla="*/ 138339 h 157954"/>
              <a:gd name="connsiteX7" fmla="*/ 0 w 131117"/>
              <a:gd name="connsiteY7" fmla="*/ 16252 h 157954"/>
              <a:gd name="connsiteX8" fmla="*/ 15006 w 131117"/>
              <a:gd name="connsiteY8" fmla="*/ 1147 h 157954"/>
              <a:gd name="connsiteX9" fmla="*/ 49902 w 131117"/>
              <a:gd name="connsiteY9" fmla="*/ 1147 h 157954"/>
              <a:gd name="connsiteX10" fmla="*/ 50002 w 131117"/>
              <a:gd name="connsiteY10" fmla="*/ 0 h 1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17" h="157954">
                <a:moveTo>
                  <a:pt x="50002" y="150"/>
                </a:moveTo>
                <a:cubicBezTo>
                  <a:pt x="64858" y="1396"/>
                  <a:pt x="80113" y="897"/>
                  <a:pt x="94420" y="4287"/>
                </a:cubicBezTo>
                <a:cubicBezTo>
                  <a:pt x="122935" y="11017"/>
                  <a:pt x="133155" y="32803"/>
                  <a:pt x="120193" y="59075"/>
                </a:cubicBezTo>
                <a:cubicBezTo>
                  <a:pt x="115458" y="68746"/>
                  <a:pt x="115856" y="74130"/>
                  <a:pt x="122088" y="83053"/>
                </a:cubicBezTo>
                <a:cubicBezTo>
                  <a:pt x="140932" y="110023"/>
                  <a:pt x="129117" y="142577"/>
                  <a:pt x="97461" y="152298"/>
                </a:cubicBezTo>
                <a:cubicBezTo>
                  <a:pt x="70790" y="160473"/>
                  <a:pt x="43122" y="157632"/>
                  <a:pt x="15754" y="156784"/>
                </a:cubicBezTo>
                <a:cubicBezTo>
                  <a:pt x="4387" y="156435"/>
                  <a:pt x="250" y="149008"/>
                  <a:pt x="250" y="138339"/>
                </a:cubicBezTo>
                <a:cubicBezTo>
                  <a:pt x="250" y="97660"/>
                  <a:pt x="250" y="56981"/>
                  <a:pt x="0" y="16252"/>
                </a:cubicBezTo>
                <a:cubicBezTo>
                  <a:pt x="-49" y="5833"/>
                  <a:pt x="4587" y="997"/>
                  <a:pt x="15006" y="1147"/>
                </a:cubicBezTo>
                <a:cubicBezTo>
                  <a:pt x="26621" y="1296"/>
                  <a:pt x="38237" y="1147"/>
                  <a:pt x="49902" y="1147"/>
                </a:cubicBezTo>
                <a:cubicBezTo>
                  <a:pt x="49902" y="748"/>
                  <a:pt x="49952" y="399"/>
                  <a:pt x="50002" y="0"/>
                </a:cubicBezTo>
                <a:close/>
              </a:path>
            </a:pathLst>
          </a:custGeom>
          <a:solidFill>
            <a:srgbClr val="FFC000"/>
          </a:solidFill>
          <a:ln w="4984" cap="flat">
            <a:noFill/>
            <a:prstDash val="solid"/>
            <a:miter/>
          </a:ln>
        </p:spPr>
        <p:txBody>
          <a:bodyPr rtlCol="0" anchor="ctr"/>
          <a:lstStyle/>
          <a:p>
            <a:endParaRPr lang="LID4096"/>
          </a:p>
        </p:txBody>
      </p:sp>
      <p:sp>
        <p:nvSpPr>
          <p:cNvPr id="143" name="Forma libre: forma 142">
            <a:extLst>
              <a:ext uri="{FF2B5EF4-FFF2-40B4-BE49-F238E27FC236}">
                <a16:creationId xmlns:a16="http://schemas.microsoft.com/office/drawing/2014/main" id="{B246039B-E25F-42A7-86D2-E082EA3F0BAF}"/>
              </a:ext>
            </a:extLst>
          </p:cNvPr>
          <p:cNvSpPr/>
          <p:nvPr/>
        </p:nvSpPr>
        <p:spPr>
          <a:xfrm>
            <a:off x="767090" y="2564497"/>
            <a:ext cx="141607" cy="157413"/>
          </a:xfrm>
          <a:custGeom>
            <a:avLst/>
            <a:gdLst>
              <a:gd name="connsiteX0" fmla="*/ 122440 w 141607"/>
              <a:gd name="connsiteY0" fmla="*/ 156499 h 157413"/>
              <a:gd name="connsiteX1" fmla="*/ 89338 w 141607"/>
              <a:gd name="connsiteY1" fmla="*/ 139250 h 157413"/>
              <a:gd name="connsiteX2" fmla="*/ 72688 w 141607"/>
              <a:gd name="connsiteY2" fmla="*/ 127784 h 157413"/>
              <a:gd name="connsiteX3" fmla="*/ 53046 w 141607"/>
              <a:gd name="connsiteY3" fmla="*/ 139549 h 157413"/>
              <a:gd name="connsiteX4" fmla="*/ 9575 w 141607"/>
              <a:gd name="connsiteY4" fmla="*/ 155851 h 157413"/>
              <a:gd name="connsiteX5" fmla="*/ 1200 w 141607"/>
              <a:gd name="connsiteY5" fmla="*/ 139350 h 157413"/>
              <a:gd name="connsiteX6" fmla="*/ 37392 w 141607"/>
              <a:gd name="connsiteY6" fmla="*/ 15218 h 157413"/>
              <a:gd name="connsiteX7" fmla="*/ 61820 w 141607"/>
              <a:gd name="connsiteY7" fmla="*/ 662 h 157413"/>
              <a:gd name="connsiteX8" fmla="*/ 104842 w 141607"/>
              <a:gd name="connsiteY8" fmla="*/ 14521 h 157413"/>
              <a:gd name="connsiteX9" fmla="*/ 140486 w 141607"/>
              <a:gd name="connsiteY9" fmla="*/ 138802 h 157413"/>
              <a:gd name="connsiteX10" fmla="*/ 122440 w 141607"/>
              <a:gd name="connsiteY10" fmla="*/ 156449 h 1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07" h="157413">
                <a:moveTo>
                  <a:pt x="122440" y="156499"/>
                </a:moveTo>
                <a:cubicBezTo>
                  <a:pt x="103995" y="157546"/>
                  <a:pt x="92379" y="155402"/>
                  <a:pt x="89338" y="139250"/>
                </a:cubicBezTo>
                <a:cubicBezTo>
                  <a:pt x="87593" y="130127"/>
                  <a:pt x="80913" y="127834"/>
                  <a:pt x="72688" y="127784"/>
                </a:cubicBezTo>
                <a:cubicBezTo>
                  <a:pt x="63664" y="127684"/>
                  <a:pt x="55937" y="130077"/>
                  <a:pt x="53046" y="139549"/>
                </a:cubicBezTo>
                <a:cubicBezTo>
                  <a:pt x="45668" y="164076"/>
                  <a:pt x="25926" y="156399"/>
                  <a:pt x="9575" y="155851"/>
                </a:cubicBezTo>
                <a:cubicBezTo>
                  <a:pt x="-645" y="155502"/>
                  <a:pt x="-1243" y="147675"/>
                  <a:pt x="1200" y="139350"/>
                </a:cubicBezTo>
                <a:cubicBezTo>
                  <a:pt x="13364" y="98023"/>
                  <a:pt x="25827" y="56745"/>
                  <a:pt x="37392" y="15218"/>
                </a:cubicBezTo>
                <a:cubicBezTo>
                  <a:pt x="41231" y="1459"/>
                  <a:pt x="50154" y="-1183"/>
                  <a:pt x="61820" y="662"/>
                </a:cubicBezTo>
                <a:cubicBezTo>
                  <a:pt x="76875" y="3055"/>
                  <a:pt x="97713" y="-8013"/>
                  <a:pt x="104842" y="14521"/>
                </a:cubicBezTo>
                <a:cubicBezTo>
                  <a:pt x="117804" y="55599"/>
                  <a:pt x="129419" y="97125"/>
                  <a:pt x="140486" y="138802"/>
                </a:cubicBezTo>
                <a:cubicBezTo>
                  <a:pt x="146119" y="159939"/>
                  <a:pt x="129020" y="155701"/>
                  <a:pt x="122440" y="156449"/>
                </a:cubicBezTo>
                <a:close/>
              </a:path>
            </a:pathLst>
          </a:custGeom>
          <a:solidFill>
            <a:srgbClr val="FFC000"/>
          </a:solidFill>
          <a:ln w="4984" cap="flat">
            <a:noFill/>
            <a:prstDash val="solid"/>
            <a:miter/>
          </a:ln>
        </p:spPr>
        <p:txBody>
          <a:bodyPr rtlCol="0" anchor="ctr"/>
          <a:lstStyle/>
          <a:p>
            <a:endParaRPr lang="LID4096"/>
          </a:p>
        </p:txBody>
      </p:sp>
      <p:sp>
        <p:nvSpPr>
          <p:cNvPr id="144" name="Forma libre: forma 143">
            <a:extLst>
              <a:ext uri="{FF2B5EF4-FFF2-40B4-BE49-F238E27FC236}">
                <a16:creationId xmlns:a16="http://schemas.microsoft.com/office/drawing/2014/main" id="{FC284EC2-F33B-465E-A8A8-489B9F99DFD0}"/>
              </a:ext>
            </a:extLst>
          </p:cNvPr>
          <p:cNvSpPr/>
          <p:nvPr/>
        </p:nvSpPr>
        <p:spPr>
          <a:xfrm>
            <a:off x="1105991" y="2558598"/>
            <a:ext cx="136940" cy="165264"/>
          </a:xfrm>
          <a:custGeom>
            <a:avLst/>
            <a:gdLst>
              <a:gd name="connsiteX0" fmla="*/ 346 w 136940"/>
              <a:gd name="connsiteY0" fmla="*/ 81339 h 165264"/>
              <a:gd name="connsiteX1" fmla="*/ 101695 w 136940"/>
              <a:gd name="connsiteY1" fmla="*/ 6959 h 165264"/>
              <a:gd name="connsiteX2" fmla="*/ 125574 w 136940"/>
              <a:gd name="connsiteY2" fmla="*/ 23760 h 165264"/>
              <a:gd name="connsiteX3" fmla="*/ 129014 w 136940"/>
              <a:gd name="connsiteY3" fmla="*/ 61198 h 165264"/>
              <a:gd name="connsiteX4" fmla="*/ 84296 w 136940"/>
              <a:gd name="connsiteY4" fmla="*/ 49683 h 165264"/>
              <a:gd name="connsiteX5" fmla="*/ 67546 w 136940"/>
              <a:gd name="connsiteY5" fmla="*/ 37918 h 165264"/>
              <a:gd name="connsiteX6" fmla="*/ 53937 w 136940"/>
              <a:gd name="connsiteY6" fmla="*/ 54020 h 165264"/>
              <a:gd name="connsiteX7" fmla="*/ 54086 w 136940"/>
              <a:gd name="connsiteY7" fmla="*/ 113443 h 165264"/>
              <a:gd name="connsiteX8" fmla="*/ 67147 w 136940"/>
              <a:gd name="connsiteY8" fmla="*/ 129695 h 165264"/>
              <a:gd name="connsiteX9" fmla="*/ 83947 w 136940"/>
              <a:gd name="connsiteY9" fmla="*/ 115088 h 165264"/>
              <a:gd name="connsiteX10" fmla="*/ 101196 w 136940"/>
              <a:gd name="connsiteY10" fmla="*/ 97740 h 165264"/>
              <a:gd name="connsiteX11" fmla="*/ 133301 w 136940"/>
              <a:gd name="connsiteY11" fmla="*/ 104669 h 165264"/>
              <a:gd name="connsiteX12" fmla="*/ 124427 w 136940"/>
              <a:gd name="connsiteY12" fmla="*/ 145847 h 165264"/>
              <a:gd name="connsiteX13" fmla="*/ 38034 w 136940"/>
              <a:gd name="connsiteY13" fmla="*/ 160653 h 165264"/>
              <a:gd name="connsiteX14" fmla="*/ 545 w 136940"/>
              <a:gd name="connsiteY14" fmla="*/ 111150 h 165264"/>
              <a:gd name="connsiteX15" fmla="*/ 346 w 136940"/>
              <a:gd name="connsiteY15" fmla="*/ 81289 h 16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940" h="165264">
                <a:moveTo>
                  <a:pt x="346" y="81339"/>
                </a:moveTo>
                <a:cubicBezTo>
                  <a:pt x="-153" y="13989"/>
                  <a:pt x="38732" y="-14327"/>
                  <a:pt x="101695" y="6959"/>
                </a:cubicBezTo>
                <a:cubicBezTo>
                  <a:pt x="111416" y="10250"/>
                  <a:pt x="120638" y="14686"/>
                  <a:pt x="125574" y="23760"/>
                </a:cubicBezTo>
                <a:cubicBezTo>
                  <a:pt x="131905" y="35525"/>
                  <a:pt x="143870" y="48436"/>
                  <a:pt x="129014" y="61198"/>
                </a:cubicBezTo>
                <a:cubicBezTo>
                  <a:pt x="118445" y="70272"/>
                  <a:pt x="91675" y="62694"/>
                  <a:pt x="84296" y="49683"/>
                </a:cubicBezTo>
                <a:cubicBezTo>
                  <a:pt x="80308" y="42654"/>
                  <a:pt x="76420" y="36472"/>
                  <a:pt x="67546" y="37918"/>
                </a:cubicBezTo>
                <a:cubicBezTo>
                  <a:pt x="58972" y="39313"/>
                  <a:pt x="55283" y="46642"/>
                  <a:pt x="53937" y="54020"/>
                </a:cubicBezTo>
                <a:cubicBezTo>
                  <a:pt x="50397" y="73761"/>
                  <a:pt x="50696" y="93702"/>
                  <a:pt x="54086" y="113443"/>
                </a:cubicBezTo>
                <a:cubicBezTo>
                  <a:pt x="55382" y="120821"/>
                  <a:pt x="58124" y="128698"/>
                  <a:pt x="67147" y="129695"/>
                </a:cubicBezTo>
                <a:cubicBezTo>
                  <a:pt x="77367" y="130891"/>
                  <a:pt x="82352" y="124012"/>
                  <a:pt x="83947" y="115088"/>
                </a:cubicBezTo>
                <a:cubicBezTo>
                  <a:pt x="85792" y="105018"/>
                  <a:pt x="89730" y="97491"/>
                  <a:pt x="101196" y="97740"/>
                </a:cubicBezTo>
                <a:cubicBezTo>
                  <a:pt x="112413" y="97989"/>
                  <a:pt x="126671" y="92705"/>
                  <a:pt x="133301" y="104669"/>
                </a:cubicBezTo>
                <a:cubicBezTo>
                  <a:pt x="141377" y="119326"/>
                  <a:pt x="134946" y="134680"/>
                  <a:pt x="124427" y="145847"/>
                </a:cubicBezTo>
                <a:cubicBezTo>
                  <a:pt x="99850" y="172019"/>
                  <a:pt x="68194" y="165888"/>
                  <a:pt x="38034" y="160653"/>
                </a:cubicBezTo>
                <a:cubicBezTo>
                  <a:pt x="11413" y="156017"/>
                  <a:pt x="3237" y="134780"/>
                  <a:pt x="545" y="111150"/>
                </a:cubicBezTo>
                <a:cubicBezTo>
                  <a:pt x="-552" y="101329"/>
                  <a:pt x="346" y="91259"/>
                  <a:pt x="346" y="81289"/>
                </a:cubicBezTo>
                <a:close/>
              </a:path>
            </a:pathLst>
          </a:custGeom>
          <a:solidFill>
            <a:srgbClr val="FFC000"/>
          </a:solidFill>
          <a:ln w="4984" cap="flat">
            <a:noFill/>
            <a:prstDash val="solid"/>
            <a:miter/>
          </a:ln>
        </p:spPr>
        <p:txBody>
          <a:bodyPr rtlCol="0" anchor="ctr"/>
          <a:lstStyle/>
          <a:p>
            <a:endParaRPr lang="LID4096"/>
          </a:p>
        </p:txBody>
      </p:sp>
      <p:sp>
        <p:nvSpPr>
          <p:cNvPr id="145" name="Forma libre: forma 144">
            <a:extLst>
              <a:ext uri="{FF2B5EF4-FFF2-40B4-BE49-F238E27FC236}">
                <a16:creationId xmlns:a16="http://schemas.microsoft.com/office/drawing/2014/main" id="{2ADB70C3-724B-47D3-9BCA-2EB5184A531A}"/>
              </a:ext>
            </a:extLst>
          </p:cNvPr>
          <p:cNvSpPr/>
          <p:nvPr/>
        </p:nvSpPr>
        <p:spPr>
          <a:xfrm>
            <a:off x="4026708" y="4216487"/>
            <a:ext cx="140224" cy="170200"/>
          </a:xfrm>
          <a:custGeom>
            <a:avLst/>
            <a:gdLst>
              <a:gd name="connsiteX0" fmla="*/ 107 w 140224"/>
              <a:gd name="connsiteY0" fmla="*/ 83969 h 170200"/>
              <a:gd name="connsiteX1" fmla="*/ 7 w 140224"/>
              <a:gd name="connsiteY1" fmla="*/ 21903 h 170200"/>
              <a:gd name="connsiteX2" fmla="*/ 17953 w 140224"/>
              <a:gd name="connsiteY2" fmla="*/ 666 h 170200"/>
              <a:gd name="connsiteX3" fmla="*/ 99511 w 140224"/>
              <a:gd name="connsiteY3" fmla="*/ 4854 h 170200"/>
              <a:gd name="connsiteX4" fmla="*/ 126930 w 140224"/>
              <a:gd name="connsiteY4" fmla="*/ 66521 h 170200"/>
              <a:gd name="connsiteX5" fmla="*/ 129074 w 140224"/>
              <a:gd name="connsiteY5" fmla="*/ 89801 h 170200"/>
              <a:gd name="connsiteX6" fmla="*/ 104746 w 140224"/>
              <a:gd name="connsiteY6" fmla="*/ 164180 h 170200"/>
              <a:gd name="connsiteX7" fmla="*/ 15910 w 140224"/>
              <a:gd name="connsiteY7" fmla="*/ 169066 h 170200"/>
              <a:gd name="connsiteX8" fmla="*/ 57 w 140224"/>
              <a:gd name="connsiteY8" fmla="*/ 148477 h 170200"/>
              <a:gd name="connsiteX9" fmla="*/ 107 w 140224"/>
              <a:gd name="connsiteY9" fmla="*/ 83919 h 1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24" h="170200">
                <a:moveTo>
                  <a:pt x="107" y="83969"/>
                </a:moveTo>
                <a:cubicBezTo>
                  <a:pt x="107" y="63280"/>
                  <a:pt x="356" y="42592"/>
                  <a:pt x="7" y="21903"/>
                </a:cubicBezTo>
                <a:cubicBezTo>
                  <a:pt x="-193" y="9191"/>
                  <a:pt x="3995" y="1015"/>
                  <a:pt x="17953" y="666"/>
                </a:cubicBezTo>
                <a:cubicBezTo>
                  <a:pt x="45272" y="-32"/>
                  <a:pt x="72691" y="-1527"/>
                  <a:pt x="99511" y="4854"/>
                </a:cubicBezTo>
                <a:cubicBezTo>
                  <a:pt x="131915" y="12581"/>
                  <a:pt x="143630" y="38105"/>
                  <a:pt x="126930" y="66521"/>
                </a:cubicBezTo>
                <a:cubicBezTo>
                  <a:pt x="121147" y="76391"/>
                  <a:pt x="122293" y="81277"/>
                  <a:pt x="129074" y="89801"/>
                </a:cubicBezTo>
                <a:cubicBezTo>
                  <a:pt x="151158" y="117719"/>
                  <a:pt x="139094" y="154011"/>
                  <a:pt x="104746" y="164180"/>
                </a:cubicBezTo>
                <a:cubicBezTo>
                  <a:pt x="75682" y="172755"/>
                  <a:pt x="45671" y="169913"/>
                  <a:pt x="15910" y="169066"/>
                </a:cubicBezTo>
                <a:cubicBezTo>
                  <a:pt x="2898" y="168717"/>
                  <a:pt x="-43" y="159694"/>
                  <a:pt x="57" y="148477"/>
                </a:cubicBezTo>
                <a:cubicBezTo>
                  <a:pt x="206" y="126941"/>
                  <a:pt x="57" y="105455"/>
                  <a:pt x="107" y="83919"/>
                </a:cubicBezTo>
                <a:close/>
              </a:path>
            </a:pathLst>
          </a:custGeom>
          <a:solidFill>
            <a:srgbClr val="FFC000"/>
          </a:solidFill>
          <a:ln w="4984" cap="flat">
            <a:noFill/>
            <a:prstDash val="solid"/>
            <a:miter/>
          </a:ln>
        </p:spPr>
        <p:txBody>
          <a:bodyPr rtlCol="0" anchor="ctr"/>
          <a:lstStyle/>
          <a:p>
            <a:endParaRPr lang="LID4096"/>
          </a:p>
        </p:txBody>
      </p:sp>
      <p:sp>
        <p:nvSpPr>
          <p:cNvPr id="146" name="Forma libre: forma 145">
            <a:extLst>
              <a:ext uri="{FF2B5EF4-FFF2-40B4-BE49-F238E27FC236}">
                <a16:creationId xmlns:a16="http://schemas.microsoft.com/office/drawing/2014/main" id="{9058E631-BCEF-41C0-96E7-D5AB75B61D24}"/>
              </a:ext>
            </a:extLst>
          </p:cNvPr>
          <p:cNvSpPr/>
          <p:nvPr/>
        </p:nvSpPr>
        <p:spPr>
          <a:xfrm>
            <a:off x="3862731" y="4217551"/>
            <a:ext cx="150578" cy="169499"/>
          </a:xfrm>
          <a:custGeom>
            <a:avLst/>
            <a:gdLst>
              <a:gd name="connsiteX0" fmla="*/ 29383 w 150578"/>
              <a:gd name="connsiteY0" fmla="*/ 167952 h 169499"/>
              <a:gd name="connsiteX1" fmla="*/ 2363 w 150578"/>
              <a:gd name="connsiteY1" fmla="*/ 142827 h 169499"/>
              <a:gd name="connsiteX2" fmla="*/ 37908 w 150578"/>
              <a:gd name="connsiteY2" fmla="*/ 21088 h 169499"/>
              <a:gd name="connsiteX3" fmla="*/ 57849 w 150578"/>
              <a:gd name="connsiteY3" fmla="*/ 200 h 169499"/>
              <a:gd name="connsiteX4" fmla="*/ 108797 w 150578"/>
              <a:gd name="connsiteY4" fmla="*/ 15704 h 169499"/>
              <a:gd name="connsiteX5" fmla="*/ 149775 w 150578"/>
              <a:gd name="connsiteY5" fmla="*/ 151301 h 169499"/>
              <a:gd name="connsiteX6" fmla="*/ 139656 w 150578"/>
              <a:gd name="connsiteY6" fmla="*/ 167404 h 169499"/>
              <a:gd name="connsiteX7" fmla="*/ 97531 w 150578"/>
              <a:gd name="connsiteY7" fmla="*/ 157284 h 169499"/>
              <a:gd name="connsiteX8" fmla="*/ 75745 w 150578"/>
              <a:gd name="connsiteY8" fmla="*/ 135448 h 169499"/>
              <a:gd name="connsiteX9" fmla="*/ 52614 w 150578"/>
              <a:gd name="connsiteY9" fmla="*/ 156486 h 169499"/>
              <a:gd name="connsiteX10" fmla="*/ 29483 w 150578"/>
              <a:gd name="connsiteY10" fmla="*/ 168002 h 1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578" h="169499">
                <a:moveTo>
                  <a:pt x="29383" y="167952"/>
                </a:moveTo>
                <a:cubicBezTo>
                  <a:pt x="3709" y="170245"/>
                  <a:pt x="-4616" y="164462"/>
                  <a:pt x="2363" y="142827"/>
                </a:cubicBezTo>
                <a:cubicBezTo>
                  <a:pt x="15275" y="102596"/>
                  <a:pt x="26392" y="61767"/>
                  <a:pt x="37908" y="21088"/>
                </a:cubicBezTo>
                <a:cubicBezTo>
                  <a:pt x="40999" y="10220"/>
                  <a:pt x="44090" y="-1694"/>
                  <a:pt x="57849" y="200"/>
                </a:cubicBezTo>
                <a:cubicBezTo>
                  <a:pt x="75646" y="2693"/>
                  <a:pt x="100871" y="-5832"/>
                  <a:pt x="108797" y="15704"/>
                </a:cubicBezTo>
                <a:cubicBezTo>
                  <a:pt x="125049" y="59923"/>
                  <a:pt x="136565" y="105936"/>
                  <a:pt x="149775" y="151301"/>
                </a:cubicBezTo>
                <a:cubicBezTo>
                  <a:pt x="152268" y="159876"/>
                  <a:pt x="148978" y="167204"/>
                  <a:pt x="139656" y="167404"/>
                </a:cubicBezTo>
                <a:cubicBezTo>
                  <a:pt x="124899" y="167653"/>
                  <a:pt x="106903" y="176078"/>
                  <a:pt x="97531" y="157284"/>
                </a:cubicBezTo>
                <a:cubicBezTo>
                  <a:pt x="92446" y="147114"/>
                  <a:pt x="92346" y="135099"/>
                  <a:pt x="75745" y="135448"/>
                </a:cubicBezTo>
                <a:cubicBezTo>
                  <a:pt x="60391" y="135748"/>
                  <a:pt x="56154" y="144771"/>
                  <a:pt x="52614" y="156486"/>
                </a:cubicBezTo>
                <a:cubicBezTo>
                  <a:pt x="47878" y="172139"/>
                  <a:pt x="34019" y="166805"/>
                  <a:pt x="29483" y="168002"/>
                </a:cubicBezTo>
                <a:close/>
              </a:path>
            </a:pathLst>
          </a:custGeom>
          <a:solidFill>
            <a:srgbClr val="FFC000"/>
          </a:solidFill>
          <a:ln w="4984" cap="flat">
            <a:noFill/>
            <a:prstDash val="solid"/>
            <a:miter/>
          </a:ln>
        </p:spPr>
        <p:txBody>
          <a:bodyPr rtlCol="0" anchor="ctr"/>
          <a:lstStyle/>
          <a:p>
            <a:endParaRPr lang="LID4096"/>
          </a:p>
        </p:txBody>
      </p:sp>
      <p:sp>
        <p:nvSpPr>
          <p:cNvPr id="147" name="Forma libre: forma 146">
            <a:extLst>
              <a:ext uri="{FF2B5EF4-FFF2-40B4-BE49-F238E27FC236}">
                <a16:creationId xmlns:a16="http://schemas.microsoft.com/office/drawing/2014/main" id="{0D8F5ED9-DA7F-4600-A29C-F93F160D5282}"/>
              </a:ext>
            </a:extLst>
          </p:cNvPr>
          <p:cNvSpPr/>
          <p:nvPr/>
        </p:nvSpPr>
        <p:spPr>
          <a:xfrm>
            <a:off x="4181737" y="4211457"/>
            <a:ext cx="146628" cy="178042"/>
          </a:xfrm>
          <a:custGeom>
            <a:avLst/>
            <a:gdLst>
              <a:gd name="connsiteX0" fmla="*/ 166 w 146628"/>
              <a:gd name="connsiteY0" fmla="*/ 90145 h 178042"/>
              <a:gd name="connsiteX1" fmla="*/ 166 w 146628"/>
              <a:gd name="connsiteY1" fmla="*/ 80175 h 178042"/>
              <a:gd name="connsiteX2" fmla="*/ 117867 w 146628"/>
              <a:gd name="connsiteY2" fmla="*/ 11678 h 178042"/>
              <a:gd name="connsiteX3" fmla="*/ 139054 w 146628"/>
              <a:gd name="connsiteY3" fmla="*/ 31818 h 178042"/>
              <a:gd name="connsiteX4" fmla="*/ 138456 w 146628"/>
              <a:gd name="connsiteY4" fmla="*/ 67113 h 178042"/>
              <a:gd name="connsiteX5" fmla="*/ 91894 w 146628"/>
              <a:gd name="connsiteY5" fmla="*/ 55299 h 178042"/>
              <a:gd name="connsiteX6" fmla="*/ 73797 w 146628"/>
              <a:gd name="connsiteY6" fmla="*/ 41639 h 178042"/>
              <a:gd name="connsiteX7" fmla="*/ 58194 w 146628"/>
              <a:gd name="connsiteY7" fmla="*/ 58688 h 178042"/>
              <a:gd name="connsiteX8" fmla="*/ 58543 w 146628"/>
              <a:gd name="connsiteY8" fmla="*/ 123147 h 178042"/>
              <a:gd name="connsiteX9" fmla="*/ 72202 w 146628"/>
              <a:gd name="connsiteY9" fmla="*/ 138701 h 178042"/>
              <a:gd name="connsiteX10" fmla="*/ 90697 w 146628"/>
              <a:gd name="connsiteY10" fmla="*/ 125640 h 178042"/>
              <a:gd name="connsiteX11" fmla="*/ 108594 w 146628"/>
              <a:gd name="connsiteY11" fmla="*/ 105599 h 178042"/>
              <a:gd name="connsiteX12" fmla="*/ 144886 w 146628"/>
              <a:gd name="connsiteY12" fmla="*/ 116517 h 178042"/>
              <a:gd name="connsiteX13" fmla="*/ 123998 w 146628"/>
              <a:gd name="connsiteY13" fmla="*/ 165621 h 178042"/>
              <a:gd name="connsiteX14" fmla="*/ 28183 w 146628"/>
              <a:gd name="connsiteY14" fmla="*/ 167017 h 178042"/>
              <a:gd name="connsiteX15" fmla="*/ 66 w 146628"/>
              <a:gd name="connsiteY15" fmla="*/ 100066 h 178042"/>
              <a:gd name="connsiteX16" fmla="*/ 66 w 146628"/>
              <a:gd name="connsiteY16" fmla="*/ 90095 h 178042"/>
              <a:gd name="connsiteX17" fmla="*/ 166 w 146628"/>
              <a:gd name="connsiteY17" fmla="*/ 90095 h 1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628" h="178042">
                <a:moveTo>
                  <a:pt x="166" y="90145"/>
                </a:moveTo>
                <a:cubicBezTo>
                  <a:pt x="166" y="86805"/>
                  <a:pt x="116" y="83515"/>
                  <a:pt x="166" y="80175"/>
                </a:cubicBezTo>
                <a:cubicBezTo>
                  <a:pt x="1412" y="13672"/>
                  <a:pt x="57845" y="-19180"/>
                  <a:pt x="117867" y="11678"/>
                </a:cubicBezTo>
                <a:cubicBezTo>
                  <a:pt x="126890" y="16314"/>
                  <a:pt x="135415" y="22247"/>
                  <a:pt x="139054" y="31818"/>
                </a:cubicBezTo>
                <a:cubicBezTo>
                  <a:pt x="143441" y="43384"/>
                  <a:pt x="153959" y="56545"/>
                  <a:pt x="138456" y="67113"/>
                </a:cubicBezTo>
                <a:cubicBezTo>
                  <a:pt x="125344" y="76087"/>
                  <a:pt x="98574" y="68809"/>
                  <a:pt x="91894" y="55299"/>
                </a:cubicBezTo>
                <a:cubicBezTo>
                  <a:pt x="87955" y="47322"/>
                  <a:pt x="84067" y="40293"/>
                  <a:pt x="73797" y="41639"/>
                </a:cubicBezTo>
                <a:cubicBezTo>
                  <a:pt x="64126" y="42935"/>
                  <a:pt x="59241" y="50014"/>
                  <a:pt x="58194" y="58688"/>
                </a:cubicBezTo>
                <a:cubicBezTo>
                  <a:pt x="55602" y="80125"/>
                  <a:pt x="55452" y="101711"/>
                  <a:pt x="58543" y="123147"/>
                </a:cubicBezTo>
                <a:cubicBezTo>
                  <a:pt x="59640" y="130675"/>
                  <a:pt x="63029" y="137654"/>
                  <a:pt x="72202" y="138701"/>
                </a:cubicBezTo>
                <a:cubicBezTo>
                  <a:pt x="82173" y="139848"/>
                  <a:pt x="87706" y="134314"/>
                  <a:pt x="90697" y="125640"/>
                </a:cubicBezTo>
                <a:cubicBezTo>
                  <a:pt x="93888" y="116367"/>
                  <a:pt x="95084" y="104901"/>
                  <a:pt x="108594" y="105599"/>
                </a:cubicBezTo>
                <a:cubicBezTo>
                  <a:pt x="121655" y="106247"/>
                  <a:pt x="140200" y="97972"/>
                  <a:pt x="144886" y="116517"/>
                </a:cubicBezTo>
                <a:cubicBezTo>
                  <a:pt x="149772" y="135959"/>
                  <a:pt x="142992" y="155551"/>
                  <a:pt x="123998" y="165621"/>
                </a:cubicBezTo>
                <a:cubicBezTo>
                  <a:pt x="92791" y="182222"/>
                  <a:pt x="59540" y="181673"/>
                  <a:pt x="28183" y="167017"/>
                </a:cubicBezTo>
                <a:cubicBezTo>
                  <a:pt x="316" y="154005"/>
                  <a:pt x="1063" y="125939"/>
                  <a:pt x="66" y="100066"/>
                </a:cubicBezTo>
                <a:cubicBezTo>
                  <a:pt x="-83" y="96775"/>
                  <a:pt x="66" y="93435"/>
                  <a:pt x="66" y="90095"/>
                </a:cubicBezTo>
                <a:lnTo>
                  <a:pt x="166" y="90095"/>
                </a:lnTo>
                <a:close/>
              </a:path>
            </a:pathLst>
          </a:custGeom>
          <a:solidFill>
            <a:srgbClr val="FFC000"/>
          </a:solidFill>
          <a:ln w="4984" cap="flat">
            <a:noFill/>
            <a:prstDash val="solid"/>
            <a:miter/>
          </a:ln>
        </p:spPr>
        <p:txBody>
          <a:bodyPr rtlCol="0" anchor="ctr"/>
          <a:lstStyle/>
          <a:p>
            <a:endParaRPr lang="LID4096"/>
          </a:p>
        </p:txBody>
      </p:sp>
      <p:sp>
        <p:nvSpPr>
          <p:cNvPr id="151" name="Forma libre: forma 150">
            <a:extLst>
              <a:ext uri="{FF2B5EF4-FFF2-40B4-BE49-F238E27FC236}">
                <a16:creationId xmlns:a16="http://schemas.microsoft.com/office/drawing/2014/main" id="{625FA4DE-1DC2-4BEE-8E5D-75B1B3649622}"/>
              </a:ext>
            </a:extLst>
          </p:cNvPr>
          <p:cNvSpPr/>
          <p:nvPr/>
        </p:nvSpPr>
        <p:spPr>
          <a:xfrm>
            <a:off x="7457028" y="2328818"/>
            <a:ext cx="621590" cy="566726"/>
          </a:xfrm>
          <a:custGeom>
            <a:avLst/>
            <a:gdLst>
              <a:gd name="connsiteX0" fmla="*/ 81205 w 621590"/>
              <a:gd name="connsiteY0" fmla="*/ 225271 h 566726"/>
              <a:gd name="connsiteX1" fmla="*/ 80853 w 621590"/>
              <a:gd name="connsiteY1" fmla="*/ 105056 h 566726"/>
              <a:gd name="connsiteX2" fmla="*/ 130065 w 621590"/>
              <a:gd name="connsiteY2" fmla="*/ 30466 h 566726"/>
              <a:gd name="connsiteX3" fmla="*/ 495562 w 621590"/>
              <a:gd name="connsiteY3" fmla="*/ 33348 h 566726"/>
              <a:gd name="connsiteX4" fmla="*/ 529166 w 621590"/>
              <a:gd name="connsiteY4" fmla="*/ 56267 h 566726"/>
              <a:gd name="connsiteX5" fmla="*/ 590750 w 621590"/>
              <a:gd name="connsiteY5" fmla="*/ 95565 h 566726"/>
              <a:gd name="connsiteX6" fmla="*/ 616551 w 621590"/>
              <a:gd name="connsiteY6" fmla="*/ 117640 h 566726"/>
              <a:gd name="connsiteX7" fmla="*/ 562700 w 621590"/>
              <a:gd name="connsiteY7" fmla="*/ 263234 h 566726"/>
              <a:gd name="connsiteX8" fmla="*/ 540907 w 621590"/>
              <a:gd name="connsiteY8" fmla="*/ 309844 h 566726"/>
              <a:gd name="connsiteX9" fmla="*/ 527620 w 621590"/>
              <a:gd name="connsiteY9" fmla="*/ 531997 h 566726"/>
              <a:gd name="connsiteX10" fmla="*/ 491485 w 621590"/>
              <a:gd name="connsiteY10" fmla="*/ 564406 h 566726"/>
              <a:gd name="connsiteX11" fmla="*/ 413591 w 621590"/>
              <a:gd name="connsiteY11" fmla="*/ 537481 h 566726"/>
              <a:gd name="connsiteX12" fmla="*/ 345468 w 621590"/>
              <a:gd name="connsiteY12" fmla="*/ 490589 h 566726"/>
              <a:gd name="connsiteX13" fmla="*/ 275518 w 621590"/>
              <a:gd name="connsiteY13" fmla="*/ 490800 h 566726"/>
              <a:gd name="connsiteX14" fmla="*/ 204233 w 621590"/>
              <a:gd name="connsiteY14" fmla="*/ 540293 h 566726"/>
              <a:gd name="connsiteX15" fmla="*/ 134212 w 621590"/>
              <a:gd name="connsiteY15" fmla="*/ 564547 h 566726"/>
              <a:gd name="connsiteX16" fmla="*/ 92172 w 621590"/>
              <a:gd name="connsiteY16" fmla="*/ 526584 h 566726"/>
              <a:gd name="connsiteX17" fmla="*/ 81346 w 621590"/>
              <a:gd name="connsiteY17" fmla="*/ 317648 h 566726"/>
              <a:gd name="connsiteX18" fmla="*/ 50413 w 621590"/>
              <a:gd name="connsiteY18" fmla="*/ 258102 h 566726"/>
              <a:gd name="connsiteX19" fmla="*/ 5490 w 621590"/>
              <a:gd name="connsiteY19" fmla="*/ 112086 h 566726"/>
              <a:gd name="connsiteX20" fmla="*/ 44437 w 621590"/>
              <a:gd name="connsiteY20" fmla="*/ 94792 h 566726"/>
              <a:gd name="connsiteX21" fmla="*/ 75651 w 621590"/>
              <a:gd name="connsiteY21" fmla="*/ 121788 h 566726"/>
              <a:gd name="connsiteX22" fmla="*/ 67285 w 621590"/>
              <a:gd name="connsiteY22" fmla="*/ 225834 h 566726"/>
              <a:gd name="connsiteX23" fmla="*/ 81275 w 621590"/>
              <a:gd name="connsiteY23" fmla="*/ 225131 h 566726"/>
              <a:gd name="connsiteX24" fmla="*/ 481994 w 621590"/>
              <a:gd name="connsiteY24" fmla="*/ 248049 h 566726"/>
              <a:gd name="connsiteX25" fmla="*/ 482345 w 621590"/>
              <a:gd name="connsiteY25" fmla="*/ 174584 h 566726"/>
              <a:gd name="connsiteX26" fmla="*/ 433837 w 621590"/>
              <a:gd name="connsiteY26" fmla="*/ 125443 h 566726"/>
              <a:gd name="connsiteX27" fmla="*/ 229049 w 621590"/>
              <a:gd name="connsiteY27" fmla="*/ 125935 h 566726"/>
              <a:gd name="connsiteX28" fmla="*/ 140610 w 621590"/>
              <a:gd name="connsiteY28" fmla="*/ 226748 h 566726"/>
              <a:gd name="connsiteX29" fmla="*/ 174495 w 621590"/>
              <a:gd name="connsiteY29" fmla="*/ 261125 h 566726"/>
              <a:gd name="connsiteX30" fmla="*/ 304834 w 621590"/>
              <a:gd name="connsiteY30" fmla="*/ 261125 h 566726"/>
              <a:gd name="connsiteX31" fmla="*/ 367332 w 621590"/>
              <a:gd name="connsiteY31" fmla="*/ 217117 h 566726"/>
              <a:gd name="connsiteX32" fmla="*/ 360232 w 621590"/>
              <a:gd name="connsiteY32" fmla="*/ 184989 h 566726"/>
              <a:gd name="connsiteX33" fmla="*/ 372605 w 621590"/>
              <a:gd name="connsiteY33" fmla="*/ 142948 h 566726"/>
              <a:gd name="connsiteX34" fmla="*/ 416051 w 621590"/>
              <a:gd name="connsiteY34" fmla="*/ 136903 h 566726"/>
              <a:gd name="connsiteX35" fmla="*/ 438899 w 621590"/>
              <a:gd name="connsiteY35" fmla="*/ 178099 h 566726"/>
              <a:gd name="connsiteX36" fmla="*/ 481994 w 621590"/>
              <a:gd name="connsiteY36" fmla="*/ 248049 h 56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1590" h="566726">
                <a:moveTo>
                  <a:pt x="81205" y="225271"/>
                </a:moveTo>
                <a:cubicBezTo>
                  <a:pt x="81205" y="185200"/>
                  <a:pt x="82470" y="145058"/>
                  <a:pt x="80853" y="105056"/>
                </a:cubicBezTo>
                <a:cubicBezTo>
                  <a:pt x="79307" y="67374"/>
                  <a:pt x="93719" y="42628"/>
                  <a:pt x="130065" y="30466"/>
                </a:cubicBezTo>
                <a:cubicBezTo>
                  <a:pt x="252319" y="-10520"/>
                  <a:pt x="374081" y="-10731"/>
                  <a:pt x="495562" y="33348"/>
                </a:cubicBezTo>
                <a:cubicBezTo>
                  <a:pt x="508779" y="38129"/>
                  <a:pt x="525862" y="42839"/>
                  <a:pt x="529166" y="56267"/>
                </a:cubicBezTo>
                <a:cubicBezTo>
                  <a:pt x="537743" y="90644"/>
                  <a:pt x="559747" y="97745"/>
                  <a:pt x="590750" y="95565"/>
                </a:cubicBezTo>
                <a:cubicBezTo>
                  <a:pt x="604178" y="94651"/>
                  <a:pt x="612544" y="103509"/>
                  <a:pt x="616551" y="117640"/>
                </a:cubicBezTo>
                <a:cubicBezTo>
                  <a:pt x="631877" y="171772"/>
                  <a:pt x="611771" y="233145"/>
                  <a:pt x="562700" y="263234"/>
                </a:cubicBezTo>
                <a:cubicBezTo>
                  <a:pt x="542383" y="275748"/>
                  <a:pt x="539501" y="291214"/>
                  <a:pt x="540907" y="309844"/>
                </a:cubicBezTo>
                <a:cubicBezTo>
                  <a:pt x="546531" y="384575"/>
                  <a:pt x="532049" y="457970"/>
                  <a:pt x="527620" y="531997"/>
                </a:cubicBezTo>
                <a:cubicBezTo>
                  <a:pt x="526214" y="556040"/>
                  <a:pt x="512856" y="566515"/>
                  <a:pt x="491485" y="564406"/>
                </a:cubicBezTo>
                <a:cubicBezTo>
                  <a:pt x="463294" y="561594"/>
                  <a:pt x="420199" y="582122"/>
                  <a:pt x="413591" y="537481"/>
                </a:cubicBezTo>
                <a:cubicBezTo>
                  <a:pt x="406631" y="490449"/>
                  <a:pt x="380549" y="488832"/>
                  <a:pt x="345468" y="490589"/>
                </a:cubicBezTo>
                <a:cubicBezTo>
                  <a:pt x="322199" y="491785"/>
                  <a:pt x="298858" y="490941"/>
                  <a:pt x="275518" y="490800"/>
                </a:cubicBezTo>
                <a:cubicBezTo>
                  <a:pt x="240368" y="490589"/>
                  <a:pt x="209294" y="488199"/>
                  <a:pt x="204233" y="540293"/>
                </a:cubicBezTo>
                <a:cubicBezTo>
                  <a:pt x="200436" y="579662"/>
                  <a:pt x="159661" y="561805"/>
                  <a:pt x="134212" y="564547"/>
                </a:cubicBezTo>
                <a:cubicBezTo>
                  <a:pt x="107568" y="567359"/>
                  <a:pt x="95054" y="553158"/>
                  <a:pt x="92172" y="526584"/>
                </a:cubicBezTo>
                <a:cubicBezTo>
                  <a:pt x="84579" y="457126"/>
                  <a:pt x="77830" y="387668"/>
                  <a:pt x="81346" y="317648"/>
                </a:cubicBezTo>
                <a:cubicBezTo>
                  <a:pt x="82611" y="291707"/>
                  <a:pt x="79307" y="272584"/>
                  <a:pt x="50413" y="258102"/>
                </a:cubicBezTo>
                <a:cubicBezTo>
                  <a:pt x="10692" y="238137"/>
                  <a:pt x="-10820" y="155040"/>
                  <a:pt x="5490" y="112086"/>
                </a:cubicBezTo>
                <a:cubicBezTo>
                  <a:pt x="12802" y="92753"/>
                  <a:pt x="29041" y="94722"/>
                  <a:pt x="44437" y="94792"/>
                </a:cubicBezTo>
                <a:cubicBezTo>
                  <a:pt x="62294" y="94862"/>
                  <a:pt x="75370" y="102595"/>
                  <a:pt x="75651" y="121788"/>
                </a:cubicBezTo>
                <a:cubicBezTo>
                  <a:pt x="76073" y="156587"/>
                  <a:pt x="82822" y="191667"/>
                  <a:pt x="67285" y="225834"/>
                </a:cubicBezTo>
                <a:cubicBezTo>
                  <a:pt x="71925" y="225623"/>
                  <a:pt x="76565" y="225342"/>
                  <a:pt x="81275" y="225131"/>
                </a:cubicBezTo>
                <a:close/>
                <a:moveTo>
                  <a:pt x="481994" y="248049"/>
                </a:moveTo>
                <a:cubicBezTo>
                  <a:pt x="481994" y="223584"/>
                  <a:pt x="480518" y="198979"/>
                  <a:pt x="482345" y="174584"/>
                </a:cubicBezTo>
                <a:cubicBezTo>
                  <a:pt x="485017" y="138449"/>
                  <a:pt x="470254" y="124529"/>
                  <a:pt x="433837" y="125443"/>
                </a:cubicBezTo>
                <a:cubicBezTo>
                  <a:pt x="365645" y="127271"/>
                  <a:pt x="297312" y="125865"/>
                  <a:pt x="229049" y="125935"/>
                </a:cubicBezTo>
                <a:cubicBezTo>
                  <a:pt x="134493" y="125935"/>
                  <a:pt x="131189" y="130294"/>
                  <a:pt x="140610" y="226748"/>
                </a:cubicBezTo>
                <a:cubicBezTo>
                  <a:pt x="142789" y="249315"/>
                  <a:pt x="150944" y="261266"/>
                  <a:pt x="174495" y="261125"/>
                </a:cubicBezTo>
                <a:cubicBezTo>
                  <a:pt x="217941" y="260844"/>
                  <a:pt x="261388" y="260563"/>
                  <a:pt x="304834" y="261125"/>
                </a:cubicBezTo>
                <a:cubicBezTo>
                  <a:pt x="336259" y="261547"/>
                  <a:pt x="343500" y="228505"/>
                  <a:pt x="367332" y="217117"/>
                </a:cubicBezTo>
                <a:cubicBezTo>
                  <a:pt x="381533" y="210368"/>
                  <a:pt x="361989" y="196448"/>
                  <a:pt x="360232" y="184989"/>
                </a:cubicBezTo>
                <a:cubicBezTo>
                  <a:pt x="357631" y="168468"/>
                  <a:pt x="358544" y="153634"/>
                  <a:pt x="372605" y="142948"/>
                </a:cubicBezTo>
                <a:cubicBezTo>
                  <a:pt x="385610" y="133036"/>
                  <a:pt x="400304" y="128677"/>
                  <a:pt x="416051" y="136903"/>
                </a:cubicBezTo>
                <a:cubicBezTo>
                  <a:pt x="432853" y="145620"/>
                  <a:pt x="446281" y="162563"/>
                  <a:pt x="438899" y="178099"/>
                </a:cubicBezTo>
                <a:cubicBezTo>
                  <a:pt x="419355" y="219226"/>
                  <a:pt x="454225" y="229982"/>
                  <a:pt x="481994" y="248049"/>
                </a:cubicBezTo>
                <a:close/>
              </a:path>
            </a:pathLst>
          </a:custGeom>
          <a:solidFill>
            <a:srgbClr val="7BC6E1"/>
          </a:solidFill>
          <a:ln w="7019" cap="flat">
            <a:noFill/>
            <a:prstDash val="solid"/>
            <a:miter/>
          </a:ln>
        </p:spPr>
        <p:txBody>
          <a:bodyPr rtlCol="0" anchor="ctr"/>
          <a:lstStyle/>
          <a:p>
            <a:endParaRPr lang="LID4096"/>
          </a:p>
        </p:txBody>
      </p:sp>
      <p:sp>
        <p:nvSpPr>
          <p:cNvPr id="152" name="Forma libre: forma 151">
            <a:extLst>
              <a:ext uri="{FF2B5EF4-FFF2-40B4-BE49-F238E27FC236}">
                <a16:creationId xmlns:a16="http://schemas.microsoft.com/office/drawing/2014/main" id="{191CBD8A-C43C-4BF5-81A4-F0647DD00AF7}"/>
              </a:ext>
            </a:extLst>
          </p:cNvPr>
          <p:cNvSpPr/>
          <p:nvPr/>
        </p:nvSpPr>
        <p:spPr>
          <a:xfrm>
            <a:off x="7342359" y="1189243"/>
            <a:ext cx="723170" cy="600412"/>
          </a:xfrm>
          <a:custGeom>
            <a:avLst/>
            <a:gdLst>
              <a:gd name="connsiteX0" fmla="*/ 138719 w 723170"/>
              <a:gd name="connsiteY0" fmla="*/ 129086 h 600412"/>
              <a:gd name="connsiteX1" fmla="*/ 191023 w 723170"/>
              <a:gd name="connsiteY1" fmla="*/ 2544 h 600412"/>
              <a:gd name="connsiteX2" fmla="*/ 277353 w 723170"/>
              <a:gd name="connsiteY2" fmla="*/ 48732 h 600412"/>
              <a:gd name="connsiteX3" fmla="*/ 214574 w 723170"/>
              <a:gd name="connsiteY3" fmla="*/ 157207 h 600412"/>
              <a:gd name="connsiteX4" fmla="*/ 344140 w 723170"/>
              <a:gd name="connsiteY4" fmla="*/ 229126 h 600412"/>
              <a:gd name="connsiteX5" fmla="*/ 377392 w 723170"/>
              <a:gd name="connsiteY5" fmla="*/ 230039 h 600412"/>
              <a:gd name="connsiteX6" fmla="*/ 517784 w 723170"/>
              <a:gd name="connsiteY6" fmla="*/ 156715 h 600412"/>
              <a:gd name="connsiteX7" fmla="*/ 448537 w 723170"/>
              <a:gd name="connsiteY7" fmla="*/ 108066 h 600412"/>
              <a:gd name="connsiteX8" fmla="*/ 451490 w 723170"/>
              <a:gd name="connsiteY8" fmla="*/ 36710 h 600412"/>
              <a:gd name="connsiteX9" fmla="*/ 557505 w 723170"/>
              <a:gd name="connsiteY9" fmla="*/ 11402 h 600412"/>
              <a:gd name="connsiteX10" fmla="*/ 568191 w 723170"/>
              <a:gd name="connsiteY10" fmla="*/ 134359 h 600412"/>
              <a:gd name="connsiteX11" fmla="*/ 654380 w 723170"/>
              <a:gd name="connsiteY11" fmla="*/ 66659 h 600412"/>
              <a:gd name="connsiteX12" fmla="*/ 707388 w 723170"/>
              <a:gd name="connsiteY12" fmla="*/ 43811 h 600412"/>
              <a:gd name="connsiteX13" fmla="*/ 713926 w 723170"/>
              <a:gd name="connsiteY13" fmla="*/ 102020 h 600412"/>
              <a:gd name="connsiteX14" fmla="*/ 625205 w 723170"/>
              <a:gd name="connsiteY14" fmla="*/ 207191 h 600412"/>
              <a:gd name="connsiteX15" fmla="*/ 592866 w 723170"/>
              <a:gd name="connsiteY15" fmla="*/ 268565 h 600412"/>
              <a:gd name="connsiteX16" fmla="*/ 604747 w 723170"/>
              <a:gd name="connsiteY16" fmla="*/ 524673 h 600412"/>
              <a:gd name="connsiteX17" fmla="*/ 571354 w 723170"/>
              <a:gd name="connsiteY17" fmla="*/ 598912 h 600412"/>
              <a:gd name="connsiteX18" fmla="*/ 523549 w 723170"/>
              <a:gd name="connsiteY18" fmla="*/ 529946 h 600412"/>
              <a:gd name="connsiteX19" fmla="*/ 519612 w 723170"/>
              <a:gd name="connsiteY19" fmla="*/ 511456 h 600412"/>
              <a:gd name="connsiteX20" fmla="*/ 516589 w 723170"/>
              <a:gd name="connsiteY20" fmla="*/ 558699 h 600412"/>
              <a:gd name="connsiteX21" fmla="*/ 475111 w 723170"/>
              <a:gd name="connsiteY21" fmla="*/ 599966 h 600412"/>
              <a:gd name="connsiteX22" fmla="*/ 438625 w 723170"/>
              <a:gd name="connsiteY22" fmla="*/ 554903 h 600412"/>
              <a:gd name="connsiteX23" fmla="*/ 446499 w 723170"/>
              <a:gd name="connsiteY23" fmla="*/ 378024 h 600412"/>
              <a:gd name="connsiteX24" fmla="*/ 446710 w 723170"/>
              <a:gd name="connsiteY24" fmla="*/ 274400 h 600412"/>
              <a:gd name="connsiteX25" fmla="*/ 398834 w 723170"/>
              <a:gd name="connsiteY25" fmla="*/ 330992 h 600412"/>
              <a:gd name="connsiteX26" fmla="*/ 324596 w 723170"/>
              <a:gd name="connsiteY26" fmla="*/ 332047 h 600412"/>
              <a:gd name="connsiteX27" fmla="*/ 279743 w 723170"/>
              <a:gd name="connsiteY27" fmla="*/ 275454 h 600412"/>
              <a:gd name="connsiteX28" fmla="*/ 278337 w 723170"/>
              <a:gd name="connsiteY28" fmla="*/ 395459 h 600412"/>
              <a:gd name="connsiteX29" fmla="*/ 284665 w 723170"/>
              <a:gd name="connsiteY29" fmla="*/ 549138 h 600412"/>
              <a:gd name="connsiteX30" fmla="*/ 249022 w 723170"/>
              <a:gd name="connsiteY30" fmla="*/ 599825 h 600412"/>
              <a:gd name="connsiteX31" fmla="*/ 205786 w 723170"/>
              <a:gd name="connsiteY31" fmla="*/ 550263 h 600412"/>
              <a:gd name="connsiteX32" fmla="*/ 202201 w 723170"/>
              <a:gd name="connsiteY32" fmla="*/ 512792 h 600412"/>
              <a:gd name="connsiteX33" fmla="*/ 194819 w 723170"/>
              <a:gd name="connsiteY33" fmla="*/ 566292 h 600412"/>
              <a:gd name="connsiteX34" fmla="*/ 152217 w 723170"/>
              <a:gd name="connsiteY34" fmla="*/ 599896 h 600412"/>
              <a:gd name="connsiteX35" fmla="*/ 118964 w 723170"/>
              <a:gd name="connsiteY35" fmla="*/ 556590 h 600412"/>
              <a:gd name="connsiteX36" fmla="*/ 126416 w 723170"/>
              <a:gd name="connsiteY36" fmla="*/ 337601 h 600412"/>
              <a:gd name="connsiteX37" fmla="*/ 130212 w 723170"/>
              <a:gd name="connsiteY37" fmla="*/ 277141 h 600412"/>
              <a:gd name="connsiteX38" fmla="*/ 93796 w 723170"/>
              <a:gd name="connsiteY38" fmla="*/ 203676 h 600412"/>
              <a:gd name="connsiteX39" fmla="*/ 10489 w 723170"/>
              <a:gd name="connsiteY39" fmla="*/ 105606 h 600412"/>
              <a:gd name="connsiteX40" fmla="*/ 16886 w 723170"/>
              <a:gd name="connsiteY40" fmla="*/ 43459 h 600412"/>
              <a:gd name="connsiteX41" fmla="*/ 70104 w 723170"/>
              <a:gd name="connsiteY41" fmla="*/ 67151 h 600412"/>
              <a:gd name="connsiteX42" fmla="*/ 138859 w 723170"/>
              <a:gd name="connsiteY42" fmla="*/ 129438 h 60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23170" h="600412">
                <a:moveTo>
                  <a:pt x="138719" y="129086"/>
                </a:moveTo>
                <a:cubicBezTo>
                  <a:pt x="129017" y="47115"/>
                  <a:pt x="143359" y="13511"/>
                  <a:pt x="191023" y="2544"/>
                </a:cubicBezTo>
                <a:cubicBezTo>
                  <a:pt x="228423" y="-6103"/>
                  <a:pt x="262871" y="12316"/>
                  <a:pt x="277353" y="48732"/>
                </a:cubicBezTo>
                <a:cubicBezTo>
                  <a:pt x="294577" y="92108"/>
                  <a:pt x="277283" y="122970"/>
                  <a:pt x="214574" y="157207"/>
                </a:cubicBezTo>
                <a:cubicBezTo>
                  <a:pt x="271167" y="160089"/>
                  <a:pt x="315738" y="180617"/>
                  <a:pt x="344140" y="229126"/>
                </a:cubicBezTo>
                <a:cubicBezTo>
                  <a:pt x="354755" y="247193"/>
                  <a:pt x="365441" y="251130"/>
                  <a:pt x="377392" y="230039"/>
                </a:cubicBezTo>
                <a:cubicBezTo>
                  <a:pt x="405443" y="180547"/>
                  <a:pt x="451068" y="161285"/>
                  <a:pt x="517784" y="156715"/>
                </a:cubicBezTo>
                <a:cubicBezTo>
                  <a:pt x="483126" y="144272"/>
                  <a:pt x="459575" y="134289"/>
                  <a:pt x="448537" y="108066"/>
                </a:cubicBezTo>
                <a:cubicBezTo>
                  <a:pt x="438063" y="83180"/>
                  <a:pt x="437852" y="59980"/>
                  <a:pt x="451490" y="36710"/>
                </a:cubicBezTo>
                <a:cubicBezTo>
                  <a:pt x="472581" y="786"/>
                  <a:pt x="522143" y="-11024"/>
                  <a:pt x="557505" y="11402"/>
                </a:cubicBezTo>
                <a:cubicBezTo>
                  <a:pt x="596241" y="35937"/>
                  <a:pt x="600248" y="82687"/>
                  <a:pt x="568191" y="134359"/>
                </a:cubicBezTo>
                <a:cubicBezTo>
                  <a:pt x="605802" y="122759"/>
                  <a:pt x="615082" y="115799"/>
                  <a:pt x="654380" y="66659"/>
                </a:cubicBezTo>
                <a:cubicBezTo>
                  <a:pt x="668300" y="49224"/>
                  <a:pt x="682079" y="28485"/>
                  <a:pt x="707388" y="43811"/>
                </a:cubicBezTo>
                <a:cubicBezTo>
                  <a:pt x="731853" y="58574"/>
                  <a:pt x="722784" y="81563"/>
                  <a:pt x="713926" y="102020"/>
                </a:cubicBezTo>
                <a:cubicBezTo>
                  <a:pt x="694944" y="145959"/>
                  <a:pt x="666894" y="182797"/>
                  <a:pt x="625205" y="207191"/>
                </a:cubicBezTo>
                <a:cubicBezTo>
                  <a:pt x="600811" y="221463"/>
                  <a:pt x="591320" y="240514"/>
                  <a:pt x="592866" y="268565"/>
                </a:cubicBezTo>
                <a:cubicBezTo>
                  <a:pt x="597577" y="353911"/>
                  <a:pt x="600318" y="439327"/>
                  <a:pt x="604747" y="524673"/>
                </a:cubicBezTo>
                <a:cubicBezTo>
                  <a:pt x="606364" y="556098"/>
                  <a:pt x="614027" y="594201"/>
                  <a:pt x="571354" y="598912"/>
                </a:cubicBezTo>
                <a:cubicBezTo>
                  <a:pt x="523338" y="604184"/>
                  <a:pt x="527697" y="561441"/>
                  <a:pt x="523549" y="529946"/>
                </a:cubicBezTo>
                <a:cubicBezTo>
                  <a:pt x="522776" y="523830"/>
                  <a:pt x="522565" y="517643"/>
                  <a:pt x="519612" y="511456"/>
                </a:cubicBezTo>
                <a:cubicBezTo>
                  <a:pt x="518698" y="527204"/>
                  <a:pt x="518698" y="543092"/>
                  <a:pt x="516589" y="558699"/>
                </a:cubicBezTo>
                <a:cubicBezTo>
                  <a:pt x="513355" y="582531"/>
                  <a:pt x="501967" y="601302"/>
                  <a:pt x="475111" y="599966"/>
                </a:cubicBezTo>
                <a:cubicBezTo>
                  <a:pt x="448327" y="598630"/>
                  <a:pt x="437711" y="579579"/>
                  <a:pt x="438625" y="554903"/>
                </a:cubicBezTo>
                <a:cubicBezTo>
                  <a:pt x="440734" y="495920"/>
                  <a:pt x="444460" y="437007"/>
                  <a:pt x="446499" y="378024"/>
                </a:cubicBezTo>
                <a:cubicBezTo>
                  <a:pt x="447624" y="345545"/>
                  <a:pt x="446710" y="313066"/>
                  <a:pt x="446710" y="274400"/>
                </a:cubicBezTo>
                <a:cubicBezTo>
                  <a:pt x="418027" y="286843"/>
                  <a:pt x="410996" y="311238"/>
                  <a:pt x="398834" y="330992"/>
                </a:cubicBezTo>
                <a:cubicBezTo>
                  <a:pt x="375916" y="368323"/>
                  <a:pt x="347374" y="368744"/>
                  <a:pt x="324596" y="332047"/>
                </a:cubicBezTo>
                <a:cubicBezTo>
                  <a:pt x="312574" y="312644"/>
                  <a:pt x="306177" y="288882"/>
                  <a:pt x="279743" y="275454"/>
                </a:cubicBezTo>
                <a:cubicBezTo>
                  <a:pt x="270886" y="316651"/>
                  <a:pt x="276721" y="356160"/>
                  <a:pt x="278337" y="395459"/>
                </a:cubicBezTo>
                <a:cubicBezTo>
                  <a:pt x="280447" y="446709"/>
                  <a:pt x="282766" y="497888"/>
                  <a:pt x="284665" y="549138"/>
                </a:cubicBezTo>
                <a:cubicBezTo>
                  <a:pt x="285649" y="574868"/>
                  <a:pt x="278619" y="598068"/>
                  <a:pt x="249022" y="599825"/>
                </a:cubicBezTo>
                <a:cubicBezTo>
                  <a:pt x="216613" y="601724"/>
                  <a:pt x="208036" y="577118"/>
                  <a:pt x="205786" y="550263"/>
                </a:cubicBezTo>
                <a:cubicBezTo>
                  <a:pt x="204732" y="537960"/>
                  <a:pt x="205575" y="525446"/>
                  <a:pt x="202201" y="512792"/>
                </a:cubicBezTo>
                <a:cubicBezTo>
                  <a:pt x="199811" y="530649"/>
                  <a:pt x="198475" y="548716"/>
                  <a:pt x="194819" y="566292"/>
                </a:cubicBezTo>
                <a:cubicBezTo>
                  <a:pt x="190109" y="588648"/>
                  <a:pt x="176471" y="603411"/>
                  <a:pt x="152217" y="599896"/>
                </a:cubicBezTo>
                <a:cubicBezTo>
                  <a:pt x="128806" y="596451"/>
                  <a:pt x="118191" y="580000"/>
                  <a:pt x="118964" y="556590"/>
                </a:cubicBezTo>
                <a:cubicBezTo>
                  <a:pt x="121354" y="483617"/>
                  <a:pt x="123744" y="410574"/>
                  <a:pt x="126416" y="337601"/>
                </a:cubicBezTo>
                <a:cubicBezTo>
                  <a:pt x="127119" y="317424"/>
                  <a:pt x="127892" y="297177"/>
                  <a:pt x="130212" y="277141"/>
                </a:cubicBezTo>
                <a:cubicBezTo>
                  <a:pt x="134079" y="244311"/>
                  <a:pt x="123041" y="220971"/>
                  <a:pt x="93796" y="203676"/>
                </a:cubicBezTo>
                <a:cubicBezTo>
                  <a:pt x="55200" y="180899"/>
                  <a:pt x="29119" y="145889"/>
                  <a:pt x="10489" y="105606"/>
                </a:cubicBezTo>
                <a:cubicBezTo>
                  <a:pt x="436" y="83883"/>
                  <a:pt x="-9477" y="59207"/>
                  <a:pt x="16886" y="43459"/>
                </a:cubicBezTo>
                <a:cubicBezTo>
                  <a:pt x="41913" y="28485"/>
                  <a:pt x="56606" y="49927"/>
                  <a:pt x="70104" y="67151"/>
                </a:cubicBezTo>
                <a:cubicBezTo>
                  <a:pt x="89015" y="91405"/>
                  <a:pt x="107013" y="116502"/>
                  <a:pt x="138859" y="129438"/>
                </a:cubicBezTo>
                <a:close/>
              </a:path>
            </a:pathLst>
          </a:custGeom>
          <a:solidFill>
            <a:srgbClr val="7BC6E1"/>
          </a:solidFill>
          <a:ln w="7019" cap="flat">
            <a:noFill/>
            <a:prstDash val="solid"/>
            <a:miter/>
          </a:ln>
        </p:spPr>
        <p:txBody>
          <a:bodyPr rtlCol="0" anchor="ctr"/>
          <a:lstStyle/>
          <a:p>
            <a:endParaRPr lang="LID4096"/>
          </a:p>
        </p:txBody>
      </p:sp>
      <p:sp>
        <p:nvSpPr>
          <p:cNvPr id="153" name="Forma libre: forma 152">
            <a:extLst>
              <a:ext uri="{FF2B5EF4-FFF2-40B4-BE49-F238E27FC236}">
                <a16:creationId xmlns:a16="http://schemas.microsoft.com/office/drawing/2014/main" id="{620CF27F-7926-4A32-8EC2-CF59A63E034A}"/>
              </a:ext>
            </a:extLst>
          </p:cNvPr>
          <p:cNvSpPr/>
          <p:nvPr/>
        </p:nvSpPr>
        <p:spPr>
          <a:xfrm>
            <a:off x="10852655" y="2377440"/>
            <a:ext cx="534081" cy="598550"/>
          </a:xfrm>
          <a:custGeom>
            <a:avLst/>
            <a:gdLst>
              <a:gd name="connsiteX0" fmla="*/ 435179 w 534081"/>
              <a:gd name="connsiteY0" fmla="*/ 263472 h 598550"/>
              <a:gd name="connsiteX1" fmla="*/ 282836 w 534081"/>
              <a:gd name="connsiteY1" fmla="*/ 309941 h 598550"/>
              <a:gd name="connsiteX2" fmla="*/ 230180 w 534081"/>
              <a:gd name="connsiteY2" fmla="*/ 269659 h 598550"/>
              <a:gd name="connsiteX3" fmla="*/ 228845 w 534081"/>
              <a:gd name="connsiteY3" fmla="*/ 260449 h 598550"/>
              <a:gd name="connsiteX4" fmla="*/ 213308 w 534081"/>
              <a:gd name="connsiteY4" fmla="*/ 172572 h 598550"/>
              <a:gd name="connsiteX5" fmla="*/ 136398 w 534081"/>
              <a:gd name="connsiteY5" fmla="*/ 204630 h 598550"/>
              <a:gd name="connsiteX6" fmla="*/ 74462 w 534081"/>
              <a:gd name="connsiteY6" fmla="*/ 163996 h 598550"/>
              <a:gd name="connsiteX7" fmla="*/ 90491 w 534081"/>
              <a:gd name="connsiteY7" fmla="*/ 39351 h 598550"/>
              <a:gd name="connsiteX8" fmla="*/ 133094 w 534081"/>
              <a:gd name="connsiteY8" fmla="*/ 545 h 598550"/>
              <a:gd name="connsiteX9" fmla="*/ 167612 w 534081"/>
              <a:gd name="connsiteY9" fmla="*/ 52146 h 598550"/>
              <a:gd name="connsiteX10" fmla="*/ 168807 w 534081"/>
              <a:gd name="connsiteY10" fmla="*/ 83360 h 598550"/>
              <a:gd name="connsiteX11" fmla="*/ 177735 w 534081"/>
              <a:gd name="connsiteY11" fmla="*/ 83641 h 598550"/>
              <a:gd name="connsiteX12" fmla="*/ 490928 w 534081"/>
              <a:gd name="connsiteY12" fmla="*/ 55239 h 598550"/>
              <a:gd name="connsiteX13" fmla="*/ 530508 w 534081"/>
              <a:gd name="connsiteY13" fmla="*/ 83571 h 598550"/>
              <a:gd name="connsiteX14" fmla="*/ 485796 w 534081"/>
              <a:gd name="connsiteY14" fmla="*/ 249060 h 598550"/>
              <a:gd name="connsiteX15" fmla="*/ 511457 w 534081"/>
              <a:gd name="connsiteY15" fmla="*/ 296444 h 598550"/>
              <a:gd name="connsiteX16" fmla="*/ 459785 w 534081"/>
              <a:gd name="connsiteY16" fmla="*/ 316901 h 598550"/>
              <a:gd name="connsiteX17" fmla="*/ 414932 w 534081"/>
              <a:gd name="connsiteY17" fmla="*/ 363089 h 598550"/>
              <a:gd name="connsiteX18" fmla="*/ 405864 w 534081"/>
              <a:gd name="connsiteY18" fmla="*/ 525978 h 598550"/>
              <a:gd name="connsiteX19" fmla="*/ 354052 w 534081"/>
              <a:gd name="connsiteY19" fmla="*/ 597615 h 598550"/>
              <a:gd name="connsiteX20" fmla="*/ 308074 w 534081"/>
              <a:gd name="connsiteY20" fmla="*/ 525134 h 598550"/>
              <a:gd name="connsiteX21" fmla="*/ 302801 w 534081"/>
              <a:gd name="connsiteY21" fmla="*/ 505661 h 598550"/>
              <a:gd name="connsiteX22" fmla="*/ 292186 w 534081"/>
              <a:gd name="connsiteY22" fmla="*/ 551638 h 598550"/>
              <a:gd name="connsiteX23" fmla="*/ 233766 w 534081"/>
              <a:gd name="connsiteY23" fmla="*/ 597194 h 598550"/>
              <a:gd name="connsiteX24" fmla="*/ 196927 w 534081"/>
              <a:gd name="connsiteY24" fmla="*/ 532305 h 598550"/>
              <a:gd name="connsiteX25" fmla="*/ 215628 w 534081"/>
              <a:gd name="connsiteY25" fmla="*/ 398451 h 598550"/>
              <a:gd name="connsiteX26" fmla="*/ 208949 w 534081"/>
              <a:gd name="connsiteY26" fmla="*/ 369065 h 598550"/>
              <a:gd name="connsiteX27" fmla="*/ 78258 w 534081"/>
              <a:gd name="connsiteY27" fmla="*/ 369768 h 598550"/>
              <a:gd name="connsiteX28" fmla="*/ 11964 w 534081"/>
              <a:gd name="connsiteY28" fmla="*/ 367097 h 598550"/>
              <a:gd name="connsiteX29" fmla="*/ 15409 w 534081"/>
              <a:gd name="connsiteY29" fmla="*/ 325267 h 598550"/>
              <a:gd name="connsiteX30" fmla="*/ 50278 w 534081"/>
              <a:gd name="connsiteY30" fmla="*/ 264456 h 598550"/>
              <a:gd name="connsiteX31" fmla="*/ 188561 w 534081"/>
              <a:gd name="connsiteY31" fmla="*/ 224947 h 598550"/>
              <a:gd name="connsiteX32" fmla="*/ 208738 w 534081"/>
              <a:gd name="connsiteY32" fmla="*/ 239288 h 598550"/>
              <a:gd name="connsiteX33" fmla="*/ 187647 w 534081"/>
              <a:gd name="connsiteY33" fmla="*/ 259816 h 598550"/>
              <a:gd name="connsiteX34" fmla="*/ 84445 w 534081"/>
              <a:gd name="connsiteY34" fmla="*/ 288078 h 598550"/>
              <a:gd name="connsiteX35" fmla="*/ 66237 w 534081"/>
              <a:gd name="connsiteY35" fmla="*/ 306497 h 598550"/>
              <a:gd name="connsiteX36" fmla="*/ 86695 w 534081"/>
              <a:gd name="connsiteY36" fmla="*/ 322104 h 598550"/>
              <a:gd name="connsiteX37" fmla="*/ 425759 w 534081"/>
              <a:gd name="connsiteY37" fmla="*/ 285617 h 598550"/>
              <a:gd name="connsiteX38" fmla="*/ 439116 w 534081"/>
              <a:gd name="connsiteY38" fmla="*/ 274439 h 598550"/>
              <a:gd name="connsiteX39" fmla="*/ 434898 w 534081"/>
              <a:gd name="connsiteY39" fmla="*/ 263613 h 5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4081" h="598550">
                <a:moveTo>
                  <a:pt x="435179" y="263472"/>
                </a:moveTo>
                <a:cubicBezTo>
                  <a:pt x="387796" y="291523"/>
                  <a:pt x="335492" y="301435"/>
                  <a:pt x="282836" y="309941"/>
                </a:cubicBezTo>
                <a:cubicBezTo>
                  <a:pt x="250638" y="315144"/>
                  <a:pt x="226173" y="311347"/>
                  <a:pt x="230180" y="269659"/>
                </a:cubicBezTo>
                <a:cubicBezTo>
                  <a:pt x="230461" y="266636"/>
                  <a:pt x="229828" y="263402"/>
                  <a:pt x="228845" y="260449"/>
                </a:cubicBezTo>
                <a:cubicBezTo>
                  <a:pt x="219354" y="230923"/>
                  <a:pt x="237070" y="187968"/>
                  <a:pt x="213308" y="172572"/>
                </a:cubicBezTo>
                <a:cubicBezTo>
                  <a:pt x="189475" y="157176"/>
                  <a:pt x="163253" y="194295"/>
                  <a:pt x="136398" y="204630"/>
                </a:cubicBezTo>
                <a:cubicBezTo>
                  <a:pt x="98927" y="219112"/>
                  <a:pt x="72564" y="203997"/>
                  <a:pt x="74462" y="163996"/>
                </a:cubicBezTo>
                <a:cubicBezTo>
                  <a:pt x="76431" y="122307"/>
                  <a:pt x="84445" y="80829"/>
                  <a:pt x="90491" y="39351"/>
                </a:cubicBezTo>
                <a:cubicBezTo>
                  <a:pt x="94006" y="15167"/>
                  <a:pt x="105887" y="-3463"/>
                  <a:pt x="133094" y="545"/>
                </a:cubicBezTo>
                <a:cubicBezTo>
                  <a:pt x="161074" y="4692"/>
                  <a:pt x="170564" y="25080"/>
                  <a:pt x="167612" y="52146"/>
                </a:cubicBezTo>
                <a:cubicBezTo>
                  <a:pt x="166487" y="62550"/>
                  <a:pt x="160230" y="73236"/>
                  <a:pt x="168807" y="83360"/>
                </a:cubicBezTo>
                <a:cubicBezTo>
                  <a:pt x="171900" y="83500"/>
                  <a:pt x="175978" y="85047"/>
                  <a:pt x="177735" y="83641"/>
                </a:cubicBezTo>
                <a:cubicBezTo>
                  <a:pt x="275806" y="4060"/>
                  <a:pt x="384492" y="41249"/>
                  <a:pt x="490928" y="55239"/>
                </a:cubicBezTo>
                <a:cubicBezTo>
                  <a:pt x="508785" y="57559"/>
                  <a:pt x="523337" y="65503"/>
                  <a:pt x="530508" y="83571"/>
                </a:cubicBezTo>
                <a:cubicBezTo>
                  <a:pt x="543936" y="117597"/>
                  <a:pt x="517432" y="223049"/>
                  <a:pt x="485796" y="249060"/>
                </a:cubicBezTo>
                <a:cubicBezTo>
                  <a:pt x="503442" y="259887"/>
                  <a:pt x="524954" y="269167"/>
                  <a:pt x="511457" y="296444"/>
                </a:cubicBezTo>
                <a:cubicBezTo>
                  <a:pt x="499505" y="320557"/>
                  <a:pt x="486710" y="323088"/>
                  <a:pt x="459785" y="316901"/>
                </a:cubicBezTo>
                <a:cubicBezTo>
                  <a:pt x="432297" y="310574"/>
                  <a:pt x="416198" y="333000"/>
                  <a:pt x="414932" y="363089"/>
                </a:cubicBezTo>
                <a:cubicBezTo>
                  <a:pt x="412612" y="417432"/>
                  <a:pt x="408184" y="471635"/>
                  <a:pt x="405864" y="525978"/>
                </a:cubicBezTo>
                <a:cubicBezTo>
                  <a:pt x="404317" y="562113"/>
                  <a:pt x="402278" y="599654"/>
                  <a:pt x="354052" y="597615"/>
                </a:cubicBezTo>
                <a:cubicBezTo>
                  <a:pt x="309410" y="595717"/>
                  <a:pt x="308004" y="559231"/>
                  <a:pt x="308074" y="525134"/>
                </a:cubicBezTo>
                <a:cubicBezTo>
                  <a:pt x="308074" y="519018"/>
                  <a:pt x="308074" y="512902"/>
                  <a:pt x="302801" y="505661"/>
                </a:cubicBezTo>
                <a:cubicBezTo>
                  <a:pt x="299286" y="520987"/>
                  <a:pt x="295771" y="536312"/>
                  <a:pt x="292186" y="551638"/>
                </a:cubicBezTo>
                <a:cubicBezTo>
                  <a:pt x="285015" y="582711"/>
                  <a:pt x="268354" y="604294"/>
                  <a:pt x="233766" y="597194"/>
                </a:cubicBezTo>
                <a:cubicBezTo>
                  <a:pt x="199388" y="590093"/>
                  <a:pt x="192569" y="563449"/>
                  <a:pt x="196927" y="532305"/>
                </a:cubicBezTo>
                <a:cubicBezTo>
                  <a:pt x="203184" y="487664"/>
                  <a:pt x="209441" y="443093"/>
                  <a:pt x="215628" y="398451"/>
                </a:cubicBezTo>
                <a:cubicBezTo>
                  <a:pt x="217104" y="387906"/>
                  <a:pt x="220830" y="376728"/>
                  <a:pt x="208949" y="369065"/>
                </a:cubicBezTo>
                <a:cubicBezTo>
                  <a:pt x="200654" y="363722"/>
                  <a:pt x="84445" y="362527"/>
                  <a:pt x="78258" y="369768"/>
                </a:cubicBezTo>
                <a:cubicBezTo>
                  <a:pt x="54637" y="397467"/>
                  <a:pt x="32141" y="378345"/>
                  <a:pt x="11964" y="367097"/>
                </a:cubicBezTo>
                <a:cubicBezTo>
                  <a:pt x="-15805" y="351630"/>
                  <a:pt x="13160" y="339538"/>
                  <a:pt x="15409" y="325267"/>
                </a:cubicBezTo>
                <a:cubicBezTo>
                  <a:pt x="19697" y="298693"/>
                  <a:pt x="24970" y="277181"/>
                  <a:pt x="50278" y="264456"/>
                </a:cubicBezTo>
                <a:cubicBezTo>
                  <a:pt x="93866" y="242452"/>
                  <a:pt x="140616" y="231485"/>
                  <a:pt x="188561" y="224947"/>
                </a:cubicBezTo>
                <a:cubicBezTo>
                  <a:pt x="198615" y="223541"/>
                  <a:pt x="207754" y="227900"/>
                  <a:pt x="208738" y="239288"/>
                </a:cubicBezTo>
                <a:cubicBezTo>
                  <a:pt x="210004" y="253630"/>
                  <a:pt x="197982" y="257426"/>
                  <a:pt x="187647" y="259816"/>
                </a:cubicBezTo>
                <a:cubicBezTo>
                  <a:pt x="152849" y="267831"/>
                  <a:pt x="117346" y="273244"/>
                  <a:pt x="84445" y="288078"/>
                </a:cubicBezTo>
                <a:cubicBezTo>
                  <a:pt x="76220" y="291804"/>
                  <a:pt x="65464" y="295248"/>
                  <a:pt x="66237" y="306497"/>
                </a:cubicBezTo>
                <a:cubicBezTo>
                  <a:pt x="67010" y="317745"/>
                  <a:pt x="77767" y="321330"/>
                  <a:pt x="86695" y="322104"/>
                </a:cubicBezTo>
                <a:cubicBezTo>
                  <a:pt x="201989" y="331665"/>
                  <a:pt x="316651" y="333703"/>
                  <a:pt x="425759" y="285617"/>
                </a:cubicBezTo>
                <a:cubicBezTo>
                  <a:pt x="430891" y="283368"/>
                  <a:pt x="434687" y="278236"/>
                  <a:pt x="439116" y="274439"/>
                </a:cubicBezTo>
                <a:cubicBezTo>
                  <a:pt x="437710" y="270854"/>
                  <a:pt x="436304" y="267198"/>
                  <a:pt x="434898" y="263613"/>
                </a:cubicBezTo>
                <a:close/>
              </a:path>
            </a:pathLst>
          </a:custGeom>
          <a:solidFill>
            <a:srgbClr val="7BC6E1"/>
          </a:solidFill>
          <a:ln w="7019" cap="flat">
            <a:noFill/>
            <a:prstDash val="solid"/>
            <a:miter/>
          </a:ln>
        </p:spPr>
        <p:txBody>
          <a:bodyPr rtlCol="0" anchor="ctr"/>
          <a:lstStyle/>
          <a:p>
            <a:endParaRPr lang="LID4096"/>
          </a:p>
        </p:txBody>
      </p:sp>
      <p:sp>
        <p:nvSpPr>
          <p:cNvPr id="154" name="Forma libre: forma 153">
            <a:extLst>
              <a:ext uri="{FF2B5EF4-FFF2-40B4-BE49-F238E27FC236}">
                <a16:creationId xmlns:a16="http://schemas.microsoft.com/office/drawing/2014/main" id="{A415937D-AA12-480B-9183-D2DD32D6E219}"/>
              </a:ext>
            </a:extLst>
          </p:cNvPr>
          <p:cNvSpPr/>
          <p:nvPr/>
        </p:nvSpPr>
        <p:spPr>
          <a:xfrm>
            <a:off x="6327563" y="4541117"/>
            <a:ext cx="498790" cy="707642"/>
          </a:xfrm>
          <a:custGeom>
            <a:avLst/>
            <a:gdLst>
              <a:gd name="connsiteX0" fmla="*/ 167254 w 498790"/>
              <a:gd name="connsiteY0" fmla="*/ 615184 h 707642"/>
              <a:gd name="connsiteX1" fmla="*/ 160646 w 498790"/>
              <a:gd name="connsiteY1" fmla="*/ 434228 h 707642"/>
              <a:gd name="connsiteX2" fmla="*/ 87462 w 498790"/>
              <a:gd name="connsiteY2" fmla="*/ 365684 h 707642"/>
              <a:gd name="connsiteX3" fmla="*/ 77690 w 498790"/>
              <a:gd name="connsiteY3" fmla="*/ 352186 h 707642"/>
              <a:gd name="connsiteX4" fmla="*/ 109677 w 498790"/>
              <a:gd name="connsiteY4" fmla="*/ 332361 h 707642"/>
              <a:gd name="connsiteX5" fmla="*/ 44297 w 498790"/>
              <a:gd name="connsiteY5" fmla="*/ 310848 h 707642"/>
              <a:gd name="connsiteX6" fmla="*/ 109466 w 498790"/>
              <a:gd name="connsiteY6" fmla="*/ 298194 h 707642"/>
              <a:gd name="connsiteX7" fmla="*/ 159521 w 498790"/>
              <a:gd name="connsiteY7" fmla="*/ 259528 h 707642"/>
              <a:gd name="connsiteX8" fmla="*/ 266590 w 498790"/>
              <a:gd name="connsiteY8" fmla="*/ 165605 h 707642"/>
              <a:gd name="connsiteX9" fmla="*/ 230737 w 498790"/>
              <a:gd name="connsiteY9" fmla="*/ 95515 h 707642"/>
              <a:gd name="connsiteX10" fmla="*/ 255061 w 498790"/>
              <a:gd name="connsiteY10" fmla="*/ 27674 h 707642"/>
              <a:gd name="connsiteX11" fmla="*/ 357631 w 498790"/>
              <a:gd name="connsiteY11" fmla="*/ 11153 h 707642"/>
              <a:gd name="connsiteX12" fmla="*/ 401780 w 498790"/>
              <a:gd name="connsiteY12" fmla="*/ 105287 h 707642"/>
              <a:gd name="connsiteX13" fmla="*/ 301952 w 498790"/>
              <a:gd name="connsiteY13" fmla="*/ 178541 h 707642"/>
              <a:gd name="connsiteX14" fmla="*/ 317348 w 498790"/>
              <a:gd name="connsiteY14" fmla="*/ 221003 h 707642"/>
              <a:gd name="connsiteX15" fmla="*/ 402202 w 498790"/>
              <a:gd name="connsiteY15" fmla="*/ 310848 h 707642"/>
              <a:gd name="connsiteX16" fmla="*/ 430463 w 498790"/>
              <a:gd name="connsiteY16" fmla="*/ 346702 h 707642"/>
              <a:gd name="connsiteX17" fmla="*/ 394891 w 498790"/>
              <a:gd name="connsiteY17" fmla="*/ 376088 h 707642"/>
              <a:gd name="connsiteX18" fmla="*/ 297242 w 498790"/>
              <a:gd name="connsiteY18" fmla="*/ 371730 h 707642"/>
              <a:gd name="connsiteX19" fmla="*/ 236220 w 498790"/>
              <a:gd name="connsiteY19" fmla="*/ 286173 h 707642"/>
              <a:gd name="connsiteX20" fmla="*/ 265255 w 498790"/>
              <a:gd name="connsiteY20" fmla="*/ 382767 h 707642"/>
              <a:gd name="connsiteX21" fmla="*/ 288524 w 498790"/>
              <a:gd name="connsiteY21" fmla="*/ 565691 h 707642"/>
              <a:gd name="connsiteX22" fmla="*/ 281283 w 498790"/>
              <a:gd name="connsiteY22" fmla="*/ 611598 h 707642"/>
              <a:gd name="connsiteX23" fmla="*/ 349827 w 498790"/>
              <a:gd name="connsiteY23" fmla="*/ 599366 h 707642"/>
              <a:gd name="connsiteX24" fmla="*/ 388915 w 498790"/>
              <a:gd name="connsiteY24" fmla="*/ 458481 h 707642"/>
              <a:gd name="connsiteX25" fmla="*/ 384697 w 498790"/>
              <a:gd name="connsiteY25" fmla="*/ 416793 h 707642"/>
              <a:gd name="connsiteX26" fmla="*/ 401569 w 498790"/>
              <a:gd name="connsiteY26" fmla="*/ 394015 h 707642"/>
              <a:gd name="connsiteX27" fmla="*/ 419918 w 498790"/>
              <a:gd name="connsiteY27" fmla="*/ 411590 h 707642"/>
              <a:gd name="connsiteX28" fmla="*/ 428846 w 498790"/>
              <a:gd name="connsiteY28" fmla="*/ 476198 h 707642"/>
              <a:gd name="connsiteX29" fmla="*/ 475667 w 498790"/>
              <a:gd name="connsiteY29" fmla="*/ 568785 h 707642"/>
              <a:gd name="connsiteX30" fmla="*/ 479815 w 498790"/>
              <a:gd name="connsiteY30" fmla="*/ 683236 h 707642"/>
              <a:gd name="connsiteX31" fmla="*/ 375698 w 498790"/>
              <a:gd name="connsiteY31" fmla="*/ 683657 h 707642"/>
              <a:gd name="connsiteX32" fmla="*/ 302163 w 498790"/>
              <a:gd name="connsiteY32" fmla="*/ 654482 h 707642"/>
              <a:gd name="connsiteX33" fmla="*/ 218223 w 498790"/>
              <a:gd name="connsiteY33" fmla="*/ 654271 h 707642"/>
              <a:gd name="connsiteX34" fmla="*/ 128167 w 498790"/>
              <a:gd name="connsiteY34" fmla="*/ 686540 h 707642"/>
              <a:gd name="connsiteX35" fmla="*/ 35158 w 498790"/>
              <a:gd name="connsiteY35" fmla="*/ 689352 h 707642"/>
              <a:gd name="connsiteX36" fmla="*/ 12310 w 498790"/>
              <a:gd name="connsiteY36" fmla="*/ 587134 h 707642"/>
              <a:gd name="connsiteX37" fmla="*/ 115091 w 498790"/>
              <a:gd name="connsiteY37" fmla="*/ 558239 h 707642"/>
              <a:gd name="connsiteX38" fmla="*/ 167254 w 498790"/>
              <a:gd name="connsiteY38" fmla="*/ 61511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8790" h="707642">
                <a:moveTo>
                  <a:pt x="167254" y="615184"/>
                </a:moveTo>
                <a:cubicBezTo>
                  <a:pt x="200155" y="547272"/>
                  <a:pt x="218715" y="488993"/>
                  <a:pt x="160646" y="434228"/>
                </a:cubicBezTo>
                <a:cubicBezTo>
                  <a:pt x="136392" y="411380"/>
                  <a:pt x="135056" y="364207"/>
                  <a:pt x="87462" y="365684"/>
                </a:cubicBezTo>
                <a:cubicBezTo>
                  <a:pt x="81135" y="365894"/>
                  <a:pt x="76706" y="358935"/>
                  <a:pt x="77690" y="352186"/>
                </a:cubicBezTo>
                <a:cubicBezTo>
                  <a:pt x="80291" y="333626"/>
                  <a:pt x="100679" y="341500"/>
                  <a:pt x="109677" y="332361"/>
                </a:cubicBezTo>
                <a:cubicBezTo>
                  <a:pt x="87673" y="320831"/>
                  <a:pt x="44367" y="345929"/>
                  <a:pt x="44297" y="310848"/>
                </a:cubicBezTo>
                <a:cubicBezTo>
                  <a:pt x="44297" y="286735"/>
                  <a:pt x="86548" y="297913"/>
                  <a:pt x="109466" y="298194"/>
                </a:cubicBezTo>
                <a:cubicBezTo>
                  <a:pt x="138993" y="298616"/>
                  <a:pt x="150804" y="292851"/>
                  <a:pt x="159521" y="259528"/>
                </a:cubicBezTo>
                <a:cubicBezTo>
                  <a:pt x="172035" y="211583"/>
                  <a:pt x="198328" y="165957"/>
                  <a:pt x="266590" y="165605"/>
                </a:cubicBezTo>
                <a:cubicBezTo>
                  <a:pt x="247960" y="142757"/>
                  <a:pt x="232564" y="122159"/>
                  <a:pt x="230737" y="95515"/>
                </a:cubicBezTo>
                <a:cubicBezTo>
                  <a:pt x="228979" y="69222"/>
                  <a:pt x="235728" y="45952"/>
                  <a:pt x="255061" y="27674"/>
                </a:cubicBezTo>
                <a:cubicBezTo>
                  <a:pt x="285290" y="-939"/>
                  <a:pt x="319668" y="-8953"/>
                  <a:pt x="357631" y="11153"/>
                </a:cubicBezTo>
                <a:cubicBezTo>
                  <a:pt x="395523" y="31259"/>
                  <a:pt x="408599" y="64441"/>
                  <a:pt x="401780" y="105287"/>
                </a:cubicBezTo>
                <a:cubicBezTo>
                  <a:pt x="394398" y="149577"/>
                  <a:pt x="363255" y="171722"/>
                  <a:pt x="301952" y="178541"/>
                </a:cubicBezTo>
                <a:cubicBezTo>
                  <a:pt x="307365" y="192812"/>
                  <a:pt x="316715" y="206732"/>
                  <a:pt x="317348" y="221003"/>
                </a:cubicBezTo>
                <a:cubicBezTo>
                  <a:pt x="319598" y="276611"/>
                  <a:pt x="338860" y="312184"/>
                  <a:pt x="402202" y="310848"/>
                </a:cubicBezTo>
                <a:cubicBezTo>
                  <a:pt x="420340" y="310497"/>
                  <a:pt x="432502" y="325823"/>
                  <a:pt x="430463" y="346702"/>
                </a:cubicBezTo>
                <a:cubicBezTo>
                  <a:pt x="428354" y="368003"/>
                  <a:pt x="413310" y="376159"/>
                  <a:pt x="394891" y="376088"/>
                </a:cubicBezTo>
                <a:cubicBezTo>
                  <a:pt x="362341" y="375877"/>
                  <a:pt x="329721" y="373909"/>
                  <a:pt x="297242" y="371730"/>
                </a:cubicBezTo>
                <a:cubicBezTo>
                  <a:pt x="251405" y="368636"/>
                  <a:pt x="256959" y="323995"/>
                  <a:pt x="236220" y="286173"/>
                </a:cubicBezTo>
                <a:cubicBezTo>
                  <a:pt x="235166" y="330463"/>
                  <a:pt x="244726" y="356474"/>
                  <a:pt x="265255" y="382767"/>
                </a:cubicBezTo>
                <a:cubicBezTo>
                  <a:pt x="308139" y="437813"/>
                  <a:pt x="335064" y="496866"/>
                  <a:pt x="288524" y="565691"/>
                </a:cubicBezTo>
                <a:cubicBezTo>
                  <a:pt x="280440" y="577643"/>
                  <a:pt x="256678" y="599788"/>
                  <a:pt x="281283" y="611598"/>
                </a:cubicBezTo>
                <a:cubicBezTo>
                  <a:pt x="300757" y="620949"/>
                  <a:pt x="326628" y="619121"/>
                  <a:pt x="349827" y="599366"/>
                </a:cubicBezTo>
                <a:cubicBezTo>
                  <a:pt x="396437" y="559716"/>
                  <a:pt x="400796" y="512473"/>
                  <a:pt x="388915" y="458481"/>
                </a:cubicBezTo>
                <a:cubicBezTo>
                  <a:pt x="385962" y="444913"/>
                  <a:pt x="385259" y="430713"/>
                  <a:pt x="384697" y="416793"/>
                </a:cubicBezTo>
                <a:cubicBezTo>
                  <a:pt x="384205" y="405334"/>
                  <a:pt x="386876" y="394296"/>
                  <a:pt x="401569" y="394015"/>
                </a:cubicBezTo>
                <a:cubicBezTo>
                  <a:pt x="412747" y="393804"/>
                  <a:pt x="418231" y="401889"/>
                  <a:pt x="419918" y="411590"/>
                </a:cubicBezTo>
                <a:cubicBezTo>
                  <a:pt x="423574" y="433032"/>
                  <a:pt x="428213" y="454615"/>
                  <a:pt x="428846" y="476198"/>
                </a:cubicBezTo>
                <a:cubicBezTo>
                  <a:pt x="429971" y="514863"/>
                  <a:pt x="435244" y="546780"/>
                  <a:pt x="475667" y="568785"/>
                </a:cubicBezTo>
                <a:cubicBezTo>
                  <a:pt x="506529" y="585587"/>
                  <a:pt x="505053" y="655888"/>
                  <a:pt x="479815" y="683236"/>
                </a:cubicBezTo>
                <a:cubicBezTo>
                  <a:pt x="453592" y="711708"/>
                  <a:pt x="401921" y="714801"/>
                  <a:pt x="375698" y="683657"/>
                </a:cubicBezTo>
                <a:cubicBezTo>
                  <a:pt x="354608" y="658630"/>
                  <a:pt x="331408" y="653287"/>
                  <a:pt x="302163" y="654482"/>
                </a:cubicBezTo>
                <a:cubicBezTo>
                  <a:pt x="274183" y="655537"/>
                  <a:pt x="246062" y="656310"/>
                  <a:pt x="218223" y="654271"/>
                </a:cubicBezTo>
                <a:cubicBezTo>
                  <a:pt x="182861" y="651670"/>
                  <a:pt x="154319" y="654201"/>
                  <a:pt x="128167" y="686540"/>
                </a:cubicBezTo>
                <a:cubicBezTo>
                  <a:pt x="104053" y="716347"/>
                  <a:pt x="65739" y="712059"/>
                  <a:pt x="35158" y="689352"/>
                </a:cubicBezTo>
                <a:cubicBezTo>
                  <a:pt x="-2032" y="661653"/>
                  <a:pt x="-9835" y="620808"/>
                  <a:pt x="12310" y="587134"/>
                </a:cubicBezTo>
                <a:cubicBezTo>
                  <a:pt x="34666" y="553178"/>
                  <a:pt x="77409" y="541297"/>
                  <a:pt x="115091" y="558239"/>
                </a:cubicBezTo>
                <a:cubicBezTo>
                  <a:pt x="137376" y="568292"/>
                  <a:pt x="151507" y="586571"/>
                  <a:pt x="167254" y="615113"/>
                </a:cubicBezTo>
                <a:close/>
              </a:path>
            </a:pathLst>
          </a:custGeom>
          <a:solidFill>
            <a:srgbClr val="7BC6E1"/>
          </a:solidFill>
          <a:ln w="7019" cap="flat">
            <a:noFill/>
            <a:prstDash val="solid"/>
            <a:miter/>
          </a:ln>
        </p:spPr>
        <p:txBody>
          <a:bodyPr rtlCol="0" anchor="ctr"/>
          <a:lstStyle/>
          <a:p>
            <a:endParaRPr lang="LID4096"/>
          </a:p>
        </p:txBody>
      </p:sp>
      <p:sp>
        <p:nvSpPr>
          <p:cNvPr id="155" name="Forma libre: forma 154">
            <a:extLst>
              <a:ext uri="{FF2B5EF4-FFF2-40B4-BE49-F238E27FC236}">
                <a16:creationId xmlns:a16="http://schemas.microsoft.com/office/drawing/2014/main" id="{E83E652A-D55F-4175-94D5-844CF6D8D0D1}"/>
              </a:ext>
            </a:extLst>
          </p:cNvPr>
          <p:cNvSpPr/>
          <p:nvPr/>
        </p:nvSpPr>
        <p:spPr>
          <a:xfrm>
            <a:off x="11002459" y="5714213"/>
            <a:ext cx="466049" cy="623200"/>
          </a:xfrm>
          <a:custGeom>
            <a:avLst/>
            <a:gdLst>
              <a:gd name="connsiteX0" fmla="*/ 202841 w 466049"/>
              <a:gd name="connsiteY0" fmla="*/ 449227 h 623200"/>
              <a:gd name="connsiteX1" fmla="*/ 153630 w 466049"/>
              <a:gd name="connsiteY1" fmla="*/ 582167 h 623200"/>
              <a:gd name="connsiteX2" fmla="*/ 100693 w 466049"/>
              <a:gd name="connsiteY2" fmla="*/ 621114 h 623200"/>
              <a:gd name="connsiteX3" fmla="*/ 78197 w 466049"/>
              <a:gd name="connsiteY3" fmla="*/ 555804 h 623200"/>
              <a:gd name="connsiteX4" fmla="*/ 113770 w 466049"/>
              <a:gd name="connsiteY4" fmla="*/ 430316 h 623200"/>
              <a:gd name="connsiteX5" fmla="*/ 130642 w 466049"/>
              <a:gd name="connsiteY5" fmla="*/ 343915 h 623200"/>
              <a:gd name="connsiteX6" fmla="*/ 53310 w 466049"/>
              <a:gd name="connsiteY6" fmla="*/ 208233 h 623200"/>
              <a:gd name="connsiteX7" fmla="*/ 17597 w 466049"/>
              <a:gd name="connsiteY7" fmla="*/ 102500 h 623200"/>
              <a:gd name="connsiteX8" fmla="*/ 53310 w 466049"/>
              <a:gd name="connsiteY8" fmla="*/ 21653 h 623200"/>
              <a:gd name="connsiteX9" fmla="*/ 100342 w 466049"/>
              <a:gd name="connsiteY9" fmla="*/ 3445 h 623200"/>
              <a:gd name="connsiteX10" fmla="*/ 119323 w 466049"/>
              <a:gd name="connsiteY10" fmla="*/ 49844 h 623200"/>
              <a:gd name="connsiteX11" fmla="*/ 107302 w 466049"/>
              <a:gd name="connsiteY11" fmla="*/ 85065 h 623200"/>
              <a:gd name="connsiteX12" fmla="*/ 149131 w 466049"/>
              <a:gd name="connsiteY12" fmla="*/ 149321 h 623200"/>
              <a:gd name="connsiteX13" fmla="*/ 130642 w 466049"/>
              <a:gd name="connsiteY13" fmla="*/ 48789 h 623200"/>
              <a:gd name="connsiteX14" fmla="*/ 173385 w 466049"/>
              <a:gd name="connsiteY14" fmla="*/ 8366 h 623200"/>
              <a:gd name="connsiteX15" fmla="*/ 275393 w 466049"/>
              <a:gd name="connsiteY15" fmla="*/ 49211 h 623200"/>
              <a:gd name="connsiteX16" fmla="*/ 210505 w 466049"/>
              <a:gd name="connsiteY16" fmla="*/ 170692 h 623200"/>
              <a:gd name="connsiteX17" fmla="*/ 306607 w 466049"/>
              <a:gd name="connsiteY17" fmla="*/ 235510 h 623200"/>
              <a:gd name="connsiteX18" fmla="*/ 384782 w 466049"/>
              <a:gd name="connsiteY18" fmla="*/ 259553 h 623200"/>
              <a:gd name="connsiteX19" fmla="*/ 425978 w 466049"/>
              <a:gd name="connsiteY19" fmla="*/ 252383 h 623200"/>
              <a:gd name="connsiteX20" fmla="*/ 463590 w 466049"/>
              <a:gd name="connsiteY20" fmla="*/ 273614 h 623200"/>
              <a:gd name="connsiteX21" fmla="*/ 449951 w 466049"/>
              <a:gd name="connsiteY21" fmla="*/ 314529 h 623200"/>
              <a:gd name="connsiteX22" fmla="*/ 291281 w 466049"/>
              <a:gd name="connsiteY22" fmla="*/ 343704 h 623200"/>
              <a:gd name="connsiteX23" fmla="*/ 298170 w 466049"/>
              <a:gd name="connsiteY23" fmla="*/ 562342 h 623200"/>
              <a:gd name="connsiteX24" fmla="*/ 255708 w 466049"/>
              <a:gd name="connsiteY24" fmla="*/ 621888 h 623200"/>
              <a:gd name="connsiteX25" fmla="*/ 214230 w 466049"/>
              <a:gd name="connsiteY25" fmla="*/ 560514 h 623200"/>
              <a:gd name="connsiteX26" fmla="*/ 213949 w 466049"/>
              <a:gd name="connsiteY26" fmla="*/ 450633 h 623200"/>
              <a:gd name="connsiteX27" fmla="*/ 202841 w 466049"/>
              <a:gd name="connsiteY27" fmla="*/ 449297 h 6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6049" h="623200">
                <a:moveTo>
                  <a:pt x="202841" y="449227"/>
                </a:moveTo>
                <a:cubicBezTo>
                  <a:pt x="186391" y="493517"/>
                  <a:pt x="169589" y="537666"/>
                  <a:pt x="153630" y="582167"/>
                </a:cubicBezTo>
                <a:cubicBezTo>
                  <a:pt x="144491" y="607546"/>
                  <a:pt x="132048" y="630323"/>
                  <a:pt x="100693" y="621114"/>
                </a:cubicBezTo>
                <a:cubicBezTo>
                  <a:pt x="65754" y="610850"/>
                  <a:pt x="70815" y="582519"/>
                  <a:pt x="78197" y="555804"/>
                </a:cubicBezTo>
                <a:cubicBezTo>
                  <a:pt x="89797" y="513904"/>
                  <a:pt x="102310" y="472286"/>
                  <a:pt x="113770" y="430316"/>
                </a:cubicBezTo>
                <a:cubicBezTo>
                  <a:pt x="121503" y="401984"/>
                  <a:pt x="132470" y="374145"/>
                  <a:pt x="130642" y="343915"/>
                </a:cubicBezTo>
                <a:cubicBezTo>
                  <a:pt x="127197" y="286057"/>
                  <a:pt x="113910" y="237549"/>
                  <a:pt x="53310" y="208233"/>
                </a:cubicBezTo>
                <a:cubicBezTo>
                  <a:pt x="-10735" y="177300"/>
                  <a:pt x="-9540" y="169567"/>
                  <a:pt x="17597" y="102500"/>
                </a:cubicBezTo>
                <a:cubicBezTo>
                  <a:pt x="28634" y="75223"/>
                  <a:pt x="40093" y="47946"/>
                  <a:pt x="53310" y="21653"/>
                </a:cubicBezTo>
                <a:cubicBezTo>
                  <a:pt x="62801" y="2812"/>
                  <a:pt x="79884" y="-5132"/>
                  <a:pt x="100342" y="3445"/>
                </a:cubicBezTo>
                <a:cubicBezTo>
                  <a:pt x="121010" y="12092"/>
                  <a:pt x="125510" y="29386"/>
                  <a:pt x="119323" y="49844"/>
                </a:cubicBezTo>
                <a:cubicBezTo>
                  <a:pt x="115738" y="61725"/>
                  <a:pt x="112504" y="73887"/>
                  <a:pt x="107302" y="85065"/>
                </a:cubicBezTo>
                <a:cubicBezTo>
                  <a:pt x="90008" y="122044"/>
                  <a:pt x="97811" y="144821"/>
                  <a:pt x="149131" y="149321"/>
                </a:cubicBezTo>
                <a:cubicBezTo>
                  <a:pt x="126283" y="116631"/>
                  <a:pt x="111801" y="84713"/>
                  <a:pt x="130642" y="48789"/>
                </a:cubicBezTo>
                <a:cubicBezTo>
                  <a:pt x="140343" y="30230"/>
                  <a:pt x="152998" y="15748"/>
                  <a:pt x="173385" y="8366"/>
                </a:cubicBezTo>
                <a:cubicBezTo>
                  <a:pt x="214090" y="-6397"/>
                  <a:pt x="257606" y="10686"/>
                  <a:pt x="275393" y="49211"/>
                </a:cubicBezTo>
                <a:cubicBezTo>
                  <a:pt x="297327" y="96665"/>
                  <a:pt x="276377" y="137580"/>
                  <a:pt x="210505" y="170692"/>
                </a:cubicBezTo>
                <a:cubicBezTo>
                  <a:pt x="252053" y="181308"/>
                  <a:pt x="283196" y="203523"/>
                  <a:pt x="306607" y="235510"/>
                </a:cubicBezTo>
                <a:cubicBezTo>
                  <a:pt x="327135" y="263561"/>
                  <a:pt x="353217" y="268482"/>
                  <a:pt x="384782" y="259553"/>
                </a:cubicBezTo>
                <a:cubicBezTo>
                  <a:pt x="398139" y="255757"/>
                  <a:pt x="412129" y="253578"/>
                  <a:pt x="425978" y="252383"/>
                </a:cubicBezTo>
                <a:cubicBezTo>
                  <a:pt x="442781" y="250906"/>
                  <a:pt x="457122" y="256882"/>
                  <a:pt x="463590" y="273614"/>
                </a:cubicBezTo>
                <a:cubicBezTo>
                  <a:pt x="470058" y="290416"/>
                  <a:pt x="463168" y="303843"/>
                  <a:pt x="449951" y="314529"/>
                </a:cubicBezTo>
                <a:cubicBezTo>
                  <a:pt x="423588" y="335971"/>
                  <a:pt x="325518" y="354179"/>
                  <a:pt x="291281" y="343704"/>
                </a:cubicBezTo>
                <a:cubicBezTo>
                  <a:pt x="304427" y="416396"/>
                  <a:pt x="298873" y="489510"/>
                  <a:pt x="298170" y="562342"/>
                </a:cubicBezTo>
                <a:cubicBezTo>
                  <a:pt x="297889" y="590111"/>
                  <a:pt x="295499" y="623153"/>
                  <a:pt x="255708" y="621888"/>
                </a:cubicBezTo>
                <a:cubicBezTo>
                  <a:pt x="217464" y="620692"/>
                  <a:pt x="215144" y="589057"/>
                  <a:pt x="214230" y="560514"/>
                </a:cubicBezTo>
                <a:cubicBezTo>
                  <a:pt x="213106" y="523887"/>
                  <a:pt x="213949" y="487260"/>
                  <a:pt x="213949" y="450633"/>
                </a:cubicBezTo>
                <a:lnTo>
                  <a:pt x="202841" y="449297"/>
                </a:lnTo>
                <a:close/>
              </a:path>
            </a:pathLst>
          </a:custGeom>
          <a:solidFill>
            <a:srgbClr val="7BC6E1"/>
          </a:solidFill>
          <a:ln w="7019" cap="flat">
            <a:noFill/>
            <a:prstDash val="solid"/>
            <a:miter/>
          </a:ln>
        </p:spPr>
        <p:txBody>
          <a:bodyPr rtlCol="0" anchor="ctr"/>
          <a:lstStyle/>
          <a:p>
            <a:endParaRPr lang="LID4096"/>
          </a:p>
        </p:txBody>
      </p:sp>
      <p:sp>
        <p:nvSpPr>
          <p:cNvPr id="156" name="Forma libre: forma 155">
            <a:extLst>
              <a:ext uri="{FF2B5EF4-FFF2-40B4-BE49-F238E27FC236}">
                <a16:creationId xmlns:a16="http://schemas.microsoft.com/office/drawing/2014/main" id="{8C745FC3-CAA3-43A1-B4D7-0A9A9A5F3ADE}"/>
              </a:ext>
            </a:extLst>
          </p:cNvPr>
          <p:cNvSpPr/>
          <p:nvPr/>
        </p:nvSpPr>
        <p:spPr>
          <a:xfrm>
            <a:off x="8518572" y="5792959"/>
            <a:ext cx="641365" cy="513958"/>
          </a:xfrm>
          <a:custGeom>
            <a:avLst/>
            <a:gdLst>
              <a:gd name="connsiteX0" fmla="*/ 358342 w 641365"/>
              <a:gd name="connsiteY0" fmla="*/ 513264 h 513958"/>
              <a:gd name="connsiteX1" fmla="*/ 344352 w 641365"/>
              <a:gd name="connsiteY1" fmla="*/ 513123 h 513958"/>
              <a:gd name="connsiteX2" fmla="*/ 235807 w 641365"/>
              <a:gd name="connsiteY2" fmla="*/ 468201 h 513958"/>
              <a:gd name="connsiteX3" fmla="*/ 188072 w 641365"/>
              <a:gd name="connsiteY3" fmla="*/ 353680 h 513958"/>
              <a:gd name="connsiteX4" fmla="*/ 149828 w 641365"/>
              <a:gd name="connsiteY4" fmla="*/ 271778 h 513958"/>
              <a:gd name="connsiteX5" fmla="*/ 8311 w 641365"/>
              <a:gd name="connsiteY5" fmla="*/ 78449 h 513958"/>
              <a:gd name="connsiteX6" fmla="*/ 25465 w 641365"/>
              <a:gd name="connsiteY6" fmla="*/ 5546 h 513958"/>
              <a:gd name="connsiteX7" fmla="*/ 90494 w 641365"/>
              <a:gd name="connsiteY7" fmla="*/ 33386 h 513958"/>
              <a:gd name="connsiteX8" fmla="*/ 157631 w 641365"/>
              <a:gd name="connsiteY8" fmla="*/ 122739 h 513958"/>
              <a:gd name="connsiteX9" fmla="*/ 308780 w 641365"/>
              <a:gd name="connsiteY9" fmla="*/ 209280 h 513958"/>
              <a:gd name="connsiteX10" fmla="*/ 339994 w 641365"/>
              <a:gd name="connsiteY10" fmla="*/ 207382 h 513958"/>
              <a:gd name="connsiteX11" fmla="*/ 547664 w 641365"/>
              <a:gd name="connsiteY11" fmla="*/ 36619 h 513958"/>
              <a:gd name="connsiteX12" fmla="*/ 550125 w 641365"/>
              <a:gd name="connsiteY12" fmla="*/ 32683 h 513958"/>
              <a:gd name="connsiteX13" fmla="*/ 616841 w 641365"/>
              <a:gd name="connsiteY13" fmla="*/ 6531 h 513958"/>
              <a:gd name="connsiteX14" fmla="*/ 634065 w 641365"/>
              <a:gd name="connsiteY14" fmla="*/ 75285 h 513958"/>
              <a:gd name="connsiteX15" fmla="*/ 492337 w 641365"/>
              <a:gd name="connsiteY15" fmla="*/ 273465 h 513958"/>
              <a:gd name="connsiteX16" fmla="*/ 452054 w 641365"/>
              <a:gd name="connsiteY16" fmla="*/ 354875 h 513958"/>
              <a:gd name="connsiteX17" fmla="*/ 453249 w 641365"/>
              <a:gd name="connsiteY17" fmla="*/ 452734 h 513958"/>
              <a:gd name="connsiteX18" fmla="*/ 391033 w 641365"/>
              <a:gd name="connsiteY18" fmla="*/ 513334 h 513958"/>
              <a:gd name="connsiteX19" fmla="*/ 358413 w 641365"/>
              <a:gd name="connsiteY19" fmla="*/ 513194 h 513958"/>
              <a:gd name="connsiteX20" fmla="*/ 324035 w 641365"/>
              <a:gd name="connsiteY20" fmla="*/ 382081 h 513958"/>
              <a:gd name="connsiteX21" fmla="*/ 384494 w 641365"/>
              <a:gd name="connsiteY21" fmla="*/ 331253 h 513958"/>
              <a:gd name="connsiteX22" fmla="*/ 318762 w 641365"/>
              <a:gd name="connsiteY22" fmla="*/ 285487 h 513958"/>
              <a:gd name="connsiteX23" fmla="*/ 259076 w 641365"/>
              <a:gd name="connsiteY23" fmla="*/ 336104 h 513958"/>
              <a:gd name="connsiteX24" fmla="*/ 324035 w 641365"/>
              <a:gd name="connsiteY24" fmla="*/ 382081 h 5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1365" h="513958">
                <a:moveTo>
                  <a:pt x="358342" y="513264"/>
                </a:moveTo>
                <a:cubicBezTo>
                  <a:pt x="353702" y="513264"/>
                  <a:pt x="348852" y="513967"/>
                  <a:pt x="344352" y="513123"/>
                </a:cubicBezTo>
                <a:cubicBezTo>
                  <a:pt x="305476" y="505882"/>
                  <a:pt x="259639" y="526340"/>
                  <a:pt x="235807" y="468201"/>
                </a:cubicBezTo>
                <a:cubicBezTo>
                  <a:pt x="220270" y="430238"/>
                  <a:pt x="178300" y="404367"/>
                  <a:pt x="188072" y="353680"/>
                </a:cubicBezTo>
                <a:cubicBezTo>
                  <a:pt x="194751" y="319021"/>
                  <a:pt x="180690" y="294275"/>
                  <a:pt x="149828" y="271778"/>
                </a:cubicBezTo>
                <a:cubicBezTo>
                  <a:pt x="82971" y="223130"/>
                  <a:pt x="40509" y="153742"/>
                  <a:pt x="8311" y="78449"/>
                </a:cubicBezTo>
                <a:cubicBezTo>
                  <a:pt x="-3500" y="50820"/>
                  <a:pt x="-6593" y="21927"/>
                  <a:pt x="25465" y="5546"/>
                </a:cubicBezTo>
                <a:cubicBezTo>
                  <a:pt x="55835" y="-9920"/>
                  <a:pt x="74957" y="9413"/>
                  <a:pt x="90494" y="33386"/>
                </a:cubicBezTo>
                <a:cubicBezTo>
                  <a:pt x="110740" y="64740"/>
                  <a:pt x="133237" y="94267"/>
                  <a:pt x="157631" y="122739"/>
                </a:cubicBezTo>
                <a:cubicBezTo>
                  <a:pt x="197984" y="169911"/>
                  <a:pt x="265755" y="167310"/>
                  <a:pt x="308780" y="209280"/>
                </a:cubicBezTo>
                <a:cubicBezTo>
                  <a:pt x="315810" y="216099"/>
                  <a:pt x="329870" y="212584"/>
                  <a:pt x="339994" y="207382"/>
                </a:cubicBezTo>
                <a:cubicBezTo>
                  <a:pt x="421824" y="165763"/>
                  <a:pt x="506678" y="127871"/>
                  <a:pt x="547664" y="36619"/>
                </a:cubicBezTo>
                <a:cubicBezTo>
                  <a:pt x="548297" y="35214"/>
                  <a:pt x="549281" y="33948"/>
                  <a:pt x="550125" y="32683"/>
                </a:cubicBezTo>
                <a:cubicBezTo>
                  <a:pt x="566083" y="7937"/>
                  <a:pt x="587596" y="-6827"/>
                  <a:pt x="616841" y="6531"/>
                </a:cubicBezTo>
                <a:cubicBezTo>
                  <a:pt x="648899" y="21153"/>
                  <a:pt x="643556" y="50399"/>
                  <a:pt x="634065" y="75285"/>
                </a:cubicBezTo>
                <a:cubicBezTo>
                  <a:pt x="604187" y="153391"/>
                  <a:pt x="561584" y="224325"/>
                  <a:pt x="492337" y="273465"/>
                </a:cubicBezTo>
                <a:cubicBezTo>
                  <a:pt x="461615" y="295259"/>
                  <a:pt x="449453" y="318810"/>
                  <a:pt x="452054" y="354875"/>
                </a:cubicBezTo>
                <a:cubicBezTo>
                  <a:pt x="454374" y="387354"/>
                  <a:pt x="450015" y="420396"/>
                  <a:pt x="453249" y="452734"/>
                </a:cubicBezTo>
                <a:cubicBezTo>
                  <a:pt x="458100" y="501383"/>
                  <a:pt x="435744" y="517482"/>
                  <a:pt x="391033" y="513334"/>
                </a:cubicBezTo>
                <a:cubicBezTo>
                  <a:pt x="380206" y="512350"/>
                  <a:pt x="369309" y="513194"/>
                  <a:pt x="358413" y="513194"/>
                </a:cubicBezTo>
                <a:close/>
                <a:moveTo>
                  <a:pt x="324035" y="382081"/>
                </a:moveTo>
                <a:cubicBezTo>
                  <a:pt x="357006" y="380043"/>
                  <a:pt x="386111" y="366263"/>
                  <a:pt x="384494" y="331253"/>
                </a:cubicBezTo>
                <a:cubicBezTo>
                  <a:pt x="382807" y="295751"/>
                  <a:pt x="348992" y="285206"/>
                  <a:pt x="318762" y="285487"/>
                </a:cubicBezTo>
                <a:cubicBezTo>
                  <a:pt x="287971" y="285838"/>
                  <a:pt x="256616" y="298282"/>
                  <a:pt x="259076" y="336104"/>
                </a:cubicBezTo>
                <a:cubicBezTo>
                  <a:pt x="261467" y="372661"/>
                  <a:pt x="292048" y="380957"/>
                  <a:pt x="324035" y="382081"/>
                </a:cubicBezTo>
                <a:close/>
              </a:path>
            </a:pathLst>
          </a:custGeom>
          <a:solidFill>
            <a:srgbClr val="7BC6E1"/>
          </a:solidFill>
          <a:ln w="7019" cap="flat">
            <a:noFill/>
            <a:prstDash val="solid"/>
            <a:miter/>
          </a:ln>
        </p:spPr>
        <p:txBody>
          <a:bodyPr rtlCol="0" anchor="ctr"/>
          <a:lstStyle/>
          <a:p>
            <a:endParaRPr lang="LID4096"/>
          </a:p>
        </p:txBody>
      </p:sp>
      <p:sp>
        <p:nvSpPr>
          <p:cNvPr id="157" name="Forma libre: forma 156">
            <a:extLst>
              <a:ext uri="{FF2B5EF4-FFF2-40B4-BE49-F238E27FC236}">
                <a16:creationId xmlns:a16="http://schemas.microsoft.com/office/drawing/2014/main" id="{293A4023-09CB-472E-AC9E-E5CE64ADB7A6}"/>
              </a:ext>
            </a:extLst>
          </p:cNvPr>
          <p:cNvSpPr/>
          <p:nvPr/>
        </p:nvSpPr>
        <p:spPr>
          <a:xfrm>
            <a:off x="7539892" y="5854649"/>
            <a:ext cx="370849" cy="457327"/>
          </a:xfrm>
          <a:custGeom>
            <a:avLst/>
            <a:gdLst>
              <a:gd name="connsiteX0" fmla="*/ 157644 w 370849"/>
              <a:gd name="connsiteY0" fmla="*/ 121367 h 457327"/>
              <a:gd name="connsiteX1" fmla="*/ 306824 w 370849"/>
              <a:gd name="connsiteY1" fmla="*/ 29905 h 457327"/>
              <a:gd name="connsiteX2" fmla="*/ 335999 w 370849"/>
              <a:gd name="connsiteY2" fmla="*/ 46777 h 457327"/>
              <a:gd name="connsiteX3" fmla="*/ 364611 w 370849"/>
              <a:gd name="connsiteY3" fmla="*/ 121297 h 457327"/>
              <a:gd name="connsiteX4" fmla="*/ 355402 w 370849"/>
              <a:gd name="connsiteY4" fmla="*/ 249667 h 457327"/>
              <a:gd name="connsiteX5" fmla="*/ 350129 w 370849"/>
              <a:gd name="connsiteY5" fmla="*/ 419586 h 457327"/>
              <a:gd name="connsiteX6" fmla="*/ 327211 w 370849"/>
              <a:gd name="connsiteY6" fmla="*/ 454737 h 457327"/>
              <a:gd name="connsiteX7" fmla="*/ 322571 w 370849"/>
              <a:gd name="connsiteY7" fmla="*/ 454737 h 457327"/>
              <a:gd name="connsiteX8" fmla="*/ 222813 w 370849"/>
              <a:gd name="connsiteY8" fmla="*/ 445527 h 457327"/>
              <a:gd name="connsiteX9" fmla="*/ 205730 w 370849"/>
              <a:gd name="connsiteY9" fmla="*/ 349496 h 457327"/>
              <a:gd name="connsiteX10" fmla="*/ 192443 w 370849"/>
              <a:gd name="connsiteY10" fmla="*/ 404120 h 457327"/>
              <a:gd name="connsiteX11" fmla="*/ 142529 w 370849"/>
              <a:gd name="connsiteY11" fmla="*/ 455018 h 457327"/>
              <a:gd name="connsiteX12" fmla="*/ 58659 w 370849"/>
              <a:gd name="connsiteY12" fmla="*/ 454245 h 457327"/>
              <a:gd name="connsiteX13" fmla="*/ 30820 w 370849"/>
              <a:gd name="connsiteY13" fmla="*/ 398285 h 457327"/>
              <a:gd name="connsiteX14" fmla="*/ 19431 w 370849"/>
              <a:gd name="connsiteY14" fmla="*/ 169383 h 457327"/>
              <a:gd name="connsiteX15" fmla="*/ 13104 w 370849"/>
              <a:gd name="connsiteY15" fmla="*/ 162916 h 457327"/>
              <a:gd name="connsiteX16" fmla="*/ 520 w 370849"/>
              <a:gd name="connsiteY16" fmla="*/ 21047 h 457327"/>
              <a:gd name="connsiteX17" fmla="*/ 30187 w 370849"/>
              <a:gd name="connsiteY17" fmla="*/ 4596 h 457327"/>
              <a:gd name="connsiteX18" fmla="*/ 169665 w 370849"/>
              <a:gd name="connsiteY18" fmla="*/ 4104 h 457327"/>
              <a:gd name="connsiteX19" fmla="*/ 183655 w 370849"/>
              <a:gd name="connsiteY19" fmla="*/ 45442 h 457327"/>
              <a:gd name="connsiteX20" fmla="*/ 157714 w 370849"/>
              <a:gd name="connsiteY20" fmla="*/ 121297 h 457327"/>
              <a:gd name="connsiteX21" fmla="*/ 149278 w 370849"/>
              <a:gd name="connsiteY21" fmla="*/ 172125 h 457327"/>
              <a:gd name="connsiteX22" fmla="*/ 99926 w 370849"/>
              <a:gd name="connsiteY22" fmla="*/ 232443 h 457327"/>
              <a:gd name="connsiteX23" fmla="*/ 149840 w 370849"/>
              <a:gd name="connsiteY23" fmla="*/ 292833 h 457327"/>
              <a:gd name="connsiteX24" fmla="*/ 214166 w 370849"/>
              <a:gd name="connsiteY24" fmla="*/ 289388 h 457327"/>
              <a:gd name="connsiteX25" fmla="*/ 260284 w 370849"/>
              <a:gd name="connsiteY25" fmla="*/ 197222 h 457327"/>
              <a:gd name="connsiteX26" fmla="*/ 218244 w 370849"/>
              <a:gd name="connsiteY26" fmla="*/ 174234 h 457327"/>
              <a:gd name="connsiteX27" fmla="*/ 149348 w 370849"/>
              <a:gd name="connsiteY27" fmla="*/ 172125 h 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849" h="457327">
                <a:moveTo>
                  <a:pt x="157644" y="121367"/>
                </a:moveTo>
                <a:cubicBezTo>
                  <a:pt x="198137" y="37849"/>
                  <a:pt x="226188" y="20063"/>
                  <a:pt x="306824" y="29905"/>
                </a:cubicBezTo>
                <a:cubicBezTo>
                  <a:pt x="319197" y="31452"/>
                  <a:pt x="335015" y="31170"/>
                  <a:pt x="335999" y="46777"/>
                </a:cubicBezTo>
                <a:cubicBezTo>
                  <a:pt x="337827" y="76093"/>
                  <a:pt x="363908" y="100769"/>
                  <a:pt x="364611" y="121297"/>
                </a:cubicBezTo>
                <a:cubicBezTo>
                  <a:pt x="365947" y="162634"/>
                  <a:pt x="382538" y="205799"/>
                  <a:pt x="355402" y="249667"/>
                </a:cubicBezTo>
                <a:cubicBezTo>
                  <a:pt x="323063" y="301972"/>
                  <a:pt x="328336" y="364119"/>
                  <a:pt x="350129" y="419586"/>
                </a:cubicBezTo>
                <a:cubicBezTo>
                  <a:pt x="362854" y="452065"/>
                  <a:pt x="352238" y="454245"/>
                  <a:pt x="327211" y="454737"/>
                </a:cubicBezTo>
                <a:cubicBezTo>
                  <a:pt x="325664" y="454737"/>
                  <a:pt x="324118" y="454948"/>
                  <a:pt x="322571" y="454737"/>
                </a:cubicBezTo>
                <a:cubicBezTo>
                  <a:pt x="288967" y="451644"/>
                  <a:pt x="249879" y="467321"/>
                  <a:pt x="222813" y="445527"/>
                </a:cubicBezTo>
                <a:cubicBezTo>
                  <a:pt x="196099" y="424015"/>
                  <a:pt x="221196" y="383170"/>
                  <a:pt x="205730" y="349496"/>
                </a:cubicBezTo>
                <a:cubicBezTo>
                  <a:pt x="184358" y="365314"/>
                  <a:pt x="190193" y="386545"/>
                  <a:pt x="192443" y="404120"/>
                </a:cubicBezTo>
                <a:cubicBezTo>
                  <a:pt x="197505" y="443981"/>
                  <a:pt x="180773" y="457830"/>
                  <a:pt x="142529" y="455018"/>
                </a:cubicBezTo>
                <a:cubicBezTo>
                  <a:pt x="114689" y="452979"/>
                  <a:pt x="86569" y="455580"/>
                  <a:pt x="58659" y="454245"/>
                </a:cubicBezTo>
                <a:cubicBezTo>
                  <a:pt x="21189" y="452488"/>
                  <a:pt x="10995" y="431116"/>
                  <a:pt x="30820" y="398285"/>
                </a:cubicBezTo>
                <a:cubicBezTo>
                  <a:pt x="70048" y="333467"/>
                  <a:pt x="64705" y="224921"/>
                  <a:pt x="19431" y="169383"/>
                </a:cubicBezTo>
                <a:cubicBezTo>
                  <a:pt x="17462" y="166993"/>
                  <a:pt x="12823" y="164743"/>
                  <a:pt x="13104" y="162916"/>
                </a:cubicBezTo>
                <a:cubicBezTo>
                  <a:pt x="19220" y="114759"/>
                  <a:pt x="24211" y="67446"/>
                  <a:pt x="520" y="21047"/>
                </a:cubicBezTo>
                <a:cubicBezTo>
                  <a:pt x="-3698" y="12751"/>
                  <a:pt x="18798" y="6143"/>
                  <a:pt x="30187" y="4596"/>
                </a:cubicBezTo>
                <a:cubicBezTo>
                  <a:pt x="76516" y="-1590"/>
                  <a:pt x="123337" y="-1309"/>
                  <a:pt x="169665" y="4104"/>
                </a:cubicBezTo>
                <a:cubicBezTo>
                  <a:pt x="197645" y="7338"/>
                  <a:pt x="210370" y="19289"/>
                  <a:pt x="183655" y="45442"/>
                </a:cubicBezTo>
                <a:cubicBezTo>
                  <a:pt x="163268" y="65407"/>
                  <a:pt x="154269" y="91770"/>
                  <a:pt x="157714" y="121297"/>
                </a:cubicBezTo>
                <a:close/>
                <a:moveTo>
                  <a:pt x="149278" y="172125"/>
                </a:moveTo>
                <a:cubicBezTo>
                  <a:pt x="110542" y="168258"/>
                  <a:pt x="86991" y="198277"/>
                  <a:pt x="99926" y="232443"/>
                </a:cubicBezTo>
                <a:cubicBezTo>
                  <a:pt x="109487" y="257893"/>
                  <a:pt x="130015" y="274976"/>
                  <a:pt x="149840" y="292833"/>
                </a:cubicBezTo>
                <a:cubicBezTo>
                  <a:pt x="173462" y="314134"/>
                  <a:pt x="194622" y="311885"/>
                  <a:pt x="214166" y="289388"/>
                </a:cubicBezTo>
                <a:cubicBezTo>
                  <a:pt x="237366" y="262743"/>
                  <a:pt x="278562" y="243973"/>
                  <a:pt x="260284" y="197222"/>
                </a:cubicBezTo>
                <a:cubicBezTo>
                  <a:pt x="253324" y="179507"/>
                  <a:pt x="236522" y="171703"/>
                  <a:pt x="218244" y="174234"/>
                </a:cubicBezTo>
                <a:cubicBezTo>
                  <a:pt x="193779" y="177608"/>
                  <a:pt x="169736" y="186045"/>
                  <a:pt x="149348" y="172125"/>
                </a:cubicBezTo>
                <a:close/>
              </a:path>
            </a:pathLst>
          </a:custGeom>
          <a:solidFill>
            <a:srgbClr val="7BC6E1"/>
          </a:solidFill>
          <a:ln w="7019" cap="flat">
            <a:noFill/>
            <a:prstDash val="solid"/>
            <a:miter/>
          </a:ln>
        </p:spPr>
        <p:txBody>
          <a:bodyPr rtlCol="0" anchor="ctr"/>
          <a:lstStyle/>
          <a:p>
            <a:endParaRPr lang="LID4096"/>
          </a:p>
        </p:txBody>
      </p:sp>
      <p:sp>
        <p:nvSpPr>
          <p:cNvPr id="158" name="Forma libre: forma 157">
            <a:extLst>
              <a:ext uri="{FF2B5EF4-FFF2-40B4-BE49-F238E27FC236}">
                <a16:creationId xmlns:a16="http://schemas.microsoft.com/office/drawing/2014/main" id="{EC53D3B8-B20D-4B3F-B52E-294BEAE0B76C}"/>
              </a:ext>
            </a:extLst>
          </p:cNvPr>
          <p:cNvSpPr/>
          <p:nvPr/>
        </p:nvSpPr>
        <p:spPr>
          <a:xfrm>
            <a:off x="6271733" y="5850415"/>
            <a:ext cx="531986" cy="550436"/>
          </a:xfrm>
          <a:custGeom>
            <a:avLst/>
            <a:gdLst>
              <a:gd name="connsiteX0" fmla="*/ 238691 w 531986"/>
              <a:gd name="connsiteY0" fmla="*/ 272602 h 550436"/>
              <a:gd name="connsiteX1" fmla="*/ 225826 w 531986"/>
              <a:gd name="connsiteY1" fmla="*/ 419039 h 550436"/>
              <a:gd name="connsiteX2" fmla="*/ 216616 w 531986"/>
              <a:gd name="connsiteY2" fmla="*/ 506987 h 550436"/>
              <a:gd name="connsiteX3" fmla="*/ 171905 w 531986"/>
              <a:gd name="connsiteY3" fmla="*/ 550363 h 550436"/>
              <a:gd name="connsiteX4" fmla="*/ 131341 w 531986"/>
              <a:gd name="connsiteY4" fmla="*/ 502487 h 550436"/>
              <a:gd name="connsiteX5" fmla="*/ 135489 w 531986"/>
              <a:gd name="connsiteY5" fmla="*/ 404909 h 550436"/>
              <a:gd name="connsiteX6" fmla="*/ 175771 w 531986"/>
              <a:gd name="connsiteY6" fmla="*/ 138325 h 550436"/>
              <a:gd name="connsiteX7" fmla="*/ 68491 w 531986"/>
              <a:gd name="connsiteY7" fmla="*/ 170875 h 550436"/>
              <a:gd name="connsiteX8" fmla="*/ 4517 w 531986"/>
              <a:gd name="connsiteY8" fmla="*/ 155268 h 550436"/>
              <a:gd name="connsiteX9" fmla="*/ 34676 w 531986"/>
              <a:gd name="connsiteY9" fmla="*/ 97129 h 550436"/>
              <a:gd name="connsiteX10" fmla="*/ 216546 w 531986"/>
              <a:gd name="connsiteY10" fmla="*/ 13189 h 550436"/>
              <a:gd name="connsiteX11" fmla="*/ 353704 w 531986"/>
              <a:gd name="connsiteY11" fmla="*/ 26406 h 550436"/>
              <a:gd name="connsiteX12" fmla="*/ 504642 w 531986"/>
              <a:gd name="connsiteY12" fmla="*/ 135654 h 550436"/>
              <a:gd name="connsiteX13" fmla="*/ 524256 w 531986"/>
              <a:gd name="connsiteY13" fmla="*/ 198925 h 550436"/>
              <a:gd name="connsiteX14" fmla="*/ 458735 w 531986"/>
              <a:gd name="connsiteY14" fmla="*/ 203706 h 550436"/>
              <a:gd name="connsiteX15" fmla="*/ 378591 w 531986"/>
              <a:gd name="connsiteY15" fmla="*/ 156182 h 550436"/>
              <a:gd name="connsiteX16" fmla="*/ 338308 w 531986"/>
              <a:gd name="connsiteY16" fmla="*/ 175796 h 550436"/>
              <a:gd name="connsiteX17" fmla="*/ 309204 w 531986"/>
              <a:gd name="connsiteY17" fmla="*/ 331444 h 550436"/>
              <a:gd name="connsiteX18" fmla="*/ 298026 w 531986"/>
              <a:gd name="connsiteY18" fmla="*/ 376577 h 550436"/>
              <a:gd name="connsiteX19" fmla="*/ 265125 w 531986"/>
              <a:gd name="connsiteY19" fmla="*/ 396473 h 550436"/>
              <a:gd name="connsiteX20" fmla="*/ 249869 w 531986"/>
              <a:gd name="connsiteY20" fmla="*/ 366384 h 550436"/>
              <a:gd name="connsiteX21" fmla="*/ 254017 w 531986"/>
              <a:gd name="connsiteY21" fmla="*/ 272742 h 550436"/>
              <a:gd name="connsiteX22" fmla="*/ 238621 w 531986"/>
              <a:gd name="connsiteY22" fmla="*/ 272742 h 55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986" h="550436">
                <a:moveTo>
                  <a:pt x="238691" y="272602"/>
                </a:moveTo>
                <a:cubicBezTo>
                  <a:pt x="234403" y="321391"/>
                  <a:pt x="230325" y="370250"/>
                  <a:pt x="225826" y="419039"/>
                </a:cubicBezTo>
                <a:cubicBezTo>
                  <a:pt x="223155" y="448425"/>
                  <a:pt x="220272" y="477741"/>
                  <a:pt x="216616" y="506987"/>
                </a:cubicBezTo>
                <a:cubicBezTo>
                  <a:pt x="213383" y="532928"/>
                  <a:pt x="201080" y="551769"/>
                  <a:pt x="171905" y="550363"/>
                </a:cubicBezTo>
                <a:cubicBezTo>
                  <a:pt x="142519" y="548957"/>
                  <a:pt x="131833" y="527445"/>
                  <a:pt x="131341" y="502487"/>
                </a:cubicBezTo>
                <a:cubicBezTo>
                  <a:pt x="130638" y="470008"/>
                  <a:pt x="133942" y="437458"/>
                  <a:pt x="135489" y="404909"/>
                </a:cubicBezTo>
                <a:cubicBezTo>
                  <a:pt x="139496" y="316962"/>
                  <a:pt x="129021" y="227116"/>
                  <a:pt x="175771" y="138325"/>
                </a:cubicBezTo>
                <a:cubicBezTo>
                  <a:pt x="132747" y="143247"/>
                  <a:pt x="101181" y="159346"/>
                  <a:pt x="68491" y="170875"/>
                </a:cubicBezTo>
                <a:cubicBezTo>
                  <a:pt x="43464" y="179663"/>
                  <a:pt x="18226" y="185428"/>
                  <a:pt x="4517" y="155268"/>
                </a:cubicBezTo>
                <a:cubicBezTo>
                  <a:pt x="-9122" y="125320"/>
                  <a:pt x="10211" y="108588"/>
                  <a:pt x="34676" y="97129"/>
                </a:cubicBezTo>
                <a:cubicBezTo>
                  <a:pt x="95135" y="68797"/>
                  <a:pt x="155595" y="40395"/>
                  <a:pt x="216546" y="13189"/>
                </a:cubicBezTo>
                <a:cubicBezTo>
                  <a:pt x="264281" y="-8113"/>
                  <a:pt x="310891" y="-3543"/>
                  <a:pt x="353704" y="26406"/>
                </a:cubicBezTo>
                <a:cubicBezTo>
                  <a:pt x="404603" y="62048"/>
                  <a:pt x="454798" y="98605"/>
                  <a:pt x="504642" y="135654"/>
                </a:cubicBezTo>
                <a:cubicBezTo>
                  <a:pt x="525803" y="151401"/>
                  <a:pt x="542323" y="171719"/>
                  <a:pt x="524256" y="198925"/>
                </a:cubicBezTo>
                <a:cubicBezTo>
                  <a:pt x="505767" y="226695"/>
                  <a:pt x="481653" y="216993"/>
                  <a:pt x="458735" y="203706"/>
                </a:cubicBezTo>
                <a:cubicBezTo>
                  <a:pt x="431880" y="188099"/>
                  <a:pt x="404673" y="172984"/>
                  <a:pt x="378591" y="156182"/>
                </a:cubicBezTo>
                <a:cubicBezTo>
                  <a:pt x="352861" y="139520"/>
                  <a:pt x="342948" y="149082"/>
                  <a:pt x="338308" y="175796"/>
                </a:cubicBezTo>
                <a:cubicBezTo>
                  <a:pt x="329310" y="227819"/>
                  <a:pt x="319257" y="279632"/>
                  <a:pt x="309204" y="331444"/>
                </a:cubicBezTo>
                <a:cubicBezTo>
                  <a:pt x="306251" y="346629"/>
                  <a:pt x="303228" y="362025"/>
                  <a:pt x="298026" y="376577"/>
                </a:cubicBezTo>
                <a:cubicBezTo>
                  <a:pt x="292823" y="391060"/>
                  <a:pt x="280661" y="399636"/>
                  <a:pt x="265125" y="396473"/>
                </a:cubicBezTo>
                <a:cubicBezTo>
                  <a:pt x="249307" y="393309"/>
                  <a:pt x="250642" y="378757"/>
                  <a:pt x="249869" y="366384"/>
                </a:cubicBezTo>
                <a:cubicBezTo>
                  <a:pt x="247971" y="335240"/>
                  <a:pt x="262805" y="303745"/>
                  <a:pt x="254017" y="272742"/>
                </a:cubicBezTo>
                <a:cubicBezTo>
                  <a:pt x="248885" y="272742"/>
                  <a:pt x="243753" y="272742"/>
                  <a:pt x="238621" y="272742"/>
                </a:cubicBezTo>
                <a:close/>
              </a:path>
            </a:pathLst>
          </a:custGeom>
          <a:solidFill>
            <a:srgbClr val="7BC6E1"/>
          </a:solidFill>
          <a:ln w="7019" cap="flat">
            <a:noFill/>
            <a:prstDash val="solid"/>
            <a:miter/>
          </a:ln>
        </p:spPr>
        <p:txBody>
          <a:bodyPr rtlCol="0" anchor="ctr"/>
          <a:lstStyle/>
          <a:p>
            <a:endParaRPr lang="LID4096"/>
          </a:p>
        </p:txBody>
      </p:sp>
      <p:sp>
        <p:nvSpPr>
          <p:cNvPr id="159" name="Forma libre: forma 158">
            <a:extLst>
              <a:ext uri="{FF2B5EF4-FFF2-40B4-BE49-F238E27FC236}">
                <a16:creationId xmlns:a16="http://schemas.microsoft.com/office/drawing/2014/main" id="{48DFEBF3-4E44-4137-AB4C-EBC2F2A22E14}"/>
              </a:ext>
            </a:extLst>
          </p:cNvPr>
          <p:cNvSpPr/>
          <p:nvPr/>
        </p:nvSpPr>
        <p:spPr>
          <a:xfrm>
            <a:off x="6278013" y="2440129"/>
            <a:ext cx="523997" cy="505017"/>
          </a:xfrm>
          <a:custGeom>
            <a:avLst/>
            <a:gdLst>
              <a:gd name="connsiteX0" fmla="*/ 118453 w 523997"/>
              <a:gd name="connsiteY0" fmla="*/ 466593 h 505017"/>
              <a:gd name="connsiteX1" fmla="*/ 270796 w 523997"/>
              <a:gd name="connsiteY1" fmla="*/ 382794 h 505017"/>
              <a:gd name="connsiteX2" fmla="*/ 260391 w 523997"/>
              <a:gd name="connsiteY2" fmla="*/ 329575 h 505017"/>
              <a:gd name="connsiteX3" fmla="*/ 189598 w 523997"/>
              <a:gd name="connsiteY3" fmla="*/ 75927 h 505017"/>
              <a:gd name="connsiteX4" fmla="*/ 271569 w 523997"/>
              <a:gd name="connsiteY4" fmla="*/ 213 h 505017"/>
              <a:gd name="connsiteX5" fmla="*/ 355720 w 523997"/>
              <a:gd name="connsiteY5" fmla="*/ 63695 h 505017"/>
              <a:gd name="connsiteX6" fmla="*/ 509399 w 523997"/>
              <a:gd name="connsiteY6" fmla="*/ 278747 h 505017"/>
              <a:gd name="connsiteX7" fmla="*/ 511016 w 523997"/>
              <a:gd name="connsiteY7" fmla="*/ 318538 h 505017"/>
              <a:gd name="connsiteX8" fmla="*/ 129841 w 523997"/>
              <a:gd name="connsiteY8" fmla="*/ 503290 h 505017"/>
              <a:gd name="connsiteX9" fmla="*/ 65164 w 523997"/>
              <a:gd name="connsiteY9" fmla="*/ 500267 h 505017"/>
              <a:gd name="connsiteX10" fmla="*/ 8501 w 523997"/>
              <a:gd name="connsiteY10" fmla="*/ 396995 h 505017"/>
              <a:gd name="connsiteX11" fmla="*/ 158806 w 523997"/>
              <a:gd name="connsiteY11" fmla="*/ 235863 h 505017"/>
              <a:gd name="connsiteX12" fmla="*/ 183200 w 523997"/>
              <a:gd name="connsiteY12" fmla="*/ 238183 h 505017"/>
              <a:gd name="connsiteX13" fmla="*/ 174975 w 523997"/>
              <a:gd name="connsiteY13" fmla="*/ 270522 h 505017"/>
              <a:gd name="connsiteX14" fmla="*/ 93988 w 523997"/>
              <a:gd name="connsiteY14" fmla="*/ 340332 h 505017"/>
              <a:gd name="connsiteX15" fmla="*/ 60946 w 523997"/>
              <a:gd name="connsiteY15" fmla="*/ 379208 h 505017"/>
              <a:gd name="connsiteX16" fmla="*/ 42597 w 523997"/>
              <a:gd name="connsiteY16" fmla="*/ 442761 h 505017"/>
              <a:gd name="connsiteX17" fmla="*/ 118242 w 523997"/>
              <a:gd name="connsiteY17" fmla="*/ 466523 h 5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997" h="505017">
                <a:moveTo>
                  <a:pt x="118453" y="466593"/>
                </a:moveTo>
                <a:cubicBezTo>
                  <a:pt x="170405" y="453447"/>
                  <a:pt x="243027" y="462867"/>
                  <a:pt x="270796" y="382794"/>
                </a:cubicBezTo>
                <a:cubicBezTo>
                  <a:pt x="278318" y="361141"/>
                  <a:pt x="279303" y="345745"/>
                  <a:pt x="260391" y="329575"/>
                </a:cubicBezTo>
                <a:cubicBezTo>
                  <a:pt x="180459" y="261242"/>
                  <a:pt x="184325" y="167601"/>
                  <a:pt x="189598" y="75927"/>
                </a:cubicBezTo>
                <a:cubicBezTo>
                  <a:pt x="192058" y="32762"/>
                  <a:pt x="231146" y="2533"/>
                  <a:pt x="271569" y="213"/>
                </a:cubicBezTo>
                <a:cubicBezTo>
                  <a:pt x="317687" y="-2459"/>
                  <a:pt x="346019" y="20108"/>
                  <a:pt x="355720" y="63695"/>
                </a:cubicBezTo>
                <a:cubicBezTo>
                  <a:pt x="376670" y="157407"/>
                  <a:pt x="441347" y="219413"/>
                  <a:pt x="509399" y="278747"/>
                </a:cubicBezTo>
                <a:cubicBezTo>
                  <a:pt x="526483" y="293651"/>
                  <a:pt x="530490" y="303986"/>
                  <a:pt x="511016" y="318538"/>
                </a:cubicBezTo>
                <a:cubicBezTo>
                  <a:pt x="395722" y="404446"/>
                  <a:pt x="276490" y="481849"/>
                  <a:pt x="129841" y="503290"/>
                </a:cubicBezTo>
                <a:cubicBezTo>
                  <a:pt x="107837" y="506524"/>
                  <a:pt x="86465" y="505048"/>
                  <a:pt x="65164" y="500267"/>
                </a:cubicBezTo>
                <a:cubicBezTo>
                  <a:pt x="7447" y="487473"/>
                  <a:pt x="-13363" y="451338"/>
                  <a:pt x="8501" y="396995"/>
                </a:cubicBezTo>
                <a:cubicBezTo>
                  <a:pt x="37746" y="324443"/>
                  <a:pt x="98909" y="280364"/>
                  <a:pt x="158806" y="235863"/>
                </a:cubicBezTo>
                <a:cubicBezTo>
                  <a:pt x="166961" y="229818"/>
                  <a:pt x="176873" y="228341"/>
                  <a:pt x="183200" y="238183"/>
                </a:cubicBezTo>
                <a:cubicBezTo>
                  <a:pt x="191566" y="251119"/>
                  <a:pt x="185380" y="261664"/>
                  <a:pt x="174975" y="270522"/>
                </a:cubicBezTo>
                <a:cubicBezTo>
                  <a:pt x="147909" y="293651"/>
                  <a:pt x="120280" y="316288"/>
                  <a:pt x="93988" y="340332"/>
                </a:cubicBezTo>
                <a:cubicBezTo>
                  <a:pt x="81544" y="351791"/>
                  <a:pt x="70437" y="365218"/>
                  <a:pt x="60946" y="379208"/>
                </a:cubicBezTo>
                <a:cubicBezTo>
                  <a:pt x="48081" y="398190"/>
                  <a:pt x="30365" y="418999"/>
                  <a:pt x="42597" y="442761"/>
                </a:cubicBezTo>
                <a:cubicBezTo>
                  <a:pt x="55744" y="468280"/>
                  <a:pt x="83653" y="466804"/>
                  <a:pt x="118242" y="466523"/>
                </a:cubicBezTo>
                <a:close/>
              </a:path>
            </a:pathLst>
          </a:custGeom>
          <a:solidFill>
            <a:srgbClr val="7BC6E1"/>
          </a:solidFill>
          <a:ln w="7019" cap="flat">
            <a:noFill/>
            <a:prstDash val="solid"/>
            <a:miter/>
          </a:ln>
        </p:spPr>
        <p:txBody>
          <a:bodyPr rtlCol="0" anchor="ctr"/>
          <a:lstStyle/>
          <a:p>
            <a:endParaRPr lang="LID4096"/>
          </a:p>
        </p:txBody>
      </p:sp>
      <p:sp>
        <p:nvSpPr>
          <p:cNvPr id="160" name="Forma libre: forma 159">
            <a:extLst>
              <a:ext uri="{FF2B5EF4-FFF2-40B4-BE49-F238E27FC236}">
                <a16:creationId xmlns:a16="http://schemas.microsoft.com/office/drawing/2014/main" id="{C5E35CCD-3A49-4708-AC52-BF4BDAD9B11C}"/>
              </a:ext>
            </a:extLst>
          </p:cNvPr>
          <p:cNvSpPr/>
          <p:nvPr/>
        </p:nvSpPr>
        <p:spPr>
          <a:xfrm>
            <a:off x="9868069" y="3530987"/>
            <a:ext cx="357126" cy="581974"/>
          </a:xfrm>
          <a:custGeom>
            <a:avLst/>
            <a:gdLst>
              <a:gd name="connsiteX0" fmla="*/ 226748 w 357126"/>
              <a:gd name="connsiteY0" fmla="*/ 360730 h 581974"/>
              <a:gd name="connsiteX1" fmla="*/ 225834 w 357126"/>
              <a:gd name="connsiteY1" fmla="*/ 557293 h 581974"/>
              <a:gd name="connsiteX2" fmla="*/ 186395 w 357126"/>
              <a:gd name="connsiteY2" fmla="*/ 581266 h 581974"/>
              <a:gd name="connsiteX3" fmla="*/ 157220 w 357126"/>
              <a:gd name="connsiteY3" fmla="*/ 549419 h 581974"/>
              <a:gd name="connsiteX4" fmla="*/ 158275 w 357126"/>
              <a:gd name="connsiteY4" fmla="*/ 521721 h 581974"/>
              <a:gd name="connsiteX5" fmla="*/ 123335 w 357126"/>
              <a:gd name="connsiteY5" fmla="*/ 419502 h 581974"/>
              <a:gd name="connsiteX6" fmla="*/ 83263 w 357126"/>
              <a:gd name="connsiteY6" fmla="*/ 256262 h 581974"/>
              <a:gd name="connsiteX7" fmla="*/ 59009 w 357126"/>
              <a:gd name="connsiteY7" fmla="*/ 197068 h 581974"/>
              <a:gd name="connsiteX8" fmla="*/ 1010 w 357126"/>
              <a:gd name="connsiteY8" fmla="*/ 102302 h 581974"/>
              <a:gd name="connsiteX9" fmla="*/ 18867 w 357126"/>
              <a:gd name="connsiteY9" fmla="*/ 79454 h 581974"/>
              <a:gd name="connsiteX10" fmla="*/ 65617 w 357126"/>
              <a:gd name="connsiteY10" fmla="*/ 83250 h 581974"/>
              <a:gd name="connsiteX11" fmla="*/ 187028 w 357126"/>
              <a:gd name="connsiteY11" fmla="*/ 147716 h 581974"/>
              <a:gd name="connsiteX12" fmla="*/ 178521 w 357126"/>
              <a:gd name="connsiteY12" fmla="*/ 108066 h 581974"/>
              <a:gd name="connsiteX13" fmla="*/ 232864 w 357126"/>
              <a:gd name="connsiteY13" fmla="*/ 3880 h 581974"/>
              <a:gd name="connsiteX14" fmla="*/ 341410 w 357126"/>
              <a:gd name="connsiteY14" fmla="*/ 64128 h 581974"/>
              <a:gd name="connsiteX15" fmla="*/ 275397 w 357126"/>
              <a:gd name="connsiteY15" fmla="*/ 163605 h 581974"/>
              <a:gd name="connsiteX16" fmla="*/ 247909 w 357126"/>
              <a:gd name="connsiteY16" fmla="*/ 210074 h 581974"/>
              <a:gd name="connsiteX17" fmla="*/ 331919 w 357126"/>
              <a:gd name="connsiteY17" fmla="*/ 320518 h 581974"/>
              <a:gd name="connsiteX18" fmla="*/ 354346 w 357126"/>
              <a:gd name="connsiteY18" fmla="*/ 364948 h 581974"/>
              <a:gd name="connsiteX19" fmla="*/ 306822 w 357126"/>
              <a:gd name="connsiteY19" fmla="*/ 380836 h 581974"/>
              <a:gd name="connsiteX20" fmla="*/ 226608 w 357126"/>
              <a:gd name="connsiteY20" fmla="*/ 360800 h 5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7126" h="581974">
                <a:moveTo>
                  <a:pt x="226748" y="360730"/>
                </a:moveTo>
                <a:cubicBezTo>
                  <a:pt x="274905" y="429907"/>
                  <a:pt x="233849" y="494162"/>
                  <a:pt x="225834" y="557293"/>
                </a:cubicBezTo>
                <a:cubicBezTo>
                  <a:pt x="223444" y="575853"/>
                  <a:pt x="206150" y="584640"/>
                  <a:pt x="186395" y="581266"/>
                </a:cubicBezTo>
                <a:cubicBezTo>
                  <a:pt x="168961" y="578243"/>
                  <a:pt x="159259" y="566503"/>
                  <a:pt x="157220" y="549419"/>
                </a:cubicBezTo>
                <a:cubicBezTo>
                  <a:pt x="156166" y="540351"/>
                  <a:pt x="156306" y="530649"/>
                  <a:pt x="158275" y="521721"/>
                </a:cubicBezTo>
                <a:cubicBezTo>
                  <a:pt x="167554" y="480313"/>
                  <a:pt x="160735" y="445092"/>
                  <a:pt x="123335" y="419502"/>
                </a:cubicBezTo>
                <a:cubicBezTo>
                  <a:pt x="61540" y="377181"/>
                  <a:pt x="53947" y="320799"/>
                  <a:pt x="83263" y="256262"/>
                </a:cubicBezTo>
                <a:cubicBezTo>
                  <a:pt x="96550" y="226946"/>
                  <a:pt x="94441" y="208879"/>
                  <a:pt x="59009" y="197068"/>
                </a:cubicBezTo>
                <a:cubicBezTo>
                  <a:pt x="15914" y="182727"/>
                  <a:pt x="13524" y="138015"/>
                  <a:pt x="1010" y="102302"/>
                </a:cubicBezTo>
                <a:cubicBezTo>
                  <a:pt x="-3560" y="89155"/>
                  <a:pt x="8251" y="82477"/>
                  <a:pt x="18867" y="79454"/>
                </a:cubicBezTo>
                <a:cubicBezTo>
                  <a:pt x="34825" y="74884"/>
                  <a:pt x="56619" y="64409"/>
                  <a:pt x="65617" y="83250"/>
                </a:cubicBezTo>
                <a:cubicBezTo>
                  <a:pt x="90996" y="136257"/>
                  <a:pt x="141262" y="135625"/>
                  <a:pt x="187028" y="147716"/>
                </a:cubicBezTo>
                <a:cubicBezTo>
                  <a:pt x="196308" y="130844"/>
                  <a:pt x="181756" y="120580"/>
                  <a:pt x="178521" y="108066"/>
                </a:cubicBezTo>
                <a:cubicBezTo>
                  <a:pt x="166781" y="62370"/>
                  <a:pt x="190192" y="16042"/>
                  <a:pt x="232864" y="3880"/>
                </a:cubicBezTo>
                <a:cubicBezTo>
                  <a:pt x="282989" y="-10392"/>
                  <a:pt x="330303" y="15831"/>
                  <a:pt x="341410" y="64128"/>
                </a:cubicBezTo>
                <a:cubicBezTo>
                  <a:pt x="352307" y="111300"/>
                  <a:pt x="324186" y="159176"/>
                  <a:pt x="275397" y="163605"/>
                </a:cubicBezTo>
                <a:cubicBezTo>
                  <a:pt x="236169" y="167120"/>
                  <a:pt x="242777" y="180758"/>
                  <a:pt x="247909" y="210074"/>
                </a:cubicBezTo>
                <a:cubicBezTo>
                  <a:pt x="257259" y="263433"/>
                  <a:pt x="277506" y="302802"/>
                  <a:pt x="331919" y="320518"/>
                </a:cubicBezTo>
                <a:cubicBezTo>
                  <a:pt x="351323" y="326845"/>
                  <a:pt x="362712" y="343366"/>
                  <a:pt x="354346" y="364948"/>
                </a:cubicBezTo>
                <a:cubicBezTo>
                  <a:pt x="345558" y="387726"/>
                  <a:pt x="325733" y="385265"/>
                  <a:pt x="306822" y="380836"/>
                </a:cubicBezTo>
                <a:cubicBezTo>
                  <a:pt x="280037" y="374509"/>
                  <a:pt x="253322" y="367549"/>
                  <a:pt x="226608" y="360800"/>
                </a:cubicBezTo>
                <a:close/>
              </a:path>
            </a:pathLst>
          </a:custGeom>
          <a:solidFill>
            <a:srgbClr val="7BC6E1"/>
          </a:solidFill>
          <a:ln w="7019" cap="flat">
            <a:noFill/>
            <a:prstDash val="solid"/>
            <a:miter/>
          </a:ln>
        </p:spPr>
        <p:txBody>
          <a:bodyPr rtlCol="0" anchor="ctr"/>
          <a:lstStyle/>
          <a:p>
            <a:endParaRPr lang="LID4096"/>
          </a:p>
        </p:txBody>
      </p:sp>
      <p:sp>
        <p:nvSpPr>
          <p:cNvPr id="161" name="Forma libre: forma 160">
            <a:extLst>
              <a:ext uri="{FF2B5EF4-FFF2-40B4-BE49-F238E27FC236}">
                <a16:creationId xmlns:a16="http://schemas.microsoft.com/office/drawing/2014/main" id="{8D50B4D6-8325-493C-8372-2F515054B24A}"/>
              </a:ext>
            </a:extLst>
          </p:cNvPr>
          <p:cNvSpPr/>
          <p:nvPr/>
        </p:nvSpPr>
        <p:spPr>
          <a:xfrm>
            <a:off x="6205377" y="1356475"/>
            <a:ext cx="452299" cy="435403"/>
          </a:xfrm>
          <a:custGeom>
            <a:avLst/>
            <a:gdLst>
              <a:gd name="connsiteX0" fmla="*/ 261460 w 452299"/>
              <a:gd name="connsiteY0" fmla="*/ 3403 h 435403"/>
              <a:gd name="connsiteX1" fmla="*/ 303430 w 452299"/>
              <a:gd name="connsiteY1" fmla="*/ 64424 h 435403"/>
              <a:gd name="connsiteX2" fmla="*/ 413663 w 452299"/>
              <a:gd name="connsiteY2" fmla="*/ 158839 h 435403"/>
              <a:gd name="connsiteX3" fmla="*/ 449728 w 452299"/>
              <a:gd name="connsiteY3" fmla="*/ 212480 h 435403"/>
              <a:gd name="connsiteX4" fmla="*/ 391659 w 452299"/>
              <a:gd name="connsiteY4" fmla="*/ 232234 h 435403"/>
              <a:gd name="connsiteX5" fmla="*/ 256961 w 452299"/>
              <a:gd name="connsiteY5" fmla="*/ 169244 h 435403"/>
              <a:gd name="connsiteX6" fmla="*/ 227505 w 452299"/>
              <a:gd name="connsiteY6" fmla="*/ 173532 h 435403"/>
              <a:gd name="connsiteX7" fmla="*/ 212952 w 452299"/>
              <a:gd name="connsiteY7" fmla="*/ 266752 h 435403"/>
              <a:gd name="connsiteX8" fmla="*/ 254290 w 452299"/>
              <a:gd name="connsiteY8" fmla="*/ 360324 h 435403"/>
              <a:gd name="connsiteX9" fmla="*/ 206555 w 452299"/>
              <a:gd name="connsiteY9" fmla="*/ 434070 h 435403"/>
              <a:gd name="connsiteX10" fmla="*/ 48236 w 452299"/>
              <a:gd name="connsiteY10" fmla="*/ 434421 h 435403"/>
              <a:gd name="connsiteX11" fmla="*/ 9 w 452299"/>
              <a:gd name="connsiteY11" fmla="*/ 389639 h 435403"/>
              <a:gd name="connsiteX12" fmla="*/ 47392 w 452299"/>
              <a:gd name="connsiteY12" fmla="*/ 347880 h 435403"/>
              <a:gd name="connsiteX13" fmla="*/ 116147 w 452299"/>
              <a:gd name="connsiteY13" fmla="*/ 336983 h 435403"/>
              <a:gd name="connsiteX14" fmla="*/ 81488 w 452299"/>
              <a:gd name="connsiteY14" fmla="*/ 275470 h 435403"/>
              <a:gd name="connsiteX15" fmla="*/ 68061 w 452299"/>
              <a:gd name="connsiteY15" fmla="*/ 168260 h 435403"/>
              <a:gd name="connsiteX16" fmla="*/ 136042 w 452299"/>
              <a:gd name="connsiteY16" fmla="*/ 41576 h 435403"/>
              <a:gd name="connsiteX17" fmla="*/ 262023 w 452299"/>
              <a:gd name="connsiteY17" fmla="*/ 3825 h 435403"/>
              <a:gd name="connsiteX18" fmla="*/ 261390 w 452299"/>
              <a:gd name="connsiteY18" fmla="*/ 3403 h 4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299" h="435403">
                <a:moveTo>
                  <a:pt x="261460" y="3403"/>
                </a:moveTo>
                <a:cubicBezTo>
                  <a:pt x="275731" y="23650"/>
                  <a:pt x="293518" y="42279"/>
                  <a:pt x="303430" y="64424"/>
                </a:cubicBezTo>
                <a:cubicBezTo>
                  <a:pt x="325646" y="114198"/>
                  <a:pt x="356930" y="149560"/>
                  <a:pt x="413663" y="158839"/>
                </a:cubicBezTo>
                <a:cubicBezTo>
                  <a:pt x="441995" y="163479"/>
                  <a:pt x="459078" y="182531"/>
                  <a:pt x="449728" y="212480"/>
                </a:cubicBezTo>
                <a:cubicBezTo>
                  <a:pt x="440378" y="242428"/>
                  <a:pt x="415139" y="239124"/>
                  <a:pt x="391659" y="232234"/>
                </a:cubicBezTo>
                <a:cubicBezTo>
                  <a:pt x="343713" y="218104"/>
                  <a:pt x="288315" y="220494"/>
                  <a:pt x="256961" y="169244"/>
                </a:cubicBezTo>
                <a:cubicBezTo>
                  <a:pt x="247541" y="153848"/>
                  <a:pt x="236503" y="162284"/>
                  <a:pt x="227505" y="173532"/>
                </a:cubicBezTo>
                <a:cubicBezTo>
                  <a:pt x="204868" y="201934"/>
                  <a:pt x="192565" y="230266"/>
                  <a:pt x="212952" y="266752"/>
                </a:cubicBezTo>
                <a:cubicBezTo>
                  <a:pt x="229543" y="296419"/>
                  <a:pt x="243252" y="328125"/>
                  <a:pt x="254290" y="360324"/>
                </a:cubicBezTo>
                <a:cubicBezTo>
                  <a:pt x="269404" y="404332"/>
                  <a:pt x="251548" y="432101"/>
                  <a:pt x="206555" y="434070"/>
                </a:cubicBezTo>
                <a:cubicBezTo>
                  <a:pt x="153899" y="436390"/>
                  <a:pt x="100962" y="435124"/>
                  <a:pt x="48236" y="434421"/>
                </a:cubicBezTo>
                <a:cubicBezTo>
                  <a:pt x="19482" y="434070"/>
                  <a:pt x="-483" y="420150"/>
                  <a:pt x="9" y="389639"/>
                </a:cubicBezTo>
                <a:cubicBezTo>
                  <a:pt x="501" y="360675"/>
                  <a:pt x="22435" y="352309"/>
                  <a:pt x="47392" y="347880"/>
                </a:cubicBezTo>
                <a:cubicBezTo>
                  <a:pt x="71154" y="343662"/>
                  <a:pt x="106305" y="358636"/>
                  <a:pt x="116147" y="336983"/>
                </a:cubicBezTo>
                <a:cubicBezTo>
                  <a:pt x="125357" y="316666"/>
                  <a:pt x="94283" y="296138"/>
                  <a:pt x="81488" y="275470"/>
                </a:cubicBezTo>
                <a:cubicBezTo>
                  <a:pt x="60468" y="241373"/>
                  <a:pt x="56250" y="205520"/>
                  <a:pt x="68061" y="168260"/>
                </a:cubicBezTo>
                <a:cubicBezTo>
                  <a:pt x="82754" y="122001"/>
                  <a:pt x="107359" y="80594"/>
                  <a:pt x="136042" y="41576"/>
                </a:cubicBezTo>
                <a:cubicBezTo>
                  <a:pt x="168522" y="-2503"/>
                  <a:pt x="213796" y="-4401"/>
                  <a:pt x="262023" y="3825"/>
                </a:cubicBezTo>
                <a:lnTo>
                  <a:pt x="261390" y="3403"/>
                </a:lnTo>
                <a:close/>
              </a:path>
            </a:pathLst>
          </a:custGeom>
          <a:solidFill>
            <a:srgbClr val="7BC6E1"/>
          </a:solidFill>
          <a:ln w="7019" cap="flat">
            <a:noFill/>
            <a:prstDash val="solid"/>
            <a:miter/>
          </a:ln>
        </p:spPr>
        <p:txBody>
          <a:bodyPr rtlCol="0" anchor="ctr"/>
          <a:lstStyle/>
          <a:p>
            <a:endParaRPr lang="LID4096"/>
          </a:p>
        </p:txBody>
      </p:sp>
      <p:sp>
        <p:nvSpPr>
          <p:cNvPr id="162" name="Forma libre: forma 161">
            <a:extLst>
              <a:ext uri="{FF2B5EF4-FFF2-40B4-BE49-F238E27FC236}">
                <a16:creationId xmlns:a16="http://schemas.microsoft.com/office/drawing/2014/main" id="{23CC427E-A7B5-46A7-95CB-14C9DDF9DF64}"/>
              </a:ext>
            </a:extLst>
          </p:cNvPr>
          <p:cNvSpPr/>
          <p:nvPr/>
        </p:nvSpPr>
        <p:spPr>
          <a:xfrm>
            <a:off x="9692790" y="1111424"/>
            <a:ext cx="573599" cy="525495"/>
          </a:xfrm>
          <a:custGeom>
            <a:avLst/>
            <a:gdLst>
              <a:gd name="connsiteX0" fmla="*/ 248419 w 573599"/>
              <a:gd name="connsiteY0" fmla="*/ 178011 h 525495"/>
              <a:gd name="connsiteX1" fmla="*/ 220580 w 573599"/>
              <a:gd name="connsiteY1" fmla="*/ 25879 h 525495"/>
              <a:gd name="connsiteX2" fmla="*/ 353520 w 573599"/>
              <a:gd name="connsiteY2" fmla="*/ 31995 h 525495"/>
              <a:gd name="connsiteX3" fmla="*/ 314362 w 573599"/>
              <a:gd name="connsiteY3" fmla="*/ 179488 h 525495"/>
              <a:gd name="connsiteX4" fmla="*/ 400411 w 573599"/>
              <a:gd name="connsiteY4" fmla="*/ 230526 h 525495"/>
              <a:gd name="connsiteX5" fmla="*/ 507410 w 573599"/>
              <a:gd name="connsiteY5" fmla="*/ 330706 h 525495"/>
              <a:gd name="connsiteX6" fmla="*/ 544529 w 573599"/>
              <a:gd name="connsiteY6" fmla="*/ 356577 h 525495"/>
              <a:gd name="connsiteX7" fmla="*/ 562878 w 573599"/>
              <a:gd name="connsiteY7" fmla="*/ 410569 h 525495"/>
              <a:gd name="connsiteX8" fmla="*/ 492506 w 573599"/>
              <a:gd name="connsiteY8" fmla="*/ 508991 h 525495"/>
              <a:gd name="connsiteX9" fmla="*/ 465862 w 573599"/>
              <a:gd name="connsiteY9" fmla="*/ 525160 h 525495"/>
              <a:gd name="connsiteX10" fmla="*/ 448779 w 573599"/>
              <a:gd name="connsiteY10" fmla="*/ 495282 h 525495"/>
              <a:gd name="connsiteX11" fmla="*/ 465651 w 573599"/>
              <a:gd name="connsiteY11" fmla="*/ 374223 h 525495"/>
              <a:gd name="connsiteX12" fmla="*/ 452856 w 573599"/>
              <a:gd name="connsiteY12" fmla="*/ 343149 h 525495"/>
              <a:gd name="connsiteX13" fmla="*/ 361042 w 573599"/>
              <a:gd name="connsiteY13" fmla="*/ 286346 h 525495"/>
              <a:gd name="connsiteX14" fmla="*/ 202794 w 573599"/>
              <a:gd name="connsiteY14" fmla="*/ 291337 h 525495"/>
              <a:gd name="connsiteX15" fmla="*/ 122509 w 573599"/>
              <a:gd name="connsiteY15" fmla="*/ 340900 h 525495"/>
              <a:gd name="connsiteX16" fmla="*/ 108871 w 573599"/>
              <a:gd name="connsiteY16" fmla="*/ 379777 h 525495"/>
              <a:gd name="connsiteX17" fmla="*/ 115127 w 573599"/>
              <a:gd name="connsiteY17" fmla="*/ 510819 h 525495"/>
              <a:gd name="connsiteX18" fmla="*/ 84054 w 573599"/>
              <a:gd name="connsiteY18" fmla="*/ 512787 h 525495"/>
              <a:gd name="connsiteX19" fmla="*/ 28094 w 573599"/>
              <a:gd name="connsiteY19" fmla="*/ 444243 h 525495"/>
              <a:gd name="connsiteX20" fmla="*/ 45459 w 573599"/>
              <a:gd name="connsiteY20" fmla="*/ 345891 h 525495"/>
              <a:gd name="connsiteX21" fmla="*/ 59378 w 573599"/>
              <a:gd name="connsiteY21" fmla="*/ 333799 h 525495"/>
              <a:gd name="connsiteX22" fmla="*/ 248560 w 573599"/>
              <a:gd name="connsiteY22" fmla="*/ 178011 h 5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3599" h="525495">
                <a:moveTo>
                  <a:pt x="248419" y="178011"/>
                </a:moveTo>
                <a:cubicBezTo>
                  <a:pt x="190561" y="127746"/>
                  <a:pt x="178539" y="66372"/>
                  <a:pt x="220580" y="25879"/>
                </a:cubicBezTo>
                <a:cubicBezTo>
                  <a:pt x="258753" y="-10889"/>
                  <a:pt x="319072" y="-8147"/>
                  <a:pt x="353520" y="31995"/>
                </a:cubicBezTo>
                <a:cubicBezTo>
                  <a:pt x="392256" y="77058"/>
                  <a:pt x="378688" y="132315"/>
                  <a:pt x="314362" y="179488"/>
                </a:cubicBezTo>
                <a:cubicBezTo>
                  <a:pt x="343537" y="197555"/>
                  <a:pt x="373626" y="211194"/>
                  <a:pt x="400411" y="230526"/>
                </a:cubicBezTo>
                <a:cubicBezTo>
                  <a:pt x="440483" y="259561"/>
                  <a:pt x="493279" y="272637"/>
                  <a:pt x="507410" y="330706"/>
                </a:cubicBezTo>
                <a:cubicBezTo>
                  <a:pt x="510855" y="344766"/>
                  <a:pt x="529274" y="353414"/>
                  <a:pt x="544529" y="356577"/>
                </a:cubicBezTo>
                <a:cubicBezTo>
                  <a:pt x="582844" y="364591"/>
                  <a:pt x="576868" y="384557"/>
                  <a:pt x="562878" y="410569"/>
                </a:cubicBezTo>
                <a:cubicBezTo>
                  <a:pt x="543615" y="446563"/>
                  <a:pt x="518658" y="478128"/>
                  <a:pt x="492506" y="508991"/>
                </a:cubicBezTo>
                <a:cubicBezTo>
                  <a:pt x="485476" y="517286"/>
                  <a:pt x="477532" y="527480"/>
                  <a:pt x="465862" y="525160"/>
                </a:cubicBezTo>
                <a:cubicBezTo>
                  <a:pt x="450817" y="522137"/>
                  <a:pt x="450887" y="507233"/>
                  <a:pt x="448779" y="495282"/>
                </a:cubicBezTo>
                <a:cubicBezTo>
                  <a:pt x="441327" y="453242"/>
                  <a:pt x="423962" y="410709"/>
                  <a:pt x="465651" y="374223"/>
                </a:cubicBezTo>
                <a:cubicBezTo>
                  <a:pt x="482312" y="359600"/>
                  <a:pt x="474157" y="346383"/>
                  <a:pt x="452856" y="343149"/>
                </a:cubicBezTo>
                <a:cubicBezTo>
                  <a:pt x="414050" y="337244"/>
                  <a:pt x="386843" y="316365"/>
                  <a:pt x="361042" y="286346"/>
                </a:cubicBezTo>
                <a:cubicBezTo>
                  <a:pt x="317244" y="235307"/>
                  <a:pt x="243990" y="237908"/>
                  <a:pt x="202794" y="291337"/>
                </a:cubicBezTo>
                <a:cubicBezTo>
                  <a:pt x="180930" y="319669"/>
                  <a:pt x="155621" y="335346"/>
                  <a:pt x="122509" y="340900"/>
                </a:cubicBezTo>
                <a:cubicBezTo>
                  <a:pt x="92701" y="345891"/>
                  <a:pt x="87640" y="359459"/>
                  <a:pt x="108871" y="379777"/>
                </a:cubicBezTo>
                <a:cubicBezTo>
                  <a:pt x="152669" y="421747"/>
                  <a:pt x="121033" y="467443"/>
                  <a:pt x="115127" y="510819"/>
                </a:cubicBezTo>
                <a:cubicBezTo>
                  <a:pt x="112175" y="532682"/>
                  <a:pt x="94037" y="524106"/>
                  <a:pt x="84054" y="512787"/>
                </a:cubicBezTo>
                <a:cubicBezTo>
                  <a:pt x="64510" y="490712"/>
                  <a:pt x="44826" y="468497"/>
                  <a:pt x="28094" y="444243"/>
                </a:cubicBezTo>
                <a:cubicBezTo>
                  <a:pt x="-12189" y="385893"/>
                  <a:pt x="-11486" y="385471"/>
                  <a:pt x="45459" y="345891"/>
                </a:cubicBezTo>
                <a:cubicBezTo>
                  <a:pt x="50520" y="342376"/>
                  <a:pt x="57551" y="338861"/>
                  <a:pt x="59378" y="333799"/>
                </a:cubicBezTo>
                <a:cubicBezTo>
                  <a:pt x="91998" y="243392"/>
                  <a:pt x="188944" y="233549"/>
                  <a:pt x="248560" y="178011"/>
                </a:cubicBezTo>
                <a:close/>
              </a:path>
            </a:pathLst>
          </a:custGeom>
          <a:solidFill>
            <a:srgbClr val="7BC6E1"/>
          </a:solidFill>
          <a:ln w="7019" cap="flat">
            <a:noFill/>
            <a:prstDash val="solid"/>
            <a:miter/>
          </a:ln>
        </p:spPr>
        <p:txBody>
          <a:bodyPr rtlCol="0" anchor="ctr"/>
          <a:lstStyle/>
          <a:p>
            <a:endParaRPr lang="LID4096"/>
          </a:p>
        </p:txBody>
      </p:sp>
      <p:sp>
        <p:nvSpPr>
          <p:cNvPr id="163" name="Forma libre: forma 162">
            <a:extLst>
              <a:ext uri="{FF2B5EF4-FFF2-40B4-BE49-F238E27FC236}">
                <a16:creationId xmlns:a16="http://schemas.microsoft.com/office/drawing/2014/main" id="{400AC020-0575-4584-945B-216846EEFDB1}"/>
              </a:ext>
            </a:extLst>
          </p:cNvPr>
          <p:cNvSpPr/>
          <p:nvPr/>
        </p:nvSpPr>
        <p:spPr>
          <a:xfrm>
            <a:off x="7539612" y="4793917"/>
            <a:ext cx="506052" cy="417405"/>
          </a:xfrm>
          <a:custGeom>
            <a:avLst/>
            <a:gdLst>
              <a:gd name="connsiteX0" fmla="*/ 242989 w 506052"/>
              <a:gd name="connsiteY0" fmla="*/ 150495 h 417405"/>
              <a:gd name="connsiteX1" fmla="*/ 419235 w 506052"/>
              <a:gd name="connsiteY1" fmla="*/ 35271 h 417405"/>
              <a:gd name="connsiteX2" fmla="*/ 486021 w 506052"/>
              <a:gd name="connsiteY2" fmla="*/ 8627 h 417405"/>
              <a:gd name="connsiteX3" fmla="*/ 491364 w 506052"/>
              <a:gd name="connsiteY3" fmla="*/ 82584 h 417405"/>
              <a:gd name="connsiteX4" fmla="*/ 369180 w 506052"/>
              <a:gd name="connsiteY4" fmla="*/ 200831 h 417405"/>
              <a:gd name="connsiteX5" fmla="*/ 327984 w 506052"/>
              <a:gd name="connsiteY5" fmla="*/ 270078 h 417405"/>
              <a:gd name="connsiteX6" fmla="*/ 328476 w 506052"/>
              <a:gd name="connsiteY6" fmla="*/ 377288 h 417405"/>
              <a:gd name="connsiteX7" fmla="*/ 289810 w 506052"/>
              <a:gd name="connsiteY7" fmla="*/ 415462 h 417405"/>
              <a:gd name="connsiteX8" fmla="*/ 191950 w 506052"/>
              <a:gd name="connsiteY8" fmla="*/ 415602 h 417405"/>
              <a:gd name="connsiteX9" fmla="*/ 130507 w 506052"/>
              <a:gd name="connsiteY9" fmla="*/ 355072 h 417405"/>
              <a:gd name="connsiteX10" fmla="*/ 130647 w 506052"/>
              <a:gd name="connsiteY10" fmla="*/ 320625 h 417405"/>
              <a:gd name="connsiteX11" fmla="*/ 91489 w 506052"/>
              <a:gd name="connsiteY11" fmla="*/ 385091 h 417405"/>
              <a:gd name="connsiteX12" fmla="*/ 18938 w 506052"/>
              <a:gd name="connsiteY12" fmla="*/ 412931 h 417405"/>
              <a:gd name="connsiteX13" fmla="*/ 8393 w 506052"/>
              <a:gd name="connsiteY13" fmla="*/ 363720 h 417405"/>
              <a:gd name="connsiteX14" fmla="*/ 199613 w 506052"/>
              <a:gd name="connsiteY14" fmla="*/ 164907 h 417405"/>
              <a:gd name="connsiteX15" fmla="*/ 243692 w 506052"/>
              <a:gd name="connsiteY15" fmla="*/ 150214 h 417405"/>
              <a:gd name="connsiteX16" fmla="*/ 242989 w 506052"/>
              <a:gd name="connsiteY16" fmla="*/ 150636 h 41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052" h="417405">
                <a:moveTo>
                  <a:pt x="242989" y="150495"/>
                </a:moveTo>
                <a:cubicBezTo>
                  <a:pt x="322500" y="143816"/>
                  <a:pt x="378601" y="100792"/>
                  <a:pt x="419235" y="35271"/>
                </a:cubicBezTo>
                <a:cubicBezTo>
                  <a:pt x="435615" y="8837"/>
                  <a:pt x="454105" y="-12605"/>
                  <a:pt x="486021" y="8627"/>
                </a:cubicBezTo>
                <a:cubicBezTo>
                  <a:pt x="516673" y="29014"/>
                  <a:pt x="506901" y="56643"/>
                  <a:pt x="491364" y="82584"/>
                </a:cubicBezTo>
                <a:cubicBezTo>
                  <a:pt x="461205" y="132920"/>
                  <a:pt x="422610" y="175522"/>
                  <a:pt x="369180" y="200831"/>
                </a:cubicBezTo>
                <a:cubicBezTo>
                  <a:pt x="337826" y="215665"/>
                  <a:pt x="325875" y="236193"/>
                  <a:pt x="327984" y="270078"/>
                </a:cubicBezTo>
                <a:cubicBezTo>
                  <a:pt x="330233" y="305721"/>
                  <a:pt x="327562" y="341575"/>
                  <a:pt x="328476" y="377288"/>
                </a:cubicBezTo>
                <a:cubicBezTo>
                  <a:pt x="329179" y="404846"/>
                  <a:pt x="318352" y="416938"/>
                  <a:pt x="289810" y="415462"/>
                </a:cubicBezTo>
                <a:cubicBezTo>
                  <a:pt x="257260" y="413774"/>
                  <a:pt x="224289" y="412368"/>
                  <a:pt x="191950" y="415602"/>
                </a:cubicBezTo>
                <a:cubicBezTo>
                  <a:pt x="144919" y="420242"/>
                  <a:pt x="124812" y="402104"/>
                  <a:pt x="130507" y="355072"/>
                </a:cubicBezTo>
                <a:cubicBezTo>
                  <a:pt x="131561" y="346074"/>
                  <a:pt x="130647" y="336794"/>
                  <a:pt x="130647" y="320625"/>
                </a:cubicBezTo>
                <a:cubicBezTo>
                  <a:pt x="103089" y="338692"/>
                  <a:pt x="97606" y="363087"/>
                  <a:pt x="91489" y="385091"/>
                </a:cubicBezTo>
                <a:cubicBezTo>
                  <a:pt x="79538" y="428538"/>
                  <a:pt x="44598" y="417008"/>
                  <a:pt x="18938" y="412931"/>
                </a:cubicBezTo>
                <a:cubicBezTo>
                  <a:pt x="-12697" y="407869"/>
                  <a:pt x="3823" y="380521"/>
                  <a:pt x="8393" y="363720"/>
                </a:cubicBezTo>
                <a:cubicBezTo>
                  <a:pt x="35600" y="262837"/>
                  <a:pt x="99926" y="196683"/>
                  <a:pt x="199613" y="164907"/>
                </a:cubicBezTo>
                <a:cubicBezTo>
                  <a:pt x="214376" y="160197"/>
                  <a:pt x="228999" y="155135"/>
                  <a:pt x="243692" y="150214"/>
                </a:cubicBezTo>
                <a:lnTo>
                  <a:pt x="242989" y="150636"/>
                </a:lnTo>
                <a:close/>
              </a:path>
            </a:pathLst>
          </a:custGeom>
          <a:solidFill>
            <a:srgbClr val="7BC6E1"/>
          </a:solidFill>
          <a:ln w="7019" cap="flat">
            <a:noFill/>
            <a:prstDash val="solid"/>
            <a:miter/>
          </a:ln>
        </p:spPr>
        <p:txBody>
          <a:bodyPr rtlCol="0" anchor="ctr"/>
          <a:lstStyle/>
          <a:p>
            <a:endParaRPr lang="LID4096"/>
          </a:p>
        </p:txBody>
      </p:sp>
      <p:sp>
        <p:nvSpPr>
          <p:cNvPr id="164" name="Forma libre: forma 163">
            <a:extLst>
              <a:ext uri="{FF2B5EF4-FFF2-40B4-BE49-F238E27FC236}">
                <a16:creationId xmlns:a16="http://schemas.microsoft.com/office/drawing/2014/main" id="{502B01E2-7DB7-45E0-83F1-3DFA9B82E4D9}"/>
              </a:ext>
            </a:extLst>
          </p:cNvPr>
          <p:cNvSpPr/>
          <p:nvPr/>
        </p:nvSpPr>
        <p:spPr>
          <a:xfrm>
            <a:off x="8836631" y="4841698"/>
            <a:ext cx="322157" cy="319446"/>
          </a:xfrm>
          <a:custGeom>
            <a:avLst/>
            <a:gdLst>
              <a:gd name="connsiteX0" fmla="*/ 218709 w 322157"/>
              <a:gd name="connsiteY0" fmla="*/ 241840 h 319446"/>
              <a:gd name="connsiteX1" fmla="*/ 185245 w 322157"/>
              <a:gd name="connsiteY1" fmla="*/ 312915 h 319446"/>
              <a:gd name="connsiteX2" fmla="*/ 46540 w 322157"/>
              <a:gd name="connsiteY2" fmla="*/ 311790 h 319446"/>
              <a:gd name="connsiteX3" fmla="*/ 28824 w 322157"/>
              <a:gd name="connsiteY3" fmla="*/ 272632 h 319446"/>
              <a:gd name="connsiteX4" fmla="*/ 28402 w 322157"/>
              <a:gd name="connsiteY4" fmla="*/ 142082 h 319446"/>
              <a:gd name="connsiteX5" fmla="*/ 8858 w 322157"/>
              <a:gd name="connsiteY5" fmla="*/ 57088 h 319446"/>
              <a:gd name="connsiteX6" fmla="*/ 27910 w 322157"/>
              <a:gd name="connsiteY6" fmla="*/ 9986 h 319446"/>
              <a:gd name="connsiteX7" fmla="*/ 176317 w 322157"/>
              <a:gd name="connsiteY7" fmla="*/ 1761 h 319446"/>
              <a:gd name="connsiteX8" fmla="*/ 209218 w 322157"/>
              <a:gd name="connsiteY8" fmla="*/ 34029 h 319446"/>
              <a:gd name="connsiteX9" fmla="*/ 287253 w 322157"/>
              <a:gd name="connsiteY9" fmla="*/ 99199 h 319446"/>
              <a:gd name="connsiteX10" fmla="*/ 321700 w 322157"/>
              <a:gd name="connsiteY10" fmla="*/ 135685 h 319446"/>
              <a:gd name="connsiteX11" fmla="*/ 322052 w 322157"/>
              <a:gd name="connsiteY11" fmla="*/ 270875 h 319446"/>
              <a:gd name="connsiteX12" fmla="*/ 275161 w 322157"/>
              <a:gd name="connsiteY12" fmla="*/ 317485 h 319446"/>
              <a:gd name="connsiteX13" fmla="*/ 222435 w 322157"/>
              <a:gd name="connsiteY13" fmla="*/ 272140 h 319446"/>
              <a:gd name="connsiteX14" fmla="*/ 218709 w 322157"/>
              <a:gd name="connsiteY14" fmla="*/ 241700 h 31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157" h="319446">
                <a:moveTo>
                  <a:pt x="218709" y="241840"/>
                </a:moveTo>
                <a:cubicBezTo>
                  <a:pt x="200079" y="267289"/>
                  <a:pt x="219271" y="306518"/>
                  <a:pt x="185245" y="312915"/>
                </a:cubicBezTo>
                <a:cubicBezTo>
                  <a:pt x="139619" y="321562"/>
                  <a:pt x="92377" y="322055"/>
                  <a:pt x="46540" y="311790"/>
                </a:cubicBezTo>
                <a:cubicBezTo>
                  <a:pt x="27770" y="307572"/>
                  <a:pt x="29035" y="287958"/>
                  <a:pt x="28824" y="272632"/>
                </a:cubicBezTo>
                <a:cubicBezTo>
                  <a:pt x="28191" y="229116"/>
                  <a:pt x="28332" y="185599"/>
                  <a:pt x="28402" y="142082"/>
                </a:cubicBezTo>
                <a:cubicBezTo>
                  <a:pt x="28402" y="112204"/>
                  <a:pt x="26012" y="82818"/>
                  <a:pt x="8858" y="57088"/>
                </a:cubicBezTo>
                <a:cubicBezTo>
                  <a:pt x="-8295" y="31428"/>
                  <a:pt x="212" y="15891"/>
                  <a:pt x="27910" y="9986"/>
                </a:cubicBezTo>
                <a:cubicBezTo>
                  <a:pt x="76840" y="-489"/>
                  <a:pt x="126473" y="-1754"/>
                  <a:pt x="176317" y="1761"/>
                </a:cubicBezTo>
                <a:cubicBezTo>
                  <a:pt x="196353" y="3167"/>
                  <a:pt x="205633" y="13993"/>
                  <a:pt x="209218" y="34029"/>
                </a:cubicBezTo>
                <a:cubicBezTo>
                  <a:pt x="216810" y="76772"/>
                  <a:pt x="244579" y="99480"/>
                  <a:pt x="287253" y="99199"/>
                </a:cubicBezTo>
                <a:cubicBezTo>
                  <a:pt x="315022" y="98987"/>
                  <a:pt x="322122" y="111220"/>
                  <a:pt x="321700" y="135685"/>
                </a:cubicBezTo>
                <a:cubicBezTo>
                  <a:pt x="320927" y="180748"/>
                  <a:pt x="320013" y="225882"/>
                  <a:pt x="322052" y="270875"/>
                </a:cubicBezTo>
                <a:cubicBezTo>
                  <a:pt x="323599" y="305955"/>
                  <a:pt x="308132" y="317625"/>
                  <a:pt x="275161" y="317485"/>
                </a:cubicBezTo>
                <a:cubicBezTo>
                  <a:pt x="243174" y="317344"/>
                  <a:pt x="218849" y="312494"/>
                  <a:pt x="222435" y="272140"/>
                </a:cubicBezTo>
                <a:cubicBezTo>
                  <a:pt x="223138" y="263915"/>
                  <a:pt x="220466" y="255338"/>
                  <a:pt x="218709" y="241700"/>
                </a:cubicBezTo>
                <a:close/>
              </a:path>
            </a:pathLst>
          </a:custGeom>
          <a:solidFill>
            <a:srgbClr val="7BC6E1"/>
          </a:solidFill>
          <a:ln w="7019" cap="flat">
            <a:noFill/>
            <a:prstDash val="solid"/>
            <a:miter/>
          </a:ln>
        </p:spPr>
        <p:txBody>
          <a:bodyPr rtlCol="0" anchor="ctr"/>
          <a:lstStyle/>
          <a:p>
            <a:endParaRPr lang="LID4096"/>
          </a:p>
        </p:txBody>
      </p:sp>
      <p:sp>
        <p:nvSpPr>
          <p:cNvPr id="165" name="Forma libre: forma 164">
            <a:extLst>
              <a:ext uri="{FF2B5EF4-FFF2-40B4-BE49-F238E27FC236}">
                <a16:creationId xmlns:a16="http://schemas.microsoft.com/office/drawing/2014/main" id="{D0483515-D2E6-4A36-A196-1CCB2F9C894C}"/>
              </a:ext>
            </a:extLst>
          </p:cNvPr>
          <p:cNvSpPr/>
          <p:nvPr/>
        </p:nvSpPr>
        <p:spPr>
          <a:xfrm>
            <a:off x="9843112" y="4680352"/>
            <a:ext cx="229088" cy="543062"/>
          </a:xfrm>
          <a:custGeom>
            <a:avLst/>
            <a:gdLst>
              <a:gd name="connsiteX0" fmla="*/ 18235 w 229088"/>
              <a:gd name="connsiteY0" fmla="*/ 439322 h 543062"/>
              <a:gd name="connsiteX1" fmla="*/ 37216 w 229088"/>
              <a:gd name="connsiteY1" fmla="*/ 337174 h 543062"/>
              <a:gd name="connsiteX2" fmla="*/ 11064 w 229088"/>
              <a:gd name="connsiteY2" fmla="*/ 135830 h 543062"/>
              <a:gd name="connsiteX3" fmla="*/ 9025 w 229088"/>
              <a:gd name="connsiteY3" fmla="*/ 81065 h 543062"/>
              <a:gd name="connsiteX4" fmla="*/ 31240 w 229088"/>
              <a:gd name="connsiteY4" fmla="*/ 9639 h 543062"/>
              <a:gd name="connsiteX5" fmla="*/ 186044 w 229088"/>
              <a:gd name="connsiteY5" fmla="*/ 17512 h 543062"/>
              <a:gd name="connsiteX6" fmla="*/ 195676 w 229088"/>
              <a:gd name="connsiteY6" fmla="*/ 27284 h 543062"/>
              <a:gd name="connsiteX7" fmla="*/ 228787 w 229088"/>
              <a:gd name="connsiteY7" fmla="*/ 250562 h 543062"/>
              <a:gd name="connsiteX8" fmla="*/ 213814 w 229088"/>
              <a:gd name="connsiteY8" fmla="*/ 266099 h 543062"/>
              <a:gd name="connsiteX9" fmla="*/ 197433 w 229088"/>
              <a:gd name="connsiteY9" fmla="*/ 251828 h 543062"/>
              <a:gd name="connsiteX10" fmla="*/ 173601 w 229088"/>
              <a:gd name="connsiteY10" fmla="*/ 201491 h 543062"/>
              <a:gd name="connsiteX11" fmla="*/ 104213 w 229088"/>
              <a:gd name="connsiteY11" fmla="*/ 190524 h 543062"/>
              <a:gd name="connsiteX12" fmla="*/ 113774 w 229088"/>
              <a:gd name="connsiteY12" fmla="*/ 246906 h 543062"/>
              <a:gd name="connsiteX13" fmla="*/ 171281 w 229088"/>
              <a:gd name="connsiteY13" fmla="*/ 376613 h 543062"/>
              <a:gd name="connsiteX14" fmla="*/ 173601 w 229088"/>
              <a:gd name="connsiteY14" fmla="*/ 488181 h 543062"/>
              <a:gd name="connsiteX15" fmla="*/ 107869 w 229088"/>
              <a:gd name="connsiteY15" fmla="*/ 538517 h 543062"/>
              <a:gd name="connsiteX16" fmla="*/ 99152 w 229088"/>
              <a:gd name="connsiteY16" fmla="*/ 535354 h 543062"/>
              <a:gd name="connsiteX17" fmla="*/ 30326 w 229088"/>
              <a:gd name="connsiteY17" fmla="*/ 529800 h 543062"/>
              <a:gd name="connsiteX18" fmla="*/ 18305 w 229088"/>
              <a:gd name="connsiteY18" fmla="*/ 439251 h 5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088" h="543062">
                <a:moveTo>
                  <a:pt x="18235" y="439322"/>
                </a:moveTo>
                <a:cubicBezTo>
                  <a:pt x="19008" y="404100"/>
                  <a:pt x="28358" y="371340"/>
                  <a:pt x="37216" y="337174"/>
                </a:cubicBezTo>
                <a:cubicBezTo>
                  <a:pt x="54440" y="270528"/>
                  <a:pt x="69625" y="194743"/>
                  <a:pt x="11064" y="135830"/>
                </a:cubicBezTo>
                <a:cubicBezTo>
                  <a:pt x="-9746" y="114880"/>
                  <a:pt x="4315" y="98640"/>
                  <a:pt x="9025" y="81065"/>
                </a:cubicBezTo>
                <a:cubicBezTo>
                  <a:pt x="15493" y="56881"/>
                  <a:pt x="-10519" y="20535"/>
                  <a:pt x="31240" y="9639"/>
                </a:cubicBezTo>
                <a:cubicBezTo>
                  <a:pt x="83123" y="-3929"/>
                  <a:pt x="135498" y="-4773"/>
                  <a:pt x="186044" y="17512"/>
                </a:cubicBezTo>
                <a:cubicBezTo>
                  <a:pt x="189981" y="19270"/>
                  <a:pt x="194129" y="23348"/>
                  <a:pt x="195676" y="27284"/>
                </a:cubicBezTo>
                <a:cubicBezTo>
                  <a:pt x="224077" y="99132"/>
                  <a:pt x="230686" y="174285"/>
                  <a:pt x="228787" y="250562"/>
                </a:cubicBezTo>
                <a:cubicBezTo>
                  <a:pt x="228577" y="258366"/>
                  <a:pt x="222390" y="265747"/>
                  <a:pt x="213814" y="266099"/>
                </a:cubicBezTo>
                <a:cubicBezTo>
                  <a:pt x="205237" y="266520"/>
                  <a:pt x="200737" y="258858"/>
                  <a:pt x="197433" y="251828"/>
                </a:cubicBezTo>
                <a:cubicBezTo>
                  <a:pt x="189419" y="235025"/>
                  <a:pt x="183936" y="216606"/>
                  <a:pt x="173601" y="201491"/>
                </a:cubicBezTo>
                <a:cubicBezTo>
                  <a:pt x="155323" y="174847"/>
                  <a:pt x="126921" y="173090"/>
                  <a:pt x="104213" y="190524"/>
                </a:cubicBezTo>
                <a:cubicBezTo>
                  <a:pt x="78061" y="210490"/>
                  <a:pt x="95426" y="227644"/>
                  <a:pt x="113774" y="246906"/>
                </a:cubicBezTo>
                <a:cubicBezTo>
                  <a:pt x="147660" y="282479"/>
                  <a:pt x="162915" y="329651"/>
                  <a:pt x="171281" y="376613"/>
                </a:cubicBezTo>
                <a:cubicBezTo>
                  <a:pt x="177749" y="412818"/>
                  <a:pt x="175007" y="450992"/>
                  <a:pt x="173601" y="488181"/>
                </a:cubicBezTo>
                <a:cubicBezTo>
                  <a:pt x="171914" y="534440"/>
                  <a:pt x="152862" y="548008"/>
                  <a:pt x="107869" y="538517"/>
                </a:cubicBezTo>
                <a:cubicBezTo>
                  <a:pt x="104846" y="537884"/>
                  <a:pt x="102104" y="535494"/>
                  <a:pt x="99152" y="535354"/>
                </a:cubicBezTo>
                <a:cubicBezTo>
                  <a:pt x="76163" y="534229"/>
                  <a:pt x="51628" y="556655"/>
                  <a:pt x="30326" y="529800"/>
                </a:cubicBezTo>
                <a:cubicBezTo>
                  <a:pt x="20203" y="517005"/>
                  <a:pt x="18305" y="507163"/>
                  <a:pt x="18305" y="439251"/>
                </a:cubicBezTo>
                <a:close/>
              </a:path>
            </a:pathLst>
          </a:custGeom>
          <a:solidFill>
            <a:srgbClr val="7BC6E1"/>
          </a:solidFill>
          <a:ln w="7019" cap="flat">
            <a:noFill/>
            <a:prstDash val="solid"/>
            <a:miter/>
          </a:ln>
        </p:spPr>
        <p:txBody>
          <a:bodyPr rtlCol="0" anchor="ctr"/>
          <a:lstStyle/>
          <a:p>
            <a:endParaRPr lang="LID4096"/>
          </a:p>
        </p:txBody>
      </p:sp>
      <p:sp>
        <p:nvSpPr>
          <p:cNvPr id="166" name="Forma libre: forma 165">
            <a:extLst>
              <a:ext uri="{FF2B5EF4-FFF2-40B4-BE49-F238E27FC236}">
                <a16:creationId xmlns:a16="http://schemas.microsoft.com/office/drawing/2014/main" id="{BDEDFCA8-7D49-4B8C-844A-5AD68B37B717}"/>
              </a:ext>
            </a:extLst>
          </p:cNvPr>
          <p:cNvSpPr/>
          <p:nvPr/>
        </p:nvSpPr>
        <p:spPr>
          <a:xfrm>
            <a:off x="8497782" y="4867204"/>
            <a:ext cx="351816" cy="293057"/>
          </a:xfrm>
          <a:custGeom>
            <a:avLst/>
            <a:gdLst>
              <a:gd name="connsiteX0" fmla="*/ 108190 w 351816"/>
              <a:gd name="connsiteY0" fmla="*/ 227021 h 293057"/>
              <a:gd name="connsiteX1" fmla="*/ 71071 w 351816"/>
              <a:gd name="connsiteY1" fmla="*/ 291698 h 293057"/>
              <a:gd name="connsiteX2" fmla="*/ 1402 w 351816"/>
              <a:gd name="connsiteY2" fmla="*/ 231098 h 293057"/>
              <a:gd name="connsiteX3" fmla="*/ 1191 w 351816"/>
              <a:gd name="connsiteY3" fmla="*/ 179778 h 293057"/>
              <a:gd name="connsiteX4" fmla="*/ 64181 w 351816"/>
              <a:gd name="connsiteY4" fmla="*/ 94151 h 293057"/>
              <a:gd name="connsiteX5" fmla="*/ 120423 w 351816"/>
              <a:gd name="connsiteY5" fmla="*/ 34535 h 293057"/>
              <a:gd name="connsiteX6" fmla="*/ 165767 w 351816"/>
              <a:gd name="connsiteY6" fmla="*/ 87 h 293057"/>
              <a:gd name="connsiteX7" fmla="*/ 268056 w 351816"/>
              <a:gd name="connsiteY7" fmla="*/ 4235 h 293057"/>
              <a:gd name="connsiteX8" fmla="*/ 341380 w 351816"/>
              <a:gd name="connsiteY8" fmla="*/ 170639 h 293057"/>
              <a:gd name="connsiteX9" fmla="*/ 338779 w 351816"/>
              <a:gd name="connsiteY9" fmla="*/ 174294 h 293057"/>
              <a:gd name="connsiteX10" fmla="*/ 294208 w 351816"/>
              <a:gd name="connsiteY10" fmla="*/ 262734 h 293057"/>
              <a:gd name="connsiteX11" fmla="*/ 263135 w 351816"/>
              <a:gd name="connsiteY11" fmla="*/ 290784 h 293057"/>
              <a:gd name="connsiteX12" fmla="*/ 151215 w 351816"/>
              <a:gd name="connsiteY12" fmla="*/ 290573 h 293057"/>
              <a:gd name="connsiteX13" fmla="*/ 108190 w 351816"/>
              <a:gd name="connsiteY13" fmla="*/ 227021 h 2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16" h="293057">
                <a:moveTo>
                  <a:pt x="108190" y="227021"/>
                </a:moveTo>
                <a:cubicBezTo>
                  <a:pt x="96309" y="249869"/>
                  <a:pt x="115853" y="287339"/>
                  <a:pt x="71071" y="291698"/>
                </a:cubicBezTo>
                <a:cubicBezTo>
                  <a:pt x="14900" y="297181"/>
                  <a:pt x="1824" y="287832"/>
                  <a:pt x="1402" y="231098"/>
                </a:cubicBezTo>
                <a:cubicBezTo>
                  <a:pt x="1261" y="214015"/>
                  <a:pt x="2105" y="196861"/>
                  <a:pt x="1191" y="179778"/>
                </a:cubicBezTo>
                <a:cubicBezTo>
                  <a:pt x="-1340" y="133871"/>
                  <a:pt x="-6261" y="90354"/>
                  <a:pt x="64181" y="94151"/>
                </a:cubicBezTo>
                <a:cubicBezTo>
                  <a:pt x="96801" y="95908"/>
                  <a:pt x="115431" y="65749"/>
                  <a:pt x="120423" y="34535"/>
                </a:cubicBezTo>
                <a:cubicBezTo>
                  <a:pt x="124992" y="6204"/>
                  <a:pt x="140880" y="-897"/>
                  <a:pt x="165767" y="87"/>
                </a:cubicBezTo>
                <a:cubicBezTo>
                  <a:pt x="199934" y="1493"/>
                  <a:pt x="234592" y="-1108"/>
                  <a:pt x="268056" y="4235"/>
                </a:cubicBezTo>
                <a:cubicBezTo>
                  <a:pt x="328163" y="13726"/>
                  <a:pt x="373016" y="118686"/>
                  <a:pt x="341380" y="170639"/>
                </a:cubicBezTo>
                <a:cubicBezTo>
                  <a:pt x="340607" y="171974"/>
                  <a:pt x="339693" y="174224"/>
                  <a:pt x="338779" y="174294"/>
                </a:cubicBezTo>
                <a:cubicBezTo>
                  <a:pt x="272977" y="178021"/>
                  <a:pt x="299902" y="229059"/>
                  <a:pt x="294208" y="262734"/>
                </a:cubicBezTo>
                <a:cubicBezTo>
                  <a:pt x="291044" y="281575"/>
                  <a:pt x="280780" y="290503"/>
                  <a:pt x="263135" y="290784"/>
                </a:cubicBezTo>
                <a:cubicBezTo>
                  <a:pt x="225804" y="291417"/>
                  <a:pt x="188474" y="291838"/>
                  <a:pt x="151215" y="290573"/>
                </a:cubicBezTo>
                <a:cubicBezTo>
                  <a:pt x="110580" y="289237"/>
                  <a:pt x="125203" y="247830"/>
                  <a:pt x="108190" y="227021"/>
                </a:cubicBezTo>
                <a:close/>
              </a:path>
            </a:pathLst>
          </a:custGeom>
          <a:solidFill>
            <a:srgbClr val="7BC6E1"/>
          </a:solidFill>
          <a:ln w="7019" cap="flat">
            <a:noFill/>
            <a:prstDash val="solid"/>
            <a:miter/>
          </a:ln>
        </p:spPr>
        <p:txBody>
          <a:bodyPr rtlCol="0" anchor="ctr"/>
          <a:lstStyle/>
          <a:p>
            <a:endParaRPr lang="LID4096"/>
          </a:p>
        </p:txBody>
      </p:sp>
      <p:sp>
        <p:nvSpPr>
          <p:cNvPr id="167" name="Forma libre: forma 166">
            <a:extLst>
              <a:ext uri="{FF2B5EF4-FFF2-40B4-BE49-F238E27FC236}">
                <a16:creationId xmlns:a16="http://schemas.microsoft.com/office/drawing/2014/main" id="{24D5E59B-F749-44EB-B23D-1F02A3E13FFE}"/>
              </a:ext>
            </a:extLst>
          </p:cNvPr>
          <p:cNvSpPr/>
          <p:nvPr/>
        </p:nvSpPr>
        <p:spPr>
          <a:xfrm>
            <a:off x="11127742" y="3626499"/>
            <a:ext cx="412488" cy="397215"/>
          </a:xfrm>
          <a:custGeom>
            <a:avLst/>
            <a:gdLst>
              <a:gd name="connsiteX0" fmla="*/ 22441 w 412488"/>
              <a:gd name="connsiteY0" fmla="*/ 282020 h 397215"/>
              <a:gd name="connsiteX1" fmla="*/ 4726 w 412488"/>
              <a:gd name="connsiteY1" fmla="*/ 149572 h 397215"/>
              <a:gd name="connsiteX2" fmla="*/ 28769 w 412488"/>
              <a:gd name="connsiteY2" fmla="*/ 111890 h 397215"/>
              <a:gd name="connsiteX3" fmla="*/ 121567 w 412488"/>
              <a:gd name="connsiteY3" fmla="*/ 104157 h 397215"/>
              <a:gd name="connsiteX4" fmla="*/ 334299 w 412488"/>
              <a:gd name="connsiteY4" fmla="*/ 21623 h 397215"/>
              <a:gd name="connsiteX5" fmla="*/ 399609 w 412488"/>
              <a:gd name="connsiteY5" fmla="*/ 11148 h 397215"/>
              <a:gd name="connsiteX6" fmla="*/ 395532 w 412488"/>
              <a:gd name="connsiteY6" fmla="*/ 78286 h 397215"/>
              <a:gd name="connsiteX7" fmla="*/ 271098 w 412488"/>
              <a:gd name="connsiteY7" fmla="*/ 181137 h 397215"/>
              <a:gd name="connsiteX8" fmla="*/ 217669 w 412488"/>
              <a:gd name="connsiteY8" fmla="*/ 259101 h 397215"/>
              <a:gd name="connsiteX9" fmla="*/ 209092 w 412488"/>
              <a:gd name="connsiteY9" fmla="*/ 351829 h 397215"/>
              <a:gd name="connsiteX10" fmla="*/ 158897 w 412488"/>
              <a:gd name="connsiteY10" fmla="*/ 396963 h 397215"/>
              <a:gd name="connsiteX11" fmla="*/ 70387 w 412488"/>
              <a:gd name="connsiteY11" fmla="*/ 396963 h 397215"/>
              <a:gd name="connsiteX12" fmla="*/ 22231 w 412488"/>
              <a:gd name="connsiteY12" fmla="*/ 347330 h 397215"/>
              <a:gd name="connsiteX13" fmla="*/ 22512 w 412488"/>
              <a:gd name="connsiteY13" fmla="*/ 282090 h 39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488" h="397215">
                <a:moveTo>
                  <a:pt x="22441" y="282020"/>
                </a:moveTo>
                <a:cubicBezTo>
                  <a:pt x="21668" y="237167"/>
                  <a:pt x="27082" y="191752"/>
                  <a:pt x="4726" y="149572"/>
                </a:cubicBezTo>
                <a:cubicBezTo>
                  <a:pt x="-8351" y="124825"/>
                  <a:pt x="7678" y="114632"/>
                  <a:pt x="28769" y="111890"/>
                </a:cubicBezTo>
                <a:cubicBezTo>
                  <a:pt x="59561" y="107953"/>
                  <a:pt x="90564" y="105141"/>
                  <a:pt x="121567" y="104157"/>
                </a:cubicBezTo>
                <a:cubicBezTo>
                  <a:pt x="202343" y="101485"/>
                  <a:pt x="273348" y="74560"/>
                  <a:pt x="334299" y="21623"/>
                </a:cubicBezTo>
                <a:cubicBezTo>
                  <a:pt x="354335" y="4258"/>
                  <a:pt x="375707" y="-11278"/>
                  <a:pt x="399609" y="11148"/>
                </a:cubicBezTo>
                <a:cubicBezTo>
                  <a:pt x="422949" y="33012"/>
                  <a:pt x="410225" y="56914"/>
                  <a:pt x="395532" y="78286"/>
                </a:cubicBezTo>
                <a:cubicBezTo>
                  <a:pt x="363896" y="124333"/>
                  <a:pt x="320801" y="158359"/>
                  <a:pt x="271098" y="181137"/>
                </a:cubicBezTo>
                <a:cubicBezTo>
                  <a:pt x="234963" y="197728"/>
                  <a:pt x="219497" y="221420"/>
                  <a:pt x="217669" y="259101"/>
                </a:cubicBezTo>
                <a:cubicBezTo>
                  <a:pt x="216192" y="290104"/>
                  <a:pt x="211201" y="320826"/>
                  <a:pt x="209092" y="351829"/>
                </a:cubicBezTo>
                <a:cubicBezTo>
                  <a:pt x="206913" y="383886"/>
                  <a:pt x="192923" y="399423"/>
                  <a:pt x="158897" y="396963"/>
                </a:cubicBezTo>
                <a:cubicBezTo>
                  <a:pt x="129511" y="394854"/>
                  <a:pt x="99773" y="395065"/>
                  <a:pt x="70387" y="396963"/>
                </a:cubicBezTo>
                <a:cubicBezTo>
                  <a:pt x="33408" y="399353"/>
                  <a:pt x="19630" y="382832"/>
                  <a:pt x="22231" y="347330"/>
                </a:cubicBezTo>
                <a:cubicBezTo>
                  <a:pt x="23777" y="325677"/>
                  <a:pt x="22512" y="303813"/>
                  <a:pt x="22512" y="282090"/>
                </a:cubicBezTo>
                <a:close/>
              </a:path>
            </a:pathLst>
          </a:custGeom>
          <a:solidFill>
            <a:srgbClr val="7BC6E1"/>
          </a:solidFill>
          <a:ln w="7019" cap="flat">
            <a:noFill/>
            <a:prstDash val="solid"/>
            <a:miter/>
          </a:ln>
        </p:spPr>
        <p:txBody>
          <a:bodyPr rtlCol="0" anchor="ctr"/>
          <a:lstStyle/>
          <a:p>
            <a:endParaRPr lang="LID4096"/>
          </a:p>
        </p:txBody>
      </p:sp>
      <p:sp>
        <p:nvSpPr>
          <p:cNvPr id="168" name="Forma libre: forma 167">
            <a:extLst>
              <a:ext uri="{FF2B5EF4-FFF2-40B4-BE49-F238E27FC236}">
                <a16:creationId xmlns:a16="http://schemas.microsoft.com/office/drawing/2014/main" id="{73CD492C-BDC4-43CF-937D-9306E39BF7DA}"/>
              </a:ext>
            </a:extLst>
          </p:cNvPr>
          <p:cNvSpPr/>
          <p:nvPr/>
        </p:nvSpPr>
        <p:spPr>
          <a:xfrm>
            <a:off x="10696891" y="3626068"/>
            <a:ext cx="433618" cy="397025"/>
          </a:xfrm>
          <a:custGeom>
            <a:avLst/>
            <a:gdLst>
              <a:gd name="connsiteX0" fmla="*/ 294833 w 433618"/>
              <a:gd name="connsiteY0" fmla="*/ 396972 h 397025"/>
              <a:gd name="connsiteX1" fmla="*/ 194162 w 433618"/>
              <a:gd name="connsiteY1" fmla="*/ 301854 h 397025"/>
              <a:gd name="connsiteX2" fmla="*/ 133210 w 433618"/>
              <a:gd name="connsiteY2" fmla="*/ 194995 h 397025"/>
              <a:gd name="connsiteX3" fmla="*/ 11729 w 433618"/>
              <a:gd name="connsiteY3" fmla="*/ 69507 h 397025"/>
              <a:gd name="connsiteX4" fmla="*/ 13346 w 433618"/>
              <a:gd name="connsiteY4" fmla="*/ 10735 h 397025"/>
              <a:gd name="connsiteX5" fmla="*/ 74930 w 433618"/>
              <a:gd name="connsiteY5" fmla="*/ 19382 h 397025"/>
              <a:gd name="connsiteX6" fmla="*/ 336733 w 433618"/>
              <a:gd name="connsiteY6" fmla="*/ 133833 h 397025"/>
              <a:gd name="connsiteX7" fmla="*/ 433327 w 433618"/>
              <a:gd name="connsiteY7" fmla="*/ 239637 h 397025"/>
              <a:gd name="connsiteX8" fmla="*/ 419900 w 433618"/>
              <a:gd name="connsiteY8" fmla="*/ 265297 h 397025"/>
              <a:gd name="connsiteX9" fmla="*/ 392693 w 433618"/>
              <a:gd name="connsiteY9" fmla="*/ 309024 h 397025"/>
              <a:gd name="connsiteX10" fmla="*/ 294833 w 433618"/>
              <a:gd name="connsiteY10" fmla="*/ 396972 h 3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618" h="397025">
                <a:moveTo>
                  <a:pt x="294833" y="396972"/>
                </a:moveTo>
                <a:cubicBezTo>
                  <a:pt x="198731" y="396972"/>
                  <a:pt x="195849" y="396972"/>
                  <a:pt x="194162" y="301854"/>
                </a:cubicBezTo>
                <a:cubicBezTo>
                  <a:pt x="193248" y="251940"/>
                  <a:pt x="181226" y="219179"/>
                  <a:pt x="133210" y="194995"/>
                </a:cubicBezTo>
                <a:cubicBezTo>
                  <a:pt x="80133" y="168281"/>
                  <a:pt x="41115" y="121952"/>
                  <a:pt x="11729" y="69507"/>
                </a:cubicBezTo>
                <a:cubicBezTo>
                  <a:pt x="832" y="50034"/>
                  <a:pt x="-8729" y="28662"/>
                  <a:pt x="13346" y="10735"/>
                </a:cubicBezTo>
                <a:cubicBezTo>
                  <a:pt x="35842" y="-7614"/>
                  <a:pt x="58972" y="-935"/>
                  <a:pt x="74930" y="19382"/>
                </a:cubicBezTo>
                <a:cubicBezTo>
                  <a:pt x="142068" y="104658"/>
                  <a:pt x="230085" y="135380"/>
                  <a:pt x="336733" y="133833"/>
                </a:cubicBezTo>
                <a:cubicBezTo>
                  <a:pt x="411112" y="132778"/>
                  <a:pt x="436702" y="167156"/>
                  <a:pt x="433327" y="239637"/>
                </a:cubicBezTo>
                <a:cubicBezTo>
                  <a:pt x="432835" y="250815"/>
                  <a:pt x="433820" y="264383"/>
                  <a:pt x="419900" y="265297"/>
                </a:cubicBezTo>
                <a:cubicBezTo>
                  <a:pt x="388616" y="267265"/>
                  <a:pt x="392763" y="289270"/>
                  <a:pt x="392693" y="309024"/>
                </a:cubicBezTo>
                <a:cubicBezTo>
                  <a:pt x="392271" y="406673"/>
                  <a:pt x="399723" y="396339"/>
                  <a:pt x="294833" y="396972"/>
                </a:cubicBezTo>
                <a:close/>
              </a:path>
            </a:pathLst>
          </a:custGeom>
          <a:solidFill>
            <a:srgbClr val="7BC6E1"/>
          </a:solidFill>
          <a:ln w="7019" cap="flat">
            <a:noFill/>
            <a:prstDash val="solid"/>
            <a:miter/>
          </a:ln>
        </p:spPr>
        <p:txBody>
          <a:bodyPr rtlCol="0" anchor="ctr"/>
          <a:lstStyle/>
          <a:p>
            <a:endParaRPr lang="LID4096"/>
          </a:p>
        </p:txBody>
      </p:sp>
      <p:sp>
        <p:nvSpPr>
          <p:cNvPr id="169" name="Forma libre: forma 168">
            <a:extLst>
              <a:ext uri="{FF2B5EF4-FFF2-40B4-BE49-F238E27FC236}">
                <a16:creationId xmlns:a16="http://schemas.microsoft.com/office/drawing/2014/main" id="{149EB9BC-1614-4990-9B89-4B6227E2CA36}"/>
              </a:ext>
            </a:extLst>
          </p:cNvPr>
          <p:cNvSpPr/>
          <p:nvPr/>
        </p:nvSpPr>
        <p:spPr>
          <a:xfrm>
            <a:off x="10705041" y="1217518"/>
            <a:ext cx="504906" cy="377166"/>
          </a:xfrm>
          <a:custGeom>
            <a:avLst/>
            <a:gdLst>
              <a:gd name="connsiteX0" fmla="*/ 332029 w 504906"/>
              <a:gd name="connsiteY0" fmla="*/ 377166 h 377166"/>
              <a:gd name="connsiteX1" fmla="*/ 203517 w 504906"/>
              <a:gd name="connsiteY1" fmla="*/ 359661 h 377166"/>
              <a:gd name="connsiteX2" fmla="*/ 186153 w 504906"/>
              <a:gd name="connsiteY2" fmla="*/ 330627 h 377166"/>
              <a:gd name="connsiteX3" fmla="*/ 139613 w 504906"/>
              <a:gd name="connsiteY3" fmla="*/ 262013 h 377166"/>
              <a:gd name="connsiteX4" fmla="*/ 13141 w 504906"/>
              <a:gd name="connsiteY4" fmla="*/ 127104 h 377166"/>
              <a:gd name="connsiteX5" fmla="*/ 11383 w 504906"/>
              <a:gd name="connsiteY5" fmla="*/ 72901 h 377166"/>
              <a:gd name="connsiteX6" fmla="*/ 68046 w 504906"/>
              <a:gd name="connsiteY6" fmla="*/ 82111 h 377166"/>
              <a:gd name="connsiteX7" fmla="*/ 132935 w 504906"/>
              <a:gd name="connsiteY7" fmla="*/ 142008 h 377166"/>
              <a:gd name="connsiteX8" fmla="*/ 378849 w 504906"/>
              <a:gd name="connsiteY8" fmla="*/ 122886 h 377166"/>
              <a:gd name="connsiteX9" fmla="*/ 434528 w 504906"/>
              <a:gd name="connsiteY9" fmla="*/ 31986 h 377166"/>
              <a:gd name="connsiteX10" fmla="*/ 483880 w 504906"/>
              <a:gd name="connsiteY10" fmla="*/ 2600 h 377166"/>
              <a:gd name="connsiteX11" fmla="*/ 501525 w 504906"/>
              <a:gd name="connsiteY11" fmla="*/ 53358 h 377166"/>
              <a:gd name="connsiteX12" fmla="*/ 427006 w 504906"/>
              <a:gd name="connsiteY12" fmla="*/ 211888 h 377166"/>
              <a:gd name="connsiteX13" fmla="*/ 392488 w 504906"/>
              <a:gd name="connsiteY13" fmla="*/ 319449 h 377166"/>
              <a:gd name="connsiteX14" fmla="*/ 332029 w 504906"/>
              <a:gd name="connsiteY14" fmla="*/ 377096 h 3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906" h="377166">
                <a:moveTo>
                  <a:pt x="332029" y="377166"/>
                </a:moveTo>
                <a:cubicBezTo>
                  <a:pt x="295753" y="367324"/>
                  <a:pt x="251111" y="354951"/>
                  <a:pt x="203517" y="359661"/>
                </a:cubicBezTo>
                <a:cubicBezTo>
                  <a:pt x="189386" y="361067"/>
                  <a:pt x="185731" y="342367"/>
                  <a:pt x="186153" y="330627"/>
                </a:cubicBezTo>
                <a:cubicBezTo>
                  <a:pt x="187559" y="295406"/>
                  <a:pt x="165765" y="278744"/>
                  <a:pt x="139613" y="262013"/>
                </a:cubicBezTo>
                <a:cubicBezTo>
                  <a:pt x="86325" y="227916"/>
                  <a:pt x="47307" y="179549"/>
                  <a:pt x="13141" y="127104"/>
                </a:cubicBezTo>
                <a:cubicBezTo>
                  <a:pt x="1752" y="109528"/>
                  <a:pt x="-8793" y="90266"/>
                  <a:pt x="11383" y="72901"/>
                </a:cubicBezTo>
                <a:cubicBezTo>
                  <a:pt x="32474" y="54764"/>
                  <a:pt x="50682" y="64676"/>
                  <a:pt x="68046" y="82111"/>
                </a:cubicBezTo>
                <a:cubicBezTo>
                  <a:pt x="88785" y="102990"/>
                  <a:pt x="110157" y="123378"/>
                  <a:pt x="132935" y="142008"/>
                </a:cubicBezTo>
                <a:cubicBezTo>
                  <a:pt x="219687" y="212731"/>
                  <a:pt x="303556" y="205842"/>
                  <a:pt x="378849" y="122886"/>
                </a:cubicBezTo>
                <a:cubicBezTo>
                  <a:pt x="403174" y="96101"/>
                  <a:pt x="421100" y="65309"/>
                  <a:pt x="434528" y="31986"/>
                </a:cubicBezTo>
                <a:cubicBezTo>
                  <a:pt x="443738" y="9068"/>
                  <a:pt x="457798" y="-6399"/>
                  <a:pt x="483880" y="2600"/>
                </a:cubicBezTo>
                <a:cubicBezTo>
                  <a:pt x="509048" y="11317"/>
                  <a:pt x="506798" y="32759"/>
                  <a:pt x="501525" y="53358"/>
                </a:cubicBezTo>
                <a:cubicBezTo>
                  <a:pt x="486762" y="110935"/>
                  <a:pt x="468554" y="168441"/>
                  <a:pt x="427006" y="211888"/>
                </a:cubicBezTo>
                <a:cubicBezTo>
                  <a:pt x="396214" y="244086"/>
                  <a:pt x="382927" y="275651"/>
                  <a:pt x="392488" y="319449"/>
                </a:cubicBezTo>
                <a:cubicBezTo>
                  <a:pt x="401065" y="359099"/>
                  <a:pt x="379904" y="377307"/>
                  <a:pt x="332029" y="377096"/>
                </a:cubicBezTo>
                <a:close/>
              </a:path>
            </a:pathLst>
          </a:custGeom>
          <a:solidFill>
            <a:srgbClr val="7BC6E1"/>
          </a:solidFill>
          <a:ln w="7019" cap="flat">
            <a:noFill/>
            <a:prstDash val="solid"/>
            <a:miter/>
          </a:ln>
        </p:spPr>
        <p:txBody>
          <a:bodyPr rtlCol="0" anchor="ctr"/>
          <a:lstStyle/>
          <a:p>
            <a:endParaRPr lang="LID4096"/>
          </a:p>
        </p:txBody>
      </p:sp>
      <p:sp>
        <p:nvSpPr>
          <p:cNvPr id="170" name="Forma libre: forma 169">
            <a:extLst>
              <a:ext uri="{FF2B5EF4-FFF2-40B4-BE49-F238E27FC236}">
                <a16:creationId xmlns:a16="http://schemas.microsoft.com/office/drawing/2014/main" id="{664EC97E-AB17-4550-9862-C02766993F7C}"/>
              </a:ext>
            </a:extLst>
          </p:cNvPr>
          <p:cNvSpPr/>
          <p:nvPr/>
        </p:nvSpPr>
        <p:spPr>
          <a:xfrm>
            <a:off x="10775912" y="4875757"/>
            <a:ext cx="367067" cy="276182"/>
          </a:xfrm>
          <a:custGeom>
            <a:avLst/>
            <a:gdLst>
              <a:gd name="connsiteX0" fmla="*/ 348963 w 367067"/>
              <a:gd name="connsiteY0" fmla="*/ 68303 h 276182"/>
              <a:gd name="connsiteX1" fmla="*/ 276061 w 367067"/>
              <a:gd name="connsiteY1" fmla="*/ 193229 h 276182"/>
              <a:gd name="connsiteX2" fmla="*/ 259540 w 367067"/>
              <a:gd name="connsiteY2" fmla="*/ 265710 h 276182"/>
              <a:gd name="connsiteX3" fmla="*/ 140660 w 367067"/>
              <a:gd name="connsiteY3" fmla="*/ 268030 h 276182"/>
              <a:gd name="connsiteX4" fmla="*/ 123366 w 367067"/>
              <a:gd name="connsiteY4" fmla="*/ 238081 h 276182"/>
              <a:gd name="connsiteX5" fmla="*/ 117320 w 367067"/>
              <a:gd name="connsiteY5" fmla="*/ 194284 h 276182"/>
              <a:gd name="connsiteX6" fmla="*/ 110009 w 367067"/>
              <a:gd name="connsiteY6" fmla="*/ 215585 h 276182"/>
              <a:gd name="connsiteX7" fmla="*/ 44909 w 367067"/>
              <a:gd name="connsiteY7" fmla="*/ 273514 h 276182"/>
              <a:gd name="connsiteX8" fmla="*/ 198 w 367067"/>
              <a:gd name="connsiteY8" fmla="*/ 230137 h 276182"/>
              <a:gd name="connsiteX9" fmla="*/ 8704 w 367067"/>
              <a:gd name="connsiteY9" fmla="*/ 114773 h 276182"/>
              <a:gd name="connsiteX10" fmla="*/ 113172 w 367067"/>
              <a:gd name="connsiteY10" fmla="*/ 16913 h 276182"/>
              <a:gd name="connsiteX11" fmla="*/ 333427 w 367067"/>
              <a:gd name="connsiteY11" fmla="*/ 13890 h 276182"/>
              <a:gd name="connsiteX12" fmla="*/ 348471 w 367067"/>
              <a:gd name="connsiteY12" fmla="*/ 68655 h 276182"/>
              <a:gd name="connsiteX13" fmla="*/ 348963 w 367067"/>
              <a:gd name="connsiteY13" fmla="*/ 68233 h 27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067" h="276182">
                <a:moveTo>
                  <a:pt x="348963" y="68303"/>
                </a:moveTo>
                <a:cubicBezTo>
                  <a:pt x="293214" y="91644"/>
                  <a:pt x="283232" y="141276"/>
                  <a:pt x="276061" y="193229"/>
                </a:cubicBezTo>
                <a:cubicBezTo>
                  <a:pt x="272616" y="218256"/>
                  <a:pt x="287590" y="253477"/>
                  <a:pt x="259540" y="265710"/>
                </a:cubicBezTo>
                <a:cubicBezTo>
                  <a:pt x="222702" y="281880"/>
                  <a:pt x="180380" y="276607"/>
                  <a:pt x="140660" y="268030"/>
                </a:cubicBezTo>
                <a:cubicBezTo>
                  <a:pt x="126319" y="264937"/>
                  <a:pt x="125264" y="250806"/>
                  <a:pt x="123366" y="238081"/>
                </a:cubicBezTo>
                <a:cubicBezTo>
                  <a:pt x="121257" y="223670"/>
                  <a:pt x="127935" y="207781"/>
                  <a:pt x="117320" y="194284"/>
                </a:cubicBezTo>
                <a:cubicBezTo>
                  <a:pt x="108673" y="199978"/>
                  <a:pt x="110430" y="208344"/>
                  <a:pt x="110009" y="215585"/>
                </a:cubicBezTo>
                <a:cubicBezTo>
                  <a:pt x="106564" y="274428"/>
                  <a:pt x="104314" y="275482"/>
                  <a:pt x="44909" y="273514"/>
                </a:cubicBezTo>
                <a:cubicBezTo>
                  <a:pt x="15031" y="272529"/>
                  <a:pt x="-2052" y="263742"/>
                  <a:pt x="198" y="230137"/>
                </a:cubicBezTo>
                <a:cubicBezTo>
                  <a:pt x="2799" y="191683"/>
                  <a:pt x="-4724" y="152384"/>
                  <a:pt x="8704" y="114773"/>
                </a:cubicBezTo>
                <a:cubicBezTo>
                  <a:pt x="26631" y="64367"/>
                  <a:pt x="62555" y="32661"/>
                  <a:pt x="113172" y="16913"/>
                </a:cubicBezTo>
                <a:cubicBezTo>
                  <a:pt x="186286" y="-5865"/>
                  <a:pt x="259470" y="-4389"/>
                  <a:pt x="333427" y="13890"/>
                </a:cubicBezTo>
                <a:cubicBezTo>
                  <a:pt x="374061" y="23943"/>
                  <a:pt x="376381" y="41378"/>
                  <a:pt x="348471" y="68655"/>
                </a:cubicBezTo>
                <a:cubicBezTo>
                  <a:pt x="348471" y="68655"/>
                  <a:pt x="348963" y="68233"/>
                  <a:pt x="348963" y="68233"/>
                </a:cubicBezTo>
                <a:close/>
              </a:path>
            </a:pathLst>
          </a:custGeom>
          <a:solidFill>
            <a:srgbClr val="7BC6E1"/>
          </a:solidFill>
          <a:ln w="7019" cap="flat">
            <a:noFill/>
            <a:prstDash val="solid"/>
            <a:miter/>
          </a:ln>
        </p:spPr>
        <p:txBody>
          <a:bodyPr rtlCol="0" anchor="ctr"/>
          <a:lstStyle/>
          <a:p>
            <a:endParaRPr lang="LID4096"/>
          </a:p>
        </p:txBody>
      </p:sp>
      <p:sp>
        <p:nvSpPr>
          <p:cNvPr id="171" name="Forma libre: forma 170">
            <a:extLst>
              <a:ext uri="{FF2B5EF4-FFF2-40B4-BE49-F238E27FC236}">
                <a16:creationId xmlns:a16="http://schemas.microsoft.com/office/drawing/2014/main" id="{14C14C2A-343A-417D-91A6-E0A19DDBC651}"/>
              </a:ext>
            </a:extLst>
          </p:cNvPr>
          <p:cNvSpPr/>
          <p:nvPr/>
        </p:nvSpPr>
        <p:spPr>
          <a:xfrm>
            <a:off x="8463835" y="3480043"/>
            <a:ext cx="379822" cy="564931"/>
          </a:xfrm>
          <a:custGeom>
            <a:avLst/>
            <a:gdLst>
              <a:gd name="connsiteX0" fmla="*/ 182561 w 379822"/>
              <a:gd name="connsiteY0" fmla="*/ 564791 h 564931"/>
              <a:gd name="connsiteX1" fmla="*/ 153807 w 379822"/>
              <a:gd name="connsiteY1" fmla="*/ 516775 h 564931"/>
              <a:gd name="connsiteX2" fmla="*/ 187411 w 379822"/>
              <a:gd name="connsiteY2" fmla="*/ 445137 h 564931"/>
              <a:gd name="connsiteX3" fmla="*/ 178342 w 379822"/>
              <a:gd name="connsiteY3" fmla="*/ 388053 h 564931"/>
              <a:gd name="connsiteX4" fmla="*/ 108533 w 379822"/>
              <a:gd name="connsiteY4" fmla="*/ 260455 h 564931"/>
              <a:gd name="connsiteX5" fmla="*/ 78233 w 379822"/>
              <a:gd name="connsiteY5" fmla="*/ 203863 h 564931"/>
              <a:gd name="connsiteX6" fmla="*/ 6033 w 379822"/>
              <a:gd name="connsiteY6" fmla="*/ 64947 h 564931"/>
              <a:gd name="connsiteX7" fmla="*/ 22765 w 379822"/>
              <a:gd name="connsiteY7" fmla="*/ 1746 h 564931"/>
              <a:gd name="connsiteX8" fmla="*/ 68391 w 379822"/>
              <a:gd name="connsiteY8" fmla="*/ 43294 h 564931"/>
              <a:gd name="connsiteX9" fmla="*/ 219539 w 379822"/>
              <a:gd name="connsiteY9" fmla="*/ 146426 h 564931"/>
              <a:gd name="connsiteX10" fmla="*/ 311072 w 379822"/>
              <a:gd name="connsiteY10" fmla="*/ 94333 h 564931"/>
              <a:gd name="connsiteX11" fmla="*/ 370266 w 379822"/>
              <a:gd name="connsiteY11" fmla="*/ 79780 h 564931"/>
              <a:gd name="connsiteX12" fmla="*/ 358666 w 379822"/>
              <a:gd name="connsiteY12" fmla="*/ 141505 h 564931"/>
              <a:gd name="connsiteX13" fmla="*/ 258275 w 379822"/>
              <a:gd name="connsiteY13" fmla="*/ 222774 h 564931"/>
              <a:gd name="connsiteX14" fmla="*/ 235990 w 379822"/>
              <a:gd name="connsiteY14" fmla="*/ 273672 h 564931"/>
              <a:gd name="connsiteX15" fmla="*/ 274163 w 379822"/>
              <a:gd name="connsiteY15" fmla="*/ 348051 h 564931"/>
              <a:gd name="connsiteX16" fmla="*/ 271773 w 379822"/>
              <a:gd name="connsiteY16" fmla="*/ 458635 h 564931"/>
              <a:gd name="connsiteX17" fmla="*/ 219328 w 379822"/>
              <a:gd name="connsiteY17" fmla="*/ 541169 h 564931"/>
              <a:gd name="connsiteX18" fmla="*/ 182490 w 379822"/>
              <a:gd name="connsiteY18" fmla="*/ 564931 h 5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822" h="564931">
                <a:moveTo>
                  <a:pt x="182561" y="564791"/>
                </a:moveTo>
                <a:cubicBezTo>
                  <a:pt x="158166" y="560854"/>
                  <a:pt x="144035" y="544966"/>
                  <a:pt x="153807" y="516775"/>
                </a:cubicBezTo>
                <a:cubicBezTo>
                  <a:pt x="162454" y="491958"/>
                  <a:pt x="174195" y="467915"/>
                  <a:pt x="187411" y="445137"/>
                </a:cubicBezTo>
                <a:cubicBezTo>
                  <a:pt x="200698" y="422289"/>
                  <a:pt x="198308" y="404573"/>
                  <a:pt x="178342" y="388053"/>
                </a:cubicBezTo>
                <a:cubicBezTo>
                  <a:pt x="138200" y="354800"/>
                  <a:pt x="116336" y="311705"/>
                  <a:pt x="108533" y="260455"/>
                </a:cubicBezTo>
                <a:cubicBezTo>
                  <a:pt x="105229" y="238591"/>
                  <a:pt x="93418" y="220524"/>
                  <a:pt x="78233" y="203863"/>
                </a:cubicBezTo>
                <a:cubicBezTo>
                  <a:pt x="42168" y="164072"/>
                  <a:pt x="16649" y="118235"/>
                  <a:pt x="6033" y="64947"/>
                </a:cubicBezTo>
                <a:cubicBezTo>
                  <a:pt x="1253" y="40974"/>
                  <a:pt x="-10698" y="11728"/>
                  <a:pt x="22765" y="1746"/>
                </a:cubicBezTo>
                <a:cubicBezTo>
                  <a:pt x="53768" y="-7534"/>
                  <a:pt x="59533" y="22203"/>
                  <a:pt x="68391" y="43294"/>
                </a:cubicBezTo>
                <a:cubicBezTo>
                  <a:pt x="102768" y="125617"/>
                  <a:pt x="146847" y="155636"/>
                  <a:pt x="219539" y="146426"/>
                </a:cubicBezTo>
                <a:cubicBezTo>
                  <a:pt x="257291" y="141646"/>
                  <a:pt x="284076" y="117813"/>
                  <a:pt x="311072" y="94333"/>
                </a:cubicBezTo>
                <a:cubicBezTo>
                  <a:pt x="328506" y="79148"/>
                  <a:pt x="347207" y="56300"/>
                  <a:pt x="370266" y="79780"/>
                </a:cubicBezTo>
                <a:cubicBezTo>
                  <a:pt x="391286" y="101293"/>
                  <a:pt x="373148" y="122735"/>
                  <a:pt x="358666" y="141505"/>
                </a:cubicBezTo>
                <a:cubicBezTo>
                  <a:pt x="331600" y="176586"/>
                  <a:pt x="298980" y="205690"/>
                  <a:pt x="258275" y="222774"/>
                </a:cubicBezTo>
                <a:cubicBezTo>
                  <a:pt x="231701" y="233952"/>
                  <a:pt x="228467" y="248785"/>
                  <a:pt x="235990" y="273672"/>
                </a:cubicBezTo>
                <a:cubicBezTo>
                  <a:pt x="244285" y="301019"/>
                  <a:pt x="258908" y="324922"/>
                  <a:pt x="274163" y="348051"/>
                </a:cubicBezTo>
                <a:cubicBezTo>
                  <a:pt x="299542" y="386436"/>
                  <a:pt x="301440" y="421024"/>
                  <a:pt x="271773" y="458635"/>
                </a:cubicBezTo>
                <a:cubicBezTo>
                  <a:pt x="251667" y="484084"/>
                  <a:pt x="236693" y="513541"/>
                  <a:pt x="219328" y="541169"/>
                </a:cubicBezTo>
                <a:cubicBezTo>
                  <a:pt x="211665" y="553331"/>
                  <a:pt x="202456" y="563666"/>
                  <a:pt x="182490" y="564931"/>
                </a:cubicBezTo>
                <a:close/>
              </a:path>
            </a:pathLst>
          </a:custGeom>
          <a:solidFill>
            <a:srgbClr val="7BC6E1"/>
          </a:solidFill>
          <a:ln w="7019" cap="flat">
            <a:noFill/>
            <a:prstDash val="solid"/>
            <a:miter/>
          </a:ln>
        </p:spPr>
        <p:txBody>
          <a:bodyPr rtlCol="0" anchor="ctr"/>
          <a:lstStyle/>
          <a:p>
            <a:endParaRPr lang="LID4096"/>
          </a:p>
        </p:txBody>
      </p:sp>
      <p:sp>
        <p:nvSpPr>
          <p:cNvPr id="172" name="Forma libre: forma 171">
            <a:extLst>
              <a:ext uri="{FF2B5EF4-FFF2-40B4-BE49-F238E27FC236}">
                <a16:creationId xmlns:a16="http://schemas.microsoft.com/office/drawing/2014/main" id="{189B1B9F-CD57-4EC7-A141-6BD1B7F24061}"/>
              </a:ext>
            </a:extLst>
          </p:cNvPr>
          <p:cNvSpPr/>
          <p:nvPr/>
        </p:nvSpPr>
        <p:spPr>
          <a:xfrm>
            <a:off x="6538627" y="3640195"/>
            <a:ext cx="386832" cy="438589"/>
          </a:xfrm>
          <a:custGeom>
            <a:avLst/>
            <a:gdLst>
              <a:gd name="connsiteX0" fmla="*/ 264041 w 386832"/>
              <a:gd name="connsiteY0" fmla="*/ 15520 h 438589"/>
              <a:gd name="connsiteX1" fmla="*/ 281335 w 386832"/>
              <a:gd name="connsiteY1" fmla="*/ 53483 h 438589"/>
              <a:gd name="connsiteX2" fmla="*/ 364994 w 386832"/>
              <a:gd name="connsiteY2" fmla="*/ 169269 h 438589"/>
              <a:gd name="connsiteX3" fmla="*/ 383764 w 386832"/>
              <a:gd name="connsiteY3" fmla="*/ 210747 h 438589"/>
              <a:gd name="connsiteX4" fmla="*/ 340318 w 386832"/>
              <a:gd name="connsiteY4" fmla="*/ 226354 h 438589"/>
              <a:gd name="connsiteX5" fmla="*/ 227273 w 386832"/>
              <a:gd name="connsiteY5" fmla="*/ 185720 h 438589"/>
              <a:gd name="connsiteX6" fmla="*/ 243231 w 386832"/>
              <a:gd name="connsiteY6" fmla="*/ 229588 h 438589"/>
              <a:gd name="connsiteX7" fmla="*/ 272196 w 386832"/>
              <a:gd name="connsiteY7" fmla="*/ 325620 h 438589"/>
              <a:gd name="connsiteX8" fmla="*/ 258135 w 386832"/>
              <a:gd name="connsiteY8" fmla="*/ 408294 h 438589"/>
              <a:gd name="connsiteX9" fmla="*/ 218696 w 386832"/>
              <a:gd name="connsiteY9" fmla="*/ 438102 h 438589"/>
              <a:gd name="connsiteX10" fmla="*/ 188888 w 386832"/>
              <a:gd name="connsiteY10" fmla="*/ 402460 h 438589"/>
              <a:gd name="connsiteX11" fmla="*/ 188818 w 386832"/>
              <a:gd name="connsiteY11" fmla="*/ 388540 h 438589"/>
              <a:gd name="connsiteX12" fmla="*/ 132014 w 386832"/>
              <a:gd name="connsiteY12" fmla="*/ 254123 h 438589"/>
              <a:gd name="connsiteX13" fmla="*/ 118235 w 386832"/>
              <a:gd name="connsiteY13" fmla="*/ 144382 h 438589"/>
              <a:gd name="connsiteX14" fmla="*/ 123649 w 386832"/>
              <a:gd name="connsiteY14" fmla="*/ 95945 h 438589"/>
              <a:gd name="connsiteX15" fmla="*/ 71555 w 386832"/>
              <a:gd name="connsiteY15" fmla="*/ 122167 h 438589"/>
              <a:gd name="connsiteX16" fmla="*/ 53066 w 386832"/>
              <a:gd name="connsiteY16" fmla="*/ 149093 h 438589"/>
              <a:gd name="connsiteX17" fmla="*/ 16087 w 386832"/>
              <a:gd name="connsiteY17" fmla="*/ 158794 h 438589"/>
              <a:gd name="connsiteX18" fmla="*/ 832 w 386832"/>
              <a:gd name="connsiteY18" fmla="*/ 123433 h 438589"/>
              <a:gd name="connsiteX19" fmla="*/ 106003 w 386832"/>
              <a:gd name="connsiteY19" fmla="*/ 16715 h 438589"/>
              <a:gd name="connsiteX20" fmla="*/ 243864 w 386832"/>
              <a:gd name="connsiteY20" fmla="*/ 5186 h 438589"/>
              <a:gd name="connsiteX21" fmla="*/ 264111 w 386832"/>
              <a:gd name="connsiteY21" fmla="*/ 15731 h 43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832" h="438589">
                <a:moveTo>
                  <a:pt x="264041" y="15520"/>
                </a:moveTo>
                <a:cubicBezTo>
                  <a:pt x="270016" y="28174"/>
                  <a:pt x="279718" y="40336"/>
                  <a:pt x="281335" y="53483"/>
                </a:cubicBezTo>
                <a:cubicBezTo>
                  <a:pt x="287943" y="108107"/>
                  <a:pt x="307276" y="151202"/>
                  <a:pt x="364994" y="169269"/>
                </a:cubicBezTo>
                <a:cubicBezTo>
                  <a:pt x="382569" y="174753"/>
                  <a:pt x="392130" y="191133"/>
                  <a:pt x="383764" y="210747"/>
                </a:cubicBezTo>
                <a:cubicBezTo>
                  <a:pt x="375328" y="230502"/>
                  <a:pt x="358245" y="231275"/>
                  <a:pt x="340318" y="226354"/>
                </a:cubicBezTo>
                <a:cubicBezTo>
                  <a:pt x="301793" y="215809"/>
                  <a:pt x="261650" y="209693"/>
                  <a:pt x="227273" y="185720"/>
                </a:cubicBezTo>
                <a:cubicBezTo>
                  <a:pt x="213845" y="208849"/>
                  <a:pt x="231350" y="219957"/>
                  <a:pt x="243231" y="229588"/>
                </a:cubicBezTo>
                <a:cubicBezTo>
                  <a:pt x="275289" y="255600"/>
                  <a:pt x="281335" y="287306"/>
                  <a:pt x="272196" y="325620"/>
                </a:cubicBezTo>
                <a:cubicBezTo>
                  <a:pt x="265728" y="352756"/>
                  <a:pt x="263127" y="380807"/>
                  <a:pt x="258135" y="408294"/>
                </a:cubicBezTo>
                <a:cubicBezTo>
                  <a:pt x="254198" y="429947"/>
                  <a:pt x="241474" y="441125"/>
                  <a:pt x="218696" y="438102"/>
                </a:cubicBezTo>
                <a:cubicBezTo>
                  <a:pt x="198028" y="435361"/>
                  <a:pt x="190224" y="421441"/>
                  <a:pt x="188888" y="402460"/>
                </a:cubicBezTo>
                <a:cubicBezTo>
                  <a:pt x="188537" y="397820"/>
                  <a:pt x="187553" y="392828"/>
                  <a:pt x="188818" y="388540"/>
                </a:cubicBezTo>
                <a:cubicBezTo>
                  <a:pt x="206393" y="328151"/>
                  <a:pt x="177429" y="288430"/>
                  <a:pt x="132014" y="254123"/>
                </a:cubicBezTo>
                <a:cubicBezTo>
                  <a:pt x="90888" y="223050"/>
                  <a:pt x="103050" y="184314"/>
                  <a:pt x="118235" y="144382"/>
                </a:cubicBezTo>
                <a:cubicBezTo>
                  <a:pt x="123930" y="129338"/>
                  <a:pt x="145372" y="108599"/>
                  <a:pt x="123649" y="95945"/>
                </a:cubicBezTo>
                <a:cubicBezTo>
                  <a:pt x="101011" y="82798"/>
                  <a:pt x="83647" y="101991"/>
                  <a:pt x="71555" y="122167"/>
                </a:cubicBezTo>
                <a:cubicBezTo>
                  <a:pt x="66001" y="131517"/>
                  <a:pt x="59674" y="140446"/>
                  <a:pt x="53066" y="149093"/>
                </a:cubicBezTo>
                <a:cubicBezTo>
                  <a:pt x="43435" y="161817"/>
                  <a:pt x="30851" y="165895"/>
                  <a:pt x="16087" y="158794"/>
                </a:cubicBezTo>
                <a:cubicBezTo>
                  <a:pt x="1043" y="151553"/>
                  <a:pt x="-1699" y="138688"/>
                  <a:pt x="832" y="123433"/>
                </a:cubicBezTo>
                <a:cubicBezTo>
                  <a:pt x="9760" y="69019"/>
                  <a:pt x="49410" y="27120"/>
                  <a:pt x="106003" y="16715"/>
                </a:cubicBezTo>
                <a:cubicBezTo>
                  <a:pt x="151418" y="8349"/>
                  <a:pt x="196411" y="-8523"/>
                  <a:pt x="243864" y="5186"/>
                </a:cubicBezTo>
                <a:cubicBezTo>
                  <a:pt x="250613" y="8701"/>
                  <a:pt x="257362" y="12216"/>
                  <a:pt x="264111" y="15731"/>
                </a:cubicBezTo>
                <a:close/>
              </a:path>
            </a:pathLst>
          </a:custGeom>
          <a:solidFill>
            <a:srgbClr val="7BC6E1"/>
          </a:solidFill>
          <a:ln w="7019" cap="flat">
            <a:noFill/>
            <a:prstDash val="solid"/>
            <a:miter/>
          </a:ln>
        </p:spPr>
        <p:txBody>
          <a:bodyPr rtlCol="0" anchor="ctr"/>
          <a:lstStyle/>
          <a:p>
            <a:endParaRPr lang="LID4096"/>
          </a:p>
        </p:txBody>
      </p:sp>
      <p:sp>
        <p:nvSpPr>
          <p:cNvPr id="173" name="Forma libre: forma 172">
            <a:extLst>
              <a:ext uri="{FF2B5EF4-FFF2-40B4-BE49-F238E27FC236}">
                <a16:creationId xmlns:a16="http://schemas.microsoft.com/office/drawing/2014/main" id="{867CCEFB-7168-46D8-B26F-8AA4D5BBEC23}"/>
              </a:ext>
            </a:extLst>
          </p:cNvPr>
          <p:cNvSpPr/>
          <p:nvPr/>
        </p:nvSpPr>
        <p:spPr>
          <a:xfrm>
            <a:off x="9809205" y="2422792"/>
            <a:ext cx="317791" cy="440963"/>
          </a:xfrm>
          <a:custGeom>
            <a:avLst/>
            <a:gdLst>
              <a:gd name="connsiteX0" fmla="*/ 112952 w 317791"/>
              <a:gd name="connsiteY0" fmla="*/ 3138 h 440963"/>
              <a:gd name="connsiteX1" fmla="*/ 290253 w 317791"/>
              <a:gd name="connsiteY1" fmla="*/ 91507 h 440963"/>
              <a:gd name="connsiteX2" fmla="*/ 316545 w 317791"/>
              <a:gd name="connsiteY2" fmla="*/ 133617 h 440963"/>
              <a:gd name="connsiteX3" fmla="*/ 277739 w 317791"/>
              <a:gd name="connsiteY3" fmla="*/ 159067 h 440963"/>
              <a:gd name="connsiteX4" fmla="*/ 156398 w 317791"/>
              <a:gd name="connsiteY4" fmla="*/ 132774 h 440963"/>
              <a:gd name="connsiteX5" fmla="*/ 125747 w 317791"/>
              <a:gd name="connsiteY5" fmla="*/ 133196 h 440963"/>
              <a:gd name="connsiteX6" fmla="*/ 136433 w 317791"/>
              <a:gd name="connsiteY6" fmla="*/ 169682 h 440963"/>
              <a:gd name="connsiteX7" fmla="*/ 197525 w 317791"/>
              <a:gd name="connsiteY7" fmla="*/ 203356 h 440963"/>
              <a:gd name="connsiteX8" fmla="*/ 236823 w 317791"/>
              <a:gd name="connsiteY8" fmla="*/ 286383 h 440963"/>
              <a:gd name="connsiteX9" fmla="*/ 215733 w 317791"/>
              <a:gd name="connsiteY9" fmla="*/ 400623 h 440963"/>
              <a:gd name="connsiteX10" fmla="*/ 167928 w 317791"/>
              <a:gd name="connsiteY10" fmla="*/ 440413 h 440963"/>
              <a:gd name="connsiteX11" fmla="*/ 137206 w 317791"/>
              <a:gd name="connsiteY11" fmla="*/ 392046 h 440963"/>
              <a:gd name="connsiteX12" fmla="*/ 48345 w 317791"/>
              <a:gd name="connsiteY12" fmla="*/ 250037 h 440963"/>
              <a:gd name="connsiteX13" fmla="*/ 118 w 317791"/>
              <a:gd name="connsiteY13" fmla="*/ 177486 h 440963"/>
              <a:gd name="connsiteX14" fmla="*/ 29856 w 317791"/>
              <a:gd name="connsiteY14" fmla="*/ 37656 h 440963"/>
              <a:gd name="connsiteX15" fmla="*/ 109015 w 317791"/>
              <a:gd name="connsiteY15" fmla="*/ 115 h 440963"/>
              <a:gd name="connsiteX16" fmla="*/ 112952 w 317791"/>
              <a:gd name="connsiteY16" fmla="*/ 3068 h 44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791" h="440963">
                <a:moveTo>
                  <a:pt x="112952" y="3138"/>
                </a:moveTo>
                <a:cubicBezTo>
                  <a:pt x="170670" y="35195"/>
                  <a:pt x="220443" y="82438"/>
                  <a:pt x="290253" y="91507"/>
                </a:cubicBezTo>
                <a:cubicBezTo>
                  <a:pt x="310570" y="94178"/>
                  <a:pt x="321677" y="111683"/>
                  <a:pt x="316545" y="133617"/>
                </a:cubicBezTo>
                <a:cubicBezTo>
                  <a:pt x="311905" y="153442"/>
                  <a:pt x="296228" y="161879"/>
                  <a:pt x="277739" y="159067"/>
                </a:cubicBezTo>
                <a:cubicBezTo>
                  <a:pt x="236823" y="152880"/>
                  <a:pt x="193518" y="157801"/>
                  <a:pt x="156398" y="132774"/>
                </a:cubicBezTo>
                <a:cubicBezTo>
                  <a:pt x="147259" y="126587"/>
                  <a:pt x="134324" y="114566"/>
                  <a:pt x="125747" y="133196"/>
                </a:cubicBezTo>
                <a:cubicBezTo>
                  <a:pt x="119350" y="147045"/>
                  <a:pt x="122091" y="161246"/>
                  <a:pt x="136433" y="169682"/>
                </a:cubicBezTo>
                <a:cubicBezTo>
                  <a:pt x="156469" y="181493"/>
                  <a:pt x="176856" y="192671"/>
                  <a:pt x="197525" y="203356"/>
                </a:cubicBezTo>
                <a:cubicBezTo>
                  <a:pt x="231903" y="221143"/>
                  <a:pt x="248142" y="245116"/>
                  <a:pt x="236823" y="286383"/>
                </a:cubicBezTo>
                <a:cubicBezTo>
                  <a:pt x="226630" y="323572"/>
                  <a:pt x="223255" y="362590"/>
                  <a:pt x="215733" y="400623"/>
                </a:cubicBezTo>
                <a:cubicBezTo>
                  <a:pt x="210671" y="426072"/>
                  <a:pt x="196892" y="444420"/>
                  <a:pt x="167928" y="440413"/>
                </a:cubicBezTo>
                <a:cubicBezTo>
                  <a:pt x="140370" y="436617"/>
                  <a:pt x="130317" y="413980"/>
                  <a:pt x="137206" y="392046"/>
                </a:cubicBezTo>
                <a:cubicBezTo>
                  <a:pt x="163640" y="308106"/>
                  <a:pt x="119631" y="272322"/>
                  <a:pt x="48345" y="250037"/>
                </a:cubicBezTo>
                <a:cubicBezTo>
                  <a:pt x="14741" y="239562"/>
                  <a:pt x="1032" y="210949"/>
                  <a:pt x="118" y="177486"/>
                </a:cubicBezTo>
                <a:cubicBezTo>
                  <a:pt x="-1217" y="128696"/>
                  <a:pt x="8765" y="81454"/>
                  <a:pt x="29856" y="37656"/>
                </a:cubicBezTo>
                <a:cubicBezTo>
                  <a:pt x="45252" y="5739"/>
                  <a:pt x="76114" y="-1010"/>
                  <a:pt x="109015" y="115"/>
                </a:cubicBezTo>
                <a:cubicBezTo>
                  <a:pt x="110421" y="1029"/>
                  <a:pt x="111757" y="1943"/>
                  <a:pt x="112952" y="3068"/>
                </a:cubicBezTo>
                <a:close/>
              </a:path>
            </a:pathLst>
          </a:custGeom>
          <a:solidFill>
            <a:srgbClr val="7BC6E1"/>
          </a:solidFill>
          <a:ln w="7019" cap="flat">
            <a:noFill/>
            <a:prstDash val="solid"/>
            <a:miter/>
          </a:ln>
        </p:spPr>
        <p:txBody>
          <a:bodyPr rtlCol="0" anchor="ctr"/>
          <a:lstStyle/>
          <a:p>
            <a:endParaRPr lang="LID4096"/>
          </a:p>
        </p:txBody>
      </p:sp>
      <p:sp>
        <p:nvSpPr>
          <p:cNvPr id="174" name="Forma libre: forma 173">
            <a:extLst>
              <a:ext uri="{FF2B5EF4-FFF2-40B4-BE49-F238E27FC236}">
                <a16:creationId xmlns:a16="http://schemas.microsoft.com/office/drawing/2014/main" id="{8861ED65-294F-4A88-BDCF-4BE3E6E8767C}"/>
              </a:ext>
            </a:extLst>
          </p:cNvPr>
          <p:cNvSpPr/>
          <p:nvPr/>
        </p:nvSpPr>
        <p:spPr>
          <a:xfrm>
            <a:off x="8854013" y="3525008"/>
            <a:ext cx="357461" cy="534461"/>
          </a:xfrm>
          <a:custGeom>
            <a:avLst/>
            <a:gdLst>
              <a:gd name="connsiteX0" fmla="*/ 226073 w 357461"/>
              <a:gd name="connsiteY0" fmla="*/ 122059 h 534461"/>
              <a:gd name="connsiteX1" fmla="*/ 293352 w 357461"/>
              <a:gd name="connsiteY1" fmla="*/ 37838 h 534461"/>
              <a:gd name="connsiteX2" fmla="*/ 337712 w 357461"/>
              <a:gd name="connsiteY2" fmla="*/ 2477 h 534461"/>
              <a:gd name="connsiteX3" fmla="*/ 352686 w 357461"/>
              <a:gd name="connsiteY3" fmla="*/ 58718 h 534461"/>
              <a:gd name="connsiteX4" fmla="*/ 343969 w 357461"/>
              <a:gd name="connsiteY4" fmla="*/ 89932 h 534461"/>
              <a:gd name="connsiteX5" fmla="*/ 189798 w 357461"/>
              <a:gd name="connsiteY5" fmla="*/ 366779 h 534461"/>
              <a:gd name="connsiteX6" fmla="*/ 182767 w 357461"/>
              <a:gd name="connsiteY6" fmla="*/ 425973 h 534461"/>
              <a:gd name="connsiteX7" fmla="*/ 211380 w 357461"/>
              <a:gd name="connsiteY7" fmla="*/ 484604 h 534461"/>
              <a:gd name="connsiteX8" fmla="*/ 198374 w 357461"/>
              <a:gd name="connsiteY8" fmla="*/ 529035 h 534461"/>
              <a:gd name="connsiteX9" fmla="*/ 153241 w 357461"/>
              <a:gd name="connsiteY9" fmla="*/ 518701 h 534461"/>
              <a:gd name="connsiteX10" fmla="*/ 79846 w 357461"/>
              <a:gd name="connsiteY10" fmla="*/ 394408 h 534461"/>
              <a:gd name="connsiteX11" fmla="*/ 83291 w 357461"/>
              <a:gd name="connsiteY11" fmla="*/ 358765 h 534461"/>
              <a:gd name="connsiteX12" fmla="*/ 102483 w 357461"/>
              <a:gd name="connsiteY12" fmla="*/ 321435 h 534461"/>
              <a:gd name="connsiteX13" fmla="*/ 71691 w 357461"/>
              <a:gd name="connsiteY13" fmla="*/ 186174 h 534461"/>
              <a:gd name="connsiteX14" fmla="*/ 10669 w 357461"/>
              <a:gd name="connsiteY14" fmla="*/ 123114 h 534461"/>
              <a:gd name="connsiteX15" fmla="*/ 10810 w 357461"/>
              <a:gd name="connsiteY15" fmla="*/ 72778 h 534461"/>
              <a:gd name="connsiteX16" fmla="*/ 55943 w 357461"/>
              <a:gd name="connsiteY16" fmla="*/ 83464 h 534461"/>
              <a:gd name="connsiteX17" fmla="*/ 112536 w 357461"/>
              <a:gd name="connsiteY17" fmla="*/ 124098 h 534461"/>
              <a:gd name="connsiteX18" fmla="*/ 226706 w 357461"/>
              <a:gd name="connsiteY18" fmla="*/ 121497 h 534461"/>
              <a:gd name="connsiteX19" fmla="*/ 226073 w 357461"/>
              <a:gd name="connsiteY19" fmla="*/ 121989 h 53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461" h="534461">
                <a:moveTo>
                  <a:pt x="226073" y="122059"/>
                </a:moveTo>
                <a:cubicBezTo>
                  <a:pt x="266637" y="108491"/>
                  <a:pt x="278518" y="71864"/>
                  <a:pt x="293352" y="37838"/>
                </a:cubicBezTo>
                <a:cubicBezTo>
                  <a:pt x="302069" y="17943"/>
                  <a:pt x="308677" y="-8209"/>
                  <a:pt x="337712" y="2477"/>
                </a:cubicBezTo>
                <a:cubicBezTo>
                  <a:pt x="364567" y="12389"/>
                  <a:pt x="357959" y="37135"/>
                  <a:pt x="352686" y="58718"/>
                </a:cubicBezTo>
                <a:cubicBezTo>
                  <a:pt x="350085" y="69263"/>
                  <a:pt x="349804" y="81566"/>
                  <a:pt x="343969" y="89932"/>
                </a:cubicBezTo>
                <a:cubicBezTo>
                  <a:pt x="283298" y="177176"/>
                  <a:pt x="257498" y="283823"/>
                  <a:pt x="189798" y="366779"/>
                </a:cubicBezTo>
                <a:cubicBezTo>
                  <a:pt x="173698" y="386464"/>
                  <a:pt x="170535" y="403969"/>
                  <a:pt x="182767" y="425973"/>
                </a:cubicBezTo>
                <a:cubicBezTo>
                  <a:pt x="193313" y="444954"/>
                  <a:pt x="202663" y="464639"/>
                  <a:pt x="211380" y="484604"/>
                </a:cubicBezTo>
                <a:cubicBezTo>
                  <a:pt x="219113" y="502391"/>
                  <a:pt x="215950" y="518982"/>
                  <a:pt x="198374" y="529035"/>
                </a:cubicBezTo>
                <a:cubicBezTo>
                  <a:pt x="181080" y="538948"/>
                  <a:pt x="163575" y="535151"/>
                  <a:pt x="153241" y="518701"/>
                </a:cubicBezTo>
                <a:cubicBezTo>
                  <a:pt x="127721" y="477926"/>
                  <a:pt x="103748" y="436167"/>
                  <a:pt x="79846" y="394408"/>
                </a:cubicBezTo>
                <a:cubicBezTo>
                  <a:pt x="73027" y="382456"/>
                  <a:pt x="77526" y="370154"/>
                  <a:pt x="83291" y="358765"/>
                </a:cubicBezTo>
                <a:cubicBezTo>
                  <a:pt x="89548" y="346251"/>
                  <a:pt x="96015" y="333878"/>
                  <a:pt x="102483" y="321435"/>
                </a:cubicBezTo>
                <a:cubicBezTo>
                  <a:pt x="144523" y="240588"/>
                  <a:pt x="144312" y="240939"/>
                  <a:pt x="71691" y="186174"/>
                </a:cubicBezTo>
                <a:cubicBezTo>
                  <a:pt x="48210" y="168458"/>
                  <a:pt x="24308" y="150602"/>
                  <a:pt x="10669" y="123114"/>
                </a:cubicBezTo>
                <a:cubicBezTo>
                  <a:pt x="2233" y="106101"/>
                  <a:pt x="-8453" y="88033"/>
                  <a:pt x="10810" y="72778"/>
                </a:cubicBezTo>
                <a:cubicBezTo>
                  <a:pt x="28315" y="58929"/>
                  <a:pt x="42235" y="73059"/>
                  <a:pt x="55943" y="83464"/>
                </a:cubicBezTo>
                <a:cubicBezTo>
                  <a:pt x="74433" y="97524"/>
                  <a:pt x="92078" y="113553"/>
                  <a:pt x="112536" y="124098"/>
                </a:cubicBezTo>
                <a:cubicBezTo>
                  <a:pt x="150147" y="143431"/>
                  <a:pt x="189305" y="148844"/>
                  <a:pt x="226706" y="121497"/>
                </a:cubicBezTo>
                <a:lnTo>
                  <a:pt x="226073" y="121989"/>
                </a:lnTo>
                <a:close/>
              </a:path>
            </a:pathLst>
          </a:custGeom>
          <a:solidFill>
            <a:srgbClr val="7BC6E1"/>
          </a:solidFill>
          <a:ln w="7019" cap="flat">
            <a:noFill/>
            <a:prstDash val="solid"/>
            <a:miter/>
          </a:ln>
        </p:spPr>
        <p:txBody>
          <a:bodyPr rtlCol="0" anchor="ctr"/>
          <a:lstStyle/>
          <a:p>
            <a:endParaRPr lang="LID4096"/>
          </a:p>
        </p:txBody>
      </p:sp>
      <p:sp>
        <p:nvSpPr>
          <p:cNvPr id="175" name="Forma libre: forma 174">
            <a:extLst>
              <a:ext uri="{FF2B5EF4-FFF2-40B4-BE49-F238E27FC236}">
                <a16:creationId xmlns:a16="http://schemas.microsoft.com/office/drawing/2014/main" id="{C44C1E36-79E8-4A15-8678-B70115D633A8}"/>
              </a:ext>
            </a:extLst>
          </p:cNvPr>
          <p:cNvSpPr/>
          <p:nvPr/>
        </p:nvSpPr>
        <p:spPr>
          <a:xfrm>
            <a:off x="10770691" y="5861221"/>
            <a:ext cx="328318" cy="461928"/>
          </a:xfrm>
          <a:custGeom>
            <a:avLst/>
            <a:gdLst>
              <a:gd name="connsiteX0" fmla="*/ 195163 w 328318"/>
              <a:gd name="connsiteY0" fmla="*/ 128434 h 461928"/>
              <a:gd name="connsiteX1" fmla="*/ 303146 w 328318"/>
              <a:gd name="connsiteY1" fmla="*/ 151211 h 461928"/>
              <a:gd name="connsiteX2" fmla="*/ 327541 w 328318"/>
              <a:gd name="connsiteY2" fmla="*/ 195853 h 461928"/>
              <a:gd name="connsiteX3" fmla="*/ 315589 w 328318"/>
              <a:gd name="connsiteY3" fmla="*/ 255117 h 461928"/>
              <a:gd name="connsiteX4" fmla="*/ 282758 w 328318"/>
              <a:gd name="connsiteY4" fmla="*/ 286542 h 461928"/>
              <a:gd name="connsiteX5" fmla="*/ 259207 w 328318"/>
              <a:gd name="connsiteY5" fmla="*/ 246891 h 461928"/>
              <a:gd name="connsiteX6" fmla="*/ 258364 w 328318"/>
              <a:gd name="connsiteY6" fmla="*/ 210475 h 461928"/>
              <a:gd name="connsiteX7" fmla="*/ 261668 w 328318"/>
              <a:gd name="connsiteY7" fmla="*/ 292518 h 461928"/>
              <a:gd name="connsiteX8" fmla="*/ 261668 w 328318"/>
              <a:gd name="connsiteY8" fmla="*/ 323591 h 461928"/>
              <a:gd name="connsiteX9" fmla="*/ 251966 w 328318"/>
              <a:gd name="connsiteY9" fmla="*/ 413084 h 461928"/>
              <a:gd name="connsiteX10" fmla="*/ 229329 w 328318"/>
              <a:gd name="connsiteY10" fmla="*/ 461030 h 461928"/>
              <a:gd name="connsiteX11" fmla="*/ 190031 w 328318"/>
              <a:gd name="connsiteY11" fmla="*/ 430308 h 461928"/>
              <a:gd name="connsiteX12" fmla="*/ 187078 w 328318"/>
              <a:gd name="connsiteY12" fmla="*/ 312343 h 461928"/>
              <a:gd name="connsiteX13" fmla="*/ 139554 w 328318"/>
              <a:gd name="connsiteY13" fmla="*/ 419341 h 461928"/>
              <a:gd name="connsiteX14" fmla="*/ 115230 w 328318"/>
              <a:gd name="connsiteY14" fmla="*/ 452875 h 461928"/>
              <a:gd name="connsiteX15" fmla="*/ 80852 w 328318"/>
              <a:gd name="connsiteY15" fmla="*/ 428480 h 461928"/>
              <a:gd name="connsiteX16" fmla="*/ 122611 w 328318"/>
              <a:gd name="connsiteY16" fmla="*/ 273536 h 461928"/>
              <a:gd name="connsiteX17" fmla="*/ 103981 w 328318"/>
              <a:gd name="connsiteY17" fmla="*/ 183339 h 461928"/>
              <a:gd name="connsiteX18" fmla="*/ 25244 w 328318"/>
              <a:gd name="connsiteY18" fmla="*/ 142986 h 461928"/>
              <a:gd name="connsiteX19" fmla="*/ 4575 w 328318"/>
              <a:gd name="connsiteY19" fmla="*/ 89908 h 461928"/>
              <a:gd name="connsiteX20" fmla="*/ 23627 w 328318"/>
              <a:gd name="connsiteY20" fmla="*/ 37393 h 461928"/>
              <a:gd name="connsiteX21" fmla="*/ 62644 w 328318"/>
              <a:gd name="connsiteY21" fmla="*/ 1328 h 461928"/>
              <a:gd name="connsiteX22" fmla="*/ 77689 w 328318"/>
              <a:gd name="connsiteY22" fmla="*/ 51383 h 461928"/>
              <a:gd name="connsiteX23" fmla="*/ 109254 w 328318"/>
              <a:gd name="connsiteY23" fmla="*/ 108046 h 461928"/>
              <a:gd name="connsiteX24" fmla="*/ 195163 w 328318"/>
              <a:gd name="connsiteY24" fmla="*/ 128574 h 4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8318" h="461928">
                <a:moveTo>
                  <a:pt x="195163" y="128434"/>
                </a:moveTo>
                <a:cubicBezTo>
                  <a:pt x="234110" y="122106"/>
                  <a:pt x="268136" y="139330"/>
                  <a:pt x="303146" y="151211"/>
                </a:cubicBezTo>
                <a:cubicBezTo>
                  <a:pt x="324166" y="158382"/>
                  <a:pt x="330774" y="175184"/>
                  <a:pt x="327541" y="195853"/>
                </a:cubicBezTo>
                <a:cubicBezTo>
                  <a:pt x="324377" y="215748"/>
                  <a:pt x="320510" y="235643"/>
                  <a:pt x="315589" y="255117"/>
                </a:cubicBezTo>
                <a:cubicBezTo>
                  <a:pt x="311301" y="271919"/>
                  <a:pt x="305676" y="290338"/>
                  <a:pt x="282758" y="286542"/>
                </a:cubicBezTo>
                <a:cubicBezTo>
                  <a:pt x="261176" y="282956"/>
                  <a:pt x="258856" y="264819"/>
                  <a:pt x="259207" y="246891"/>
                </a:cubicBezTo>
                <a:cubicBezTo>
                  <a:pt x="259489" y="234729"/>
                  <a:pt x="260824" y="222638"/>
                  <a:pt x="258364" y="210475"/>
                </a:cubicBezTo>
                <a:cubicBezTo>
                  <a:pt x="254778" y="237893"/>
                  <a:pt x="246131" y="265592"/>
                  <a:pt x="261668" y="292518"/>
                </a:cubicBezTo>
                <a:cubicBezTo>
                  <a:pt x="267784" y="303133"/>
                  <a:pt x="267362" y="313889"/>
                  <a:pt x="261668" y="323591"/>
                </a:cubicBezTo>
                <a:cubicBezTo>
                  <a:pt x="244936" y="352203"/>
                  <a:pt x="242897" y="381168"/>
                  <a:pt x="251966" y="413084"/>
                </a:cubicBezTo>
                <a:cubicBezTo>
                  <a:pt x="257590" y="433050"/>
                  <a:pt x="256184" y="455336"/>
                  <a:pt x="229329" y="461030"/>
                </a:cubicBezTo>
                <a:cubicBezTo>
                  <a:pt x="205637" y="466092"/>
                  <a:pt x="197201" y="448938"/>
                  <a:pt x="190031" y="430308"/>
                </a:cubicBezTo>
                <a:cubicBezTo>
                  <a:pt x="174494" y="389885"/>
                  <a:pt x="173580" y="375754"/>
                  <a:pt x="187078" y="312343"/>
                </a:cubicBezTo>
                <a:cubicBezTo>
                  <a:pt x="156567" y="345314"/>
                  <a:pt x="121346" y="368724"/>
                  <a:pt x="139554" y="419341"/>
                </a:cubicBezTo>
                <a:cubicBezTo>
                  <a:pt x="145038" y="434667"/>
                  <a:pt x="133649" y="450204"/>
                  <a:pt x="115230" y="452875"/>
                </a:cubicBezTo>
                <a:cubicBezTo>
                  <a:pt x="97233" y="455476"/>
                  <a:pt x="87180" y="445212"/>
                  <a:pt x="80852" y="428480"/>
                </a:cubicBezTo>
                <a:cubicBezTo>
                  <a:pt x="55684" y="361343"/>
                  <a:pt x="67073" y="317826"/>
                  <a:pt x="122611" y="273536"/>
                </a:cubicBezTo>
                <a:cubicBezTo>
                  <a:pt x="151576" y="250407"/>
                  <a:pt x="143772" y="207734"/>
                  <a:pt x="103981" y="183339"/>
                </a:cubicBezTo>
                <a:cubicBezTo>
                  <a:pt x="78884" y="167943"/>
                  <a:pt x="51888" y="155711"/>
                  <a:pt x="25244" y="142986"/>
                </a:cubicBezTo>
                <a:cubicBezTo>
                  <a:pt x="1201" y="131456"/>
                  <a:pt x="-5619" y="114654"/>
                  <a:pt x="4575" y="89908"/>
                </a:cubicBezTo>
                <a:cubicBezTo>
                  <a:pt x="11676" y="72684"/>
                  <a:pt x="17018" y="54758"/>
                  <a:pt x="23627" y="37393"/>
                </a:cubicBezTo>
                <a:cubicBezTo>
                  <a:pt x="30657" y="18904"/>
                  <a:pt x="35086" y="-6053"/>
                  <a:pt x="62644" y="1328"/>
                </a:cubicBezTo>
                <a:cubicBezTo>
                  <a:pt x="90062" y="8640"/>
                  <a:pt x="84157" y="31769"/>
                  <a:pt x="77689" y="51383"/>
                </a:cubicBezTo>
                <a:cubicBezTo>
                  <a:pt x="67425" y="82386"/>
                  <a:pt x="74174" y="102773"/>
                  <a:pt x="109254" y="108046"/>
                </a:cubicBezTo>
                <a:cubicBezTo>
                  <a:pt x="132664" y="136799"/>
                  <a:pt x="162543" y="138487"/>
                  <a:pt x="195163" y="128574"/>
                </a:cubicBezTo>
                <a:close/>
              </a:path>
            </a:pathLst>
          </a:custGeom>
          <a:solidFill>
            <a:srgbClr val="7BC6E1"/>
          </a:solidFill>
          <a:ln w="7019" cap="flat">
            <a:noFill/>
            <a:prstDash val="solid"/>
            <a:miter/>
          </a:ln>
        </p:spPr>
        <p:txBody>
          <a:bodyPr rtlCol="0" anchor="ctr"/>
          <a:lstStyle/>
          <a:p>
            <a:endParaRPr lang="LID4096"/>
          </a:p>
        </p:txBody>
      </p:sp>
      <p:sp>
        <p:nvSpPr>
          <p:cNvPr id="176" name="Forma libre: forma 175">
            <a:extLst>
              <a:ext uri="{FF2B5EF4-FFF2-40B4-BE49-F238E27FC236}">
                <a16:creationId xmlns:a16="http://schemas.microsoft.com/office/drawing/2014/main" id="{0E0EAC46-A1D8-4133-B942-B2282A100432}"/>
              </a:ext>
            </a:extLst>
          </p:cNvPr>
          <p:cNvSpPr/>
          <p:nvPr/>
        </p:nvSpPr>
        <p:spPr>
          <a:xfrm>
            <a:off x="7554439" y="3717770"/>
            <a:ext cx="279203" cy="360931"/>
          </a:xfrm>
          <a:custGeom>
            <a:avLst/>
            <a:gdLst>
              <a:gd name="connsiteX0" fmla="*/ 138878 w 279203"/>
              <a:gd name="connsiteY0" fmla="*/ 360597 h 360931"/>
              <a:gd name="connsiteX1" fmla="*/ 54938 w 279203"/>
              <a:gd name="connsiteY1" fmla="*/ 360316 h 360931"/>
              <a:gd name="connsiteX2" fmla="*/ 4462 w 279203"/>
              <a:gd name="connsiteY2" fmla="*/ 340139 h 360931"/>
              <a:gd name="connsiteX3" fmla="*/ 20913 w 279203"/>
              <a:gd name="connsiteY3" fmla="*/ 263089 h 360931"/>
              <a:gd name="connsiteX4" fmla="*/ 70405 w 279203"/>
              <a:gd name="connsiteY4" fmla="*/ 228149 h 360931"/>
              <a:gd name="connsiteX5" fmla="*/ 65976 w 279203"/>
              <a:gd name="connsiteY5" fmla="*/ 114190 h 360931"/>
              <a:gd name="connsiteX6" fmla="*/ 33215 w 279203"/>
              <a:gd name="connsiteY6" fmla="*/ 35452 h 360931"/>
              <a:gd name="connsiteX7" fmla="*/ 89527 w 279203"/>
              <a:gd name="connsiteY7" fmla="*/ 4520 h 360931"/>
              <a:gd name="connsiteX8" fmla="*/ 200744 w 279203"/>
              <a:gd name="connsiteY8" fmla="*/ 6207 h 360931"/>
              <a:gd name="connsiteX9" fmla="*/ 246369 w 279203"/>
              <a:gd name="connsiteY9" fmla="*/ 37702 h 360931"/>
              <a:gd name="connsiteX10" fmla="*/ 222748 w 279203"/>
              <a:gd name="connsiteY10" fmla="*/ 109058 h 360931"/>
              <a:gd name="connsiteX11" fmla="*/ 230622 w 279203"/>
              <a:gd name="connsiteY11" fmla="*/ 244810 h 360931"/>
              <a:gd name="connsiteX12" fmla="*/ 279200 w 279203"/>
              <a:gd name="connsiteY12" fmla="*/ 300419 h 360931"/>
              <a:gd name="connsiteX13" fmla="*/ 222748 w 279203"/>
              <a:gd name="connsiteY13" fmla="*/ 360457 h 360931"/>
              <a:gd name="connsiteX14" fmla="*/ 138808 w 279203"/>
              <a:gd name="connsiteY14" fmla="*/ 360527 h 36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203" h="360931">
                <a:moveTo>
                  <a:pt x="138878" y="360597"/>
                </a:moveTo>
                <a:cubicBezTo>
                  <a:pt x="110898" y="360597"/>
                  <a:pt x="82918" y="361511"/>
                  <a:pt x="54938" y="360316"/>
                </a:cubicBezTo>
                <a:cubicBezTo>
                  <a:pt x="36027" y="359472"/>
                  <a:pt x="9805" y="367627"/>
                  <a:pt x="4462" y="340139"/>
                </a:cubicBezTo>
                <a:cubicBezTo>
                  <a:pt x="-740" y="313565"/>
                  <a:pt x="-6857" y="283687"/>
                  <a:pt x="20913" y="263089"/>
                </a:cubicBezTo>
                <a:cubicBezTo>
                  <a:pt x="37152" y="251067"/>
                  <a:pt x="54728" y="240803"/>
                  <a:pt x="70405" y="228149"/>
                </a:cubicBezTo>
                <a:cubicBezTo>
                  <a:pt x="115820" y="191381"/>
                  <a:pt x="116101" y="142873"/>
                  <a:pt x="65976" y="114190"/>
                </a:cubicBezTo>
                <a:cubicBezTo>
                  <a:pt x="30825" y="94084"/>
                  <a:pt x="28716" y="66104"/>
                  <a:pt x="33215" y="35452"/>
                </a:cubicBezTo>
                <a:cubicBezTo>
                  <a:pt x="37715" y="5153"/>
                  <a:pt x="68085" y="8105"/>
                  <a:pt x="89527" y="4520"/>
                </a:cubicBezTo>
                <a:cubicBezTo>
                  <a:pt x="126365" y="-1596"/>
                  <a:pt x="163976" y="-1948"/>
                  <a:pt x="200744" y="6207"/>
                </a:cubicBezTo>
                <a:cubicBezTo>
                  <a:pt x="219795" y="10425"/>
                  <a:pt x="244893" y="11409"/>
                  <a:pt x="246369" y="37702"/>
                </a:cubicBezTo>
                <a:cubicBezTo>
                  <a:pt x="247775" y="63433"/>
                  <a:pt x="247705" y="89796"/>
                  <a:pt x="222748" y="109058"/>
                </a:cubicBezTo>
                <a:cubicBezTo>
                  <a:pt x="158141" y="159042"/>
                  <a:pt x="161094" y="198060"/>
                  <a:pt x="230622" y="244810"/>
                </a:cubicBezTo>
                <a:cubicBezTo>
                  <a:pt x="251431" y="258800"/>
                  <a:pt x="279130" y="265057"/>
                  <a:pt x="279200" y="300419"/>
                </a:cubicBezTo>
                <a:cubicBezTo>
                  <a:pt x="279341" y="353005"/>
                  <a:pt x="275263" y="359824"/>
                  <a:pt x="222748" y="360457"/>
                </a:cubicBezTo>
                <a:cubicBezTo>
                  <a:pt x="194768" y="360808"/>
                  <a:pt x="166788" y="360457"/>
                  <a:pt x="138808" y="360527"/>
                </a:cubicBezTo>
                <a:close/>
              </a:path>
            </a:pathLst>
          </a:custGeom>
          <a:solidFill>
            <a:srgbClr val="7BC6E1"/>
          </a:solidFill>
          <a:ln w="7019" cap="flat">
            <a:noFill/>
            <a:prstDash val="solid"/>
            <a:miter/>
          </a:ln>
        </p:spPr>
        <p:txBody>
          <a:bodyPr rtlCol="0" anchor="ctr"/>
          <a:lstStyle/>
          <a:p>
            <a:endParaRPr lang="LID4096"/>
          </a:p>
        </p:txBody>
      </p:sp>
      <p:sp>
        <p:nvSpPr>
          <p:cNvPr id="177" name="Forma libre: forma 176">
            <a:extLst>
              <a:ext uri="{FF2B5EF4-FFF2-40B4-BE49-F238E27FC236}">
                <a16:creationId xmlns:a16="http://schemas.microsoft.com/office/drawing/2014/main" id="{502E4EF7-0FEC-4B79-827D-477DE1966D84}"/>
              </a:ext>
            </a:extLst>
          </p:cNvPr>
          <p:cNvSpPr/>
          <p:nvPr/>
        </p:nvSpPr>
        <p:spPr>
          <a:xfrm>
            <a:off x="7550891" y="3422204"/>
            <a:ext cx="286898" cy="284741"/>
          </a:xfrm>
          <a:custGeom>
            <a:avLst/>
            <a:gdLst>
              <a:gd name="connsiteX0" fmla="*/ 138139 w 286898"/>
              <a:gd name="connsiteY0" fmla="*/ 284690 h 284741"/>
              <a:gd name="connsiteX1" fmla="*/ 137 w 286898"/>
              <a:gd name="connsiteY1" fmla="*/ 139376 h 284741"/>
              <a:gd name="connsiteX2" fmla="*/ 146153 w 286898"/>
              <a:gd name="connsiteY2" fmla="*/ 39 h 284741"/>
              <a:gd name="connsiteX3" fmla="*/ 286897 w 286898"/>
              <a:gd name="connsiteY3" fmla="*/ 145071 h 284741"/>
              <a:gd name="connsiteX4" fmla="*/ 138069 w 286898"/>
              <a:gd name="connsiteY4" fmla="*/ 284690 h 28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98" h="284741">
                <a:moveTo>
                  <a:pt x="138139" y="284690"/>
                </a:moveTo>
                <a:cubicBezTo>
                  <a:pt x="58628" y="282651"/>
                  <a:pt x="-3308" y="217411"/>
                  <a:pt x="137" y="139376"/>
                </a:cubicBezTo>
                <a:cubicBezTo>
                  <a:pt x="3582" y="61061"/>
                  <a:pt x="69454" y="-1789"/>
                  <a:pt x="146153" y="39"/>
                </a:cubicBezTo>
                <a:cubicBezTo>
                  <a:pt x="222852" y="1867"/>
                  <a:pt x="287319" y="68231"/>
                  <a:pt x="286897" y="145071"/>
                </a:cubicBezTo>
                <a:cubicBezTo>
                  <a:pt x="286475" y="224512"/>
                  <a:pt x="220181" y="286799"/>
                  <a:pt x="138069" y="284690"/>
                </a:cubicBezTo>
                <a:close/>
              </a:path>
            </a:pathLst>
          </a:custGeom>
          <a:solidFill>
            <a:srgbClr val="7BC6E1"/>
          </a:solidFill>
          <a:ln w="7019" cap="flat">
            <a:noFill/>
            <a:prstDash val="solid"/>
            <a:miter/>
          </a:ln>
        </p:spPr>
        <p:txBody>
          <a:bodyPr rtlCol="0" anchor="ctr"/>
          <a:lstStyle/>
          <a:p>
            <a:endParaRPr lang="LID4096"/>
          </a:p>
        </p:txBody>
      </p:sp>
      <p:sp>
        <p:nvSpPr>
          <p:cNvPr id="178" name="Forma libre: forma 177">
            <a:extLst>
              <a:ext uri="{FF2B5EF4-FFF2-40B4-BE49-F238E27FC236}">
                <a16:creationId xmlns:a16="http://schemas.microsoft.com/office/drawing/2014/main" id="{80576FA5-6AB6-410A-AB42-62276C2B1723}"/>
              </a:ext>
            </a:extLst>
          </p:cNvPr>
          <p:cNvSpPr/>
          <p:nvPr/>
        </p:nvSpPr>
        <p:spPr>
          <a:xfrm>
            <a:off x="8682138" y="1320752"/>
            <a:ext cx="320827" cy="308757"/>
          </a:xfrm>
          <a:custGeom>
            <a:avLst/>
            <a:gdLst>
              <a:gd name="connsiteX0" fmla="*/ 320827 w 320827"/>
              <a:gd name="connsiteY0" fmla="*/ 104718 h 308757"/>
              <a:gd name="connsiteX1" fmla="*/ 295308 w 320827"/>
              <a:gd name="connsiteY1" fmla="*/ 158639 h 308757"/>
              <a:gd name="connsiteX2" fmla="*/ 213828 w 320827"/>
              <a:gd name="connsiteY2" fmla="*/ 250945 h 308757"/>
              <a:gd name="connsiteX3" fmla="*/ 184864 w 320827"/>
              <a:gd name="connsiteY3" fmla="*/ 285674 h 308757"/>
              <a:gd name="connsiteX4" fmla="*/ 131294 w 320827"/>
              <a:gd name="connsiteY4" fmla="*/ 286798 h 308757"/>
              <a:gd name="connsiteX5" fmla="*/ 73787 w 320827"/>
              <a:gd name="connsiteY5" fmla="*/ 237306 h 308757"/>
              <a:gd name="connsiteX6" fmla="*/ 55931 w 320827"/>
              <a:gd name="connsiteY6" fmla="*/ 225074 h 308757"/>
              <a:gd name="connsiteX7" fmla="*/ 4119 w 320827"/>
              <a:gd name="connsiteY7" fmla="*/ 118918 h 308757"/>
              <a:gd name="connsiteX8" fmla="*/ 4892 w 320827"/>
              <a:gd name="connsiteY8" fmla="*/ 88829 h 308757"/>
              <a:gd name="connsiteX9" fmla="*/ 165953 w 320827"/>
              <a:gd name="connsiteY9" fmla="*/ 109 h 308757"/>
              <a:gd name="connsiteX10" fmla="*/ 315765 w 320827"/>
              <a:gd name="connsiteY10" fmla="*/ 92344 h 308757"/>
              <a:gd name="connsiteX11" fmla="*/ 320757 w 320827"/>
              <a:gd name="connsiteY11" fmla="*/ 104647 h 3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27" h="308757">
                <a:moveTo>
                  <a:pt x="320827" y="104718"/>
                </a:moveTo>
                <a:cubicBezTo>
                  <a:pt x="314008" y="124261"/>
                  <a:pt x="306485" y="149007"/>
                  <a:pt x="295308" y="158639"/>
                </a:cubicBezTo>
                <a:cubicBezTo>
                  <a:pt x="263672" y="185845"/>
                  <a:pt x="269788" y="244969"/>
                  <a:pt x="213828" y="250945"/>
                </a:cubicBezTo>
                <a:cubicBezTo>
                  <a:pt x="199838" y="252421"/>
                  <a:pt x="192808" y="271965"/>
                  <a:pt x="184864" y="285674"/>
                </a:cubicBezTo>
                <a:cubicBezTo>
                  <a:pt x="167359" y="315763"/>
                  <a:pt x="146128" y="316747"/>
                  <a:pt x="131294" y="286798"/>
                </a:cubicBezTo>
                <a:cubicBezTo>
                  <a:pt x="118569" y="261138"/>
                  <a:pt x="102119" y="243774"/>
                  <a:pt x="73787" y="237306"/>
                </a:cubicBezTo>
                <a:cubicBezTo>
                  <a:pt x="66968" y="235760"/>
                  <a:pt x="56142" y="229573"/>
                  <a:pt x="55931" y="225074"/>
                </a:cubicBezTo>
                <a:cubicBezTo>
                  <a:pt x="53751" y="182120"/>
                  <a:pt x="13820" y="158076"/>
                  <a:pt x="4119" y="118918"/>
                </a:cubicBezTo>
                <a:cubicBezTo>
                  <a:pt x="1377" y="107951"/>
                  <a:pt x="-3966" y="98250"/>
                  <a:pt x="4892" y="88829"/>
                </a:cubicBezTo>
                <a:cubicBezTo>
                  <a:pt x="48901" y="41938"/>
                  <a:pt x="92909" y="-2492"/>
                  <a:pt x="165953" y="109"/>
                </a:cubicBezTo>
                <a:cubicBezTo>
                  <a:pt x="235059" y="2569"/>
                  <a:pt x="274147" y="48265"/>
                  <a:pt x="315765" y="92344"/>
                </a:cubicBezTo>
                <a:cubicBezTo>
                  <a:pt x="318648" y="95367"/>
                  <a:pt x="319210" y="100570"/>
                  <a:pt x="320757" y="104647"/>
                </a:cubicBezTo>
                <a:close/>
              </a:path>
            </a:pathLst>
          </a:custGeom>
          <a:solidFill>
            <a:srgbClr val="7BC6E1"/>
          </a:solidFill>
          <a:ln w="7019" cap="flat">
            <a:noFill/>
            <a:prstDash val="solid"/>
            <a:miter/>
          </a:ln>
        </p:spPr>
        <p:txBody>
          <a:bodyPr rtlCol="0" anchor="ctr"/>
          <a:lstStyle/>
          <a:p>
            <a:endParaRPr lang="LID4096"/>
          </a:p>
        </p:txBody>
      </p:sp>
      <p:sp>
        <p:nvSpPr>
          <p:cNvPr id="179" name="Forma libre: forma 178">
            <a:extLst>
              <a:ext uri="{FF2B5EF4-FFF2-40B4-BE49-F238E27FC236}">
                <a16:creationId xmlns:a16="http://schemas.microsoft.com/office/drawing/2014/main" id="{D5E733C9-3431-43A7-9648-089A21C0F004}"/>
              </a:ext>
            </a:extLst>
          </p:cNvPr>
          <p:cNvSpPr/>
          <p:nvPr/>
        </p:nvSpPr>
        <p:spPr>
          <a:xfrm>
            <a:off x="6168558" y="3625062"/>
            <a:ext cx="365915" cy="350625"/>
          </a:xfrm>
          <a:custGeom>
            <a:avLst/>
            <a:gdLst>
              <a:gd name="connsiteX0" fmla="*/ 291741 w 365915"/>
              <a:gd name="connsiteY0" fmla="*/ 24255 h 350625"/>
              <a:gd name="connsiteX1" fmla="*/ 296452 w 365915"/>
              <a:gd name="connsiteY1" fmla="*/ 89213 h 350625"/>
              <a:gd name="connsiteX2" fmla="*/ 342148 w 365915"/>
              <a:gd name="connsiteY2" fmla="*/ 174208 h 350625"/>
              <a:gd name="connsiteX3" fmla="*/ 362043 w 365915"/>
              <a:gd name="connsiteY3" fmla="*/ 220115 h 350625"/>
              <a:gd name="connsiteX4" fmla="*/ 313535 w 365915"/>
              <a:gd name="connsiteY4" fmla="*/ 226442 h 350625"/>
              <a:gd name="connsiteX5" fmla="*/ 223057 w 365915"/>
              <a:gd name="connsiteY5" fmla="*/ 173224 h 350625"/>
              <a:gd name="connsiteX6" fmla="*/ 181157 w 365915"/>
              <a:gd name="connsiteY6" fmla="*/ 274247 h 350625"/>
              <a:gd name="connsiteX7" fmla="*/ 117183 w 365915"/>
              <a:gd name="connsiteY7" fmla="*/ 332386 h 350625"/>
              <a:gd name="connsiteX8" fmla="*/ 40062 w 365915"/>
              <a:gd name="connsiteY8" fmla="*/ 349751 h 350625"/>
              <a:gd name="connsiteX9" fmla="*/ 2310 w 365915"/>
              <a:gd name="connsiteY9" fmla="*/ 330137 h 350625"/>
              <a:gd name="connsiteX10" fmla="*/ 22135 w 365915"/>
              <a:gd name="connsiteY10" fmla="*/ 288589 h 350625"/>
              <a:gd name="connsiteX11" fmla="*/ 57005 w 365915"/>
              <a:gd name="connsiteY11" fmla="*/ 275653 h 350625"/>
              <a:gd name="connsiteX12" fmla="*/ 101013 w 365915"/>
              <a:gd name="connsiteY12" fmla="*/ 223067 h 350625"/>
              <a:gd name="connsiteX13" fmla="*/ 138203 w 365915"/>
              <a:gd name="connsiteY13" fmla="*/ 109320 h 350625"/>
              <a:gd name="connsiteX14" fmla="*/ 140171 w 365915"/>
              <a:gd name="connsiteY14" fmla="*/ 82324 h 350625"/>
              <a:gd name="connsiteX15" fmla="*/ 113527 w 365915"/>
              <a:gd name="connsiteY15" fmla="*/ 93713 h 350625"/>
              <a:gd name="connsiteX16" fmla="*/ 106356 w 365915"/>
              <a:gd name="connsiteY16" fmla="*/ 110866 h 350625"/>
              <a:gd name="connsiteX17" fmla="*/ 65019 w 365915"/>
              <a:gd name="connsiteY17" fmla="*/ 143346 h 350625"/>
              <a:gd name="connsiteX18" fmla="*/ 51310 w 365915"/>
              <a:gd name="connsiteY18" fmla="*/ 92025 h 350625"/>
              <a:gd name="connsiteX19" fmla="*/ 62347 w 365915"/>
              <a:gd name="connsiteY19" fmla="*/ 37261 h 350625"/>
              <a:gd name="connsiteX20" fmla="*/ 100099 w 365915"/>
              <a:gd name="connsiteY20" fmla="*/ 3235 h 350625"/>
              <a:gd name="connsiteX21" fmla="*/ 275994 w 365915"/>
              <a:gd name="connsiteY21" fmla="*/ 9843 h 350625"/>
              <a:gd name="connsiteX22" fmla="*/ 291671 w 365915"/>
              <a:gd name="connsiteY22" fmla="*/ 24325 h 35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915" h="350625">
                <a:moveTo>
                  <a:pt x="291741" y="24255"/>
                </a:moveTo>
                <a:cubicBezTo>
                  <a:pt x="293429" y="45908"/>
                  <a:pt x="296170" y="67490"/>
                  <a:pt x="296452" y="89213"/>
                </a:cubicBezTo>
                <a:cubicBezTo>
                  <a:pt x="296873" y="125911"/>
                  <a:pt x="308332" y="155156"/>
                  <a:pt x="342148" y="174208"/>
                </a:cubicBezTo>
                <a:cubicBezTo>
                  <a:pt x="358879" y="183628"/>
                  <a:pt x="373010" y="198532"/>
                  <a:pt x="362043" y="220115"/>
                </a:cubicBezTo>
                <a:cubicBezTo>
                  <a:pt x="349951" y="243947"/>
                  <a:pt x="330548" y="233261"/>
                  <a:pt x="313535" y="226442"/>
                </a:cubicBezTo>
                <a:cubicBezTo>
                  <a:pt x="281126" y="213507"/>
                  <a:pt x="245764" y="205703"/>
                  <a:pt x="223057" y="173224"/>
                </a:cubicBezTo>
                <a:cubicBezTo>
                  <a:pt x="200912" y="205703"/>
                  <a:pt x="191913" y="240783"/>
                  <a:pt x="181157" y="274247"/>
                </a:cubicBezTo>
                <a:cubicBezTo>
                  <a:pt x="170331" y="307921"/>
                  <a:pt x="151982" y="326762"/>
                  <a:pt x="117183" y="332386"/>
                </a:cubicBezTo>
                <a:cubicBezTo>
                  <a:pt x="91241" y="336604"/>
                  <a:pt x="65933" y="344759"/>
                  <a:pt x="40062" y="349751"/>
                </a:cubicBezTo>
                <a:cubicBezTo>
                  <a:pt x="23330" y="352985"/>
                  <a:pt x="8496" y="347431"/>
                  <a:pt x="2310" y="330137"/>
                </a:cubicBezTo>
                <a:cubicBezTo>
                  <a:pt x="-4720" y="310523"/>
                  <a:pt x="4981" y="296954"/>
                  <a:pt x="22135" y="288589"/>
                </a:cubicBezTo>
                <a:cubicBezTo>
                  <a:pt x="33243" y="283175"/>
                  <a:pt x="45194" y="279379"/>
                  <a:pt x="57005" y="275653"/>
                </a:cubicBezTo>
                <a:cubicBezTo>
                  <a:pt x="83016" y="267428"/>
                  <a:pt x="98764" y="252946"/>
                  <a:pt x="101013" y="223067"/>
                </a:cubicBezTo>
                <a:cubicBezTo>
                  <a:pt x="104036" y="182574"/>
                  <a:pt x="114300" y="143627"/>
                  <a:pt x="138203" y="109320"/>
                </a:cubicBezTo>
                <a:cubicBezTo>
                  <a:pt x="143757" y="101376"/>
                  <a:pt x="155005" y="90619"/>
                  <a:pt x="140171" y="82324"/>
                </a:cubicBezTo>
                <a:cubicBezTo>
                  <a:pt x="129275" y="76278"/>
                  <a:pt x="119151" y="82394"/>
                  <a:pt x="113527" y="93713"/>
                </a:cubicBezTo>
                <a:cubicBezTo>
                  <a:pt x="110785" y="99267"/>
                  <a:pt x="108325" y="105031"/>
                  <a:pt x="106356" y="110866"/>
                </a:cubicBezTo>
                <a:cubicBezTo>
                  <a:pt x="99537" y="130762"/>
                  <a:pt x="91733" y="152063"/>
                  <a:pt x="65019" y="143346"/>
                </a:cubicBezTo>
                <a:cubicBezTo>
                  <a:pt x="37461" y="134347"/>
                  <a:pt x="47865" y="111218"/>
                  <a:pt x="51310" y="92025"/>
                </a:cubicBezTo>
                <a:cubicBezTo>
                  <a:pt x="54544" y="73677"/>
                  <a:pt x="58973" y="55539"/>
                  <a:pt x="62347" y="37261"/>
                </a:cubicBezTo>
                <a:cubicBezTo>
                  <a:pt x="66284" y="16100"/>
                  <a:pt x="78376" y="3375"/>
                  <a:pt x="100099" y="3235"/>
                </a:cubicBezTo>
                <a:cubicBezTo>
                  <a:pt x="158801" y="2813"/>
                  <a:pt x="217925" y="-7030"/>
                  <a:pt x="275994" y="9843"/>
                </a:cubicBezTo>
                <a:cubicBezTo>
                  <a:pt x="281196" y="14694"/>
                  <a:pt x="286398" y="19474"/>
                  <a:pt x="291671" y="24325"/>
                </a:cubicBezTo>
                <a:close/>
              </a:path>
            </a:pathLst>
          </a:custGeom>
          <a:solidFill>
            <a:srgbClr val="7BC6E1"/>
          </a:solidFill>
          <a:ln w="7019" cap="flat">
            <a:noFill/>
            <a:prstDash val="solid"/>
            <a:miter/>
          </a:ln>
        </p:spPr>
        <p:txBody>
          <a:bodyPr rtlCol="0" anchor="ctr"/>
          <a:lstStyle/>
          <a:p>
            <a:endParaRPr lang="LID4096"/>
          </a:p>
        </p:txBody>
      </p:sp>
      <p:sp>
        <p:nvSpPr>
          <p:cNvPr id="180" name="Forma libre: forma 179">
            <a:extLst>
              <a:ext uri="{FF2B5EF4-FFF2-40B4-BE49-F238E27FC236}">
                <a16:creationId xmlns:a16="http://schemas.microsoft.com/office/drawing/2014/main" id="{98EC3972-5125-48D2-B465-BE212770283A}"/>
              </a:ext>
            </a:extLst>
          </p:cNvPr>
          <p:cNvSpPr/>
          <p:nvPr/>
        </p:nvSpPr>
        <p:spPr>
          <a:xfrm>
            <a:off x="9663463" y="4815121"/>
            <a:ext cx="213701" cy="410144"/>
          </a:xfrm>
          <a:custGeom>
            <a:avLst/>
            <a:gdLst>
              <a:gd name="connsiteX0" fmla="*/ 213631 w 213701"/>
              <a:gd name="connsiteY0" fmla="*/ 127322 h 410144"/>
              <a:gd name="connsiteX1" fmla="*/ 183401 w 213701"/>
              <a:gd name="connsiteY1" fmla="*/ 223917 h 410144"/>
              <a:gd name="connsiteX2" fmla="*/ 176652 w 213701"/>
              <a:gd name="connsiteY2" fmla="*/ 258856 h 410144"/>
              <a:gd name="connsiteX3" fmla="*/ 176019 w 213701"/>
              <a:gd name="connsiteY3" fmla="*/ 351795 h 410144"/>
              <a:gd name="connsiteX4" fmla="*/ 170747 w 213701"/>
              <a:gd name="connsiteY4" fmla="*/ 388000 h 410144"/>
              <a:gd name="connsiteX5" fmla="*/ 72254 w 213701"/>
              <a:gd name="connsiteY5" fmla="*/ 406068 h 410144"/>
              <a:gd name="connsiteX6" fmla="*/ 39213 w 213701"/>
              <a:gd name="connsiteY6" fmla="*/ 359880 h 410144"/>
              <a:gd name="connsiteX7" fmla="*/ 39072 w 213701"/>
              <a:gd name="connsiteY7" fmla="*/ 280861 h 410144"/>
              <a:gd name="connsiteX8" fmla="*/ 14537 w 213701"/>
              <a:gd name="connsiteY8" fmla="*/ 200858 h 410144"/>
              <a:gd name="connsiteX9" fmla="*/ 44274 w 213701"/>
              <a:gd name="connsiteY9" fmla="*/ 84438 h 410144"/>
              <a:gd name="connsiteX10" fmla="*/ 76261 w 213701"/>
              <a:gd name="connsiteY10" fmla="*/ 47530 h 410144"/>
              <a:gd name="connsiteX11" fmla="*/ 120552 w 213701"/>
              <a:gd name="connsiteY11" fmla="*/ 357 h 410144"/>
              <a:gd name="connsiteX12" fmla="*/ 207233 w 213701"/>
              <a:gd name="connsiteY12" fmla="*/ 53365 h 410144"/>
              <a:gd name="connsiteX13" fmla="*/ 213701 w 213701"/>
              <a:gd name="connsiteY13" fmla="*/ 127111 h 4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701" h="410144">
                <a:moveTo>
                  <a:pt x="213631" y="127322"/>
                </a:moveTo>
                <a:cubicBezTo>
                  <a:pt x="211240" y="162051"/>
                  <a:pt x="221434" y="199030"/>
                  <a:pt x="183401" y="223917"/>
                </a:cubicBezTo>
                <a:cubicBezTo>
                  <a:pt x="176441" y="228486"/>
                  <a:pt x="177003" y="246835"/>
                  <a:pt x="176652" y="258856"/>
                </a:cubicBezTo>
                <a:cubicBezTo>
                  <a:pt x="175738" y="289860"/>
                  <a:pt x="176722" y="320862"/>
                  <a:pt x="176019" y="351795"/>
                </a:cubicBezTo>
                <a:cubicBezTo>
                  <a:pt x="175738" y="364028"/>
                  <a:pt x="176652" y="378439"/>
                  <a:pt x="170747" y="388000"/>
                </a:cubicBezTo>
                <a:cubicBezTo>
                  <a:pt x="145860" y="428494"/>
                  <a:pt x="105156" y="399811"/>
                  <a:pt x="72254" y="406068"/>
                </a:cubicBezTo>
                <a:cubicBezTo>
                  <a:pt x="47508" y="410778"/>
                  <a:pt x="39072" y="383993"/>
                  <a:pt x="39213" y="359880"/>
                </a:cubicBezTo>
                <a:cubicBezTo>
                  <a:pt x="39353" y="333517"/>
                  <a:pt x="38720" y="307153"/>
                  <a:pt x="39072" y="280861"/>
                </a:cubicBezTo>
                <a:cubicBezTo>
                  <a:pt x="39494" y="251545"/>
                  <a:pt x="38228" y="226166"/>
                  <a:pt x="14537" y="200858"/>
                </a:cubicBezTo>
                <a:cubicBezTo>
                  <a:pt x="-15693" y="168589"/>
                  <a:pt x="4624" y="103349"/>
                  <a:pt x="44274" y="84438"/>
                </a:cubicBezTo>
                <a:cubicBezTo>
                  <a:pt x="60373" y="76775"/>
                  <a:pt x="75277" y="65949"/>
                  <a:pt x="76261" y="47530"/>
                </a:cubicBezTo>
                <a:cubicBezTo>
                  <a:pt x="77808" y="17863"/>
                  <a:pt x="82378" y="-3017"/>
                  <a:pt x="120552" y="357"/>
                </a:cubicBezTo>
                <a:cubicBezTo>
                  <a:pt x="159498" y="3803"/>
                  <a:pt x="197040" y="7247"/>
                  <a:pt x="207233" y="53365"/>
                </a:cubicBezTo>
                <a:cubicBezTo>
                  <a:pt x="212506" y="77267"/>
                  <a:pt x="211732" y="102506"/>
                  <a:pt x="213701" y="127111"/>
                </a:cubicBezTo>
                <a:close/>
              </a:path>
            </a:pathLst>
          </a:custGeom>
          <a:solidFill>
            <a:srgbClr val="7BC6E1"/>
          </a:solidFill>
          <a:ln w="7019" cap="flat">
            <a:noFill/>
            <a:prstDash val="solid"/>
            <a:miter/>
          </a:ln>
        </p:spPr>
        <p:txBody>
          <a:bodyPr rtlCol="0" anchor="ctr"/>
          <a:lstStyle/>
          <a:p>
            <a:endParaRPr lang="LID4096"/>
          </a:p>
        </p:txBody>
      </p:sp>
      <p:sp>
        <p:nvSpPr>
          <p:cNvPr id="181" name="Forma libre: forma 180">
            <a:extLst>
              <a:ext uri="{FF2B5EF4-FFF2-40B4-BE49-F238E27FC236}">
                <a16:creationId xmlns:a16="http://schemas.microsoft.com/office/drawing/2014/main" id="{40D3BE44-47FC-4829-8081-A88F483EAF7D}"/>
              </a:ext>
            </a:extLst>
          </p:cNvPr>
          <p:cNvSpPr/>
          <p:nvPr/>
        </p:nvSpPr>
        <p:spPr>
          <a:xfrm>
            <a:off x="9948729" y="4872280"/>
            <a:ext cx="378867" cy="351943"/>
          </a:xfrm>
          <a:custGeom>
            <a:avLst/>
            <a:gdLst>
              <a:gd name="connsiteX0" fmla="*/ 310032 w 378867"/>
              <a:gd name="connsiteY0" fmla="*/ 351931 h 351943"/>
              <a:gd name="connsiteX1" fmla="*/ 252244 w 378867"/>
              <a:gd name="connsiteY1" fmla="*/ 317624 h 351943"/>
              <a:gd name="connsiteX2" fmla="*/ 205705 w 378867"/>
              <a:gd name="connsiteY2" fmla="*/ 317624 h 351943"/>
              <a:gd name="connsiteX3" fmla="*/ 112907 w 378867"/>
              <a:gd name="connsiteY3" fmla="*/ 339840 h 351943"/>
              <a:gd name="connsiteX4" fmla="*/ 91957 w 378867"/>
              <a:gd name="connsiteY4" fmla="*/ 242613 h 351943"/>
              <a:gd name="connsiteX5" fmla="*/ 97721 w 378867"/>
              <a:gd name="connsiteY5" fmla="*/ 221100 h 351943"/>
              <a:gd name="connsiteX6" fmla="*/ 19265 w 378867"/>
              <a:gd name="connsiteY6" fmla="*/ 43659 h 351943"/>
              <a:gd name="connsiteX7" fmla="*/ 7454 w 378867"/>
              <a:gd name="connsiteY7" fmla="*/ 8227 h 351943"/>
              <a:gd name="connsiteX8" fmla="*/ 55962 w 378867"/>
              <a:gd name="connsiteY8" fmla="*/ 16523 h 351943"/>
              <a:gd name="connsiteX9" fmla="*/ 87317 w 378867"/>
              <a:gd name="connsiteY9" fmla="*/ 83801 h 351943"/>
              <a:gd name="connsiteX10" fmla="*/ 192137 w 378867"/>
              <a:gd name="connsiteY10" fmla="*/ 152205 h 351943"/>
              <a:gd name="connsiteX11" fmla="*/ 341035 w 378867"/>
              <a:gd name="connsiteY11" fmla="*/ 152064 h 351943"/>
              <a:gd name="connsiteX12" fmla="*/ 369085 w 378867"/>
              <a:gd name="connsiteY12" fmla="*/ 192347 h 351943"/>
              <a:gd name="connsiteX13" fmla="*/ 372249 w 378867"/>
              <a:gd name="connsiteY13" fmla="*/ 257728 h 351943"/>
              <a:gd name="connsiteX14" fmla="*/ 310032 w 378867"/>
              <a:gd name="connsiteY14" fmla="*/ 351931 h 3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867" h="351943">
                <a:moveTo>
                  <a:pt x="310032" y="351931"/>
                </a:moveTo>
                <a:cubicBezTo>
                  <a:pt x="285216" y="349893"/>
                  <a:pt x="266093" y="338434"/>
                  <a:pt x="252244" y="317624"/>
                </a:cubicBezTo>
                <a:cubicBezTo>
                  <a:pt x="236848" y="294495"/>
                  <a:pt x="221944" y="294636"/>
                  <a:pt x="205705" y="317624"/>
                </a:cubicBezTo>
                <a:cubicBezTo>
                  <a:pt x="181591" y="351721"/>
                  <a:pt x="148901" y="362617"/>
                  <a:pt x="112907" y="339840"/>
                </a:cubicBezTo>
                <a:cubicBezTo>
                  <a:pt x="75365" y="316078"/>
                  <a:pt x="71429" y="281208"/>
                  <a:pt x="91957" y="242613"/>
                </a:cubicBezTo>
                <a:cubicBezTo>
                  <a:pt x="95402" y="236075"/>
                  <a:pt x="99901" y="226795"/>
                  <a:pt x="97721" y="221100"/>
                </a:cubicBezTo>
                <a:cubicBezTo>
                  <a:pt x="75014" y="160430"/>
                  <a:pt x="57650" y="97159"/>
                  <a:pt x="19265" y="43659"/>
                </a:cubicBezTo>
                <a:cubicBezTo>
                  <a:pt x="10899" y="31989"/>
                  <a:pt x="-11598" y="24678"/>
                  <a:pt x="7454" y="8227"/>
                </a:cubicBezTo>
                <a:cubicBezTo>
                  <a:pt x="23343" y="-5481"/>
                  <a:pt x="44714" y="-1615"/>
                  <a:pt x="55962" y="16523"/>
                </a:cubicBezTo>
                <a:cubicBezTo>
                  <a:pt x="68968" y="37402"/>
                  <a:pt x="77966" y="60883"/>
                  <a:pt x="87317" y="83801"/>
                </a:cubicBezTo>
                <a:cubicBezTo>
                  <a:pt x="115648" y="153259"/>
                  <a:pt x="115367" y="152978"/>
                  <a:pt x="192137" y="152205"/>
                </a:cubicBezTo>
                <a:cubicBezTo>
                  <a:pt x="241769" y="151642"/>
                  <a:pt x="291402" y="153119"/>
                  <a:pt x="341035" y="152064"/>
                </a:cubicBezTo>
                <a:cubicBezTo>
                  <a:pt x="372600" y="151431"/>
                  <a:pt x="380545" y="165632"/>
                  <a:pt x="369085" y="192347"/>
                </a:cubicBezTo>
                <a:cubicBezTo>
                  <a:pt x="359243" y="215265"/>
                  <a:pt x="361000" y="234106"/>
                  <a:pt x="372249" y="257728"/>
                </a:cubicBezTo>
                <a:cubicBezTo>
                  <a:pt x="394042" y="303283"/>
                  <a:pt x="359103" y="352845"/>
                  <a:pt x="310032" y="351931"/>
                </a:cubicBezTo>
                <a:close/>
              </a:path>
            </a:pathLst>
          </a:custGeom>
          <a:solidFill>
            <a:srgbClr val="7BC6E1"/>
          </a:solidFill>
          <a:ln w="7019" cap="flat">
            <a:noFill/>
            <a:prstDash val="solid"/>
            <a:miter/>
          </a:ln>
        </p:spPr>
        <p:txBody>
          <a:bodyPr rtlCol="0" anchor="ctr"/>
          <a:lstStyle/>
          <a:p>
            <a:endParaRPr lang="LID4096"/>
          </a:p>
        </p:txBody>
      </p:sp>
      <p:sp>
        <p:nvSpPr>
          <p:cNvPr id="182" name="Forma libre: forma 181">
            <a:extLst>
              <a:ext uri="{FF2B5EF4-FFF2-40B4-BE49-F238E27FC236}">
                <a16:creationId xmlns:a16="http://schemas.microsoft.com/office/drawing/2014/main" id="{D4497675-9B0B-45E1-A419-705EE3C59E94}"/>
              </a:ext>
            </a:extLst>
          </p:cNvPr>
          <p:cNvSpPr/>
          <p:nvPr/>
        </p:nvSpPr>
        <p:spPr>
          <a:xfrm>
            <a:off x="7342406" y="4608630"/>
            <a:ext cx="364556" cy="415855"/>
          </a:xfrm>
          <a:custGeom>
            <a:avLst/>
            <a:gdLst>
              <a:gd name="connsiteX0" fmla="*/ 227111 w 364556"/>
              <a:gd name="connsiteY0" fmla="*/ 413465 h 415855"/>
              <a:gd name="connsiteX1" fmla="*/ 177127 w 364556"/>
              <a:gd name="connsiteY1" fmla="*/ 365660 h 415855"/>
              <a:gd name="connsiteX2" fmla="*/ 177267 w 364556"/>
              <a:gd name="connsiteY2" fmla="*/ 351670 h 415855"/>
              <a:gd name="connsiteX3" fmla="*/ 91359 w 364556"/>
              <a:gd name="connsiteY3" fmla="*/ 171346 h 415855"/>
              <a:gd name="connsiteX4" fmla="*/ 7138 w 364556"/>
              <a:gd name="connsiteY4" fmla="*/ 68776 h 415855"/>
              <a:gd name="connsiteX5" fmla="*/ 24573 w 364556"/>
              <a:gd name="connsiteY5" fmla="*/ 5294 h 415855"/>
              <a:gd name="connsiteX6" fmla="*/ 82220 w 364556"/>
              <a:gd name="connsiteY6" fmla="*/ 27720 h 415855"/>
              <a:gd name="connsiteX7" fmla="*/ 276393 w 364556"/>
              <a:gd name="connsiteY7" fmla="*/ 155880 h 415855"/>
              <a:gd name="connsiteX8" fmla="*/ 316254 w 364556"/>
              <a:gd name="connsiteY8" fmla="*/ 208606 h 415855"/>
              <a:gd name="connsiteX9" fmla="*/ 346413 w 364556"/>
              <a:gd name="connsiteY9" fmla="*/ 310543 h 415855"/>
              <a:gd name="connsiteX10" fmla="*/ 336290 w 364556"/>
              <a:gd name="connsiteY10" fmla="*/ 361090 h 415855"/>
              <a:gd name="connsiteX11" fmla="*/ 227111 w 364556"/>
              <a:gd name="connsiteY11" fmla="*/ 413465 h 41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556" h="415855">
                <a:moveTo>
                  <a:pt x="227111" y="413465"/>
                </a:moveTo>
                <a:cubicBezTo>
                  <a:pt x="186266" y="423026"/>
                  <a:pt x="173120" y="403271"/>
                  <a:pt x="177127" y="365660"/>
                </a:cubicBezTo>
                <a:cubicBezTo>
                  <a:pt x="177619" y="361090"/>
                  <a:pt x="176705" y="356310"/>
                  <a:pt x="177267" y="351670"/>
                </a:cubicBezTo>
                <a:cubicBezTo>
                  <a:pt x="186407" y="273705"/>
                  <a:pt x="178041" y="207270"/>
                  <a:pt x="91359" y="171346"/>
                </a:cubicBezTo>
                <a:cubicBezTo>
                  <a:pt x="49811" y="154122"/>
                  <a:pt x="26541" y="110184"/>
                  <a:pt x="7138" y="68776"/>
                </a:cubicBezTo>
                <a:cubicBezTo>
                  <a:pt x="-4954" y="43046"/>
                  <a:pt x="-3267" y="19144"/>
                  <a:pt x="24573" y="5294"/>
                </a:cubicBezTo>
                <a:cubicBezTo>
                  <a:pt x="50303" y="-7501"/>
                  <a:pt x="69355" y="4029"/>
                  <a:pt x="82220" y="27720"/>
                </a:cubicBezTo>
                <a:cubicBezTo>
                  <a:pt x="124120" y="105052"/>
                  <a:pt x="191539" y="143648"/>
                  <a:pt x="276393" y="155880"/>
                </a:cubicBezTo>
                <a:cubicBezTo>
                  <a:pt x="306903" y="160239"/>
                  <a:pt x="329400" y="166496"/>
                  <a:pt x="316254" y="208606"/>
                </a:cubicBezTo>
                <a:cubicBezTo>
                  <a:pt x="304584" y="246007"/>
                  <a:pt x="316113" y="283899"/>
                  <a:pt x="346413" y="310543"/>
                </a:cubicBezTo>
                <a:cubicBezTo>
                  <a:pt x="375447" y="336063"/>
                  <a:pt x="367855" y="349912"/>
                  <a:pt x="336290" y="361090"/>
                </a:cubicBezTo>
                <a:cubicBezTo>
                  <a:pt x="297905" y="374729"/>
                  <a:pt x="277025" y="424221"/>
                  <a:pt x="227111" y="413465"/>
                </a:cubicBezTo>
                <a:close/>
              </a:path>
            </a:pathLst>
          </a:custGeom>
          <a:solidFill>
            <a:srgbClr val="7BC6E1"/>
          </a:solidFill>
          <a:ln w="7019" cap="flat">
            <a:noFill/>
            <a:prstDash val="solid"/>
            <a:miter/>
          </a:ln>
        </p:spPr>
        <p:txBody>
          <a:bodyPr rtlCol="0" anchor="ctr"/>
          <a:lstStyle/>
          <a:p>
            <a:endParaRPr lang="LID4096"/>
          </a:p>
        </p:txBody>
      </p:sp>
      <p:sp>
        <p:nvSpPr>
          <p:cNvPr id="183" name="Forma libre: forma 182">
            <a:extLst>
              <a:ext uri="{FF2B5EF4-FFF2-40B4-BE49-F238E27FC236}">
                <a16:creationId xmlns:a16="http://schemas.microsoft.com/office/drawing/2014/main" id="{940398B3-97A2-42AD-BA91-566E40D2B691}"/>
              </a:ext>
            </a:extLst>
          </p:cNvPr>
          <p:cNvSpPr/>
          <p:nvPr/>
        </p:nvSpPr>
        <p:spPr>
          <a:xfrm>
            <a:off x="10869530" y="4587631"/>
            <a:ext cx="267309" cy="270660"/>
          </a:xfrm>
          <a:custGeom>
            <a:avLst/>
            <a:gdLst>
              <a:gd name="connsiteX0" fmla="*/ 11 w 267309"/>
              <a:gd name="connsiteY0" fmla="*/ 136737 h 270660"/>
              <a:gd name="connsiteX1" fmla="*/ 133935 w 267309"/>
              <a:gd name="connsiteY1" fmla="*/ 0 h 270660"/>
              <a:gd name="connsiteX2" fmla="*/ 267297 w 267309"/>
              <a:gd name="connsiteY2" fmla="*/ 133714 h 270660"/>
              <a:gd name="connsiteX3" fmla="*/ 137310 w 267309"/>
              <a:gd name="connsiteY3" fmla="*/ 270591 h 270660"/>
              <a:gd name="connsiteX4" fmla="*/ 11 w 267309"/>
              <a:gd name="connsiteY4" fmla="*/ 136737 h 27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09" h="270660">
                <a:moveTo>
                  <a:pt x="11" y="136737"/>
                </a:moveTo>
                <a:cubicBezTo>
                  <a:pt x="-903" y="58983"/>
                  <a:pt x="57025" y="-140"/>
                  <a:pt x="133935" y="0"/>
                </a:cubicBezTo>
                <a:cubicBezTo>
                  <a:pt x="207049" y="141"/>
                  <a:pt x="266313" y="59546"/>
                  <a:pt x="267297" y="133714"/>
                </a:cubicBezTo>
                <a:cubicBezTo>
                  <a:pt x="268282" y="208093"/>
                  <a:pt x="211126" y="268271"/>
                  <a:pt x="137310" y="270591"/>
                </a:cubicBezTo>
                <a:cubicBezTo>
                  <a:pt x="61946" y="272981"/>
                  <a:pt x="854" y="213436"/>
                  <a:pt x="11" y="136737"/>
                </a:cubicBezTo>
                <a:close/>
              </a:path>
            </a:pathLst>
          </a:custGeom>
          <a:solidFill>
            <a:srgbClr val="7BC6E1"/>
          </a:solidFill>
          <a:ln w="7019" cap="flat">
            <a:noFill/>
            <a:prstDash val="solid"/>
            <a:miter/>
          </a:ln>
        </p:spPr>
        <p:txBody>
          <a:bodyPr rtlCol="0" anchor="ctr"/>
          <a:lstStyle/>
          <a:p>
            <a:endParaRPr lang="LID4096"/>
          </a:p>
        </p:txBody>
      </p:sp>
      <p:sp>
        <p:nvSpPr>
          <p:cNvPr id="184" name="Forma libre: forma 183">
            <a:extLst>
              <a:ext uri="{FF2B5EF4-FFF2-40B4-BE49-F238E27FC236}">
                <a16:creationId xmlns:a16="http://schemas.microsoft.com/office/drawing/2014/main" id="{986B0AA1-AFF0-45A8-820D-AD29802B05AB}"/>
              </a:ext>
            </a:extLst>
          </p:cNvPr>
          <p:cNvSpPr/>
          <p:nvPr/>
        </p:nvSpPr>
        <p:spPr>
          <a:xfrm>
            <a:off x="9626524" y="3375924"/>
            <a:ext cx="398250" cy="420535"/>
          </a:xfrm>
          <a:custGeom>
            <a:avLst/>
            <a:gdLst>
              <a:gd name="connsiteX0" fmla="*/ 397782 w 398250"/>
              <a:gd name="connsiteY0" fmla="*/ 95601 h 420535"/>
              <a:gd name="connsiteX1" fmla="*/ 319185 w 398250"/>
              <a:gd name="connsiteY1" fmla="*/ 200842 h 420535"/>
              <a:gd name="connsiteX2" fmla="*/ 171059 w 398250"/>
              <a:gd name="connsiteY2" fmla="*/ 241617 h 420535"/>
              <a:gd name="connsiteX3" fmla="*/ 109405 w 398250"/>
              <a:gd name="connsiteY3" fmla="*/ 320285 h 420535"/>
              <a:gd name="connsiteX4" fmla="*/ 27363 w 398250"/>
              <a:gd name="connsiteY4" fmla="*/ 418918 h 420535"/>
              <a:gd name="connsiteX5" fmla="*/ 2406 w 398250"/>
              <a:gd name="connsiteY5" fmla="*/ 413293 h 420535"/>
              <a:gd name="connsiteX6" fmla="*/ 15833 w 398250"/>
              <a:gd name="connsiteY6" fmla="*/ 388899 h 420535"/>
              <a:gd name="connsiteX7" fmla="*/ 77347 w 398250"/>
              <a:gd name="connsiteY7" fmla="*/ 292023 h 420535"/>
              <a:gd name="connsiteX8" fmla="*/ 85573 w 398250"/>
              <a:gd name="connsiteY8" fmla="*/ 261301 h 420535"/>
              <a:gd name="connsiteX9" fmla="*/ 155944 w 398250"/>
              <a:gd name="connsiteY9" fmla="*/ 86040 h 420535"/>
              <a:gd name="connsiteX10" fmla="*/ 205788 w 398250"/>
              <a:gd name="connsiteY10" fmla="*/ 37672 h 420535"/>
              <a:gd name="connsiteX11" fmla="*/ 336830 w 398250"/>
              <a:gd name="connsiteY11" fmla="*/ 5263 h 420535"/>
              <a:gd name="connsiteX12" fmla="*/ 397852 w 398250"/>
              <a:gd name="connsiteY12" fmla="*/ 53631 h 420535"/>
              <a:gd name="connsiteX13" fmla="*/ 397922 w 398250"/>
              <a:gd name="connsiteY13" fmla="*/ 95531 h 4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250" h="420535">
                <a:moveTo>
                  <a:pt x="397782" y="95601"/>
                </a:moveTo>
                <a:cubicBezTo>
                  <a:pt x="399680" y="179822"/>
                  <a:pt x="399610" y="179541"/>
                  <a:pt x="319185" y="200842"/>
                </a:cubicBezTo>
                <a:cubicBezTo>
                  <a:pt x="269692" y="213988"/>
                  <a:pt x="220692" y="229174"/>
                  <a:pt x="171059" y="241617"/>
                </a:cubicBezTo>
                <a:cubicBezTo>
                  <a:pt x="129230" y="252092"/>
                  <a:pt x="107718" y="273956"/>
                  <a:pt x="109405" y="320285"/>
                </a:cubicBezTo>
                <a:cubicBezTo>
                  <a:pt x="111162" y="369355"/>
                  <a:pt x="74606" y="409356"/>
                  <a:pt x="27363" y="418918"/>
                </a:cubicBezTo>
                <a:cubicBezTo>
                  <a:pt x="17802" y="420816"/>
                  <a:pt x="7538" y="422925"/>
                  <a:pt x="2406" y="413293"/>
                </a:cubicBezTo>
                <a:cubicBezTo>
                  <a:pt x="-4624" y="400217"/>
                  <a:pt x="4937" y="393117"/>
                  <a:pt x="15833" y="388899"/>
                </a:cubicBezTo>
                <a:cubicBezTo>
                  <a:pt x="60264" y="371675"/>
                  <a:pt x="83323" y="341797"/>
                  <a:pt x="77347" y="292023"/>
                </a:cubicBezTo>
                <a:cubicBezTo>
                  <a:pt x="76152" y="282111"/>
                  <a:pt x="79175" y="268543"/>
                  <a:pt x="85573" y="261301"/>
                </a:cubicBezTo>
                <a:cubicBezTo>
                  <a:pt x="130003" y="211036"/>
                  <a:pt x="137596" y="146358"/>
                  <a:pt x="155944" y="86040"/>
                </a:cubicBezTo>
                <a:cubicBezTo>
                  <a:pt x="164029" y="59466"/>
                  <a:pt x="178019" y="43718"/>
                  <a:pt x="205788" y="37672"/>
                </a:cubicBezTo>
                <a:cubicBezTo>
                  <a:pt x="249727" y="28111"/>
                  <a:pt x="293032" y="15598"/>
                  <a:pt x="336830" y="5263"/>
                </a:cubicBezTo>
                <a:cubicBezTo>
                  <a:pt x="388291" y="-6899"/>
                  <a:pt x="395673" y="-783"/>
                  <a:pt x="397852" y="53631"/>
                </a:cubicBezTo>
                <a:cubicBezTo>
                  <a:pt x="398414" y="67551"/>
                  <a:pt x="397922" y="81611"/>
                  <a:pt x="397922" y="95531"/>
                </a:cubicBezTo>
                <a:close/>
              </a:path>
            </a:pathLst>
          </a:custGeom>
          <a:solidFill>
            <a:srgbClr val="7BC6E1"/>
          </a:solidFill>
          <a:ln w="7019" cap="flat">
            <a:noFill/>
            <a:prstDash val="solid"/>
            <a:miter/>
          </a:ln>
        </p:spPr>
        <p:txBody>
          <a:bodyPr rtlCol="0" anchor="ctr"/>
          <a:lstStyle/>
          <a:p>
            <a:endParaRPr lang="LID4096"/>
          </a:p>
        </p:txBody>
      </p:sp>
      <p:sp>
        <p:nvSpPr>
          <p:cNvPr id="185" name="Forma libre: forma 184">
            <a:extLst>
              <a:ext uri="{FF2B5EF4-FFF2-40B4-BE49-F238E27FC236}">
                <a16:creationId xmlns:a16="http://schemas.microsoft.com/office/drawing/2014/main" id="{EB24C069-AB0C-49E9-B7C4-29F78EAD76B8}"/>
              </a:ext>
            </a:extLst>
          </p:cNvPr>
          <p:cNvSpPr/>
          <p:nvPr/>
        </p:nvSpPr>
        <p:spPr>
          <a:xfrm>
            <a:off x="9615291" y="5848850"/>
            <a:ext cx="291670" cy="445877"/>
          </a:xfrm>
          <a:custGeom>
            <a:avLst/>
            <a:gdLst>
              <a:gd name="connsiteX0" fmla="*/ 93993 w 291670"/>
              <a:gd name="connsiteY0" fmla="*/ 98414 h 445877"/>
              <a:gd name="connsiteX1" fmla="*/ 122676 w 291670"/>
              <a:gd name="connsiteY1" fmla="*/ 7795 h 445877"/>
              <a:gd name="connsiteX2" fmla="*/ 183979 w 291670"/>
              <a:gd name="connsiteY2" fmla="*/ 12013 h 445877"/>
              <a:gd name="connsiteX3" fmla="*/ 197758 w 291670"/>
              <a:gd name="connsiteY3" fmla="*/ 100452 h 445877"/>
              <a:gd name="connsiteX4" fmla="*/ 243805 w 291670"/>
              <a:gd name="connsiteY4" fmla="*/ 78659 h 445877"/>
              <a:gd name="connsiteX5" fmla="*/ 285072 w 291670"/>
              <a:gd name="connsiteY5" fmla="*/ 74019 h 445877"/>
              <a:gd name="connsiteX6" fmla="*/ 279800 w 291670"/>
              <a:gd name="connsiteY6" fmla="*/ 115989 h 445877"/>
              <a:gd name="connsiteX7" fmla="*/ 207319 w 291670"/>
              <a:gd name="connsiteY7" fmla="*/ 179893 h 445877"/>
              <a:gd name="connsiteX8" fmla="*/ 189814 w 291670"/>
              <a:gd name="connsiteY8" fmla="*/ 235361 h 445877"/>
              <a:gd name="connsiteX9" fmla="*/ 193891 w 291670"/>
              <a:gd name="connsiteY9" fmla="*/ 243656 h 445877"/>
              <a:gd name="connsiteX10" fmla="*/ 169216 w 291670"/>
              <a:gd name="connsiteY10" fmla="*/ 429253 h 445877"/>
              <a:gd name="connsiteX11" fmla="*/ 129495 w 291670"/>
              <a:gd name="connsiteY11" fmla="*/ 441836 h 445877"/>
              <a:gd name="connsiteX12" fmla="*/ 119653 w 291670"/>
              <a:gd name="connsiteY12" fmla="*/ 401343 h 445877"/>
              <a:gd name="connsiteX13" fmla="*/ 131534 w 291670"/>
              <a:gd name="connsiteY13" fmla="*/ 376175 h 445877"/>
              <a:gd name="connsiteX14" fmla="*/ 121270 w 291670"/>
              <a:gd name="connsiteY14" fmla="*/ 288298 h 445877"/>
              <a:gd name="connsiteX15" fmla="*/ 5342 w 291670"/>
              <a:gd name="connsiteY15" fmla="*/ 64036 h 445877"/>
              <a:gd name="connsiteX16" fmla="*/ 20528 w 291670"/>
              <a:gd name="connsiteY16" fmla="*/ 13278 h 445877"/>
              <a:gd name="connsiteX17" fmla="*/ 56241 w 291670"/>
              <a:gd name="connsiteY17" fmla="*/ 47726 h 445877"/>
              <a:gd name="connsiteX18" fmla="*/ 93993 w 291670"/>
              <a:gd name="connsiteY18" fmla="*/ 98273 h 44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670" h="445877">
                <a:moveTo>
                  <a:pt x="93993" y="98414"/>
                </a:moveTo>
                <a:cubicBezTo>
                  <a:pt x="86822" y="58271"/>
                  <a:pt x="87736" y="26355"/>
                  <a:pt x="122676" y="7795"/>
                </a:cubicBezTo>
                <a:cubicBezTo>
                  <a:pt x="143696" y="-3313"/>
                  <a:pt x="165560" y="-3102"/>
                  <a:pt x="183979" y="12013"/>
                </a:cubicBezTo>
                <a:cubicBezTo>
                  <a:pt x="213084" y="35915"/>
                  <a:pt x="215966" y="66637"/>
                  <a:pt x="197758" y="100452"/>
                </a:cubicBezTo>
                <a:cubicBezTo>
                  <a:pt x="221731" y="105162"/>
                  <a:pt x="230237" y="86743"/>
                  <a:pt x="243805" y="78659"/>
                </a:cubicBezTo>
                <a:cubicBezTo>
                  <a:pt x="257233" y="70644"/>
                  <a:pt x="270871" y="58693"/>
                  <a:pt x="285072" y="74019"/>
                </a:cubicBezTo>
                <a:cubicBezTo>
                  <a:pt x="298289" y="88360"/>
                  <a:pt x="289080" y="103053"/>
                  <a:pt x="279800" y="115989"/>
                </a:cubicBezTo>
                <a:cubicBezTo>
                  <a:pt x="260537" y="142844"/>
                  <a:pt x="237619" y="167168"/>
                  <a:pt x="207319" y="179893"/>
                </a:cubicBezTo>
                <a:cubicBezTo>
                  <a:pt x="176316" y="192899"/>
                  <a:pt x="179057" y="211669"/>
                  <a:pt x="189814" y="235361"/>
                </a:cubicBezTo>
                <a:cubicBezTo>
                  <a:pt x="191079" y="238173"/>
                  <a:pt x="191993" y="241407"/>
                  <a:pt x="193891" y="243656"/>
                </a:cubicBezTo>
                <a:cubicBezTo>
                  <a:pt x="254772" y="314731"/>
                  <a:pt x="209006" y="371605"/>
                  <a:pt x="169216" y="429253"/>
                </a:cubicBezTo>
                <a:cubicBezTo>
                  <a:pt x="159373" y="443524"/>
                  <a:pt x="146438" y="451046"/>
                  <a:pt x="129495" y="441836"/>
                </a:cubicBezTo>
                <a:cubicBezTo>
                  <a:pt x="111920" y="432346"/>
                  <a:pt x="113888" y="416809"/>
                  <a:pt x="119653" y="401343"/>
                </a:cubicBezTo>
                <a:cubicBezTo>
                  <a:pt x="122887" y="392696"/>
                  <a:pt x="126050" y="383416"/>
                  <a:pt x="131534" y="376175"/>
                </a:cubicBezTo>
                <a:cubicBezTo>
                  <a:pt x="156913" y="342641"/>
                  <a:pt x="140181" y="321410"/>
                  <a:pt x="121270" y="288298"/>
                </a:cubicBezTo>
                <a:cubicBezTo>
                  <a:pt x="79721" y="215465"/>
                  <a:pt x="34096" y="143688"/>
                  <a:pt x="5342" y="64036"/>
                </a:cubicBezTo>
                <a:cubicBezTo>
                  <a:pt x="-1055" y="46390"/>
                  <a:pt x="-6890" y="20308"/>
                  <a:pt x="20528" y="13278"/>
                </a:cubicBezTo>
                <a:cubicBezTo>
                  <a:pt x="45063" y="6951"/>
                  <a:pt x="49000" y="31275"/>
                  <a:pt x="56241" y="47726"/>
                </a:cubicBezTo>
                <a:cubicBezTo>
                  <a:pt x="63693" y="64599"/>
                  <a:pt x="69598" y="82385"/>
                  <a:pt x="93993" y="98273"/>
                </a:cubicBezTo>
                <a:close/>
              </a:path>
            </a:pathLst>
          </a:custGeom>
          <a:solidFill>
            <a:srgbClr val="7BC6E1"/>
          </a:solidFill>
          <a:ln w="7019" cap="flat">
            <a:noFill/>
            <a:prstDash val="solid"/>
            <a:miter/>
          </a:ln>
        </p:spPr>
        <p:txBody>
          <a:bodyPr rtlCol="0" anchor="ctr"/>
          <a:lstStyle/>
          <a:p>
            <a:endParaRPr lang="LID4096"/>
          </a:p>
        </p:txBody>
      </p:sp>
      <p:sp>
        <p:nvSpPr>
          <p:cNvPr id="186" name="Forma libre: forma 185">
            <a:extLst>
              <a:ext uri="{FF2B5EF4-FFF2-40B4-BE49-F238E27FC236}">
                <a16:creationId xmlns:a16="http://schemas.microsoft.com/office/drawing/2014/main" id="{6A9353E7-71AA-44CC-B0DB-36E587668D96}"/>
              </a:ext>
            </a:extLst>
          </p:cNvPr>
          <p:cNvSpPr/>
          <p:nvPr/>
        </p:nvSpPr>
        <p:spPr>
          <a:xfrm>
            <a:off x="9877721" y="5947707"/>
            <a:ext cx="283124" cy="426045"/>
          </a:xfrm>
          <a:custGeom>
            <a:avLst/>
            <a:gdLst>
              <a:gd name="connsiteX0" fmla="*/ 230594 w 283124"/>
              <a:gd name="connsiteY0" fmla="*/ 161039 h 426045"/>
              <a:gd name="connsiteX1" fmla="*/ 194740 w 283124"/>
              <a:gd name="connsiteY1" fmla="*/ 212781 h 426045"/>
              <a:gd name="connsiteX2" fmla="*/ 151013 w 283124"/>
              <a:gd name="connsiteY2" fmla="*/ 287511 h 426045"/>
              <a:gd name="connsiteX3" fmla="*/ 140327 w 283124"/>
              <a:gd name="connsiteY3" fmla="*/ 355985 h 426045"/>
              <a:gd name="connsiteX4" fmla="*/ 155442 w 283124"/>
              <a:gd name="connsiteY4" fmla="*/ 394862 h 426045"/>
              <a:gd name="connsiteX5" fmla="*/ 143561 w 283124"/>
              <a:gd name="connsiteY5" fmla="*/ 422560 h 426045"/>
              <a:gd name="connsiteX6" fmla="*/ 110027 w 283124"/>
              <a:gd name="connsiteY6" fmla="*/ 416233 h 426045"/>
              <a:gd name="connsiteX7" fmla="*/ 81836 w 283124"/>
              <a:gd name="connsiteY7" fmla="*/ 247439 h 426045"/>
              <a:gd name="connsiteX8" fmla="*/ 60253 w 283124"/>
              <a:gd name="connsiteY8" fmla="*/ 159914 h 426045"/>
              <a:gd name="connsiteX9" fmla="*/ 6965 w 283124"/>
              <a:gd name="connsiteY9" fmla="*/ 102618 h 426045"/>
              <a:gd name="connsiteX10" fmla="*/ 9496 w 283124"/>
              <a:gd name="connsiteY10" fmla="*/ 65077 h 426045"/>
              <a:gd name="connsiteX11" fmla="*/ 42678 w 283124"/>
              <a:gd name="connsiteY11" fmla="*/ 72389 h 426045"/>
              <a:gd name="connsiteX12" fmla="*/ 107356 w 283124"/>
              <a:gd name="connsiteY12" fmla="*/ 116819 h 426045"/>
              <a:gd name="connsiteX13" fmla="*/ 103208 w 283124"/>
              <a:gd name="connsiteY13" fmla="*/ 14249 h 426045"/>
              <a:gd name="connsiteX14" fmla="*/ 164159 w 283124"/>
              <a:gd name="connsiteY14" fmla="*/ 5954 h 426045"/>
              <a:gd name="connsiteX15" fmla="*/ 193686 w 283124"/>
              <a:gd name="connsiteY15" fmla="*/ 90315 h 426045"/>
              <a:gd name="connsiteX16" fmla="*/ 277485 w 283124"/>
              <a:gd name="connsiteY16" fmla="*/ 14882 h 426045"/>
              <a:gd name="connsiteX17" fmla="*/ 230524 w 283124"/>
              <a:gd name="connsiteY17" fmla="*/ 161039 h 42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124" h="426045">
                <a:moveTo>
                  <a:pt x="230594" y="161039"/>
                </a:moveTo>
                <a:cubicBezTo>
                  <a:pt x="209785" y="172146"/>
                  <a:pt x="199099" y="190425"/>
                  <a:pt x="194740" y="212781"/>
                </a:cubicBezTo>
                <a:cubicBezTo>
                  <a:pt x="188835" y="242870"/>
                  <a:pt x="175407" y="269022"/>
                  <a:pt x="151013" y="287511"/>
                </a:cubicBezTo>
                <a:cubicBezTo>
                  <a:pt x="124439" y="307688"/>
                  <a:pt x="124158" y="329411"/>
                  <a:pt x="140327" y="355985"/>
                </a:cubicBezTo>
                <a:cubicBezTo>
                  <a:pt x="147498" y="367725"/>
                  <a:pt x="151857" y="381434"/>
                  <a:pt x="155442" y="394862"/>
                </a:cubicBezTo>
                <a:cubicBezTo>
                  <a:pt x="158395" y="406039"/>
                  <a:pt x="154809" y="416655"/>
                  <a:pt x="143561" y="422560"/>
                </a:cubicBezTo>
                <a:cubicBezTo>
                  <a:pt x="130906" y="429169"/>
                  <a:pt x="120361" y="426005"/>
                  <a:pt x="110027" y="416233"/>
                </a:cubicBezTo>
                <a:cubicBezTo>
                  <a:pt x="60324" y="369623"/>
                  <a:pt x="47177" y="305368"/>
                  <a:pt x="81836" y="247439"/>
                </a:cubicBezTo>
                <a:cubicBezTo>
                  <a:pt x="105528" y="207859"/>
                  <a:pt x="107426" y="181074"/>
                  <a:pt x="60253" y="159914"/>
                </a:cubicBezTo>
                <a:cubicBezTo>
                  <a:pt x="36070" y="149017"/>
                  <a:pt x="20112" y="125888"/>
                  <a:pt x="6965" y="102618"/>
                </a:cubicBezTo>
                <a:cubicBezTo>
                  <a:pt x="-65" y="90245"/>
                  <a:pt x="-5338" y="75763"/>
                  <a:pt x="9496" y="65077"/>
                </a:cubicBezTo>
                <a:cubicBezTo>
                  <a:pt x="22150" y="56008"/>
                  <a:pt x="33117" y="63812"/>
                  <a:pt x="42678" y="72389"/>
                </a:cubicBezTo>
                <a:cubicBezTo>
                  <a:pt x="59902" y="87855"/>
                  <a:pt x="76915" y="103673"/>
                  <a:pt x="107356" y="116819"/>
                </a:cubicBezTo>
                <a:cubicBezTo>
                  <a:pt x="84859" y="78505"/>
                  <a:pt x="69815" y="45252"/>
                  <a:pt x="103208" y="14249"/>
                </a:cubicBezTo>
                <a:cubicBezTo>
                  <a:pt x="121345" y="-2623"/>
                  <a:pt x="143280" y="-3326"/>
                  <a:pt x="164159" y="5954"/>
                </a:cubicBezTo>
                <a:cubicBezTo>
                  <a:pt x="198115" y="21069"/>
                  <a:pt x="203598" y="50665"/>
                  <a:pt x="193686" y="90315"/>
                </a:cubicBezTo>
                <a:cubicBezTo>
                  <a:pt x="233266" y="70280"/>
                  <a:pt x="223283" y="5954"/>
                  <a:pt x="277485" y="14882"/>
                </a:cubicBezTo>
                <a:cubicBezTo>
                  <a:pt x="297381" y="74990"/>
                  <a:pt x="260542" y="116890"/>
                  <a:pt x="230524" y="161039"/>
                </a:cubicBezTo>
                <a:close/>
              </a:path>
            </a:pathLst>
          </a:custGeom>
          <a:solidFill>
            <a:srgbClr val="7BC6E1"/>
          </a:solidFill>
          <a:ln w="7019" cap="flat">
            <a:noFill/>
            <a:prstDash val="solid"/>
            <a:miter/>
          </a:ln>
        </p:spPr>
        <p:txBody>
          <a:bodyPr rtlCol="0" anchor="ctr"/>
          <a:lstStyle/>
          <a:p>
            <a:endParaRPr lang="LID4096"/>
          </a:p>
        </p:txBody>
      </p:sp>
      <p:sp>
        <p:nvSpPr>
          <p:cNvPr id="187" name="Forma libre: forma 186">
            <a:extLst>
              <a:ext uri="{FF2B5EF4-FFF2-40B4-BE49-F238E27FC236}">
                <a16:creationId xmlns:a16="http://schemas.microsoft.com/office/drawing/2014/main" id="{1F13AEF2-5D27-43E8-B7C0-18684592D2D0}"/>
              </a:ext>
            </a:extLst>
          </p:cNvPr>
          <p:cNvSpPr/>
          <p:nvPr/>
        </p:nvSpPr>
        <p:spPr>
          <a:xfrm>
            <a:off x="8678348" y="2772710"/>
            <a:ext cx="400682" cy="195070"/>
          </a:xfrm>
          <a:custGeom>
            <a:avLst/>
            <a:gdLst>
              <a:gd name="connsiteX0" fmla="*/ 400683 w 400682"/>
              <a:gd name="connsiteY0" fmla="*/ 57946 h 195070"/>
              <a:gd name="connsiteX1" fmla="*/ 341559 w 400682"/>
              <a:gd name="connsiteY1" fmla="*/ 120936 h 195070"/>
              <a:gd name="connsiteX2" fmla="*/ 310767 w 400682"/>
              <a:gd name="connsiteY2" fmla="*/ 155103 h 195070"/>
              <a:gd name="connsiteX3" fmla="*/ 254666 w 400682"/>
              <a:gd name="connsiteY3" fmla="*/ 194472 h 195070"/>
              <a:gd name="connsiteX4" fmla="*/ 182186 w 400682"/>
              <a:gd name="connsiteY4" fmla="*/ 177810 h 195070"/>
              <a:gd name="connsiteX5" fmla="*/ 77226 w 400682"/>
              <a:gd name="connsiteY5" fmla="*/ 187231 h 195070"/>
              <a:gd name="connsiteX6" fmla="*/ 3268 w 400682"/>
              <a:gd name="connsiteY6" fmla="*/ 152361 h 195070"/>
              <a:gd name="connsiteX7" fmla="*/ 45801 w 400682"/>
              <a:gd name="connsiteY7" fmla="*/ 82341 h 195070"/>
              <a:gd name="connsiteX8" fmla="*/ 219024 w 400682"/>
              <a:gd name="connsiteY8" fmla="*/ 27506 h 195070"/>
              <a:gd name="connsiteX9" fmla="*/ 269149 w 400682"/>
              <a:gd name="connsiteY9" fmla="*/ 29052 h 195070"/>
              <a:gd name="connsiteX10" fmla="*/ 330241 w 400682"/>
              <a:gd name="connsiteY10" fmla="*/ 16750 h 195070"/>
              <a:gd name="connsiteX11" fmla="*/ 374320 w 400682"/>
              <a:gd name="connsiteY11" fmla="*/ 5783 h 195070"/>
              <a:gd name="connsiteX12" fmla="*/ 400683 w 400682"/>
              <a:gd name="connsiteY12" fmla="*/ 57876 h 1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82" h="195070">
                <a:moveTo>
                  <a:pt x="400683" y="57946"/>
                </a:moveTo>
                <a:cubicBezTo>
                  <a:pt x="395973" y="93097"/>
                  <a:pt x="376077" y="113484"/>
                  <a:pt x="341559" y="120936"/>
                </a:cubicBezTo>
                <a:cubicBezTo>
                  <a:pt x="323984" y="124733"/>
                  <a:pt x="306197" y="122132"/>
                  <a:pt x="310767" y="155103"/>
                </a:cubicBezTo>
                <a:cubicBezTo>
                  <a:pt x="315055" y="186176"/>
                  <a:pt x="283982" y="197987"/>
                  <a:pt x="254666" y="194472"/>
                </a:cubicBezTo>
                <a:cubicBezTo>
                  <a:pt x="230201" y="191519"/>
                  <a:pt x="205737" y="185403"/>
                  <a:pt x="182186" y="177810"/>
                </a:cubicBezTo>
                <a:cubicBezTo>
                  <a:pt x="145418" y="165929"/>
                  <a:pt x="111462" y="178514"/>
                  <a:pt x="77226" y="187231"/>
                </a:cubicBezTo>
                <a:cubicBezTo>
                  <a:pt x="42075" y="196159"/>
                  <a:pt x="14727" y="190113"/>
                  <a:pt x="3268" y="152361"/>
                </a:cubicBezTo>
                <a:cubicBezTo>
                  <a:pt x="-8261" y="114398"/>
                  <a:pt x="11845" y="93308"/>
                  <a:pt x="45801" y="82341"/>
                </a:cubicBezTo>
                <a:cubicBezTo>
                  <a:pt x="103448" y="63781"/>
                  <a:pt x="161376" y="46136"/>
                  <a:pt x="219024" y="27506"/>
                </a:cubicBezTo>
                <a:cubicBezTo>
                  <a:pt x="236318" y="21882"/>
                  <a:pt x="252206" y="25045"/>
                  <a:pt x="269149" y="29052"/>
                </a:cubicBezTo>
                <a:cubicBezTo>
                  <a:pt x="290731" y="34184"/>
                  <a:pt x="312806" y="34255"/>
                  <a:pt x="330241" y="16750"/>
                </a:cubicBezTo>
                <a:cubicBezTo>
                  <a:pt x="342965" y="4025"/>
                  <a:pt x="355127" y="-7223"/>
                  <a:pt x="374320" y="5783"/>
                </a:cubicBezTo>
                <a:cubicBezTo>
                  <a:pt x="393020" y="18437"/>
                  <a:pt x="398082" y="37348"/>
                  <a:pt x="400683" y="57876"/>
                </a:cubicBezTo>
                <a:close/>
              </a:path>
            </a:pathLst>
          </a:custGeom>
          <a:solidFill>
            <a:srgbClr val="7BC6E1"/>
          </a:solidFill>
          <a:ln w="7019" cap="flat">
            <a:noFill/>
            <a:prstDash val="solid"/>
            <a:miter/>
          </a:ln>
        </p:spPr>
        <p:txBody>
          <a:bodyPr rtlCol="0" anchor="ctr"/>
          <a:lstStyle/>
          <a:p>
            <a:endParaRPr lang="LID4096"/>
          </a:p>
        </p:txBody>
      </p:sp>
      <p:sp>
        <p:nvSpPr>
          <p:cNvPr id="188" name="Forma libre: forma 187">
            <a:extLst>
              <a:ext uri="{FF2B5EF4-FFF2-40B4-BE49-F238E27FC236}">
                <a16:creationId xmlns:a16="http://schemas.microsoft.com/office/drawing/2014/main" id="{BEEAC6E7-C860-4F81-8A56-C89675A8B87E}"/>
              </a:ext>
            </a:extLst>
          </p:cNvPr>
          <p:cNvSpPr/>
          <p:nvPr/>
        </p:nvSpPr>
        <p:spPr>
          <a:xfrm>
            <a:off x="10049712" y="5798174"/>
            <a:ext cx="279000" cy="425649"/>
          </a:xfrm>
          <a:custGeom>
            <a:avLst/>
            <a:gdLst>
              <a:gd name="connsiteX0" fmla="*/ 58604 w 279000"/>
              <a:gd name="connsiteY0" fmla="*/ 310572 h 425649"/>
              <a:gd name="connsiteX1" fmla="*/ 105565 w 279000"/>
              <a:gd name="connsiteY1" fmla="*/ 164415 h 425649"/>
              <a:gd name="connsiteX2" fmla="*/ 14103 w 279000"/>
              <a:gd name="connsiteY2" fmla="*/ 117805 h 425649"/>
              <a:gd name="connsiteX3" fmla="*/ 7073 w 279000"/>
              <a:gd name="connsiteY3" fmla="*/ 72039 h 425649"/>
              <a:gd name="connsiteX4" fmla="*/ 51011 w 279000"/>
              <a:gd name="connsiteY4" fmla="*/ 81599 h 425649"/>
              <a:gd name="connsiteX5" fmla="*/ 120469 w 279000"/>
              <a:gd name="connsiteY5" fmla="*/ 118227 h 425649"/>
              <a:gd name="connsiteX6" fmla="*/ 99167 w 279000"/>
              <a:gd name="connsiteY6" fmla="*/ 16149 h 425649"/>
              <a:gd name="connsiteX7" fmla="*/ 178960 w 279000"/>
              <a:gd name="connsiteY7" fmla="*/ 18258 h 425649"/>
              <a:gd name="connsiteX8" fmla="*/ 151613 w 279000"/>
              <a:gd name="connsiteY8" fmla="*/ 118648 h 425649"/>
              <a:gd name="connsiteX9" fmla="*/ 224937 w 279000"/>
              <a:gd name="connsiteY9" fmla="*/ 48488 h 425649"/>
              <a:gd name="connsiteX10" fmla="*/ 261423 w 279000"/>
              <a:gd name="connsiteY10" fmla="*/ 14954 h 425649"/>
              <a:gd name="connsiteX11" fmla="*/ 273797 w 279000"/>
              <a:gd name="connsiteY11" fmla="*/ 66766 h 425649"/>
              <a:gd name="connsiteX12" fmla="*/ 263251 w 279000"/>
              <a:gd name="connsiteY12" fmla="*/ 97277 h 425649"/>
              <a:gd name="connsiteX13" fmla="*/ 148871 w 279000"/>
              <a:gd name="connsiteY13" fmla="*/ 297144 h 425649"/>
              <a:gd name="connsiteX14" fmla="*/ 144863 w 279000"/>
              <a:gd name="connsiteY14" fmla="*/ 344035 h 425649"/>
              <a:gd name="connsiteX15" fmla="*/ 164618 w 279000"/>
              <a:gd name="connsiteY15" fmla="*/ 386216 h 425649"/>
              <a:gd name="connsiteX16" fmla="*/ 153721 w 279000"/>
              <a:gd name="connsiteY16" fmla="*/ 422070 h 425649"/>
              <a:gd name="connsiteX17" fmla="*/ 117516 w 279000"/>
              <a:gd name="connsiteY17" fmla="*/ 411032 h 425649"/>
              <a:gd name="connsiteX18" fmla="*/ 58533 w 279000"/>
              <a:gd name="connsiteY18" fmla="*/ 310642 h 4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9000" h="425649">
                <a:moveTo>
                  <a:pt x="58604" y="310572"/>
                </a:moveTo>
                <a:cubicBezTo>
                  <a:pt x="88552" y="266422"/>
                  <a:pt x="125460" y="224523"/>
                  <a:pt x="105565" y="164415"/>
                </a:cubicBezTo>
                <a:cubicBezTo>
                  <a:pt x="72383" y="154221"/>
                  <a:pt x="34279" y="154080"/>
                  <a:pt x="14103" y="117805"/>
                </a:cubicBezTo>
                <a:cubicBezTo>
                  <a:pt x="5878" y="103041"/>
                  <a:pt x="-8816" y="87786"/>
                  <a:pt x="7073" y="72039"/>
                </a:cubicBezTo>
                <a:cubicBezTo>
                  <a:pt x="23664" y="55588"/>
                  <a:pt x="38286" y="69648"/>
                  <a:pt x="51011" y="81599"/>
                </a:cubicBezTo>
                <a:cubicBezTo>
                  <a:pt x="70485" y="99808"/>
                  <a:pt x="91786" y="114149"/>
                  <a:pt x="120469" y="118227"/>
                </a:cubicBezTo>
                <a:cubicBezTo>
                  <a:pt x="79202" y="78647"/>
                  <a:pt x="70695" y="40473"/>
                  <a:pt x="99167" y="16149"/>
                </a:cubicBezTo>
                <a:cubicBezTo>
                  <a:pt x="125038" y="-5996"/>
                  <a:pt x="154143" y="-5434"/>
                  <a:pt x="178960" y="18258"/>
                </a:cubicBezTo>
                <a:cubicBezTo>
                  <a:pt x="206729" y="44691"/>
                  <a:pt x="199066" y="77452"/>
                  <a:pt x="151613" y="118648"/>
                </a:cubicBezTo>
                <a:cubicBezTo>
                  <a:pt x="194778" y="104588"/>
                  <a:pt x="211791" y="78928"/>
                  <a:pt x="224937" y="48488"/>
                </a:cubicBezTo>
                <a:cubicBezTo>
                  <a:pt x="231967" y="32107"/>
                  <a:pt x="236607" y="7431"/>
                  <a:pt x="261423" y="14954"/>
                </a:cubicBezTo>
                <a:cubicBezTo>
                  <a:pt x="289333" y="23390"/>
                  <a:pt x="276257" y="48136"/>
                  <a:pt x="273797" y="66766"/>
                </a:cubicBezTo>
                <a:cubicBezTo>
                  <a:pt x="272390" y="77311"/>
                  <a:pt x="269860" y="89755"/>
                  <a:pt x="263251" y="97277"/>
                </a:cubicBezTo>
                <a:cubicBezTo>
                  <a:pt x="211720" y="156400"/>
                  <a:pt x="203284" y="239919"/>
                  <a:pt x="148871" y="297144"/>
                </a:cubicBezTo>
                <a:cubicBezTo>
                  <a:pt x="134881" y="311837"/>
                  <a:pt x="135865" y="327233"/>
                  <a:pt x="144863" y="344035"/>
                </a:cubicBezTo>
                <a:cubicBezTo>
                  <a:pt x="152175" y="357744"/>
                  <a:pt x="158432" y="372015"/>
                  <a:pt x="164618" y="386216"/>
                </a:cubicBezTo>
                <a:cubicBezTo>
                  <a:pt x="171016" y="400979"/>
                  <a:pt x="168766" y="414126"/>
                  <a:pt x="153721" y="422070"/>
                </a:cubicBezTo>
                <a:cubicBezTo>
                  <a:pt x="138607" y="430014"/>
                  <a:pt x="125530" y="424038"/>
                  <a:pt x="117516" y="411032"/>
                </a:cubicBezTo>
                <a:cubicBezTo>
                  <a:pt x="97129" y="377991"/>
                  <a:pt x="78147" y="344176"/>
                  <a:pt x="58533" y="310642"/>
                </a:cubicBezTo>
                <a:close/>
              </a:path>
            </a:pathLst>
          </a:custGeom>
          <a:solidFill>
            <a:srgbClr val="7BC6E1"/>
          </a:solidFill>
          <a:ln w="7019" cap="flat">
            <a:noFill/>
            <a:prstDash val="solid"/>
            <a:miter/>
          </a:ln>
        </p:spPr>
        <p:txBody>
          <a:bodyPr rtlCol="0" anchor="ctr"/>
          <a:lstStyle/>
          <a:p>
            <a:endParaRPr lang="LID4096"/>
          </a:p>
        </p:txBody>
      </p:sp>
      <p:sp>
        <p:nvSpPr>
          <p:cNvPr id="189" name="Forma libre: forma 188">
            <a:extLst>
              <a:ext uri="{FF2B5EF4-FFF2-40B4-BE49-F238E27FC236}">
                <a16:creationId xmlns:a16="http://schemas.microsoft.com/office/drawing/2014/main" id="{99D13EA3-AE92-4808-81A5-A22BDC8D90C6}"/>
              </a:ext>
            </a:extLst>
          </p:cNvPr>
          <p:cNvSpPr/>
          <p:nvPr/>
        </p:nvSpPr>
        <p:spPr>
          <a:xfrm>
            <a:off x="7366579" y="6023165"/>
            <a:ext cx="217416" cy="285967"/>
          </a:xfrm>
          <a:custGeom>
            <a:avLst/>
            <a:gdLst>
              <a:gd name="connsiteX0" fmla="*/ 212077 w 217416"/>
              <a:gd name="connsiteY0" fmla="*/ 126285 h 285967"/>
              <a:gd name="connsiteX1" fmla="*/ 177067 w 217416"/>
              <a:gd name="connsiteY1" fmla="*/ 272161 h 285967"/>
              <a:gd name="connsiteX2" fmla="*/ 150282 w 217416"/>
              <a:gd name="connsiteY2" fmla="*/ 285729 h 285967"/>
              <a:gd name="connsiteX3" fmla="*/ 66623 w 217416"/>
              <a:gd name="connsiteY3" fmla="*/ 285729 h 285967"/>
              <a:gd name="connsiteX4" fmla="*/ 39838 w 217416"/>
              <a:gd name="connsiteY4" fmla="*/ 272021 h 285967"/>
              <a:gd name="connsiteX5" fmla="*/ 2508 w 217416"/>
              <a:gd name="connsiteY5" fmla="*/ 122911 h 285967"/>
              <a:gd name="connsiteX6" fmla="*/ 34214 w 217416"/>
              <a:gd name="connsiteY6" fmla="*/ 85581 h 285967"/>
              <a:gd name="connsiteX7" fmla="*/ 84409 w 217416"/>
              <a:gd name="connsiteY7" fmla="*/ 44876 h 285967"/>
              <a:gd name="connsiteX8" fmla="*/ 144025 w 217416"/>
              <a:gd name="connsiteY8" fmla="*/ 586 h 285967"/>
              <a:gd name="connsiteX9" fmla="*/ 211585 w 217416"/>
              <a:gd name="connsiteY9" fmla="*/ 58374 h 285967"/>
              <a:gd name="connsiteX10" fmla="*/ 212147 w 217416"/>
              <a:gd name="connsiteY10" fmla="*/ 126215 h 28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16" h="285967">
                <a:moveTo>
                  <a:pt x="212077" y="126285"/>
                </a:moveTo>
                <a:cubicBezTo>
                  <a:pt x="233449" y="180699"/>
                  <a:pt x="184238" y="221192"/>
                  <a:pt x="177067" y="272161"/>
                </a:cubicBezTo>
                <a:cubicBezTo>
                  <a:pt x="175380" y="284464"/>
                  <a:pt x="161319" y="285589"/>
                  <a:pt x="150282" y="285729"/>
                </a:cubicBezTo>
                <a:cubicBezTo>
                  <a:pt x="122372" y="286010"/>
                  <a:pt x="94533" y="286081"/>
                  <a:pt x="66623" y="285729"/>
                </a:cubicBezTo>
                <a:cubicBezTo>
                  <a:pt x="55586" y="285659"/>
                  <a:pt x="42088" y="284394"/>
                  <a:pt x="39838" y="272021"/>
                </a:cubicBezTo>
                <a:cubicBezTo>
                  <a:pt x="30418" y="221684"/>
                  <a:pt x="-10427" y="179785"/>
                  <a:pt x="2508" y="122911"/>
                </a:cubicBezTo>
                <a:cubicBezTo>
                  <a:pt x="7148" y="102523"/>
                  <a:pt x="10312" y="87830"/>
                  <a:pt x="34214" y="85581"/>
                </a:cubicBezTo>
                <a:cubicBezTo>
                  <a:pt x="59523" y="83261"/>
                  <a:pt x="82019" y="70325"/>
                  <a:pt x="84409" y="44876"/>
                </a:cubicBezTo>
                <a:cubicBezTo>
                  <a:pt x="88206" y="4383"/>
                  <a:pt x="109859" y="-2296"/>
                  <a:pt x="144025" y="586"/>
                </a:cubicBezTo>
                <a:cubicBezTo>
                  <a:pt x="181285" y="3750"/>
                  <a:pt x="206172" y="20693"/>
                  <a:pt x="211585" y="58374"/>
                </a:cubicBezTo>
                <a:cubicBezTo>
                  <a:pt x="214678" y="79605"/>
                  <a:pt x="212147" y="101610"/>
                  <a:pt x="212147" y="126215"/>
                </a:cubicBezTo>
                <a:close/>
              </a:path>
            </a:pathLst>
          </a:custGeom>
          <a:solidFill>
            <a:srgbClr val="7BC6E1"/>
          </a:solidFill>
          <a:ln w="7019" cap="flat">
            <a:noFill/>
            <a:prstDash val="solid"/>
            <a:miter/>
          </a:ln>
        </p:spPr>
        <p:txBody>
          <a:bodyPr rtlCol="0" anchor="ctr"/>
          <a:lstStyle/>
          <a:p>
            <a:endParaRPr lang="LID4096"/>
          </a:p>
        </p:txBody>
      </p:sp>
      <p:sp>
        <p:nvSpPr>
          <p:cNvPr id="190" name="Forma libre: forma 189">
            <a:extLst>
              <a:ext uri="{FF2B5EF4-FFF2-40B4-BE49-F238E27FC236}">
                <a16:creationId xmlns:a16="http://schemas.microsoft.com/office/drawing/2014/main" id="{24C2F8BC-5E4C-4F36-88A2-893C0C359BC6}"/>
              </a:ext>
            </a:extLst>
          </p:cNvPr>
          <p:cNvSpPr/>
          <p:nvPr/>
        </p:nvSpPr>
        <p:spPr>
          <a:xfrm>
            <a:off x="11162057" y="1323585"/>
            <a:ext cx="364061" cy="271772"/>
          </a:xfrm>
          <a:custGeom>
            <a:avLst/>
            <a:gdLst>
              <a:gd name="connsiteX0" fmla="*/ 34315 w 364061"/>
              <a:gd name="connsiteY0" fmla="*/ 208953 h 271772"/>
              <a:gd name="connsiteX1" fmla="*/ 11396 w 364061"/>
              <a:gd name="connsiteY1" fmla="*/ 137175 h 271772"/>
              <a:gd name="connsiteX2" fmla="*/ 26511 w 364061"/>
              <a:gd name="connsiteY2" fmla="*/ 48947 h 271772"/>
              <a:gd name="connsiteX3" fmla="*/ 49992 w 364061"/>
              <a:gd name="connsiteY3" fmla="*/ 56188 h 271772"/>
              <a:gd name="connsiteX4" fmla="*/ 276152 w 364061"/>
              <a:gd name="connsiteY4" fmla="*/ 45080 h 271772"/>
              <a:gd name="connsiteX5" fmla="*/ 309194 w 364061"/>
              <a:gd name="connsiteY5" fmla="*/ 12390 h 271772"/>
              <a:gd name="connsiteX6" fmla="*/ 351234 w 364061"/>
              <a:gd name="connsiteY6" fmla="*/ 5500 h 271772"/>
              <a:gd name="connsiteX7" fmla="*/ 356366 w 364061"/>
              <a:gd name="connsiteY7" fmla="*/ 50915 h 271772"/>
              <a:gd name="connsiteX8" fmla="*/ 247680 w 364061"/>
              <a:gd name="connsiteY8" fmla="*/ 170146 h 271772"/>
              <a:gd name="connsiteX9" fmla="*/ 206483 w 364061"/>
              <a:gd name="connsiteY9" fmla="*/ 227020 h 271772"/>
              <a:gd name="connsiteX10" fmla="*/ 183917 w 364061"/>
              <a:gd name="connsiteY10" fmla="*/ 251696 h 271772"/>
              <a:gd name="connsiteX11" fmla="*/ 79378 w 364061"/>
              <a:gd name="connsiteY11" fmla="*/ 270326 h 271772"/>
              <a:gd name="connsiteX12" fmla="*/ 34315 w 364061"/>
              <a:gd name="connsiteY12" fmla="*/ 208953 h 2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061" h="271772">
                <a:moveTo>
                  <a:pt x="34315" y="208953"/>
                </a:moveTo>
                <a:cubicBezTo>
                  <a:pt x="38392" y="181465"/>
                  <a:pt x="31643" y="158476"/>
                  <a:pt x="11396" y="137175"/>
                </a:cubicBezTo>
                <a:cubicBezTo>
                  <a:pt x="-9975" y="114679"/>
                  <a:pt x="781" y="63991"/>
                  <a:pt x="26511" y="48947"/>
                </a:cubicBezTo>
                <a:cubicBezTo>
                  <a:pt x="37900" y="42338"/>
                  <a:pt x="43032" y="50493"/>
                  <a:pt x="49992" y="56188"/>
                </a:cubicBezTo>
                <a:cubicBezTo>
                  <a:pt x="135830" y="125856"/>
                  <a:pt x="195727" y="122904"/>
                  <a:pt x="276152" y="45080"/>
                </a:cubicBezTo>
                <a:cubicBezTo>
                  <a:pt x="287260" y="34324"/>
                  <a:pt x="297664" y="22794"/>
                  <a:pt x="309194" y="12390"/>
                </a:cubicBezTo>
                <a:cubicBezTo>
                  <a:pt x="321426" y="1352"/>
                  <a:pt x="335697" y="-5326"/>
                  <a:pt x="351234" y="5500"/>
                </a:cubicBezTo>
                <a:cubicBezTo>
                  <a:pt x="369372" y="18155"/>
                  <a:pt x="365576" y="35378"/>
                  <a:pt x="356366" y="50915"/>
                </a:cubicBezTo>
                <a:cubicBezTo>
                  <a:pt x="328386" y="98017"/>
                  <a:pt x="293235" y="139073"/>
                  <a:pt x="247680" y="170146"/>
                </a:cubicBezTo>
                <a:cubicBezTo>
                  <a:pt x="226730" y="184418"/>
                  <a:pt x="206413" y="197213"/>
                  <a:pt x="206483" y="227020"/>
                </a:cubicBezTo>
                <a:cubicBezTo>
                  <a:pt x="206483" y="240307"/>
                  <a:pt x="198750" y="252259"/>
                  <a:pt x="183917" y="251696"/>
                </a:cubicBezTo>
                <a:cubicBezTo>
                  <a:pt x="147501" y="250290"/>
                  <a:pt x="114178" y="264210"/>
                  <a:pt x="79378" y="270326"/>
                </a:cubicBezTo>
                <a:cubicBezTo>
                  <a:pt x="27496" y="279395"/>
                  <a:pt x="29605" y="244244"/>
                  <a:pt x="34315" y="208953"/>
                </a:cubicBezTo>
                <a:close/>
              </a:path>
            </a:pathLst>
          </a:custGeom>
          <a:solidFill>
            <a:srgbClr val="7BC6E1"/>
          </a:solidFill>
          <a:ln w="7019" cap="flat">
            <a:noFill/>
            <a:prstDash val="solid"/>
            <a:miter/>
          </a:ln>
        </p:spPr>
        <p:txBody>
          <a:bodyPr rtlCol="0" anchor="ctr"/>
          <a:lstStyle/>
          <a:p>
            <a:endParaRPr lang="LID4096"/>
          </a:p>
        </p:txBody>
      </p:sp>
      <p:sp>
        <p:nvSpPr>
          <p:cNvPr id="191" name="Forma libre: forma 190">
            <a:extLst>
              <a:ext uri="{FF2B5EF4-FFF2-40B4-BE49-F238E27FC236}">
                <a16:creationId xmlns:a16="http://schemas.microsoft.com/office/drawing/2014/main" id="{90D37C32-7981-477B-8206-AC22D0399D3E}"/>
              </a:ext>
            </a:extLst>
          </p:cNvPr>
          <p:cNvSpPr/>
          <p:nvPr/>
        </p:nvSpPr>
        <p:spPr>
          <a:xfrm>
            <a:off x="11150111" y="4655881"/>
            <a:ext cx="238257" cy="240093"/>
          </a:xfrm>
          <a:custGeom>
            <a:avLst/>
            <a:gdLst>
              <a:gd name="connsiteX0" fmla="*/ 238255 w 238257"/>
              <a:gd name="connsiteY0" fmla="*/ 119315 h 240093"/>
              <a:gd name="connsiteX1" fmla="*/ 118110 w 238257"/>
              <a:gd name="connsiteY1" fmla="*/ 240093 h 240093"/>
              <a:gd name="connsiteX2" fmla="*/ 3 w 238257"/>
              <a:gd name="connsiteY2" fmla="*/ 121002 h 240093"/>
              <a:gd name="connsiteX3" fmla="*/ 120922 w 238257"/>
              <a:gd name="connsiteY3" fmla="*/ 13 h 240093"/>
              <a:gd name="connsiteX4" fmla="*/ 238255 w 238257"/>
              <a:gd name="connsiteY4" fmla="*/ 119315 h 24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57" h="240093">
                <a:moveTo>
                  <a:pt x="238255" y="119315"/>
                </a:moveTo>
                <a:cubicBezTo>
                  <a:pt x="238677" y="186874"/>
                  <a:pt x="186021" y="239812"/>
                  <a:pt x="118110" y="240093"/>
                </a:cubicBezTo>
                <a:cubicBezTo>
                  <a:pt x="54768" y="240374"/>
                  <a:pt x="495" y="185609"/>
                  <a:pt x="3" y="121002"/>
                </a:cubicBezTo>
                <a:cubicBezTo>
                  <a:pt x="-489" y="54075"/>
                  <a:pt x="54557" y="-971"/>
                  <a:pt x="120922" y="13"/>
                </a:cubicBezTo>
                <a:cubicBezTo>
                  <a:pt x="185881" y="1067"/>
                  <a:pt x="237833" y="53864"/>
                  <a:pt x="238255" y="119315"/>
                </a:cubicBezTo>
                <a:close/>
              </a:path>
            </a:pathLst>
          </a:custGeom>
          <a:solidFill>
            <a:srgbClr val="7BC6E1"/>
          </a:solidFill>
          <a:ln w="7019" cap="flat">
            <a:noFill/>
            <a:prstDash val="solid"/>
            <a:miter/>
          </a:ln>
        </p:spPr>
        <p:txBody>
          <a:bodyPr rtlCol="0" anchor="ctr"/>
          <a:lstStyle/>
          <a:p>
            <a:endParaRPr lang="LID4096"/>
          </a:p>
        </p:txBody>
      </p:sp>
      <p:sp>
        <p:nvSpPr>
          <p:cNvPr id="192" name="Forma libre: forma 191">
            <a:extLst>
              <a:ext uri="{FF2B5EF4-FFF2-40B4-BE49-F238E27FC236}">
                <a16:creationId xmlns:a16="http://schemas.microsoft.com/office/drawing/2014/main" id="{1C21679C-51AB-4D61-A9E0-C4F02A9681DC}"/>
              </a:ext>
            </a:extLst>
          </p:cNvPr>
          <p:cNvSpPr/>
          <p:nvPr/>
        </p:nvSpPr>
        <p:spPr>
          <a:xfrm>
            <a:off x="8615497" y="2495886"/>
            <a:ext cx="433426" cy="228684"/>
          </a:xfrm>
          <a:custGeom>
            <a:avLst/>
            <a:gdLst>
              <a:gd name="connsiteX0" fmla="*/ 45240 w 433426"/>
              <a:gd name="connsiteY0" fmla="*/ 180107 h 228684"/>
              <a:gd name="connsiteX1" fmla="*/ 15713 w 433426"/>
              <a:gd name="connsiteY1" fmla="*/ 228685 h 228684"/>
              <a:gd name="connsiteX2" fmla="*/ 1864 w 433426"/>
              <a:gd name="connsiteY2" fmla="*/ 185168 h 228684"/>
              <a:gd name="connsiteX3" fmla="*/ 307956 w 433426"/>
              <a:gd name="connsiteY3" fmla="*/ 19538 h 228684"/>
              <a:gd name="connsiteX4" fmla="*/ 431968 w 433426"/>
              <a:gd name="connsiteY4" fmla="*/ 195432 h 228684"/>
              <a:gd name="connsiteX5" fmla="*/ 422126 w 433426"/>
              <a:gd name="connsiteY5" fmla="*/ 223694 h 228684"/>
              <a:gd name="connsiteX6" fmla="*/ 405676 w 433426"/>
              <a:gd name="connsiteY6" fmla="*/ 202392 h 228684"/>
              <a:gd name="connsiteX7" fmla="*/ 346622 w 433426"/>
              <a:gd name="connsiteY7" fmla="*/ 134270 h 228684"/>
              <a:gd name="connsiteX8" fmla="*/ 268166 w 433426"/>
              <a:gd name="connsiteY8" fmla="*/ 130193 h 228684"/>
              <a:gd name="connsiteX9" fmla="*/ 143521 w 433426"/>
              <a:gd name="connsiteY9" fmla="*/ 124498 h 228684"/>
              <a:gd name="connsiteX10" fmla="*/ 79195 w 433426"/>
              <a:gd name="connsiteY10" fmla="*/ 151353 h 228684"/>
              <a:gd name="connsiteX11" fmla="*/ 44818 w 433426"/>
              <a:gd name="connsiteY11" fmla="*/ 180528 h 228684"/>
              <a:gd name="connsiteX12" fmla="*/ 45240 w 433426"/>
              <a:gd name="connsiteY12" fmla="*/ 180107 h 22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26" h="228684">
                <a:moveTo>
                  <a:pt x="45240" y="180107"/>
                </a:moveTo>
                <a:cubicBezTo>
                  <a:pt x="26258" y="189668"/>
                  <a:pt x="32726" y="214414"/>
                  <a:pt x="15713" y="228685"/>
                </a:cubicBezTo>
                <a:cubicBezTo>
                  <a:pt x="-1440" y="217859"/>
                  <a:pt x="-1792" y="202252"/>
                  <a:pt x="1864" y="185168"/>
                </a:cubicBezTo>
                <a:cubicBezTo>
                  <a:pt x="33710" y="35918"/>
                  <a:pt x="168408" y="-38039"/>
                  <a:pt x="307956" y="19538"/>
                </a:cubicBezTo>
                <a:cubicBezTo>
                  <a:pt x="385077" y="51385"/>
                  <a:pt x="410316" y="123092"/>
                  <a:pt x="431968" y="195432"/>
                </a:cubicBezTo>
                <a:cubicBezTo>
                  <a:pt x="434851" y="205064"/>
                  <a:pt x="434359" y="220249"/>
                  <a:pt x="422126" y="223694"/>
                </a:cubicBezTo>
                <a:cubicBezTo>
                  <a:pt x="405254" y="228404"/>
                  <a:pt x="407011" y="211391"/>
                  <a:pt x="405676" y="202392"/>
                </a:cubicBezTo>
                <a:cubicBezTo>
                  <a:pt x="400403" y="167663"/>
                  <a:pt x="359909" y="166117"/>
                  <a:pt x="346622" y="134270"/>
                </a:cubicBezTo>
                <a:cubicBezTo>
                  <a:pt x="331015" y="96799"/>
                  <a:pt x="293193" y="125974"/>
                  <a:pt x="268166" y="130193"/>
                </a:cubicBezTo>
                <a:cubicBezTo>
                  <a:pt x="225141" y="137504"/>
                  <a:pt x="184718" y="132091"/>
                  <a:pt x="143521" y="124498"/>
                </a:cubicBezTo>
                <a:cubicBezTo>
                  <a:pt x="116033" y="119436"/>
                  <a:pt x="88405" y="107485"/>
                  <a:pt x="79195" y="151353"/>
                </a:cubicBezTo>
                <a:cubicBezTo>
                  <a:pt x="76735" y="162953"/>
                  <a:pt x="56769" y="170897"/>
                  <a:pt x="44818" y="180528"/>
                </a:cubicBezTo>
                <a:cubicBezTo>
                  <a:pt x="44818" y="180528"/>
                  <a:pt x="45240" y="180107"/>
                  <a:pt x="45240" y="180107"/>
                </a:cubicBezTo>
                <a:close/>
              </a:path>
            </a:pathLst>
          </a:custGeom>
          <a:solidFill>
            <a:srgbClr val="7BC6E1"/>
          </a:solidFill>
          <a:ln w="7019" cap="flat">
            <a:noFill/>
            <a:prstDash val="solid"/>
            <a:miter/>
          </a:ln>
        </p:spPr>
        <p:txBody>
          <a:bodyPr rtlCol="0" anchor="ctr"/>
          <a:lstStyle/>
          <a:p>
            <a:endParaRPr lang="LID4096"/>
          </a:p>
        </p:txBody>
      </p:sp>
      <p:sp>
        <p:nvSpPr>
          <p:cNvPr id="193" name="Forma libre: forma 192">
            <a:extLst>
              <a:ext uri="{FF2B5EF4-FFF2-40B4-BE49-F238E27FC236}">
                <a16:creationId xmlns:a16="http://schemas.microsoft.com/office/drawing/2014/main" id="{09655D8F-2047-4285-A2E0-7DDD28F9B607}"/>
              </a:ext>
            </a:extLst>
          </p:cNvPr>
          <p:cNvSpPr/>
          <p:nvPr/>
        </p:nvSpPr>
        <p:spPr>
          <a:xfrm>
            <a:off x="8715282" y="2253688"/>
            <a:ext cx="234679" cy="232365"/>
          </a:xfrm>
          <a:custGeom>
            <a:avLst/>
            <a:gdLst>
              <a:gd name="connsiteX0" fmla="*/ 116218 w 234679"/>
              <a:gd name="connsiteY0" fmla="*/ 232350 h 232365"/>
              <a:gd name="connsiteX1" fmla="*/ 80 w 234679"/>
              <a:gd name="connsiteY1" fmla="*/ 112838 h 232365"/>
              <a:gd name="connsiteX2" fmla="*/ 117694 w 234679"/>
              <a:gd name="connsiteY2" fmla="*/ 4 h 232365"/>
              <a:gd name="connsiteX3" fmla="*/ 234676 w 234679"/>
              <a:gd name="connsiteY3" fmla="*/ 114525 h 232365"/>
              <a:gd name="connsiteX4" fmla="*/ 116218 w 234679"/>
              <a:gd name="connsiteY4" fmla="*/ 232350 h 23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79" h="232365">
                <a:moveTo>
                  <a:pt x="116218" y="232350"/>
                </a:moveTo>
                <a:cubicBezTo>
                  <a:pt x="49431" y="231296"/>
                  <a:pt x="-2311" y="178007"/>
                  <a:pt x="80" y="112838"/>
                </a:cubicBezTo>
                <a:cubicBezTo>
                  <a:pt x="2540" y="47949"/>
                  <a:pt x="52946" y="-488"/>
                  <a:pt x="117694" y="4"/>
                </a:cubicBezTo>
                <a:cubicBezTo>
                  <a:pt x="182020" y="426"/>
                  <a:pt x="234184" y="51535"/>
                  <a:pt x="234676" y="114525"/>
                </a:cubicBezTo>
                <a:cubicBezTo>
                  <a:pt x="235168" y="179765"/>
                  <a:pt x="181317" y="233405"/>
                  <a:pt x="116218" y="232350"/>
                </a:cubicBezTo>
                <a:close/>
              </a:path>
            </a:pathLst>
          </a:custGeom>
          <a:solidFill>
            <a:srgbClr val="7BC6E1"/>
          </a:solidFill>
          <a:ln w="7019" cap="flat">
            <a:noFill/>
            <a:prstDash val="solid"/>
            <a:miter/>
          </a:ln>
        </p:spPr>
        <p:txBody>
          <a:bodyPr rtlCol="0" anchor="ctr"/>
          <a:lstStyle/>
          <a:p>
            <a:endParaRPr lang="LID4096"/>
          </a:p>
        </p:txBody>
      </p:sp>
      <p:sp>
        <p:nvSpPr>
          <p:cNvPr id="194" name="Forma libre: forma 193">
            <a:extLst>
              <a:ext uri="{FF2B5EF4-FFF2-40B4-BE49-F238E27FC236}">
                <a16:creationId xmlns:a16="http://schemas.microsoft.com/office/drawing/2014/main" id="{B9FDC20B-A66A-463A-BAE3-D1752F988FFD}"/>
              </a:ext>
            </a:extLst>
          </p:cNvPr>
          <p:cNvSpPr/>
          <p:nvPr/>
        </p:nvSpPr>
        <p:spPr>
          <a:xfrm>
            <a:off x="8723516" y="5739278"/>
            <a:ext cx="229394" cy="232176"/>
          </a:xfrm>
          <a:custGeom>
            <a:avLst/>
            <a:gdLst>
              <a:gd name="connsiteX0" fmla="*/ 229394 w 229394"/>
              <a:gd name="connsiteY0" fmla="*/ 117437 h 232176"/>
              <a:gd name="connsiteX1" fmla="*/ 113538 w 229394"/>
              <a:gd name="connsiteY1" fmla="*/ 232169 h 232176"/>
              <a:gd name="connsiteX2" fmla="*/ 1 w 229394"/>
              <a:gd name="connsiteY2" fmla="*/ 113852 h 232176"/>
              <a:gd name="connsiteX3" fmla="*/ 117053 w 229394"/>
              <a:gd name="connsiteY3" fmla="*/ 33 h 232176"/>
              <a:gd name="connsiteX4" fmla="*/ 229324 w 229394"/>
              <a:gd name="connsiteY4" fmla="*/ 117437 h 23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94" h="232176">
                <a:moveTo>
                  <a:pt x="229394" y="117437"/>
                </a:moveTo>
                <a:cubicBezTo>
                  <a:pt x="228691" y="181552"/>
                  <a:pt x="176879" y="232872"/>
                  <a:pt x="113538" y="232169"/>
                </a:cubicBezTo>
                <a:cubicBezTo>
                  <a:pt x="51321" y="231466"/>
                  <a:pt x="212" y="178177"/>
                  <a:pt x="1" y="113852"/>
                </a:cubicBezTo>
                <a:cubicBezTo>
                  <a:pt x="-210" y="50861"/>
                  <a:pt x="53640" y="-1513"/>
                  <a:pt x="117053" y="33"/>
                </a:cubicBezTo>
                <a:cubicBezTo>
                  <a:pt x="183628" y="1650"/>
                  <a:pt x="230027" y="50158"/>
                  <a:pt x="229324" y="117437"/>
                </a:cubicBezTo>
                <a:close/>
              </a:path>
            </a:pathLst>
          </a:custGeom>
          <a:solidFill>
            <a:srgbClr val="7BC6E1"/>
          </a:solidFill>
          <a:ln w="7019" cap="flat">
            <a:noFill/>
            <a:prstDash val="solid"/>
            <a:miter/>
          </a:ln>
        </p:spPr>
        <p:txBody>
          <a:bodyPr rtlCol="0" anchor="ctr"/>
          <a:lstStyle/>
          <a:p>
            <a:endParaRPr lang="LID4096"/>
          </a:p>
        </p:txBody>
      </p:sp>
      <p:sp>
        <p:nvSpPr>
          <p:cNvPr id="195" name="Forma libre: forma 194">
            <a:extLst>
              <a:ext uri="{FF2B5EF4-FFF2-40B4-BE49-F238E27FC236}">
                <a16:creationId xmlns:a16="http://schemas.microsoft.com/office/drawing/2014/main" id="{8C750D95-B1D2-435E-82FA-76700BCF7ED4}"/>
              </a:ext>
            </a:extLst>
          </p:cNvPr>
          <p:cNvSpPr/>
          <p:nvPr/>
        </p:nvSpPr>
        <p:spPr>
          <a:xfrm>
            <a:off x="8864254" y="4602457"/>
            <a:ext cx="228380" cy="228910"/>
          </a:xfrm>
          <a:custGeom>
            <a:avLst/>
            <a:gdLst>
              <a:gd name="connsiteX0" fmla="*/ 115722 w 228380"/>
              <a:gd name="connsiteY0" fmla="*/ 8 h 228910"/>
              <a:gd name="connsiteX1" fmla="*/ 228345 w 228380"/>
              <a:gd name="connsiteY1" fmla="*/ 110381 h 228910"/>
              <a:gd name="connsiteX2" fmla="*/ 117269 w 228380"/>
              <a:gd name="connsiteY2" fmla="*/ 228910 h 228910"/>
              <a:gd name="connsiteX3" fmla="*/ 6 w 228380"/>
              <a:gd name="connsiteY3" fmla="*/ 114389 h 228910"/>
              <a:gd name="connsiteX4" fmla="*/ 115722 w 228380"/>
              <a:gd name="connsiteY4" fmla="*/ 78 h 228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80" h="228910">
                <a:moveTo>
                  <a:pt x="115722" y="8"/>
                </a:moveTo>
                <a:cubicBezTo>
                  <a:pt x="179556" y="-695"/>
                  <a:pt x="226799" y="45563"/>
                  <a:pt x="228345" y="110381"/>
                </a:cubicBezTo>
                <a:cubicBezTo>
                  <a:pt x="229892" y="175129"/>
                  <a:pt x="179767" y="228629"/>
                  <a:pt x="117269" y="228910"/>
                </a:cubicBezTo>
                <a:cubicBezTo>
                  <a:pt x="55193" y="229191"/>
                  <a:pt x="568" y="175832"/>
                  <a:pt x="6" y="114389"/>
                </a:cubicBezTo>
                <a:cubicBezTo>
                  <a:pt x="-627" y="50766"/>
                  <a:pt x="49920" y="781"/>
                  <a:pt x="115722" y="78"/>
                </a:cubicBezTo>
                <a:close/>
              </a:path>
            </a:pathLst>
          </a:custGeom>
          <a:solidFill>
            <a:srgbClr val="7BC6E1"/>
          </a:solidFill>
          <a:ln w="7019" cap="flat">
            <a:noFill/>
            <a:prstDash val="solid"/>
            <a:miter/>
          </a:ln>
        </p:spPr>
        <p:txBody>
          <a:bodyPr rtlCol="0" anchor="ctr"/>
          <a:lstStyle/>
          <a:p>
            <a:endParaRPr lang="LID4096"/>
          </a:p>
        </p:txBody>
      </p:sp>
      <p:sp>
        <p:nvSpPr>
          <p:cNvPr id="196" name="Forma libre: forma 195">
            <a:extLst>
              <a:ext uri="{FF2B5EF4-FFF2-40B4-BE49-F238E27FC236}">
                <a16:creationId xmlns:a16="http://schemas.microsoft.com/office/drawing/2014/main" id="{0873F510-2A22-4651-A1A2-0FECD6662265}"/>
              </a:ext>
            </a:extLst>
          </p:cNvPr>
          <p:cNvSpPr/>
          <p:nvPr/>
        </p:nvSpPr>
        <p:spPr>
          <a:xfrm>
            <a:off x="10048899" y="2596567"/>
            <a:ext cx="260130" cy="368784"/>
          </a:xfrm>
          <a:custGeom>
            <a:avLst/>
            <a:gdLst>
              <a:gd name="connsiteX0" fmla="*/ 9854 w 260130"/>
              <a:gd name="connsiteY0" fmla="*/ 143540 h 368784"/>
              <a:gd name="connsiteX1" fmla="*/ 3737 w 260130"/>
              <a:gd name="connsiteY1" fmla="*/ 39143 h 368784"/>
              <a:gd name="connsiteX2" fmla="*/ 46200 w 260130"/>
              <a:gd name="connsiteY2" fmla="*/ 1461 h 368784"/>
              <a:gd name="connsiteX3" fmla="*/ 74039 w 260130"/>
              <a:gd name="connsiteY3" fmla="*/ 25996 h 368784"/>
              <a:gd name="connsiteX4" fmla="*/ 176820 w 260130"/>
              <a:gd name="connsiteY4" fmla="*/ 119778 h 368784"/>
              <a:gd name="connsiteX5" fmla="*/ 259987 w 260130"/>
              <a:gd name="connsiteY5" fmla="*/ 245970 h 368784"/>
              <a:gd name="connsiteX6" fmla="*/ 164025 w 260130"/>
              <a:gd name="connsiteY6" fmla="*/ 364287 h 368784"/>
              <a:gd name="connsiteX7" fmla="*/ 23070 w 260130"/>
              <a:gd name="connsiteY7" fmla="*/ 315568 h 368784"/>
              <a:gd name="connsiteX8" fmla="*/ 25039 w 260130"/>
              <a:gd name="connsiteY8" fmla="*/ 162311 h 368784"/>
              <a:gd name="connsiteX9" fmla="*/ 30944 w 260130"/>
              <a:gd name="connsiteY9" fmla="*/ 155140 h 368784"/>
              <a:gd name="connsiteX10" fmla="*/ 57799 w 260130"/>
              <a:gd name="connsiteY10" fmla="*/ 113943 h 368784"/>
              <a:gd name="connsiteX11" fmla="*/ 9784 w 260130"/>
              <a:gd name="connsiteY11" fmla="*/ 143540 h 368784"/>
              <a:gd name="connsiteX12" fmla="*/ 222305 w 260130"/>
              <a:gd name="connsiteY12" fmla="*/ 239010 h 368784"/>
              <a:gd name="connsiteX13" fmla="*/ 202691 w 260130"/>
              <a:gd name="connsiteY13" fmla="*/ 186987 h 368784"/>
              <a:gd name="connsiteX14" fmla="*/ 133514 w 260130"/>
              <a:gd name="connsiteY14" fmla="*/ 152890 h 368784"/>
              <a:gd name="connsiteX15" fmla="*/ 151371 w 260130"/>
              <a:gd name="connsiteY15" fmla="*/ 213772 h 368784"/>
              <a:gd name="connsiteX16" fmla="*/ 156854 w 260130"/>
              <a:gd name="connsiteY16" fmla="*/ 221224 h 368784"/>
              <a:gd name="connsiteX17" fmla="*/ 155307 w 260130"/>
              <a:gd name="connsiteY17" fmla="*/ 260311 h 368784"/>
              <a:gd name="connsiteX18" fmla="*/ 126062 w 260130"/>
              <a:gd name="connsiteY18" fmla="*/ 270294 h 368784"/>
              <a:gd name="connsiteX19" fmla="*/ 97379 w 260130"/>
              <a:gd name="connsiteY19" fmla="*/ 244072 h 368784"/>
              <a:gd name="connsiteX20" fmla="*/ 97309 w 260130"/>
              <a:gd name="connsiteY20" fmla="*/ 216513 h 368784"/>
              <a:gd name="connsiteX21" fmla="*/ 75586 w 260130"/>
              <a:gd name="connsiteY21" fmla="*/ 175879 h 368784"/>
              <a:gd name="connsiteX22" fmla="*/ 45848 w 260130"/>
              <a:gd name="connsiteY22" fmla="*/ 208007 h 368784"/>
              <a:gd name="connsiteX23" fmla="*/ 69470 w 260130"/>
              <a:gd name="connsiteY23" fmla="*/ 306077 h 368784"/>
              <a:gd name="connsiteX24" fmla="*/ 164166 w 260130"/>
              <a:gd name="connsiteY24" fmla="*/ 321333 h 368784"/>
              <a:gd name="connsiteX25" fmla="*/ 222235 w 260130"/>
              <a:gd name="connsiteY25" fmla="*/ 238869 h 36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130" h="368784">
                <a:moveTo>
                  <a:pt x="9854" y="143540"/>
                </a:moveTo>
                <a:cubicBezTo>
                  <a:pt x="926" y="109304"/>
                  <a:pt x="29679" y="72536"/>
                  <a:pt x="3737" y="39143"/>
                </a:cubicBezTo>
                <a:cubicBezTo>
                  <a:pt x="2683" y="37807"/>
                  <a:pt x="28976" y="9335"/>
                  <a:pt x="46200" y="1461"/>
                </a:cubicBezTo>
                <a:cubicBezTo>
                  <a:pt x="60682" y="-5147"/>
                  <a:pt x="71298" y="12006"/>
                  <a:pt x="74039" y="25996"/>
                </a:cubicBezTo>
                <a:cubicBezTo>
                  <a:pt x="85287" y="83151"/>
                  <a:pt x="117907" y="109585"/>
                  <a:pt x="176820" y="119778"/>
                </a:cubicBezTo>
                <a:cubicBezTo>
                  <a:pt x="229757" y="128918"/>
                  <a:pt x="262588" y="189518"/>
                  <a:pt x="259987" y="245970"/>
                </a:cubicBezTo>
                <a:cubicBezTo>
                  <a:pt x="257385" y="302141"/>
                  <a:pt x="219915" y="348399"/>
                  <a:pt x="164025" y="364287"/>
                </a:cubicBezTo>
                <a:cubicBezTo>
                  <a:pt x="113478" y="378629"/>
                  <a:pt x="52948" y="357679"/>
                  <a:pt x="23070" y="315568"/>
                </a:cubicBezTo>
                <a:cubicBezTo>
                  <a:pt x="-8425" y="271138"/>
                  <a:pt x="-7581" y="205406"/>
                  <a:pt x="25039" y="162311"/>
                </a:cubicBezTo>
                <a:cubicBezTo>
                  <a:pt x="26937" y="159850"/>
                  <a:pt x="29538" y="157812"/>
                  <a:pt x="30944" y="155140"/>
                </a:cubicBezTo>
                <a:cubicBezTo>
                  <a:pt x="39380" y="139885"/>
                  <a:pt x="73055" y="127019"/>
                  <a:pt x="57799" y="113943"/>
                </a:cubicBezTo>
                <a:cubicBezTo>
                  <a:pt x="36498" y="95665"/>
                  <a:pt x="35443" y="139182"/>
                  <a:pt x="9784" y="143540"/>
                </a:cubicBezTo>
                <a:close/>
                <a:moveTo>
                  <a:pt x="222305" y="239010"/>
                </a:moveTo>
                <a:cubicBezTo>
                  <a:pt x="221040" y="219185"/>
                  <a:pt x="214220" y="201820"/>
                  <a:pt x="202691" y="186987"/>
                </a:cubicBezTo>
                <a:cubicBezTo>
                  <a:pt x="184905" y="164139"/>
                  <a:pt x="155378" y="138619"/>
                  <a:pt x="133514" y="152890"/>
                </a:cubicBezTo>
                <a:cubicBezTo>
                  <a:pt x="110385" y="168005"/>
                  <a:pt x="137100" y="194931"/>
                  <a:pt x="151371" y="213772"/>
                </a:cubicBezTo>
                <a:cubicBezTo>
                  <a:pt x="153269" y="216232"/>
                  <a:pt x="155307" y="218622"/>
                  <a:pt x="156854" y="221224"/>
                </a:cubicBezTo>
                <a:cubicBezTo>
                  <a:pt x="164658" y="234511"/>
                  <a:pt x="164728" y="247868"/>
                  <a:pt x="155307" y="260311"/>
                </a:cubicBezTo>
                <a:cubicBezTo>
                  <a:pt x="147996" y="269942"/>
                  <a:pt x="137381" y="271700"/>
                  <a:pt x="126062" y="270294"/>
                </a:cubicBezTo>
                <a:cubicBezTo>
                  <a:pt x="110385" y="268326"/>
                  <a:pt x="100191" y="259257"/>
                  <a:pt x="97379" y="244072"/>
                </a:cubicBezTo>
                <a:cubicBezTo>
                  <a:pt x="95762" y="235143"/>
                  <a:pt x="99488" y="225160"/>
                  <a:pt x="97309" y="216513"/>
                </a:cubicBezTo>
                <a:cubicBezTo>
                  <a:pt x="93442" y="201188"/>
                  <a:pt x="97520" y="177215"/>
                  <a:pt x="75586" y="175879"/>
                </a:cubicBezTo>
                <a:cubicBezTo>
                  <a:pt x="60049" y="174965"/>
                  <a:pt x="50207" y="193455"/>
                  <a:pt x="45848" y="208007"/>
                </a:cubicBezTo>
                <a:cubicBezTo>
                  <a:pt x="34811" y="244634"/>
                  <a:pt x="39943" y="278730"/>
                  <a:pt x="69470" y="306077"/>
                </a:cubicBezTo>
                <a:cubicBezTo>
                  <a:pt x="97520" y="332019"/>
                  <a:pt x="130140" y="336588"/>
                  <a:pt x="164166" y="321333"/>
                </a:cubicBezTo>
                <a:cubicBezTo>
                  <a:pt x="199387" y="305585"/>
                  <a:pt x="219422" y="277605"/>
                  <a:pt x="222235" y="238869"/>
                </a:cubicBezTo>
                <a:close/>
              </a:path>
            </a:pathLst>
          </a:custGeom>
          <a:solidFill>
            <a:srgbClr val="7BC6E1"/>
          </a:solidFill>
          <a:ln w="7019" cap="flat">
            <a:noFill/>
            <a:prstDash val="solid"/>
            <a:miter/>
          </a:ln>
        </p:spPr>
        <p:txBody>
          <a:bodyPr rtlCol="0" anchor="ctr"/>
          <a:lstStyle/>
          <a:p>
            <a:endParaRPr lang="LID4096"/>
          </a:p>
        </p:txBody>
      </p:sp>
      <p:sp>
        <p:nvSpPr>
          <p:cNvPr id="197" name="Forma libre: forma 196">
            <a:extLst>
              <a:ext uri="{FF2B5EF4-FFF2-40B4-BE49-F238E27FC236}">
                <a16:creationId xmlns:a16="http://schemas.microsoft.com/office/drawing/2014/main" id="{8F01F918-CD44-4881-AF09-F6837BC8EFC0}"/>
              </a:ext>
            </a:extLst>
          </p:cNvPr>
          <p:cNvSpPr/>
          <p:nvPr/>
        </p:nvSpPr>
        <p:spPr>
          <a:xfrm>
            <a:off x="8565255" y="4628725"/>
            <a:ext cx="227183" cy="225279"/>
          </a:xfrm>
          <a:custGeom>
            <a:avLst/>
            <a:gdLst>
              <a:gd name="connsiteX0" fmla="*/ 112636 w 227183"/>
              <a:gd name="connsiteY0" fmla="*/ 225279 h 225279"/>
              <a:gd name="connsiteX1" fmla="*/ 13 w 227183"/>
              <a:gd name="connsiteY1" fmla="*/ 113851 h 225279"/>
              <a:gd name="connsiteX2" fmla="*/ 116854 w 227183"/>
              <a:gd name="connsiteY2" fmla="*/ 33 h 225279"/>
              <a:gd name="connsiteX3" fmla="*/ 227157 w 227183"/>
              <a:gd name="connsiteY3" fmla="*/ 115538 h 225279"/>
              <a:gd name="connsiteX4" fmla="*/ 112566 w 227183"/>
              <a:gd name="connsiteY4" fmla="*/ 225279 h 22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83" h="225279">
                <a:moveTo>
                  <a:pt x="112636" y="225279"/>
                </a:moveTo>
                <a:cubicBezTo>
                  <a:pt x="48732" y="225279"/>
                  <a:pt x="1068" y="178036"/>
                  <a:pt x="13" y="113851"/>
                </a:cubicBezTo>
                <a:cubicBezTo>
                  <a:pt x="-971" y="51775"/>
                  <a:pt x="53723" y="-1514"/>
                  <a:pt x="116854" y="33"/>
                </a:cubicBezTo>
                <a:cubicBezTo>
                  <a:pt x="178087" y="1579"/>
                  <a:pt x="228493" y="54376"/>
                  <a:pt x="227157" y="115538"/>
                </a:cubicBezTo>
                <a:cubicBezTo>
                  <a:pt x="225751" y="178809"/>
                  <a:pt x="177243" y="225349"/>
                  <a:pt x="112566" y="225279"/>
                </a:cubicBezTo>
                <a:close/>
              </a:path>
            </a:pathLst>
          </a:custGeom>
          <a:solidFill>
            <a:srgbClr val="7BC6E1"/>
          </a:solidFill>
          <a:ln w="7019" cap="flat">
            <a:noFill/>
            <a:prstDash val="solid"/>
            <a:miter/>
          </a:ln>
        </p:spPr>
        <p:txBody>
          <a:bodyPr rtlCol="0" anchor="ctr"/>
          <a:lstStyle/>
          <a:p>
            <a:endParaRPr lang="LID4096"/>
          </a:p>
        </p:txBody>
      </p:sp>
      <p:sp>
        <p:nvSpPr>
          <p:cNvPr id="198" name="Forma libre: forma 197">
            <a:extLst>
              <a:ext uri="{FF2B5EF4-FFF2-40B4-BE49-F238E27FC236}">
                <a16:creationId xmlns:a16="http://schemas.microsoft.com/office/drawing/2014/main" id="{BE522F06-C318-4A55-BF9D-91E935241907}"/>
              </a:ext>
            </a:extLst>
          </p:cNvPr>
          <p:cNvSpPr/>
          <p:nvPr/>
        </p:nvSpPr>
        <p:spPr>
          <a:xfrm>
            <a:off x="9647340" y="2693510"/>
            <a:ext cx="279627" cy="273251"/>
          </a:xfrm>
          <a:custGeom>
            <a:avLst/>
            <a:gdLst>
              <a:gd name="connsiteX0" fmla="*/ 133652 w 279627"/>
              <a:gd name="connsiteY0" fmla="*/ 273250 h 273251"/>
              <a:gd name="connsiteX1" fmla="*/ 430 w 279627"/>
              <a:gd name="connsiteY1" fmla="*/ 132014 h 273251"/>
              <a:gd name="connsiteX2" fmla="*/ 145392 w 279627"/>
              <a:gd name="connsiteY2" fmla="*/ 13556 h 273251"/>
              <a:gd name="connsiteX3" fmla="*/ 205992 w 279627"/>
              <a:gd name="connsiteY3" fmla="*/ 5893 h 273251"/>
              <a:gd name="connsiteX4" fmla="*/ 235026 w 279627"/>
              <a:gd name="connsiteY4" fmla="*/ 21430 h 273251"/>
              <a:gd name="connsiteX5" fmla="*/ 268490 w 279627"/>
              <a:gd name="connsiteY5" fmla="*/ 119641 h 273251"/>
              <a:gd name="connsiteX6" fmla="*/ 266240 w 279627"/>
              <a:gd name="connsiteY6" fmla="*/ 165337 h 273251"/>
              <a:gd name="connsiteX7" fmla="*/ 245782 w 279627"/>
              <a:gd name="connsiteY7" fmla="*/ 201050 h 273251"/>
              <a:gd name="connsiteX8" fmla="*/ 133581 w 279627"/>
              <a:gd name="connsiteY8" fmla="*/ 273250 h 273251"/>
              <a:gd name="connsiteX9" fmla="*/ 41346 w 279627"/>
              <a:gd name="connsiteY9" fmla="*/ 143614 h 273251"/>
              <a:gd name="connsiteX10" fmla="*/ 102368 w 279627"/>
              <a:gd name="connsiteY10" fmla="*/ 227062 h 273251"/>
              <a:gd name="connsiteX11" fmla="*/ 194955 w 279627"/>
              <a:gd name="connsiteY11" fmla="*/ 203300 h 273251"/>
              <a:gd name="connsiteX12" fmla="*/ 207749 w 279627"/>
              <a:gd name="connsiteY12" fmla="*/ 171172 h 273251"/>
              <a:gd name="connsiteX13" fmla="*/ 174075 w 279627"/>
              <a:gd name="connsiteY13" fmla="*/ 163509 h 273251"/>
              <a:gd name="connsiteX14" fmla="*/ 101032 w 279627"/>
              <a:gd name="connsiteY14" fmla="*/ 155987 h 273251"/>
              <a:gd name="connsiteX15" fmla="*/ 139065 w 279627"/>
              <a:gd name="connsiteY15" fmla="*/ 91380 h 273251"/>
              <a:gd name="connsiteX16" fmla="*/ 150313 w 279627"/>
              <a:gd name="connsiteY16" fmla="*/ 63048 h 273251"/>
              <a:gd name="connsiteX17" fmla="*/ 117693 w 279627"/>
              <a:gd name="connsiteY17" fmla="*/ 52292 h 273251"/>
              <a:gd name="connsiteX18" fmla="*/ 41416 w 279627"/>
              <a:gd name="connsiteY18" fmla="*/ 143544 h 2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9627" h="273251">
                <a:moveTo>
                  <a:pt x="133652" y="273250"/>
                </a:moveTo>
                <a:cubicBezTo>
                  <a:pt x="55547" y="273672"/>
                  <a:pt x="-5756" y="206393"/>
                  <a:pt x="430" y="132014"/>
                </a:cubicBezTo>
                <a:cubicBezTo>
                  <a:pt x="6547" y="58619"/>
                  <a:pt x="73544" y="3644"/>
                  <a:pt x="145392" y="13556"/>
                </a:cubicBezTo>
                <a:cubicBezTo>
                  <a:pt x="166342" y="16439"/>
                  <a:pt x="185675" y="24734"/>
                  <a:pt x="205992" y="5893"/>
                </a:cubicBezTo>
                <a:cubicBezTo>
                  <a:pt x="218646" y="-5847"/>
                  <a:pt x="242900" y="269"/>
                  <a:pt x="235026" y="21430"/>
                </a:cubicBezTo>
                <a:cubicBezTo>
                  <a:pt x="218505" y="65861"/>
                  <a:pt x="250071" y="90888"/>
                  <a:pt x="268490" y="119641"/>
                </a:cubicBezTo>
                <a:cubicBezTo>
                  <a:pt x="280933" y="139044"/>
                  <a:pt x="286417" y="149027"/>
                  <a:pt x="266240" y="165337"/>
                </a:cubicBezTo>
                <a:cubicBezTo>
                  <a:pt x="256328" y="173422"/>
                  <a:pt x="251969" y="188677"/>
                  <a:pt x="245782" y="201050"/>
                </a:cubicBezTo>
                <a:cubicBezTo>
                  <a:pt x="221810" y="249418"/>
                  <a:pt x="180121" y="268680"/>
                  <a:pt x="133581" y="273250"/>
                </a:cubicBezTo>
                <a:close/>
                <a:moveTo>
                  <a:pt x="41346" y="143614"/>
                </a:moveTo>
                <a:cubicBezTo>
                  <a:pt x="40643" y="186779"/>
                  <a:pt x="64053" y="213494"/>
                  <a:pt x="102368" y="227062"/>
                </a:cubicBezTo>
                <a:cubicBezTo>
                  <a:pt x="137448" y="239505"/>
                  <a:pt x="169716" y="232124"/>
                  <a:pt x="194955" y="203300"/>
                </a:cubicBezTo>
                <a:cubicBezTo>
                  <a:pt x="202828" y="194372"/>
                  <a:pt x="214568" y="184389"/>
                  <a:pt x="207749" y="171172"/>
                </a:cubicBezTo>
                <a:cubicBezTo>
                  <a:pt x="200860" y="157674"/>
                  <a:pt x="185745" y="162455"/>
                  <a:pt x="174075" y="163509"/>
                </a:cubicBezTo>
                <a:cubicBezTo>
                  <a:pt x="148907" y="165829"/>
                  <a:pt x="119310" y="193950"/>
                  <a:pt x="101032" y="155987"/>
                </a:cubicBezTo>
                <a:cubicBezTo>
                  <a:pt x="83527" y="119641"/>
                  <a:pt x="122052" y="110643"/>
                  <a:pt x="139065" y="91380"/>
                </a:cubicBezTo>
                <a:cubicBezTo>
                  <a:pt x="146165" y="83295"/>
                  <a:pt x="155515" y="74437"/>
                  <a:pt x="150313" y="63048"/>
                </a:cubicBezTo>
                <a:cubicBezTo>
                  <a:pt x="144127" y="49340"/>
                  <a:pt x="129926" y="50886"/>
                  <a:pt x="117693" y="52292"/>
                </a:cubicBezTo>
                <a:cubicBezTo>
                  <a:pt x="75864" y="57073"/>
                  <a:pt x="40994" y="99113"/>
                  <a:pt x="41416" y="143544"/>
                </a:cubicBezTo>
                <a:close/>
              </a:path>
            </a:pathLst>
          </a:custGeom>
          <a:solidFill>
            <a:srgbClr val="7BC6E1"/>
          </a:solidFill>
          <a:ln w="7019" cap="flat">
            <a:noFill/>
            <a:prstDash val="solid"/>
            <a:miter/>
          </a:ln>
        </p:spPr>
        <p:txBody>
          <a:bodyPr rtlCol="0" anchor="ctr"/>
          <a:lstStyle/>
          <a:p>
            <a:endParaRPr lang="LID4096"/>
          </a:p>
        </p:txBody>
      </p:sp>
      <p:sp>
        <p:nvSpPr>
          <p:cNvPr id="199" name="Forma libre: forma 198">
            <a:extLst>
              <a:ext uri="{FF2B5EF4-FFF2-40B4-BE49-F238E27FC236}">
                <a16:creationId xmlns:a16="http://schemas.microsoft.com/office/drawing/2014/main" id="{347FDB07-C768-4EAD-9F92-94D6F3194732}"/>
              </a:ext>
            </a:extLst>
          </p:cNvPr>
          <p:cNvSpPr/>
          <p:nvPr/>
        </p:nvSpPr>
        <p:spPr>
          <a:xfrm>
            <a:off x="9852264" y="5698975"/>
            <a:ext cx="241270" cy="207328"/>
          </a:xfrm>
          <a:custGeom>
            <a:avLst/>
            <a:gdLst>
              <a:gd name="connsiteX0" fmla="*/ 13 w 241270"/>
              <a:gd name="connsiteY0" fmla="*/ 105505 h 207328"/>
              <a:gd name="connsiteX1" fmla="*/ 55692 w 241270"/>
              <a:gd name="connsiteY1" fmla="*/ 11582 h 207328"/>
              <a:gd name="connsiteX2" fmla="*/ 168807 w 241270"/>
              <a:gd name="connsiteY2" fmla="*/ 24729 h 207328"/>
              <a:gd name="connsiteX3" fmla="*/ 210074 w 241270"/>
              <a:gd name="connsiteY3" fmla="*/ 39070 h 207328"/>
              <a:gd name="connsiteX4" fmla="*/ 235805 w 241270"/>
              <a:gd name="connsiteY4" fmla="*/ 64027 h 207328"/>
              <a:gd name="connsiteX5" fmla="*/ 231235 w 241270"/>
              <a:gd name="connsiteY5" fmla="*/ 105083 h 207328"/>
              <a:gd name="connsiteX6" fmla="*/ 193342 w 241270"/>
              <a:gd name="connsiteY6" fmla="*/ 150076 h 207328"/>
              <a:gd name="connsiteX7" fmla="*/ 80649 w 241270"/>
              <a:gd name="connsiteY7" fmla="*/ 205193 h 207328"/>
              <a:gd name="connsiteX8" fmla="*/ 13 w 241270"/>
              <a:gd name="connsiteY8" fmla="*/ 105505 h 20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0" h="207328">
                <a:moveTo>
                  <a:pt x="13" y="105505"/>
                </a:moveTo>
                <a:cubicBezTo>
                  <a:pt x="-549" y="62832"/>
                  <a:pt x="17026" y="31056"/>
                  <a:pt x="55692" y="11582"/>
                </a:cubicBezTo>
                <a:cubicBezTo>
                  <a:pt x="96397" y="-8946"/>
                  <a:pt x="133375" y="-721"/>
                  <a:pt x="168807" y="24729"/>
                </a:cubicBezTo>
                <a:cubicBezTo>
                  <a:pt x="180688" y="33306"/>
                  <a:pt x="185961" y="53693"/>
                  <a:pt x="210074" y="39070"/>
                </a:cubicBezTo>
                <a:cubicBezTo>
                  <a:pt x="225540" y="29650"/>
                  <a:pt x="231868" y="51935"/>
                  <a:pt x="235805" y="64027"/>
                </a:cubicBezTo>
                <a:cubicBezTo>
                  <a:pt x="240304" y="78088"/>
                  <a:pt x="247334" y="102904"/>
                  <a:pt x="231235" y="105083"/>
                </a:cubicBezTo>
                <a:cubicBezTo>
                  <a:pt x="200654" y="109301"/>
                  <a:pt x="202552" y="132782"/>
                  <a:pt x="193342" y="150076"/>
                </a:cubicBezTo>
                <a:cubicBezTo>
                  <a:pt x="171408" y="191484"/>
                  <a:pt x="124376" y="214754"/>
                  <a:pt x="80649" y="205193"/>
                </a:cubicBezTo>
                <a:cubicBezTo>
                  <a:pt x="31789" y="194507"/>
                  <a:pt x="787" y="156122"/>
                  <a:pt x="13" y="105505"/>
                </a:cubicBezTo>
                <a:close/>
              </a:path>
            </a:pathLst>
          </a:custGeom>
          <a:solidFill>
            <a:srgbClr val="7BC6E1"/>
          </a:solidFill>
          <a:ln w="7019" cap="flat">
            <a:noFill/>
            <a:prstDash val="solid"/>
            <a:miter/>
          </a:ln>
        </p:spPr>
        <p:txBody>
          <a:bodyPr rtlCol="0" anchor="ctr"/>
          <a:lstStyle/>
          <a:p>
            <a:endParaRPr lang="LID4096"/>
          </a:p>
        </p:txBody>
      </p:sp>
      <p:sp>
        <p:nvSpPr>
          <p:cNvPr id="200" name="Forma libre: forma 199">
            <a:extLst>
              <a:ext uri="{FF2B5EF4-FFF2-40B4-BE49-F238E27FC236}">
                <a16:creationId xmlns:a16="http://schemas.microsoft.com/office/drawing/2014/main" id="{731B37CA-815F-4EF0-B492-4E0CA378346F}"/>
              </a:ext>
            </a:extLst>
          </p:cNvPr>
          <p:cNvSpPr/>
          <p:nvPr/>
        </p:nvSpPr>
        <p:spPr>
          <a:xfrm>
            <a:off x="7891964" y="6089093"/>
            <a:ext cx="181403" cy="224252"/>
          </a:xfrm>
          <a:custGeom>
            <a:avLst/>
            <a:gdLst>
              <a:gd name="connsiteX0" fmla="*/ 181404 w 181403"/>
              <a:gd name="connsiteY0" fmla="*/ 108232 h 224252"/>
              <a:gd name="connsiteX1" fmla="*/ 172686 w 181403"/>
              <a:gd name="connsiteY1" fmla="*/ 174386 h 224252"/>
              <a:gd name="connsiteX2" fmla="*/ 54369 w 181403"/>
              <a:gd name="connsiteY2" fmla="*/ 218044 h 224252"/>
              <a:gd name="connsiteX3" fmla="*/ 26 w 181403"/>
              <a:gd name="connsiteY3" fmla="*/ 131502 h 224252"/>
              <a:gd name="connsiteX4" fmla="*/ 377 w 181403"/>
              <a:gd name="connsiteY4" fmla="*/ 70902 h 224252"/>
              <a:gd name="connsiteX5" fmla="*/ 72155 w 181403"/>
              <a:gd name="connsiteY5" fmla="*/ 460 h 224252"/>
              <a:gd name="connsiteX6" fmla="*/ 181333 w 181403"/>
              <a:gd name="connsiteY6" fmla="*/ 108162 h 22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03" h="224252">
                <a:moveTo>
                  <a:pt x="181404" y="108232"/>
                </a:moveTo>
                <a:cubicBezTo>
                  <a:pt x="180068" y="128901"/>
                  <a:pt x="184567" y="152593"/>
                  <a:pt x="172686" y="174386"/>
                </a:cubicBezTo>
                <a:cubicBezTo>
                  <a:pt x="149697" y="216426"/>
                  <a:pt x="109555" y="234916"/>
                  <a:pt x="54369" y="218044"/>
                </a:cubicBezTo>
                <a:cubicBezTo>
                  <a:pt x="16406" y="206373"/>
                  <a:pt x="-537" y="172277"/>
                  <a:pt x="26" y="131502"/>
                </a:cubicBezTo>
                <a:cubicBezTo>
                  <a:pt x="307" y="111326"/>
                  <a:pt x="-396" y="91079"/>
                  <a:pt x="377" y="70902"/>
                </a:cubicBezTo>
                <a:cubicBezTo>
                  <a:pt x="2346" y="19582"/>
                  <a:pt x="19991" y="2569"/>
                  <a:pt x="72155" y="460"/>
                </a:cubicBezTo>
                <a:cubicBezTo>
                  <a:pt x="164531" y="-3195"/>
                  <a:pt x="181614" y="13325"/>
                  <a:pt x="181333" y="108162"/>
                </a:cubicBezTo>
                <a:close/>
              </a:path>
            </a:pathLst>
          </a:custGeom>
          <a:solidFill>
            <a:srgbClr val="7BC6E1"/>
          </a:solidFill>
          <a:ln w="7019" cap="flat">
            <a:noFill/>
            <a:prstDash val="solid"/>
            <a:miter/>
          </a:ln>
        </p:spPr>
        <p:txBody>
          <a:bodyPr rtlCol="0" anchor="ctr"/>
          <a:lstStyle/>
          <a:p>
            <a:endParaRPr lang="LID4096"/>
          </a:p>
        </p:txBody>
      </p:sp>
      <p:sp>
        <p:nvSpPr>
          <p:cNvPr id="201" name="Forma libre: forma 200">
            <a:extLst>
              <a:ext uri="{FF2B5EF4-FFF2-40B4-BE49-F238E27FC236}">
                <a16:creationId xmlns:a16="http://schemas.microsoft.com/office/drawing/2014/main" id="{1C461EC2-8819-42F4-B9EB-0A75A7682CB3}"/>
              </a:ext>
            </a:extLst>
          </p:cNvPr>
          <p:cNvSpPr/>
          <p:nvPr/>
        </p:nvSpPr>
        <p:spPr>
          <a:xfrm>
            <a:off x="7746624" y="3772030"/>
            <a:ext cx="243649" cy="256732"/>
          </a:xfrm>
          <a:custGeom>
            <a:avLst/>
            <a:gdLst>
              <a:gd name="connsiteX0" fmla="*/ 121112 w 243649"/>
              <a:gd name="connsiteY0" fmla="*/ 81935 h 256732"/>
              <a:gd name="connsiteX1" fmla="*/ 97210 w 243649"/>
              <a:gd name="connsiteY1" fmla="*/ 61055 h 256732"/>
              <a:gd name="connsiteX2" fmla="*/ 99530 w 243649"/>
              <a:gd name="connsiteY2" fmla="*/ 5166 h 256732"/>
              <a:gd name="connsiteX3" fmla="*/ 139110 w 243649"/>
              <a:gd name="connsiteY3" fmla="*/ 24920 h 256732"/>
              <a:gd name="connsiteX4" fmla="*/ 231978 w 243649"/>
              <a:gd name="connsiteY4" fmla="*/ 157790 h 256732"/>
              <a:gd name="connsiteX5" fmla="*/ 223120 w 243649"/>
              <a:gd name="connsiteY5" fmla="*/ 242574 h 256732"/>
              <a:gd name="connsiteX6" fmla="*/ 142132 w 243649"/>
              <a:gd name="connsiteY6" fmla="*/ 239692 h 256732"/>
              <a:gd name="connsiteX7" fmla="*/ 37102 w 243649"/>
              <a:gd name="connsiteY7" fmla="*/ 171007 h 256732"/>
              <a:gd name="connsiteX8" fmla="*/ 9755 w 243649"/>
              <a:gd name="connsiteY8" fmla="*/ 90090 h 256732"/>
              <a:gd name="connsiteX9" fmla="*/ 91375 w 243649"/>
              <a:gd name="connsiteY9" fmla="*/ 78912 h 256732"/>
              <a:gd name="connsiteX10" fmla="*/ 115207 w 243649"/>
              <a:gd name="connsiteY10" fmla="*/ 90793 h 256732"/>
              <a:gd name="connsiteX11" fmla="*/ 121112 w 243649"/>
              <a:gd name="connsiteY11" fmla="*/ 82005 h 2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649" h="256732">
                <a:moveTo>
                  <a:pt x="121112" y="81935"/>
                </a:moveTo>
                <a:cubicBezTo>
                  <a:pt x="112957" y="75046"/>
                  <a:pt x="102553" y="69632"/>
                  <a:pt x="97210" y="61055"/>
                </a:cubicBezTo>
                <a:cubicBezTo>
                  <a:pt x="85751" y="42566"/>
                  <a:pt x="83993" y="18453"/>
                  <a:pt x="99530" y="5166"/>
                </a:cubicBezTo>
                <a:cubicBezTo>
                  <a:pt x="118019" y="-10652"/>
                  <a:pt x="129478" y="13883"/>
                  <a:pt x="139110" y="24920"/>
                </a:cubicBezTo>
                <a:cubicBezTo>
                  <a:pt x="174823" y="65695"/>
                  <a:pt x="208849" y="108017"/>
                  <a:pt x="231978" y="157790"/>
                </a:cubicBezTo>
                <a:cubicBezTo>
                  <a:pt x="246038" y="188020"/>
                  <a:pt x="251943" y="217968"/>
                  <a:pt x="223120" y="242574"/>
                </a:cubicBezTo>
                <a:cubicBezTo>
                  <a:pt x="196265" y="265492"/>
                  <a:pt x="168847" y="257689"/>
                  <a:pt x="142132" y="239692"/>
                </a:cubicBezTo>
                <a:cubicBezTo>
                  <a:pt x="107474" y="216281"/>
                  <a:pt x="72675" y="193082"/>
                  <a:pt x="37102" y="171007"/>
                </a:cubicBezTo>
                <a:cubicBezTo>
                  <a:pt x="4974" y="151112"/>
                  <a:pt x="-11969" y="125100"/>
                  <a:pt x="9755" y="90090"/>
                </a:cubicBezTo>
                <a:cubicBezTo>
                  <a:pt x="30494" y="56627"/>
                  <a:pt x="61215" y="62180"/>
                  <a:pt x="91375" y="78912"/>
                </a:cubicBezTo>
                <a:cubicBezTo>
                  <a:pt x="99108" y="83201"/>
                  <a:pt x="107263" y="86856"/>
                  <a:pt x="115207" y="90793"/>
                </a:cubicBezTo>
                <a:cubicBezTo>
                  <a:pt x="117175" y="87840"/>
                  <a:pt x="119144" y="84958"/>
                  <a:pt x="121112" y="82005"/>
                </a:cubicBezTo>
                <a:close/>
              </a:path>
            </a:pathLst>
          </a:custGeom>
          <a:solidFill>
            <a:srgbClr val="7BC6E1"/>
          </a:solidFill>
          <a:ln w="7019" cap="flat">
            <a:noFill/>
            <a:prstDash val="solid"/>
            <a:miter/>
          </a:ln>
        </p:spPr>
        <p:txBody>
          <a:bodyPr rtlCol="0" anchor="ctr"/>
          <a:lstStyle/>
          <a:p>
            <a:endParaRPr lang="LID4096"/>
          </a:p>
        </p:txBody>
      </p:sp>
      <p:sp>
        <p:nvSpPr>
          <p:cNvPr id="202" name="Forma libre: forma 201">
            <a:extLst>
              <a:ext uri="{FF2B5EF4-FFF2-40B4-BE49-F238E27FC236}">
                <a16:creationId xmlns:a16="http://schemas.microsoft.com/office/drawing/2014/main" id="{ACE3B326-581B-4D6D-8C0B-43E6191CEB32}"/>
              </a:ext>
            </a:extLst>
          </p:cNvPr>
          <p:cNvSpPr/>
          <p:nvPr/>
        </p:nvSpPr>
        <p:spPr>
          <a:xfrm>
            <a:off x="7397057" y="3772327"/>
            <a:ext cx="244654" cy="256548"/>
          </a:xfrm>
          <a:custGeom>
            <a:avLst/>
            <a:gdLst>
              <a:gd name="connsiteX0" fmla="*/ 125639 w 244654"/>
              <a:gd name="connsiteY0" fmla="*/ 86981 h 256548"/>
              <a:gd name="connsiteX1" fmla="*/ 167258 w 244654"/>
              <a:gd name="connsiteY1" fmla="*/ 71234 h 256548"/>
              <a:gd name="connsiteX2" fmla="*/ 236013 w 244654"/>
              <a:gd name="connsiteY2" fmla="*/ 90777 h 256548"/>
              <a:gd name="connsiteX3" fmla="*/ 220617 w 244654"/>
              <a:gd name="connsiteY3" fmla="*/ 160024 h 256548"/>
              <a:gd name="connsiteX4" fmla="*/ 92949 w 244654"/>
              <a:gd name="connsiteY4" fmla="*/ 245089 h 256548"/>
              <a:gd name="connsiteX5" fmla="*/ 19976 w 244654"/>
              <a:gd name="connsiteY5" fmla="*/ 241012 h 256548"/>
              <a:gd name="connsiteX6" fmla="*/ 5635 w 244654"/>
              <a:gd name="connsiteY6" fmla="*/ 172819 h 256548"/>
              <a:gd name="connsiteX7" fmla="*/ 120226 w 244654"/>
              <a:gd name="connsiteY7" fmla="*/ 10774 h 256548"/>
              <a:gd name="connsiteX8" fmla="*/ 147152 w 244654"/>
              <a:gd name="connsiteY8" fmla="*/ 6345 h 256548"/>
              <a:gd name="connsiteX9" fmla="*/ 150807 w 244654"/>
              <a:gd name="connsiteY9" fmla="*/ 55486 h 256548"/>
              <a:gd name="connsiteX10" fmla="*/ 125569 w 244654"/>
              <a:gd name="connsiteY10" fmla="*/ 87051 h 2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654" h="256548">
                <a:moveTo>
                  <a:pt x="125639" y="86981"/>
                </a:moveTo>
                <a:cubicBezTo>
                  <a:pt x="143496" y="91410"/>
                  <a:pt x="153619" y="76295"/>
                  <a:pt x="167258" y="71234"/>
                </a:cubicBezTo>
                <a:cubicBezTo>
                  <a:pt x="195308" y="60829"/>
                  <a:pt x="220195" y="63571"/>
                  <a:pt x="236013" y="90777"/>
                </a:cubicBezTo>
                <a:cubicBezTo>
                  <a:pt x="251409" y="117281"/>
                  <a:pt x="246206" y="142308"/>
                  <a:pt x="220617" y="160024"/>
                </a:cubicBezTo>
                <a:cubicBezTo>
                  <a:pt x="178576" y="189129"/>
                  <a:pt x="135903" y="217250"/>
                  <a:pt x="92949" y="245089"/>
                </a:cubicBezTo>
                <a:cubicBezTo>
                  <a:pt x="68133" y="261188"/>
                  <a:pt x="42683" y="260766"/>
                  <a:pt x="19976" y="241012"/>
                </a:cubicBezTo>
                <a:cubicBezTo>
                  <a:pt x="-1325" y="222382"/>
                  <a:pt x="-4700" y="196933"/>
                  <a:pt x="5635" y="172819"/>
                </a:cubicBezTo>
                <a:cubicBezTo>
                  <a:pt x="32068" y="110813"/>
                  <a:pt x="71788" y="57525"/>
                  <a:pt x="120226" y="10774"/>
                </a:cubicBezTo>
                <a:cubicBezTo>
                  <a:pt x="127748" y="3533"/>
                  <a:pt x="137872" y="-6872"/>
                  <a:pt x="147152" y="6345"/>
                </a:cubicBezTo>
                <a:cubicBezTo>
                  <a:pt x="157486" y="20968"/>
                  <a:pt x="156431" y="38684"/>
                  <a:pt x="150807" y="55486"/>
                </a:cubicBezTo>
                <a:cubicBezTo>
                  <a:pt x="146449" y="68632"/>
                  <a:pt x="126413" y="69546"/>
                  <a:pt x="125569" y="87051"/>
                </a:cubicBezTo>
                <a:close/>
              </a:path>
            </a:pathLst>
          </a:custGeom>
          <a:solidFill>
            <a:srgbClr val="7BC6E1"/>
          </a:solidFill>
          <a:ln w="7019" cap="flat">
            <a:noFill/>
            <a:prstDash val="solid"/>
            <a:miter/>
          </a:ln>
        </p:spPr>
        <p:txBody>
          <a:bodyPr rtlCol="0" anchor="ctr"/>
          <a:lstStyle/>
          <a:p>
            <a:endParaRPr lang="LID4096"/>
          </a:p>
        </p:txBody>
      </p:sp>
      <p:sp>
        <p:nvSpPr>
          <p:cNvPr id="203" name="Forma libre: forma 202">
            <a:extLst>
              <a:ext uri="{FF2B5EF4-FFF2-40B4-BE49-F238E27FC236}">
                <a16:creationId xmlns:a16="http://schemas.microsoft.com/office/drawing/2014/main" id="{BF3312AE-A142-4634-A20F-4F598776DC97}"/>
              </a:ext>
            </a:extLst>
          </p:cNvPr>
          <p:cNvSpPr/>
          <p:nvPr/>
        </p:nvSpPr>
        <p:spPr>
          <a:xfrm>
            <a:off x="8735787" y="1109930"/>
            <a:ext cx="207423" cy="206655"/>
          </a:xfrm>
          <a:custGeom>
            <a:avLst/>
            <a:gdLst>
              <a:gd name="connsiteX0" fmla="*/ 207421 w 207423"/>
              <a:gd name="connsiteY0" fmla="*/ 105759 h 206655"/>
              <a:gd name="connsiteX1" fmla="*/ 102883 w 207423"/>
              <a:gd name="connsiteY1" fmla="*/ 206642 h 206655"/>
              <a:gd name="connsiteX2" fmla="*/ 32 w 207423"/>
              <a:gd name="connsiteY2" fmla="*/ 102666 h 206655"/>
              <a:gd name="connsiteX3" fmla="*/ 105414 w 207423"/>
              <a:gd name="connsiteY3" fmla="*/ 25 h 206655"/>
              <a:gd name="connsiteX4" fmla="*/ 207421 w 207423"/>
              <a:gd name="connsiteY4" fmla="*/ 105759 h 20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3" h="206655">
                <a:moveTo>
                  <a:pt x="207421" y="105759"/>
                </a:moveTo>
                <a:cubicBezTo>
                  <a:pt x="207070" y="165093"/>
                  <a:pt x="162991" y="207555"/>
                  <a:pt x="102883" y="206642"/>
                </a:cubicBezTo>
                <a:cubicBezTo>
                  <a:pt x="44040" y="205728"/>
                  <a:pt x="-1374" y="159821"/>
                  <a:pt x="32" y="102666"/>
                </a:cubicBezTo>
                <a:cubicBezTo>
                  <a:pt x="1438" y="45089"/>
                  <a:pt x="49032" y="-1240"/>
                  <a:pt x="105414" y="25"/>
                </a:cubicBezTo>
                <a:cubicBezTo>
                  <a:pt x="163412" y="1291"/>
                  <a:pt x="207773" y="47338"/>
                  <a:pt x="207421" y="105759"/>
                </a:cubicBezTo>
                <a:close/>
              </a:path>
            </a:pathLst>
          </a:custGeom>
          <a:solidFill>
            <a:srgbClr val="7BC6E1"/>
          </a:solidFill>
          <a:ln w="7019" cap="flat">
            <a:noFill/>
            <a:prstDash val="solid"/>
            <a:miter/>
          </a:ln>
        </p:spPr>
        <p:txBody>
          <a:bodyPr rtlCol="0" anchor="ctr"/>
          <a:lstStyle/>
          <a:p>
            <a:endParaRPr lang="LID4096"/>
          </a:p>
        </p:txBody>
      </p:sp>
      <p:sp>
        <p:nvSpPr>
          <p:cNvPr id="204" name="Forma libre: forma 203">
            <a:extLst>
              <a:ext uri="{FF2B5EF4-FFF2-40B4-BE49-F238E27FC236}">
                <a16:creationId xmlns:a16="http://schemas.microsoft.com/office/drawing/2014/main" id="{43CFEB20-72CB-4237-9A07-DD5C9AD9A536}"/>
              </a:ext>
            </a:extLst>
          </p:cNvPr>
          <p:cNvSpPr/>
          <p:nvPr/>
        </p:nvSpPr>
        <p:spPr>
          <a:xfrm>
            <a:off x="6707453" y="1585116"/>
            <a:ext cx="261045" cy="200560"/>
          </a:xfrm>
          <a:custGeom>
            <a:avLst/>
            <a:gdLst>
              <a:gd name="connsiteX0" fmla="*/ 105127 w 261045"/>
              <a:gd name="connsiteY0" fmla="*/ 8093 h 200560"/>
              <a:gd name="connsiteX1" fmla="*/ 176624 w 261045"/>
              <a:gd name="connsiteY1" fmla="*/ 31925 h 200560"/>
              <a:gd name="connsiteX2" fmla="*/ 221617 w 261045"/>
              <a:gd name="connsiteY2" fmla="*/ 106655 h 200560"/>
              <a:gd name="connsiteX3" fmla="*/ 234763 w 261045"/>
              <a:gd name="connsiteY3" fmla="*/ 135268 h 200560"/>
              <a:gd name="connsiteX4" fmla="*/ 260072 w 261045"/>
              <a:gd name="connsiteY4" fmla="*/ 159733 h 200560"/>
              <a:gd name="connsiteX5" fmla="*/ 222601 w 261045"/>
              <a:gd name="connsiteY5" fmla="*/ 190877 h 200560"/>
              <a:gd name="connsiteX6" fmla="*/ 66180 w 261045"/>
              <a:gd name="connsiteY6" fmla="*/ 171544 h 200560"/>
              <a:gd name="connsiteX7" fmla="*/ 52120 w 261045"/>
              <a:gd name="connsiteY7" fmla="*/ 178503 h 200560"/>
              <a:gd name="connsiteX8" fmla="*/ 12189 w 261045"/>
              <a:gd name="connsiteY8" fmla="*/ 188557 h 200560"/>
              <a:gd name="connsiteX9" fmla="*/ 3682 w 261045"/>
              <a:gd name="connsiteY9" fmla="*/ 146305 h 200560"/>
              <a:gd name="connsiteX10" fmla="*/ 77780 w 261045"/>
              <a:gd name="connsiteY10" fmla="*/ 44228 h 200560"/>
              <a:gd name="connsiteX11" fmla="*/ 96832 w 261045"/>
              <a:gd name="connsiteY11" fmla="*/ 24754 h 200560"/>
              <a:gd name="connsiteX12" fmla="*/ 105127 w 261045"/>
              <a:gd name="connsiteY12" fmla="*/ 8163 h 20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045" h="200560">
                <a:moveTo>
                  <a:pt x="105127" y="8093"/>
                </a:moveTo>
                <a:cubicBezTo>
                  <a:pt x="138942" y="-14545"/>
                  <a:pt x="156658" y="15826"/>
                  <a:pt x="176624" y="31925"/>
                </a:cubicBezTo>
                <a:cubicBezTo>
                  <a:pt x="199964" y="50766"/>
                  <a:pt x="213603" y="77340"/>
                  <a:pt x="221617" y="106655"/>
                </a:cubicBezTo>
                <a:cubicBezTo>
                  <a:pt x="224359" y="116849"/>
                  <a:pt x="227382" y="129644"/>
                  <a:pt x="234763" y="135268"/>
                </a:cubicBezTo>
                <a:cubicBezTo>
                  <a:pt x="244535" y="142650"/>
                  <a:pt x="265837" y="138150"/>
                  <a:pt x="260072" y="159733"/>
                </a:cubicBezTo>
                <a:cubicBezTo>
                  <a:pt x="255291" y="177800"/>
                  <a:pt x="239263" y="190384"/>
                  <a:pt x="222601" y="190877"/>
                </a:cubicBezTo>
                <a:cubicBezTo>
                  <a:pt x="169805" y="192353"/>
                  <a:pt x="112861" y="221247"/>
                  <a:pt x="66180" y="171544"/>
                </a:cubicBezTo>
                <a:cubicBezTo>
                  <a:pt x="55073" y="159663"/>
                  <a:pt x="54932" y="174918"/>
                  <a:pt x="52120" y="178503"/>
                </a:cubicBezTo>
                <a:cubicBezTo>
                  <a:pt x="41012" y="192564"/>
                  <a:pt x="28288" y="199664"/>
                  <a:pt x="12189" y="188557"/>
                </a:cubicBezTo>
                <a:cubicBezTo>
                  <a:pt x="-3278" y="177871"/>
                  <a:pt x="-1450" y="161561"/>
                  <a:pt x="3682" y="146305"/>
                </a:cubicBezTo>
                <a:cubicBezTo>
                  <a:pt x="17672" y="104757"/>
                  <a:pt x="21469" y="55898"/>
                  <a:pt x="77780" y="44228"/>
                </a:cubicBezTo>
                <a:cubicBezTo>
                  <a:pt x="85162" y="42681"/>
                  <a:pt x="90505" y="31433"/>
                  <a:pt x="96832" y="24754"/>
                </a:cubicBezTo>
                <a:cubicBezTo>
                  <a:pt x="99574" y="19200"/>
                  <a:pt x="102315" y="13717"/>
                  <a:pt x="105127" y="8163"/>
                </a:cubicBezTo>
                <a:close/>
              </a:path>
            </a:pathLst>
          </a:custGeom>
          <a:solidFill>
            <a:srgbClr val="7BC6E1"/>
          </a:solidFill>
          <a:ln w="7019" cap="flat">
            <a:noFill/>
            <a:prstDash val="solid"/>
            <a:miter/>
          </a:ln>
        </p:spPr>
        <p:txBody>
          <a:bodyPr rtlCol="0" anchor="ctr"/>
          <a:lstStyle/>
          <a:p>
            <a:endParaRPr lang="LID4096"/>
          </a:p>
        </p:txBody>
      </p:sp>
      <p:sp>
        <p:nvSpPr>
          <p:cNvPr id="205" name="Forma libre: forma 204">
            <a:extLst>
              <a:ext uri="{FF2B5EF4-FFF2-40B4-BE49-F238E27FC236}">
                <a16:creationId xmlns:a16="http://schemas.microsoft.com/office/drawing/2014/main" id="{C2BEF9B8-29E7-4237-8849-2CA42E633925}"/>
              </a:ext>
            </a:extLst>
          </p:cNvPr>
          <p:cNvSpPr/>
          <p:nvPr/>
        </p:nvSpPr>
        <p:spPr>
          <a:xfrm>
            <a:off x="11132518" y="3513208"/>
            <a:ext cx="207229" cy="202332"/>
          </a:xfrm>
          <a:custGeom>
            <a:avLst/>
            <a:gdLst>
              <a:gd name="connsiteX0" fmla="*/ 102942 w 207229"/>
              <a:gd name="connsiteY0" fmla="*/ 202333 h 202332"/>
              <a:gd name="connsiteX1" fmla="*/ 21 w 207229"/>
              <a:gd name="connsiteY1" fmla="*/ 100044 h 202332"/>
              <a:gd name="connsiteX2" fmla="*/ 101184 w 207229"/>
              <a:gd name="connsiteY2" fmla="*/ 5 h 202332"/>
              <a:gd name="connsiteX3" fmla="*/ 207199 w 207229"/>
              <a:gd name="connsiteY3" fmla="*/ 105809 h 202332"/>
              <a:gd name="connsiteX4" fmla="*/ 102942 w 207229"/>
              <a:gd name="connsiteY4" fmla="*/ 202333 h 20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29" h="202332">
                <a:moveTo>
                  <a:pt x="102942" y="202333"/>
                </a:moveTo>
                <a:cubicBezTo>
                  <a:pt x="43256" y="202333"/>
                  <a:pt x="-1104" y="158254"/>
                  <a:pt x="21" y="100044"/>
                </a:cubicBezTo>
                <a:cubicBezTo>
                  <a:pt x="1146" y="43100"/>
                  <a:pt x="44170" y="567"/>
                  <a:pt x="101184" y="5"/>
                </a:cubicBezTo>
                <a:cubicBezTo>
                  <a:pt x="160941" y="-557"/>
                  <a:pt x="208605" y="46967"/>
                  <a:pt x="207199" y="105809"/>
                </a:cubicBezTo>
                <a:cubicBezTo>
                  <a:pt x="205864" y="161488"/>
                  <a:pt x="161714" y="202333"/>
                  <a:pt x="102942" y="202333"/>
                </a:cubicBezTo>
                <a:close/>
              </a:path>
            </a:pathLst>
          </a:custGeom>
          <a:solidFill>
            <a:srgbClr val="7BC6E1"/>
          </a:solidFill>
          <a:ln w="7019" cap="flat">
            <a:noFill/>
            <a:prstDash val="solid"/>
            <a:miter/>
          </a:ln>
        </p:spPr>
        <p:txBody>
          <a:bodyPr rtlCol="0" anchor="ctr"/>
          <a:lstStyle/>
          <a:p>
            <a:endParaRPr lang="LID4096"/>
          </a:p>
        </p:txBody>
      </p:sp>
      <p:sp>
        <p:nvSpPr>
          <p:cNvPr id="206" name="Forma libre: forma 205">
            <a:extLst>
              <a:ext uri="{FF2B5EF4-FFF2-40B4-BE49-F238E27FC236}">
                <a16:creationId xmlns:a16="http://schemas.microsoft.com/office/drawing/2014/main" id="{E1944F40-0A20-4C9C-9793-04C2AD707825}"/>
              </a:ext>
            </a:extLst>
          </p:cNvPr>
          <p:cNvSpPr/>
          <p:nvPr/>
        </p:nvSpPr>
        <p:spPr>
          <a:xfrm>
            <a:off x="10873390" y="3541475"/>
            <a:ext cx="204738" cy="201368"/>
          </a:xfrm>
          <a:custGeom>
            <a:avLst/>
            <a:gdLst>
              <a:gd name="connsiteX0" fmla="*/ 101954 w 204738"/>
              <a:gd name="connsiteY0" fmla="*/ 70 h 201368"/>
              <a:gd name="connsiteX1" fmla="*/ 204735 w 204738"/>
              <a:gd name="connsiteY1" fmla="*/ 104117 h 201368"/>
              <a:gd name="connsiteX2" fmla="*/ 104626 w 204738"/>
              <a:gd name="connsiteY2" fmla="*/ 201343 h 201368"/>
              <a:gd name="connsiteX3" fmla="*/ 17 w 204738"/>
              <a:gd name="connsiteY3" fmla="*/ 99125 h 201368"/>
              <a:gd name="connsiteX4" fmla="*/ 102025 w 204738"/>
              <a:gd name="connsiteY4" fmla="*/ 0 h 2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38" h="201368">
                <a:moveTo>
                  <a:pt x="101954" y="70"/>
                </a:moveTo>
                <a:cubicBezTo>
                  <a:pt x="160164" y="-70"/>
                  <a:pt x="205227" y="45626"/>
                  <a:pt x="204735" y="104117"/>
                </a:cubicBezTo>
                <a:cubicBezTo>
                  <a:pt x="204243" y="155085"/>
                  <a:pt x="157844" y="200148"/>
                  <a:pt x="104626" y="201343"/>
                </a:cubicBezTo>
                <a:cubicBezTo>
                  <a:pt x="47260" y="202609"/>
                  <a:pt x="-1037" y="155437"/>
                  <a:pt x="17" y="99125"/>
                </a:cubicBezTo>
                <a:cubicBezTo>
                  <a:pt x="1072" y="42251"/>
                  <a:pt x="44377" y="141"/>
                  <a:pt x="102025" y="0"/>
                </a:cubicBezTo>
                <a:close/>
              </a:path>
            </a:pathLst>
          </a:custGeom>
          <a:solidFill>
            <a:srgbClr val="7BC6E1"/>
          </a:solidFill>
          <a:ln w="7019" cap="flat">
            <a:noFill/>
            <a:prstDash val="solid"/>
            <a:miter/>
          </a:ln>
        </p:spPr>
        <p:txBody>
          <a:bodyPr rtlCol="0" anchor="ctr"/>
          <a:lstStyle/>
          <a:p>
            <a:endParaRPr lang="LID4096"/>
          </a:p>
        </p:txBody>
      </p:sp>
      <p:sp>
        <p:nvSpPr>
          <p:cNvPr id="207" name="Forma libre: forma 206">
            <a:extLst>
              <a:ext uri="{FF2B5EF4-FFF2-40B4-BE49-F238E27FC236}">
                <a16:creationId xmlns:a16="http://schemas.microsoft.com/office/drawing/2014/main" id="{4377A078-B98A-4D8E-8CFD-AEA7B39ACF0D}"/>
              </a:ext>
            </a:extLst>
          </p:cNvPr>
          <p:cNvSpPr/>
          <p:nvPr/>
        </p:nvSpPr>
        <p:spPr>
          <a:xfrm>
            <a:off x="9854238" y="1582430"/>
            <a:ext cx="247271" cy="207437"/>
          </a:xfrm>
          <a:custGeom>
            <a:avLst/>
            <a:gdLst>
              <a:gd name="connsiteX0" fmla="*/ 215412 w 247271"/>
              <a:gd name="connsiteY0" fmla="*/ 150819 h 207437"/>
              <a:gd name="connsiteX1" fmla="*/ 235659 w 247271"/>
              <a:gd name="connsiteY1" fmla="*/ 169659 h 207437"/>
              <a:gd name="connsiteX2" fmla="*/ 222653 w 247271"/>
              <a:gd name="connsiteY2" fmla="*/ 206076 h 207437"/>
              <a:gd name="connsiteX3" fmla="*/ 27074 w 247271"/>
              <a:gd name="connsiteY3" fmla="*/ 206146 h 207437"/>
              <a:gd name="connsiteX4" fmla="*/ 9358 w 247271"/>
              <a:gd name="connsiteY4" fmla="*/ 174440 h 207437"/>
              <a:gd name="connsiteX5" fmla="*/ 62998 w 247271"/>
              <a:gd name="connsiteY5" fmla="*/ 46069 h 207437"/>
              <a:gd name="connsiteX6" fmla="*/ 106304 w 247271"/>
              <a:gd name="connsiteY6" fmla="*/ 725 h 207437"/>
              <a:gd name="connsiteX7" fmla="*/ 183987 w 247271"/>
              <a:gd name="connsiteY7" fmla="*/ 47194 h 207437"/>
              <a:gd name="connsiteX8" fmla="*/ 215833 w 247271"/>
              <a:gd name="connsiteY8" fmla="*/ 151311 h 207437"/>
              <a:gd name="connsiteX9" fmla="*/ 215412 w 247271"/>
              <a:gd name="connsiteY9" fmla="*/ 150889 h 20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71" h="207437">
                <a:moveTo>
                  <a:pt x="215412" y="150819"/>
                </a:moveTo>
                <a:cubicBezTo>
                  <a:pt x="222160" y="157076"/>
                  <a:pt x="229190" y="163121"/>
                  <a:pt x="235659" y="169659"/>
                </a:cubicBezTo>
                <a:cubicBezTo>
                  <a:pt x="256327" y="190609"/>
                  <a:pt x="247821" y="205302"/>
                  <a:pt x="222653" y="206076"/>
                </a:cubicBezTo>
                <a:cubicBezTo>
                  <a:pt x="157483" y="208185"/>
                  <a:pt x="92243" y="207552"/>
                  <a:pt x="27074" y="206146"/>
                </a:cubicBezTo>
                <a:cubicBezTo>
                  <a:pt x="7389" y="205724"/>
                  <a:pt x="-12084" y="189203"/>
                  <a:pt x="9358" y="174440"/>
                </a:cubicBezTo>
                <a:cubicBezTo>
                  <a:pt x="57022" y="141609"/>
                  <a:pt x="53085" y="91695"/>
                  <a:pt x="62998" y="46069"/>
                </a:cubicBezTo>
                <a:cubicBezTo>
                  <a:pt x="68411" y="21183"/>
                  <a:pt x="68552" y="-4688"/>
                  <a:pt x="106304" y="725"/>
                </a:cubicBezTo>
                <a:cubicBezTo>
                  <a:pt x="139064" y="5435"/>
                  <a:pt x="178925" y="-10875"/>
                  <a:pt x="183987" y="47194"/>
                </a:cubicBezTo>
                <a:cubicBezTo>
                  <a:pt x="187080" y="82415"/>
                  <a:pt x="185041" y="122979"/>
                  <a:pt x="215833" y="151311"/>
                </a:cubicBezTo>
                <a:cubicBezTo>
                  <a:pt x="215833" y="151311"/>
                  <a:pt x="215412" y="150889"/>
                  <a:pt x="215412" y="150889"/>
                </a:cubicBezTo>
                <a:close/>
              </a:path>
            </a:pathLst>
          </a:custGeom>
          <a:solidFill>
            <a:srgbClr val="7BC6E1"/>
          </a:solidFill>
          <a:ln w="7019" cap="flat">
            <a:noFill/>
            <a:prstDash val="solid"/>
            <a:miter/>
          </a:ln>
        </p:spPr>
        <p:txBody>
          <a:bodyPr rtlCol="0" anchor="ctr"/>
          <a:lstStyle/>
          <a:p>
            <a:endParaRPr lang="LID4096"/>
          </a:p>
        </p:txBody>
      </p:sp>
      <p:sp>
        <p:nvSpPr>
          <p:cNvPr id="208" name="Forma libre: forma 207">
            <a:extLst>
              <a:ext uri="{FF2B5EF4-FFF2-40B4-BE49-F238E27FC236}">
                <a16:creationId xmlns:a16="http://schemas.microsoft.com/office/drawing/2014/main" id="{7D3A8833-9EB3-4440-A8FB-F0C7868B0A4A}"/>
              </a:ext>
            </a:extLst>
          </p:cNvPr>
          <p:cNvSpPr/>
          <p:nvPr/>
        </p:nvSpPr>
        <p:spPr>
          <a:xfrm>
            <a:off x="7669647" y="4739040"/>
            <a:ext cx="200302" cy="205372"/>
          </a:xfrm>
          <a:custGeom>
            <a:avLst/>
            <a:gdLst>
              <a:gd name="connsiteX0" fmla="*/ 113656 w 200302"/>
              <a:gd name="connsiteY0" fmla="*/ 205021 h 205372"/>
              <a:gd name="connsiteX1" fmla="*/ 6658 w 200302"/>
              <a:gd name="connsiteY1" fmla="*/ 136969 h 205372"/>
              <a:gd name="connsiteX2" fmla="*/ 59806 w 200302"/>
              <a:gd name="connsiteY2" fmla="*/ 8247 h 205372"/>
              <a:gd name="connsiteX3" fmla="*/ 187825 w 200302"/>
              <a:gd name="connsiteY3" fmla="*/ 53451 h 205372"/>
              <a:gd name="connsiteX4" fmla="*/ 150776 w 200302"/>
              <a:gd name="connsiteY4" fmla="*/ 187234 h 205372"/>
              <a:gd name="connsiteX5" fmla="*/ 112954 w 200302"/>
              <a:gd name="connsiteY5" fmla="*/ 205372 h 205372"/>
              <a:gd name="connsiteX6" fmla="*/ 113656 w 200302"/>
              <a:gd name="connsiteY6" fmla="*/ 204950 h 20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02" h="205372">
                <a:moveTo>
                  <a:pt x="113656" y="205021"/>
                </a:moveTo>
                <a:cubicBezTo>
                  <a:pt x="66484" y="200381"/>
                  <a:pt x="25006" y="187305"/>
                  <a:pt x="6658" y="136969"/>
                </a:cubicBezTo>
                <a:cubicBezTo>
                  <a:pt x="-12183" y="85227"/>
                  <a:pt x="10032" y="30743"/>
                  <a:pt x="59806" y="8247"/>
                </a:cubicBezTo>
                <a:cubicBezTo>
                  <a:pt x="106134" y="-12633"/>
                  <a:pt x="163079" y="7473"/>
                  <a:pt x="187825" y="53451"/>
                </a:cubicBezTo>
                <a:cubicBezTo>
                  <a:pt x="213766" y="101748"/>
                  <a:pt x="198229" y="158973"/>
                  <a:pt x="150776" y="187234"/>
                </a:cubicBezTo>
                <a:cubicBezTo>
                  <a:pt x="138824" y="194335"/>
                  <a:pt x="125608" y="199397"/>
                  <a:pt x="112954" y="205372"/>
                </a:cubicBezTo>
                <a:cubicBezTo>
                  <a:pt x="112954" y="205372"/>
                  <a:pt x="113656" y="204950"/>
                  <a:pt x="113656" y="204950"/>
                </a:cubicBezTo>
                <a:close/>
              </a:path>
            </a:pathLst>
          </a:custGeom>
          <a:solidFill>
            <a:srgbClr val="7BC6E1"/>
          </a:solidFill>
          <a:ln w="7019" cap="flat">
            <a:noFill/>
            <a:prstDash val="solid"/>
            <a:miter/>
          </a:ln>
        </p:spPr>
        <p:txBody>
          <a:bodyPr rtlCol="0" anchor="ctr"/>
          <a:lstStyle/>
          <a:p>
            <a:endParaRPr lang="LID4096"/>
          </a:p>
        </p:txBody>
      </p:sp>
      <p:sp>
        <p:nvSpPr>
          <p:cNvPr id="209" name="Forma libre: forma 208">
            <a:extLst>
              <a:ext uri="{FF2B5EF4-FFF2-40B4-BE49-F238E27FC236}">
                <a16:creationId xmlns:a16="http://schemas.microsoft.com/office/drawing/2014/main" id="{E5C2AA8E-C993-49D8-905E-145F9D50CCE7}"/>
              </a:ext>
            </a:extLst>
          </p:cNvPr>
          <p:cNvSpPr/>
          <p:nvPr/>
        </p:nvSpPr>
        <p:spPr>
          <a:xfrm>
            <a:off x="11080564" y="4910060"/>
            <a:ext cx="379667" cy="118502"/>
          </a:xfrm>
          <a:custGeom>
            <a:avLst/>
            <a:gdLst>
              <a:gd name="connsiteX0" fmla="*/ 361512 w 379667"/>
              <a:gd name="connsiteY0" fmla="*/ 118433 h 118502"/>
              <a:gd name="connsiteX1" fmla="*/ 349350 w 379667"/>
              <a:gd name="connsiteY1" fmla="*/ 112246 h 118502"/>
              <a:gd name="connsiteX2" fmla="*/ 147514 w 379667"/>
              <a:gd name="connsiteY2" fmla="*/ 102896 h 118502"/>
              <a:gd name="connsiteX3" fmla="*/ 373 w 379667"/>
              <a:gd name="connsiteY3" fmla="*/ 107255 h 118502"/>
              <a:gd name="connsiteX4" fmla="*/ 44311 w 379667"/>
              <a:gd name="connsiteY4" fmla="*/ 34071 h 118502"/>
              <a:gd name="connsiteX5" fmla="*/ 43819 w 379667"/>
              <a:gd name="connsiteY5" fmla="*/ 34493 h 118502"/>
              <a:gd name="connsiteX6" fmla="*/ 278345 w 379667"/>
              <a:gd name="connsiteY6" fmla="*/ 13402 h 118502"/>
              <a:gd name="connsiteX7" fmla="*/ 370440 w 379667"/>
              <a:gd name="connsiteY7" fmla="*/ 79626 h 118502"/>
              <a:gd name="connsiteX8" fmla="*/ 360949 w 379667"/>
              <a:gd name="connsiteY8" fmla="*/ 118081 h 118502"/>
              <a:gd name="connsiteX9" fmla="*/ 361441 w 379667"/>
              <a:gd name="connsiteY9" fmla="*/ 118503 h 11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667" h="118502">
                <a:moveTo>
                  <a:pt x="361512" y="118433"/>
                </a:moveTo>
                <a:cubicBezTo>
                  <a:pt x="357434" y="116253"/>
                  <a:pt x="352865" y="111543"/>
                  <a:pt x="349350" y="112246"/>
                </a:cubicBezTo>
                <a:cubicBezTo>
                  <a:pt x="281016" y="125673"/>
                  <a:pt x="214300" y="85180"/>
                  <a:pt x="147514" y="102896"/>
                </a:cubicBezTo>
                <a:cubicBezTo>
                  <a:pt x="98865" y="115761"/>
                  <a:pt x="51904" y="114706"/>
                  <a:pt x="373" y="107255"/>
                </a:cubicBezTo>
                <a:cubicBezTo>
                  <a:pt x="-3915" y="73510"/>
                  <a:pt x="29900" y="59028"/>
                  <a:pt x="44311" y="34071"/>
                </a:cubicBezTo>
                <a:cubicBezTo>
                  <a:pt x="44311" y="34071"/>
                  <a:pt x="43819" y="34493"/>
                  <a:pt x="43819" y="34493"/>
                </a:cubicBezTo>
                <a:cubicBezTo>
                  <a:pt x="119534" y="-26"/>
                  <a:pt x="197428" y="-11555"/>
                  <a:pt x="278345" y="13402"/>
                </a:cubicBezTo>
                <a:cubicBezTo>
                  <a:pt x="316238" y="25072"/>
                  <a:pt x="349279" y="44686"/>
                  <a:pt x="370440" y="79626"/>
                </a:cubicBezTo>
                <a:cubicBezTo>
                  <a:pt x="379368" y="94319"/>
                  <a:pt x="389281" y="111543"/>
                  <a:pt x="360949" y="118081"/>
                </a:cubicBezTo>
                <a:lnTo>
                  <a:pt x="361441" y="118503"/>
                </a:lnTo>
                <a:close/>
              </a:path>
            </a:pathLst>
          </a:custGeom>
          <a:solidFill>
            <a:srgbClr val="7BC6E1"/>
          </a:solidFill>
          <a:ln w="7019" cap="flat">
            <a:noFill/>
            <a:prstDash val="solid"/>
            <a:miter/>
          </a:ln>
        </p:spPr>
        <p:txBody>
          <a:bodyPr rtlCol="0" anchor="ctr"/>
          <a:lstStyle/>
          <a:p>
            <a:endParaRPr lang="LID4096"/>
          </a:p>
        </p:txBody>
      </p:sp>
      <p:sp>
        <p:nvSpPr>
          <p:cNvPr id="210" name="Forma libre: forma 209">
            <a:extLst>
              <a:ext uri="{FF2B5EF4-FFF2-40B4-BE49-F238E27FC236}">
                <a16:creationId xmlns:a16="http://schemas.microsoft.com/office/drawing/2014/main" id="{2961DE47-FAD3-47F4-84DC-DA2194EB2E6F}"/>
              </a:ext>
            </a:extLst>
          </p:cNvPr>
          <p:cNvSpPr/>
          <p:nvPr/>
        </p:nvSpPr>
        <p:spPr>
          <a:xfrm>
            <a:off x="9857448" y="2226353"/>
            <a:ext cx="197571" cy="201651"/>
          </a:xfrm>
          <a:custGeom>
            <a:avLst/>
            <a:gdLst>
              <a:gd name="connsiteX0" fmla="*/ 60701 w 197571"/>
              <a:gd name="connsiteY0" fmla="*/ 196624 h 201651"/>
              <a:gd name="connsiteX1" fmla="*/ 20911 w 197571"/>
              <a:gd name="connsiteY1" fmla="*/ 152404 h 201651"/>
              <a:gd name="connsiteX2" fmla="*/ 23793 w 197571"/>
              <a:gd name="connsiteY2" fmla="*/ 119011 h 201651"/>
              <a:gd name="connsiteX3" fmla="*/ 19786 w 197571"/>
              <a:gd name="connsiteY3" fmla="*/ 102139 h 201651"/>
              <a:gd name="connsiteX4" fmla="*/ 23442 w 197571"/>
              <a:gd name="connsiteY4" fmla="*/ 17003 h 201651"/>
              <a:gd name="connsiteX5" fmla="*/ 164326 w 197571"/>
              <a:gd name="connsiteY5" fmla="*/ 24948 h 201651"/>
              <a:gd name="connsiteX6" fmla="*/ 182464 w 197571"/>
              <a:gd name="connsiteY6" fmla="*/ 125760 h 201651"/>
              <a:gd name="connsiteX7" fmla="*/ 64568 w 197571"/>
              <a:gd name="connsiteY7" fmla="*/ 199506 h 201651"/>
              <a:gd name="connsiteX8" fmla="*/ 60631 w 197571"/>
              <a:gd name="connsiteY8" fmla="*/ 196624 h 20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 h="201651">
                <a:moveTo>
                  <a:pt x="60701" y="196624"/>
                </a:moveTo>
                <a:cubicBezTo>
                  <a:pt x="44532" y="184532"/>
                  <a:pt x="28292" y="172581"/>
                  <a:pt x="20911" y="152404"/>
                </a:cubicBezTo>
                <a:cubicBezTo>
                  <a:pt x="16552" y="140453"/>
                  <a:pt x="10155" y="125690"/>
                  <a:pt x="23793" y="119011"/>
                </a:cubicBezTo>
                <a:cubicBezTo>
                  <a:pt x="55429" y="103545"/>
                  <a:pt x="28152" y="107130"/>
                  <a:pt x="19786" y="102139"/>
                </a:cubicBezTo>
                <a:cubicBezTo>
                  <a:pt x="-8053" y="85618"/>
                  <a:pt x="-6225" y="31978"/>
                  <a:pt x="23442" y="17003"/>
                </a:cubicBezTo>
                <a:cubicBezTo>
                  <a:pt x="71387" y="-7110"/>
                  <a:pt x="119403" y="-6547"/>
                  <a:pt x="164326" y="24948"/>
                </a:cubicBezTo>
                <a:cubicBezTo>
                  <a:pt x="205171" y="53560"/>
                  <a:pt x="204819" y="81119"/>
                  <a:pt x="182464" y="125760"/>
                </a:cubicBezTo>
                <a:cubicBezTo>
                  <a:pt x="156733" y="177010"/>
                  <a:pt x="126363" y="210684"/>
                  <a:pt x="64568" y="199506"/>
                </a:cubicBezTo>
                <a:cubicBezTo>
                  <a:pt x="63302" y="198452"/>
                  <a:pt x="62037" y="197467"/>
                  <a:pt x="60631" y="196624"/>
                </a:cubicBezTo>
                <a:close/>
              </a:path>
            </a:pathLst>
          </a:custGeom>
          <a:solidFill>
            <a:srgbClr val="7BC6E1"/>
          </a:solidFill>
          <a:ln w="7019" cap="flat">
            <a:noFill/>
            <a:prstDash val="solid"/>
            <a:miter/>
          </a:ln>
        </p:spPr>
        <p:txBody>
          <a:bodyPr rtlCol="0" anchor="ctr"/>
          <a:lstStyle/>
          <a:p>
            <a:endParaRPr lang="LID4096"/>
          </a:p>
        </p:txBody>
      </p:sp>
      <p:sp>
        <p:nvSpPr>
          <p:cNvPr id="211" name="Forma libre: forma 210">
            <a:extLst>
              <a:ext uri="{FF2B5EF4-FFF2-40B4-BE49-F238E27FC236}">
                <a16:creationId xmlns:a16="http://schemas.microsoft.com/office/drawing/2014/main" id="{61944813-E82B-40F1-9606-D1B87615C79D}"/>
              </a:ext>
            </a:extLst>
          </p:cNvPr>
          <p:cNvSpPr/>
          <p:nvPr/>
        </p:nvSpPr>
        <p:spPr>
          <a:xfrm>
            <a:off x="6510631" y="5655005"/>
            <a:ext cx="192561" cy="195883"/>
          </a:xfrm>
          <a:custGeom>
            <a:avLst/>
            <a:gdLst>
              <a:gd name="connsiteX0" fmla="*/ 192560 w 192561"/>
              <a:gd name="connsiteY0" fmla="*/ 99351 h 195883"/>
              <a:gd name="connsiteX1" fmla="*/ 95052 w 192561"/>
              <a:gd name="connsiteY1" fmla="*/ 195875 h 195883"/>
              <a:gd name="connsiteX2" fmla="*/ 4 w 192561"/>
              <a:gd name="connsiteY2" fmla="*/ 97031 h 195883"/>
              <a:gd name="connsiteX3" fmla="*/ 96950 w 192561"/>
              <a:gd name="connsiteY3" fmla="*/ 15 h 195883"/>
              <a:gd name="connsiteX4" fmla="*/ 192560 w 192561"/>
              <a:gd name="connsiteY4" fmla="*/ 99351 h 1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1" h="195883">
                <a:moveTo>
                  <a:pt x="192560" y="99351"/>
                </a:moveTo>
                <a:cubicBezTo>
                  <a:pt x="192349" y="154537"/>
                  <a:pt x="149887" y="196577"/>
                  <a:pt x="95052" y="195875"/>
                </a:cubicBezTo>
                <a:cubicBezTo>
                  <a:pt x="40287" y="195172"/>
                  <a:pt x="-488" y="152780"/>
                  <a:pt x="4" y="97031"/>
                </a:cubicBezTo>
                <a:cubicBezTo>
                  <a:pt x="497" y="41282"/>
                  <a:pt x="42677" y="-899"/>
                  <a:pt x="96950" y="15"/>
                </a:cubicBezTo>
                <a:cubicBezTo>
                  <a:pt x="150871" y="929"/>
                  <a:pt x="192771" y="44515"/>
                  <a:pt x="192560" y="99351"/>
                </a:cubicBezTo>
                <a:close/>
              </a:path>
            </a:pathLst>
          </a:custGeom>
          <a:solidFill>
            <a:srgbClr val="7BC6E1"/>
          </a:solidFill>
          <a:ln w="7019" cap="flat">
            <a:noFill/>
            <a:prstDash val="solid"/>
            <a:miter/>
          </a:ln>
        </p:spPr>
        <p:txBody>
          <a:bodyPr rtlCol="0" anchor="ctr"/>
          <a:lstStyle/>
          <a:p>
            <a:endParaRPr lang="LID4096"/>
          </a:p>
        </p:txBody>
      </p:sp>
      <p:sp>
        <p:nvSpPr>
          <p:cNvPr id="212" name="Forma libre: forma 211">
            <a:extLst>
              <a:ext uri="{FF2B5EF4-FFF2-40B4-BE49-F238E27FC236}">
                <a16:creationId xmlns:a16="http://schemas.microsoft.com/office/drawing/2014/main" id="{DE0F5806-4BEE-4C70-B812-88771A582502}"/>
              </a:ext>
            </a:extLst>
          </p:cNvPr>
          <p:cNvSpPr/>
          <p:nvPr/>
        </p:nvSpPr>
        <p:spPr>
          <a:xfrm>
            <a:off x="10870172" y="1203502"/>
            <a:ext cx="190843" cy="192082"/>
          </a:xfrm>
          <a:custGeom>
            <a:avLst/>
            <a:gdLst>
              <a:gd name="connsiteX0" fmla="*/ 93573 w 190843"/>
              <a:gd name="connsiteY0" fmla="*/ 25 h 192082"/>
              <a:gd name="connsiteX1" fmla="*/ 190799 w 190843"/>
              <a:gd name="connsiteY1" fmla="*/ 93104 h 192082"/>
              <a:gd name="connsiteX2" fmla="*/ 98986 w 190843"/>
              <a:gd name="connsiteY2" fmla="*/ 192018 h 192082"/>
              <a:gd name="connsiteX3" fmla="*/ 1 w 190843"/>
              <a:gd name="connsiteY3" fmla="*/ 96338 h 192082"/>
              <a:gd name="connsiteX4" fmla="*/ 93573 w 190843"/>
              <a:gd name="connsiteY4" fmla="*/ 95 h 19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43" h="192082">
                <a:moveTo>
                  <a:pt x="93573" y="25"/>
                </a:moveTo>
                <a:cubicBezTo>
                  <a:pt x="145103" y="-1170"/>
                  <a:pt x="189183" y="41011"/>
                  <a:pt x="190799" y="93104"/>
                </a:cubicBezTo>
                <a:cubicBezTo>
                  <a:pt x="192417" y="144143"/>
                  <a:pt x="149744" y="190120"/>
                  <a:pt x="98986" y="192018"/>
                </a:cubicBezTo>
                <a:cubicBezTo>
                  <a:pt x="45065" y="193987"/>
                  <a:pt x="282" y="150681"/>
                  <a:pt x="1" y="96338"/>
                </a:cubicBezTo>
                <a:cubicBezTo>
                  <a:pt x="-280" y="43893"/>
                  <a:pt x="41128" y="1290"/>
                  <a:pt x="93573" y="95"/>
                </a:cubicBezTo>
                <a:close/>
              </a:path>
            </a:pathLst>
          </a:custGeom>
          <a:solidFill>
            <a:srgbClr val="7BC6E1"/>
          </a:solidFill>
          <a:ln w="7019" cap="flat">
            <a:noFill/>
            <a:prstDash val="solid"/>
            <a:miter/>
          </a:ln>
        </p:spPr>
        <p:txBody>
          <a:bodyPr rtlCol="0" anchor="ctr"/>
          <a:lstStyle/>
          <a:p>
            <a:endParaRPr lang="LID4096"/>
          </a:p>
        </p:txBody>
      </p:sp>
      <p:sp>
        <p:nvSpPr>
          <p:cNvPr id="213" name="Forma libre: forma 212">
            <a:extLst>
              <a:ext uri="{FF2B5EF4-FFF2-40B4-BE49-F238E27FC236}">
                <a16:creationId xmlns:a16="http://schemas.microsoft.com/office/drawing/2014/main" id="{AA429337-DCA5-4CB0-BC7B-0DE9CE4CC9D1}"/>
              </a:ext>
            </a:extLst>
          </p:cNvPr>
          <p:cNvSpPr/>
          <p:nvPr/>
        </p:nvSpPr>
        <p:spPr>
          <a:xfrm>
            <a:off x="9881233" y="1376185"/>
            <a:ext cx="191159" cy="190675"/>
          </a:xfrm>
          <a:custGeom>
            <a:avLst/>
            <a:gdLst>
              <a:gd name="connsiteX0" fmla="*/ 96673 w 191159"/>
              <a:gd name="connsiteY0" fmla="*/ 2 h 190675"/>
              <a:gd name="connsiteX1" fmla="*/ 191158 w 191159"/>
              <a:gd name="connsiteY1" fmla="*/ 94558 h 190675"/>
              <a:gd name="connsiteX2" fmla="*/ 97306 w 191159"/>
              <a:gd name="connsiteY2" fmla="*/ 190660 h 190675"/>
              <a:gd name="connsiteX3" fmla="*/ 8 w 191159"/>
              <a:gd name="connsiteY3" fmla="*/ 92730 h 190675"/>
              <a:gd name="connsiteX4" fmla="*/ 96673 w 191159"/>
              <a:gd name="connsiteY4" fmla="*/ 2 h 1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9" h="190675">
                <a:moveTo>
                  <a:pt x="96673" y="2"/>
                </a:moveTo>
                <a:cubicBezTo>
                  <a:pt x="150242" y="354"/>
                  <a:pt x="190877" y="40988"/>
                  <a:pt x="191158" y="94558"/>
                </a:cubicBezTo>
                <a:cubicBezTo>
                  <a:pt x="191439" y="146862"/>
                  <a:pt x="149610" y="189746"/>
                  <a:pt x="97306" y="190660"/>
                </a:cubicBezTo>
                <a:cubicBezTo>
                  <a:pt x="44298" y="191644"/>
                  <a:pt x="-695" y="146370"/>
                  <a:pt x="8" y="92730"/>
                </a:cubicBezTo>
                <a:cubicBezTo>
                  <a:pt x="711" y="40144"/>
                  <a:pt x="42892" y="-349"/>
                  <a:pt x="96673" y="2"/>
                </a:cubicBezTo>
                <a:close/>
              </a:path>
            </a:pathLst>
          </a:custGeom>
          <a:solidFill>
            <a:srgbClr val="7BC6E1"/>
          </a:solidFill>
          <a:ln w="7019" cap="flat">
            <a:noFill/>
            <a:prstDash val="solid"/>
            <a:miter/>
          </a:ln>
        </p:spPr>
        <p:txBody>
          <a:bodyPr rtlCol="0" anchor="ctr"/>
          <a:lstStyle/>
          <a:p>
            <a:endParaRPr lang="LID4096"/>
          </a:p>
        </p:txBody>
      </p:sp>
      <p:sp>
        <p:nvSpPr>
          <p:cNvPr id="214" name="Forma libre: forma 213">
            <a:extLst>
              <a:ext uri="{FF2B5EF4-FFF2-40B4-BE49-F238E27FC236}">
                <a16:creationId xmlns:a16="http://schemas.microsoft.com/office/drawing/2014/main" id="{DEF4B74C-7B3B-435A-868F-84EBFB995E7B}"/>
              </a:ext>
            </a:extLst>
          </p:cNvPr>
          <p:cNvSpPr/>
          <p:nvPr/>
        </p:nvSpPr>
        <p:spPr>
          <a:xfrm>
            <a:off x="7531832" y="4566884"/>
            <a:ext cx="188461" cy="184737"/>
          </a:xfrm>
          <a:custGeom>
            <a:avLst/>
            <a:gdLst>
              <a:gd name="connsiteX0" fmla="*/ 95754 w 188461"/>
              <a:gd name="connsiteY0" fmla="*/ 9 h 184737"/>
              <a:gd name="connsiteX1" fmla="*/ 188411 w 188461"/>
              <a:gd name="connsiteY1" fmla="*/ 94424 h 184737"/>
              <a:gd name="connsiteX2" fmla="*/ 92309 w 188461"/>
              <a:gd name="connsiteY2" fmla="*/ 184691 h 184737"/>
              <a:gd name="connsiteX3" fmla="*/ 3 w 188461"/>
              <a:gd name="connsiteY3" fmla="*/ 92948 h 184737"/>
              <a:gd name="connsiteX4" fmla="*/ 95754 w 188461"/>
              <a:gd name="connsiteY4" fmla="*/ 9 h 18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61" h="184737">
                <a:moveTo>
                  <a:pt x="95754" y="9"/>
                </a:moveTo>
                <a:cubicBezTo>
                  <a:pt x="152347" y="712"/>
                  <a:pt x="190028" y="39097"/>
                  <a:pt x="188411" y="94424"/>
                </a:cubicBezTo>
                <a:cubicBezTo>
                  <a:pt x="186724" y="151930"/>
                  <a:pt x="150237" y="186167"/>
                  <a:pt x="92309" y="184691"/>
                </a:cubicBezTo>
                <a:cubicBezTo>
                  <a:pt x="39723" y="183285"/>
                  <a:pt x="425" y="144268"/>
                  <a:pt x="3" y="92948"/>
                </a:cubicBezTo>
                <a:cubicBezTo>
                  <a:pt x="-419" y="40151"/>
                  <a:pt x="41692" y="-694"/>
                  <a:pt x="95754" y="9"/>
                </a:cubicBezTo>
                <a:close/>
              </a:path>
            </a:pathLst>
          </a:custGeom>
          <a:solidFill>
            <a:srgbClr val="7BC6E1"/>
          </a:solidFill>
          <a:ln w="7019" cap="flat">
            <a:noFill/>
            <a:prstDash val="solid"/>
            <a:miter/>
          </a:ln>
        </p:spPr>
        <p:txBody>
          <a:bodyPr rtlCol="0" anchor="ctr"/>
          <a:lstStyle/>
          <a:p>
            <a:endParaRPr lang="LID4096"/>
          </a:p>
        </p:txBody>
      </p:sp>
      <p:sp>
        <p:nvSpPr>
          <p:cNvPr id="215" name="Forma libre: forma 214">
            <a:extLst>
              <a:ext uri="{FF2B5EF4-FFF2-40B4-BE49-F238E27FC236}">
                <a16:creationId xmlns:a16="http://schemas.microsoft.com/office/drawing/2014/main" id="{88A76072-6432-44F6-9F16-0139B324EF4A}"/>
              </a:ext>
            </a:extLst>
          </p:cNvPr>
          <p:cNvSpPr/>
          <p:nvPr/>
        </p:nvSpPr>
        <p:spPr>
          <a:xfrm>
            <a:off x="11066413" y="2215588"/>
            <a:ext cx="188522" cy="187212"/>
          </a:xfrm>
          <a:custGeom>
            <a:avLst/>
            <a:gdLst>
              <a:gd name="connsiteX0" fmla="*/ 92700 w 188522"/>
              <a:gd name="connsiteY0" fmla="*/ 70 h 187212"/>
              <a:gd name="connsiteX1" fmla="*/ 188521 w 188522"/>
              <a:gd name="connsiteY1" fmla="*/ 92798 h 187212"/>
              <a:gd name="connsiteX2" fmla="*/ 92419 w 188522"/>
              <a:gd name="connsiteY2" fmla="*/ 187213 h 187212"/>
              <a:gd name="connsiteX3" fmla="*/ 42 w 188522"/>
              <a:gd name="connsiteY3" fmla="*/ 94837 h 187212"/>
              <a:gd name="connsiteX4" fmla="*/ 92700 w 188522"/>
              <a:gd name="connsiteY4" fmla="*/ 0 h 18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22" h="187212">
                <a:moveTo>
                  <a:pt x="92700" y="70"/>
                </a:moveTo>
                <a:cubicBezTo>
                  <a:pt x="146340" y="-281"/>
                  <a:pt x="188802" y="40845"/>
                  <a:pt x="188521" y="92798"/>
                </a:cubicBezTo>
                <a:cubicBezTo>
                  <a:pt x="188240" y="143064"/>
                  <a:pt x="143317" y="187213"/>
                  <a:pt x="92419" y="187213"/>
                </a:cubicBezTo>
                <a:cubicBezTo>
                  <a:pt x="44051" y="187213"/>
                  <a:pt x="1519" y="144751"/>
                  <a:pt x="42" y="94837"/>
                </a:cubicBezTo>
                <a:cubicBezTo>
                  <a:pt x="-1504" y="42181"/>
                  <a:pt x="39411" y="352"/>
                  <a:pt x="92700" y="0"/>
                </a:cubicBezTo>
                <a:close/>
              </a:path>
            </a:pathLst>
          </a:custGeom>
          <a:solidFill>
            <a:srgbClr val="7BC6E1"/>
          </a:solidFill>
          <a:ln w="7019" cap="flat">
            <a:noFill/>
            <a:prstDash val="solid"/>
            <a:miter/>
          </a:ln>
        </p:spPr>
        <p:txBody>
          <a:bodyPr rtlCol="0" anchor="ctr"/>
          <a:lstStyle/>
          <a:p>
            <a:endParaRPr lang="LID4096"/>
          </a:p>
        </p:txBody>
      </p:sp>
      <p:sp>
        <p:nvSpPr>
          <p:cNvPr id="216" name="Forma libre: forma 215">
            <a:extLst>
              <a:ext uri="{FF2B5EF4-FFF2-40B4-BE49-F238E27FC236}">
                <a16:creationId xmlns:a16="http://schemas.microsoft.com/office/drawing/2014/main" id="{C183F409-B83F-45A8-AAE9-ED3ADAA34431}"/>
              </a:ext>
            </a:extLst>
          </p:cNvPr>
          <p:cNvSpPr/>
          <p:nvPr/>
        </p:nvSpPr>
        <p:spPr>
          <a:xfrm>
            <a:off x="7308517" y="2571545"/>
            <a:ext cx="199117" cy="312833"/>
          </a:xfrm>
          <a:custGeom>
            <a:avLst/>
            <a:gdLst>
              <a:gd name="connsiteX0" fmla="*/ 167077 w 199117"/>
              <a:gd name="connsiteY0" fmla="*/ 183045 h 312833"/>
              <a:gd name="connsiteX1" fmla="*/ 101135 w 199117"/>
              <a:gd name="connsiteY1" fmla="*/ 240481 h 312833"/>
              <a:gd name="connsiteX2" fmla="*/ 82294 w 199117"/>
              <a:gd name="connsiteY2" fmla="*/ 276406 h 312833"/>
              <a:gd name="connsiteX3" fmla="*/ 28794 w 199117"/>
              <a:gd name="connsiteY3" fmla="*/ 308182 h 312833"/>
              <a:gd name="connsiteX4" fmla="*/ 40253 w 199117"/>
              <a:gd name="connsiteY4" fmla="*/ 253347 h 312833"/>
              <a:gd name="connsiteX5" fmla="*/ 42433 w 199117"/>
              <a:gd name="connsiteY5" fmla="*/ 176437 h 312833"/>
              <a:gd name="connsiteX6" fmla="*/ 34981 w 199117"/>
              <a:gd name="connsiteY6" fmla="*/ 168352 h 312833"/>
              <a:gd name="connsiteX7" fmla="*/ 182 w 199117"/>
              <a:gd name="connsiteY7" fmla="*/ 152042 h 312833"/>
              <a:gd name="connsiteX8" fmla="*/ 34348 w 199117"/>
              <a:gd name="connsiteY8" fmla="*/ 85607 h 312833"/>
              <a:gd name="connsiteX9" fmla="*/ 94667 w 199117"/>
              <a:gd name="connsiteY9" fmla="*/ 25781 h 312833"/>
              <a:gd name="connsiteX10" fmla="*/ 128833 w 199117"/>
              <a:gd name="connsiteY10" fmla="*/ 121 h 312833"/>
              <a:gd name="connsiteX11" fmla="*/ 166867 w 199117"/>
              <a:gd name="connsiteY11" fmla="*/ 21562 h 312833"/>
              <a:gd name="connsiteX12" fmla="*/ 162648 w 199117"/>
              <a:gd name="connsiteY12" fmla="*/ 65431 h 312833"/>
              <a:gd name="connsiteX13" fmla="*/ 179661 w 199117"/>
              <a:gd name="connsiteY13" fmla="*/ 146770 h 312833"/>
              <a:gd name="connsiteX14" fmla="*/ 199065 w 199117"/>
              <a:gd name="connsiteY14" fmla="*/ 169829 h 312833"/>
              <a:gd name="connsiteX15" fmla="*/ 167218 w 199117"/>
              <a:gd name="connsiteY15" fmla="*/ 183115 h 31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17" h="312833">
                <a:moveTo>
                  <a:pt x="167077" y="183045"/>
                </a:moveTo>
                <a:cubicBezTo>
                  <a:pt x="110344" y="153308"/>
                  <a:pt x="99729" y="187193"/>
                  <a:pt x="101135" y="240481"/>
                </a:cubicBezTo>
                <a:cubicBezTo>
                  <a:pt x="101416" y="252503"/>
                  <a:pt x="91644" y="267196"/>
                  <a:pt x="82294" y="276406"/>
                </a:cubicBezTo>
                <a:cubicBezTo>
                  <a:pt x="67179" y="291450"/>
                  <a:pt x="54876" y="325125"/>
                  <a:pt x="28794" y="308182"/>
                </a:cubicBezTo>
                <a:cubicBezTo>
                  <a:pt x="1939" y="290747"/>
                  <a:pt x="30341" y="269586"/>
                  <a:pt x="40253" y="253347"/>
                </a:cubicBezTo>
                <a:cubicBezTo>
                  <a:pt x="56353" y="227054"/>
                  <a:pt x="42222" y="201956"/>
                  <a:pt x="42433" y="176437"/>
                </a:cubicBezTo>
                <a:cubicBezTo>
                  <a:pt x="42433" y="172008"/>
                  <a:pt x="40746" y="165610"/>
                  <a:pt x="34981" y="168352"/>
                </a:cubicBezTo>
                <a:cubicBezTo>
                  <a:pt x="15788" y="177491"/>
                  <a:pt x="-1998" y="177421"/>
                  <a:pt x="182" y="152042"/>
                </a:cubicBezTo>
                <a:cubicBezTo>
                  <a:pt x="2361" y="126804"/>
                  <a:pt x="5946" y="95871"/>
                  <a:pt x="34348" y="85607"/>
                </a:cubicBezTo>
                <a:cubicBezTo>
                  <a:pt x="65070" y="74500"/>
                  <a:pt x="101908" y="76679"/>
                  <a:pt x="94667" y="25781"/>
                </a:cubicBezTo>
                <a:cubicBezTo>
                  <a:pt x="92698" y="12001"/>
                  <a:pt x="111610" y="1316"/>
                  <a:pt x="128833" y="121"/>
                </a:cubicBezTo>
                <a:cubicBezTo>
                  <a:pt x="146198" y="-1075"/>
                  <a:pt x="159415" y="6659"/>
                  <a:pt x="166867" y="21562"/>
                </a:cubicBezTo>
                <a:cubicBezTo>
                  <a:pt x="174248" y="36326"/>
                  <a:pt x="172350" y="51370"/>
                  <a:pt x="162648" y="65431"/>
                </a:cubicBezTo>
                <a:cubicBezTo>
                  <a:pt x="130521" y="112041"/>
                  <a:pt x="131364" y="116329"/>
                  <a:pt x="179661" y="146770"/>
                </a:cubicBezTo>
                <a:cubicBezTo>
                  <a:pt x="188871" y="152605"/>
                  <a:pt x="199978" y="156260"/>
                  <a:pt x="199065" y="169829"/>
                </a:cubicBezTo>
                <a:cubicBezTo>
                  <a:pt x="198432" y="179389"/>
                  <a:pt x="191964" y="182412"/>
                  <a:pt x="167218" y="183115"/>
                </a:cubicBezTo>
                <a:close/>
              </a:path>
            </a:pathLst>
          </a:custGeom>
          <a:solidFill>
            <a:srgbClr val="7BC6E1"/>
          </a:solidFill>
          <a:ln w="7019" cap="flat">
            <a:noFill/>
            <a:prstDash val="solid"/>
            <a:miter/>
          </a:ln>
        </p:spPr>
        <p:txBody>
          <a:bodyPr rtlCol="0" anchor="ctr"/>
          <a:lstStyle/>
          <a:p>
            <a:endParaRPr lang="LID4096"/>
          </a:p>
        </p:txBody>
      </p:sp>
      <p:sp>
        <p:nvSpPr>
          <p:cNvPr id="217" name="Forma libre: forma 216">
            <a:extLst>
              <a:ext uri="{FF2B5EF4-FFF2-40B4-BE49-F238E27FC236}">
                <a16:creationId xmlns:a16="http://schemas.microsoft.com/office/drawing/2014/main" id="{94016166-DA70-49BC-BA09-ED519FB6BAC7}"/>
              </a:ext>
            </a:extLst>
          </p:cNvPr>
          <p:cNvSpPr/>
          <p:nvPr/>
        </p:nvSpPr>
        <p:spPr>
          <a:xfrm>
            <a:off x="6417016" y="1182199"/>
            <a:ext cx="180535" cy="180698"/>
          </a:xfrm>
          <a:custGeom>
            <a:avLst/>
            <a:gdLst>
              <a:gd name="connsiteX0" fmla="*/ 50455 w 180535"/>
              <a:gd name="connsiteY0" fmla="*/ 178100 h 180698"/>
              <a:gd name="connsiteX1" fmla="*/ 119 w 180535"/>
              <a:gd name="connsiteY1" fmla="*/ 99011 h 180698"/>
              <a:gd name="connsiteX2" fmla="*/ 83637 w 180535"/>
              <a:gd name="connsiteY2" fmla="*/ 167 h 180698"/>
              <a:gd name="connsiteX3" fmla="*/ 180372 w 180535"/>
              <a:gd name="connsiteY3" fmla="*/ 87341 h 180698"/>
              <a:gd name="connsiteX4" fmla="*/ 91511 w 180535"/>
              <a:gd name="connsiteY4" fmla="*/ 180631 h 180698"/>
              <a:gd name="connsiteX5" fmla="*/ 49822 w 180535"/>
              <a:gd name="connsiteY5" fmla="*/ 177749 h 180698"/>
              <a:gd name="connsiteX6" fmla="*/ 50455 w 180535"/>
              <a:gd name="connsiteY6" fmla="*/ 178170 h 18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5" h="180698">
                <a:moveTo>
                  <a:pt x="50455" y="178100"/>
                </a:moveTo>
                <a:cubicBezTo>
                  <a:pt x="23318" y="158345"/>
                  <a:pt x="1806" y="135497"/>
                  <a:pt x="119" y="99011"/>
                </a:cubicBezTo>
                <a:cubicBezTo>
                  <a:pt x="-2342" y="46777"/>
                  <a:pt x="33723" y="3331"/>
                  <a:pt x="83637" y="167"/>
                </a:cubicBezTo>
                <a:cubicBezTo>
                  <a:pt x="132567" y="-2926"/>
                  <a:pt x="177349" y="37357"/>
                  <a:pt x="180372" y="87341"/>
                </a:cubicBezTo>
                <a:cubicBezTo>
                  <a:pt x="183395" y="137114"/>
                  <a:pt x="144167" y="178733"/>
                  <a:pt x="91511" y="180631"/>
                </a:cubicBezTo>
                <a:cubicBezTo>
                  <a:pt x="77661" y="181123"/>
                  <a:pt x="63742" y="178803"/>
                  <a:pt x="49822" y="177749"/>
                </a:cubicBezTo>
                <a:cubicBezTo>
                  <a:pt x="49822" y="177749"/>
                  <a:pt x="50455" y="178170"/>
                  <a:pt x="50455" y="178170"/>
                </a:cubicBezTo>
                <a:close/>
              </a:path>
            </a:pathLst>
          </a:custGeom>
          <a:solidFill>
            <a:srgbClr val="7BC6E1"/>
          </a:solidFill>
          <a:ln w="7019" cap="flat">
            <a:noFill/>
            <a:prstDash val="solid"/>
            <a:miter/>
          </a:ln>
        </p:spPr>
        <p:txBody>
          <a:bodyPr rtlCol="0" anchor="ctr"/>
          <a:lstStyle/>
          <a:p>
            <a:endParaRPr lang="LID4096"/>
          </a:p>
        </p:txBody>
      </p:sp>
      <p:sp>
        <p:nvSpPr>
          <p:cNvPr id="218" name="Forma libre: forma 217">
            <a:extLst>
              <a:ext uri="{FF2B5EF4-FFF2-40B4-BE49-F238E27FC236}">
                <a16:creationId xmlns:a16="http://schemas.microsoft.com/office/drawing/2014/main" id="{E212DE6C-B710-4270-9FF1-F853DA2917DC}"/>
              </a:ext>
            </a:extLst>
          </p:cNvPr>
          <p:cNvSpPr/>
          <p:nvPr/>
        </p:nvSpPr>
        <p:spPr>
          <a:xfrm>
            <a:off x="6511193" y="2256499"/>
            <a:ext cx="180699" cy="179979"/>
          </a:xfrm>
          <a:custGeom>
            <a:avLst/>
            <a:gdLst>
              <a:gd name="connsiteX0" fmla="*/ 88936 w 180699"/>
              <a:gd name="connsiteY0" fmla="*/ 179906 h 179979"/>
              <a:gd name="connsiteX1" fmla="*/ 5 w 180699"/>
              <a:gd name="connsiteY1" fmla="*/ 93084 h 179979"/>
              <a:gd name="connsiteX2" fmla="*/ 90061 w 180699"/>
              <a:gd name="connsiteY2" fmla="*/ 4 h 179979"/>
              <a:gd name="connsiteX3" fmla="*/ 180679 w 180699"/>
              <a:gd name="connsiteY3" fmla="*/ 93787 h 179979"/>
              <a:gd name="connsiteX4" fmla="*/ 88936 w 180699"/>
              <a:gd name="connsiteY4" fmla="*/ 179976 h 179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99" h="179979">
                <a:moveTo>
                  <a:pt x="88936" y="179906"/>
                </a:moveTo>
                <a:cubicBezTo>
                  <a:pt x="35436" y="179484"/>
                  <a:pt x="497" y="145318"/>
                  <a:pt x="5" y="93084"/>
                </a:cubicBezTo>
                <a:cubicBezTo>
                  <a:pt x="-488" y="40639"/>
                  <a:pt x="39303" y="-488"/>
                  <a:pt x="90061" y="4"/>
                </a:cubicBezTo>
                <a:cubicBezTo>
                  <a:pt x="140186" y="426"/>
                  <a:pt x="181734" y="43451"/>
                  <a:pt x="180679" y="93787"/>
                </a:cubicBezTo>
                <a:cubicBezTo>
                  <a:pt x="179625" y="141732"/>
                  <a:pt x="138499" y="180398"/>
                  <a:pt x="88936" y="179976"/>
                </a:cubicBezTo>
                <a:close/>
              </a:path>
            </a:pathLst>
          </a:custGeom>
          <a:solidFill>
            <a:srgbClr val="7BC6E1"/>
          </a:solidFill>
          <a:ln w="7019" cap="flat">
            <a:noFill/>
            <a:prstDash val="solid"/>
            <a:miter/>
          </a:ln>
        </p:spPr>
        <p:txBody>
          <a:bodyPr rtlCol="0" anchor="ctr"/>
          <a:lstStyle/>
          <a:p>
            <a:endParaRPr lang="LID4096"/>
          </a:p>
        </p:txBody>
      </p:sp>
      <p:sp>
        <p:nvSpPr>
          <p:cNvPr id="219" name="Forma libre: forma 218">
            <a:extLst>
              <a:ext uri="{FF2B5EF4-FFF2-40B4-BE49-F238E27FC236}">
                <a16:creationId xmlns:a16="http://schemas.microsoft.com/office/drawing/2014/main" id="{F5D2DEEF-FDDD-424B-A1A4-5432BD45A9B2}"/>
              </a:ext>
            </a:extLst>
          </p:cNvPr>
          <p:cNvSpPr/>
          <p:nvPr/>
        </p:nvSpPr>
        <p:spPr>
          <a:xfrm>
            <a:off x="8672552" y="1573770"/>
            <a:ext cx="127524" cy="272157"/>
          </a:xfrm>
          <a:custGeom>
            <a:avLst/>
            <a:gdLst>
              <a:gd name="connsiteX0" fmla="*/ 417 w 127524"/>
              <a:gd name="connsiteY0" fmla="*/ 209885 h 272157"/>
              <a:gd name="connsiteX1" fmla="*/ 32475 w 127524"/>
              <a:gd name="connsiteY1" fmla="*/ 41443 h 272157"/>
              <a:gd name="connsiteX2" fmla="*/ 90122 w 127524"/>
              <a:gd name="connsiteY2" fmla="*/ 1231 h 272157"/>
              <a:gd name="connsiteX3" fmla="*/ 126679 w 127524"/>
              <a:gd name="connsiteY3" fmla="*/ 57191 h 272157"/>
              <a:gd name="connsiteX4" fmla="*/ 93988 w 127524"/>
              <a:gd name="connsiteY4" fmla="*/ 230343 h 272157"/>
              <a:gd name="connsiteX5" fmla="*/ 36974 w 127524"/>
              <a:gd name="connsiteY5" fmla="*/ 270696 h 272157"/>
              <a:gd name="connsiteX6" fmla="*/ 417 w 127524"/>
              <a:gd name="connsiteY6" fmla="*/ 209885 h 27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24" h="272157">
                <a:moveTo>
                  <a:pt x="417" y="209885"/>
                </a:moveTo>
                <a:cubicBezTo>
                  <a:pt x="10400" y="156878"/>
                  <a:pt x="20453" y="98950"/>
                  <a:pt x="32475" y="41443"/>
                </a:cubicBezTo>
                <a:cubicBezTo>
                  <a:pt x="38731" y="11424"/>
                  <a:pt x="59119" y="-4745"/>
                  <a:pt x="90122" y="1231"/>
                </a:cubicBezTo>
                <a:cubicBezTo>
                  <a:pt x="119438" y="6855"/>
                  <a:pt x="130897" y="30265"/>
                  <a:pt x="126679" y="57191"/>
                </a:cubicBezTo>
                <a:cubicBezTo>
                  <a:pt x="117610" y="115189"/>
                  <a:pt x="106080" y="172907"/>
                  <a:pt x="93988" y="230343"/>
                </a:cubicBezTo>
                <a:cubicBezTo>
                  <a:pt x="87802" y="259870"/>
                  <a:pt x="68750" y="277516"/>
                  <a:pt x="36974" y="270696"/>
                </a:cubicBezTo>
                <a:cubicBezTo>
                  <a:pt x="8291" y="264510"/>
                  <a:pt x="-2325" y="243138"/>
                  <a:pt x="417" y="209885"/>
                </a:cubicBezTo>
                <a:close/>
              </a:path>
            </a:pathLst>
          </a:custGeom>
          <a:solidFill>
            <a:srgbClr val="7BC6E1"/>
          </a:solidFill>
          <a:ln w="7019" cap="flat">
            <a:noFill/>
            <a:prstDash val="solid"/>
            <a:miter/>
          </a:ln>
        </p:spPr>
        <p:txBody>
          <a:bodyPr rtlCol="0" anchor="ctr"/>
          <a:lstStyle/>
          <a:p>
            <a:endParaRPr lang="LID4096"/>
          </a:p>
        </p:txBody>
      </p:sp>
      <p:sp>
        <p:nvSpPr>
          <p:cNvPr id="220" name="Forma libre: forma 219">
            <a:extLst>
              <a:ext uri="{FF2B5EF4-FFF2-40B4-BE49-F238E27FC236}">
                <a16:creationId xmlns:a16="http://schemas.microsoft.com/office/drawing/2014/main" id="{BF67D7A8-83DA-4B17-BD24-24E43004C5AC}"/>
              </a:ext>
            </a:extLst>
          </p:cNvPr>
          <p:cNvSpPr/>
          <p:nvPr/>
        </p:nvSpPr>
        <p:spPr>
          <a:xfrm>
            <a:off x="8878180" y="1574135"/>
            <a:ext cx="128749" cy="272281"/>
          </a:xfrm>
          <a:custGeom>
            <a:avLst/>
            <a:gdLst>
              <a:gd name="connsiteX0" fmla="*/ 0 w 128749"/>
              <a:gd name="connsiteY0" fmla="*/ 54365 h 272281"/>
              <a:gd name="connsiteX1" fmla="*/ 42392 w 128749"/>
              <a:gd name="connsiteY1" fmla="*/ 654 h 272281"/>
              <a:gd name="connsiteX2" fmla="*/ 94063 w 128749"/>
              <a:gd name="connsiteY2" fmla="*/ 36930 h 272281"/>
              <a:gd name="connsiteX3" fmla="*/ 128089 w 128749"/>
              <a:gd name="connsiteY3" fmla="*/ 218870 h 272281"/>
              <a:gd name="connsiteX4" fmla="*/ 87736 w 128749"/>
              <a:gd name="connsiteY4" fmla="*/ 271596 h 272281"/>
              <a:gd name="connsiteX5" fmla="*/ 35854 w 128749"/>
              <a:gd name="connsiteY5" fmla="*/ 236024 h 272281"/>
              <a:gd name="connsiteX6" fmla="*/ 0 w 128749"/>
              <a:gd name="connsiteY6" fmla="*/ 54435 h 2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49" h="272281">
                <a:moveTo>
                  <a:pt x="0" y="54365"/>
                </a:moveTo>
                <a:cubicBezTo>
                  <a:pt x="773" y="24768"/>
                  <a:pt x="13638" y="5083"/>
                  <a:pt x="42392" y="654"/>
                </a:cubicBezTo>
                <a:cubicBezTo>
                  <a:pt x="69177" y="-3423"/>
                  <a:pt x="88580" y="11903"/>
                  <a:pt x="94063" y="36930"/>
                </a:cubicBezTo>
                <a:cubicBezTo>
                  <a:pt x="107280" y="97178"/>
                  <a:pt x="119020" y="157849"/>
                  <a:pt x="128089" y="218870"/>
                </a:cubicBezTo>
                <a:cubicBezTo>
                  <a:pt x="132167" y="246428"/>
                  <a:pt x="117193" y="267167"/>
                  <a:pt x="87736" y="271596"/>
                </a:cubicBezTo>
                <a:cubicBezTo>
                  <a:pt x="60459" y="275674"/>
                  <a:pt x="41478" y="261262"/>
                  <a:pt x="35854" y="236024"/>
                </a:cubicBezTo>
                <a:cubicBezTo>
                  <a:pt x="22356" y="175846"/>
                  <a:pt x="11740" y="115035"/>
                  <a:pt x="0" y="54435"/>
                </a:cubicBezTo>
                <a:close/>
              </a:path>
            </a:pathLst>
          </a:custGeom>
          <a:solidFill>
            <a:srgbClr val="7BC6E1"/>
          </a:solidFill>
          <a:ln w="7019" cap="flat">
            <a:noFill/>
            <a:prstDash val="solid"/>
            <a:miter/>
          </a:ln>
        </p:spPr>
        <p:txBody>
          <a:bodyPr rtlCol="0" anchor="ctr"/>
          <a:lstStyle/>
          <a:p>
            <a:endParaRPr lang="LID4096"/>
          </a:p>
        </p:txBody>
      </p:sp>
      <p:sp>
        <p:nvSpPr>
          <p:cNvPr id="221" name="Forma libre: forma 220">
            <a:extLst>
              <a:ext uri="{FF2B5EF4-FFF2-40B4-BE49-F238E27FC236}">
                <a16:creationId xmlns:a16="http://schemas.microsoft.com/office/drawing/2014/main" id="{08363B8F-F4FA-420F-B427-7395D8FDF8F9}"/>
              </a:ext>
            </a:extLst>
          </p:cNvPr>
          <p:cNvSpPr/>
          <p:nvPr/>
        </p:nvSpPr>
        <p:spPr>
          <a:xfrm>
            <a:off x="10848787" y="1590748"/>
            <a:ext cx="581209" cy="60964"/>
          </a:xfrm>
          <a:custGeom>
            <a:avLst/>
            <a:gdLst>
              <a:gd name="connsiteX0" fmla="*/ 105115 w 581209"/>
              <a:gd name="connsiteY0" fmla="*/ 0 h 60964"/>
              <a:gd name="connsiteX1" fmla="*/ 166770 w 581209"/>
              <a:gd name="connsiteY1" fmla="*/ 15115 h 60964"/>
              <a:gd name="connsiteX2" fmla="*/ 430471 w 581209"/>
              <a:gd name="connsiteY2" fmla="*/ 8577 h 60964"/>
              <a:gd name="connsiteX3" fmla="*/ 566363 w 581209"/>
              <a:gd name="connsiteY3" fmla="*/ 24887 h 60964"/>
              <a:gd name="connsiteX4" fmla="*/ 580494 w 581209"/>
              <a:gd name="connsiteY4" fmla="*/ 45415 h 60964"/>
              <a:gd name="connsiteX5" fmla="*/ 554553 w 581209"/>
              <a:gd name="connsiteY5" fmla="*/ 59194 h 60964"/>
              <a:gd name="connsiteX6" fmla="*/ 305475 w 581209"/>
              <a:gd name="connsiteY6" fmla="*/ 43306 h 60964"/>
              <a:gd name="connsiteX7" fmla="*/ 64762 w 581209"/>
              <a:gd name="connsiteY7" fmla="*/ 50547 h 60964"/>
              <a:gd name="connsiteX8" fmla="*/ 788 w 581209"/>
              <a:gd name="connsiteY8" fmla="*/ 43938 h 60964"/>
              <a:gd name="connsiteX9" fmla="*/ 54006 w 581209"/>
              <a:gd name="connsiteY9" fmla="*/ 13076 h 60964"/>
              <a:gd name="connsiteX10" fmla="*/ 105045 w 581209"/>
              <a:gd name="connsiteY10" fmla="*/ 0 h 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209" h="60964">
                <a:moveTo>
                  <a:pt x="105115" y="0"/>
                </a:moveTo>
                <a:cubicBezTo>
                  <a:pt x="125221" y="5343"/>
                  <a:pt x="147366" y="18349"/>
                  <a:pt x="166770" y="15115"/>
                </a:cubicBezTo>
                <a:cubicBezTo>
                  <a:pt x="254857" y="492"/>
                  <a:pt x="344070" y="25449"/>
                  <a:pt x="430471" y="8577"/>
                </a:cubicBezTo>
                <a:cubicBezTo>
                  <a:pt x="480385" y="-1195"/>
                  <a:pt x="521933" y="13498"/>
                  <a:pt x="566363" y="24887"/>
                </a:cubicBezTo>
                <a:cubicBezTo>
                  <a:pt x="575854" y="27347"/>
                  <a:pt x="583658" y="34659"/>
                  <a:pt x="580494" y="45415"/>
                </a:cubicBezTo>
                <a:cubicBezTo>
                  <a:pt x="576909" y="57647"/>
                  <a:pt x="563692" y="64185"/>
                  <a:pt x="554553" y="59194"/>
                </a:cubicBezTo>
                <a:cubicBezTo>
                  <a:pt x="473706" y="15326"/>
                  <a:pt x="385759" y="88931"/>
                  <a:pt x="305475" y="43306"/>
                </a:cubicBezTo>
                <a:cubicBezTo>
                  <a:pt x="225964" y="71426"/>
                  <a:pt x="144765" y="40845"/>
                  <a:pt x="64762" y="50547"/>
                </a:cubicBezTo>
                <a:cubicBezTo>
                  <a:pt x="41844" y="53289"/>
                  <a:pt x="8591" y="76137"/>
                  <a:pt x="788" y="43938"/>
                </a:cubicBezTo>
                <a:cubicBezTo>
                  <a:pt x="-6172" y="14904"/>
                  <a:pt x="34743" y="22145"/>
                  <a:pt x="54006" y="13076"/>
                </a:cubicBezTo>
                <a:cubicBezTo>
                  <a:pt x="69050" y="5976"/>
                  <a:pt x="86696" y="4429"/>
                  <a:pt x="105045" y="0"/>
                </a:cubicBezTo>
                <a:close/>
              </a:path>
            </a:pathLst>
          </a:custGeom>
          <a:solidFill>
            <a:srgbClr val="7BC6E1"/>
          </a:solidFill>
          <a:ln w="7019" cap="flat">
            <a:noFill/>
            <a:prstDash val="solid"/>
            <a:miter/>
          </a:ln>
        </p:spPr>
        <p:txBody>
          <a:bodyPr rtlCol="0" anchor="ctr"/>
          <a:lstStyle/>
          <a:p>
            <a:endParaRPr lang="LID4096"/>
          </a:p>
        </p:txBody>
      </p:sp>
      <p:sp>
        <p:nvSpPr>
          <p:cNvPr id="222" name="Forma libre: forma 221">
            <a:extLst>
              <a:ext uri="{FF2B5EF4-FFF2-40B4-BE49-F238E27FC236}">
                <a16:creationId xmlns:a16="http://schemas.microsoft.com/office/drawing/2014/main" id="{4348B46C-2A1B-4DDE-962A-6EE226B7E7AE}"/>
              </a:ext>
            </a:extLst>
          </p:cNvPr>
          <p:cNvSpPr/>
          <p:nvPr/>
        </p:nvSpPr>
        <p:spPr>
          <a:xfrm>
            <a:off x="7556410" y="5674274"/>
            <a:ext cx="168316" cy="168731"/>
          </a:xfrm>
          <a:custGeom>
            <a:avLst/>
            <a:gdLst>
              <a:gd name="connsiteX0" fmla="*/ 83901 w 168316"/>
              <a:gd name="connsiteY0" fmla="*/ 8 h 168731"/>
              <a:gd name="connsiteX1" fmla="*/ 168263 w 168316"/>
              <a:gd name="connsiteY1" fmla="*/ 82050 h 168731"/>
              <a:gd name="connsiteX2" fmla="*/ 84252 w 168316"/>
              <a:gd name="connsiteY2" fmla="*/ 168732 h 168731"/>
              <a:gd name="connsiteX3" fmla="*/ 31 w 168316"/>
              <a:gd name="connsiteY3" fmla="*/ 87674 h 168731"/>
              <a:gd name="connsiteX4" fmla="*/ 83831 w 168316"/>
              <a:gd name="connsiteY4" fmla="*/ 8 h 16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16" h="168731">
                <a:moveTo>
                  <a:pt x="83901" y="8"/>
                </a:moveTo>
                <a:cubicBezTo>
                  <a:pt x="128964" y="-625"/>
                  <a:pt x="166646" y="36002"/>
                  <a:pt x="168263" y="82050"/>
                </a:cubicBezTo>
                <a:cubicBezTo>
                  <a:pt x="169950" y="129574"/>
                  <a:pt x="131987" y="168732"/>
                  <a:pt x="84252" y="168732"/>
                </a:cubicBezTo>
                <a:cubicBezTo>
                  <a:pt x="36377" y="168732"/>
                  <a:pt x="1367" y="134987"/>
                  <a:pt x="31" y="87674"/>
                </a:cubicBezTo>
                <a:cubicBezTo>
                  <a:pt x="-1234" y="39799"/>
                  <a:pt x="36096" y="711"/>
                  <a:pt x="83831" y="8"/>
                </a:cubicBezTo>
                <a:close/>
              </a:path>
            </a:pathLst>
          </a:custGeom>
          <a:solidFill>
            <a:srgbClr val="7BC6E1"/>
          </a:solidFill>
          <a:ln w="7019" cap="flat">
            <a:noFill/>
            <a:prstDash val="solid"/>
            <a:miter/>
          </a:ln>
        </p:spPr>
        <p:txBody>
          <a:bodyPr rtlCol="0" anchor="ctr"/>
          <a:lstStyle/>
          <a:p>
            <a:endParaRPr lang="LID4096"/>
          </a:p>
        </p:txBody>
      </p:sp>
      <p:sp>
        <p:nvSpPr>
          <p:cNvPr id="223" name="Forma libre: forma 222">
            <a:extLst>
              <a:ext uri="{FF2B5EF4-FFF2-40B4-BE49-F238E27FC236}">
                <a16:creationId xmlns:a16="http://schemas.microsoft.com/office/drawing/2014/main" id="{66BD9DBA-2508-4516-9EB2-34D8548F35F6}"/>
              </a:ext>
            </a:extLst>
          </p:cNvPr>
          <p:cNvSpPr/>
          <p:nvPr/>
        </p:nvSpPr>
        <p:spPr>
          <a:xfrm>
            <a:off x="6515761" y="6248431"/>
            <a:ext cx="167819" cy="167403"/>
          </a:xfrm>
          <a:custGeom>
            <a:avLst/>
            <a:gdLst>
              <a:gd name="connsiteX0" fmla="*/ 167816 w 167819"/>
              <a:gd name="connsiteY0" fmla="*/ 81905 h 167403"/>
              <a:gd name="connsiteX1" fmla="*/ 86758 w 167819"/>
              <a:gd name="connsiteY1" fmla="*/ 167391 h 167403"/>
              <a:gd name="connsiteX2" fmla="*/ 6 w 167819"/>
              <a:gd name="connsiteY2" fmla="*/ 82186 h 167403"/>
              <a:gd name="connsiteX3" fmla="*/ 84016 w 167819"/>
              <a:gd name="connsiteY3" fmla="*/ 3 h 167403"/>
              <a:gd name="connsiteX4" fmla="*/ 167816 w 167819"/>
              <a:gd name="connsiteY4" fmla="*/ 81905 h 167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19" h="167403">
                <a:moveTo>
                  <a:pt x="167816" y="81905"/>
                </a:moveTo>
                <a:cubicBezTo>
                  <a:pt x="168237" y="127882"/>
                  <a:pt x="131470" y="166689"/>
                  <a:pt x="86758" y="167391"/>
                </a:cubicBezTo>
                <a:cubicBezTo>
                  <a:pt x="38812" y="168165"/>
                  <a:pt x="639" y="130624"/>
                  <a:pt x="6" y="82186"/>
                </a:cubicBezTo>
                <a:cubicBezTo>
                  <a:pt x="-556" y="38037"/>
                  <a:pt x="38742" y="-418"/>
                  <a:pt x="84016" y="3"/>
                </a:cubicBezTo>
                <a:cubicBezTo>
                  <a:pt x="131821" y="425"/>
                  <a:pt x="167394" y="35154"/>
                  <a:pt x="167816" y="81905"/>
                </a:cubicBezTo>
                <a:close/>
              </a:path>
            </a:pathLst>
          </a:custGeom>
          <a:solidFill>
            <a:srgbClr val="7BC6E1"/>
          </a:solidFill>
          <a:ln w="7019" cap="flat">
            <a:noFill/>
            <a:prstDash val="solid"/>
            <a:miter/>
          </a:ln>
        </p:spPr>
        <p:txBody>
          <a:bodyPr rtlCol="0" anchor="ctr"/>
          <a:lstStyle/>
          <a:p>
            <a:endParaRPr lang="LID4096"/>
          </a:p>
        </p:txBody>
      </p:sp>
      <p:sp>
        <p:nvSpPr>
          <p:cNvPr id="224" name="Forma libre: forma 223">
            <a:extLst>
              <a:ext uri="{FF2B5EF4-FFF2-40B4-BE49-F238E27FC236}">
                <a16:creationId xmlns:a16="http://schemas.microsoft.com/office/drawing/2014/main" id="{99821AAE-3DFF-4AAF-A93E-3D3AE9A0D153}"/>
              </a:ext>
            </a:extLst>
          </p:cNvPr>
          <p:cNvSpPr/>
          <p:nvPr/>
        </p:nvSpPr>
        <p:spPr>
          <a:xfrm>
            <a:off x="6421285" y="1552614"/>
            <a:ext cx="165772" cy="220317"/>
          </a:xfrm>
          <a:custGeom>
            <a:avLst/>
            <a:gdLst>
              <a:gd name="connsiteX0" fmla="*/ 164925 w 165772"/>
              <a:gd name="connsiteY0" fmla="*/ 101265 h 220317"/>
              <a:gd name="connsiteX1" fmla="*/ 160144 w 165772"/>
              <a:gd name="connsiteY1" fmla="*/ 179933 h 220317"/>
              <a:gd name="connsiteX2" fmla="*/ 123447 w 165772"/>
              <a:gd name="connsiteY2" fmla="*/ 220145 h 220317"/>
              <a:gd name="connsiteX3" fmla="*/ 77892 w 165772"/>
              <a:gd name="connsiteY3" fmla="*/ 183518 h 220317"/>
              <a:gd name="connsiteX4" fmla="*/ 73603 w 165772"/>
              <a:gd name="connsiteY4" fmla="*/ 142040 h 220317"/>
              <a:gd name="connsiteX5" fmla="*/ 41405 w 165772"/>
              <a:gd name="connsiteY5" fmla="*/ 93602 h 220317"/>
              <a:gd name="connsiteX6" fmla="*/ 2107 w 165772"/>
              <a:gd name="connsiteY6" fmla="*/ 40454 h 220317"/>
              <a:gd name="connsiteX7" fmla="*/ 11176 w 165772"/>
              <a:gd name="connsiteY7" fmla="*/ 6780 h 220317"/>
              <a:gd name="connsiteX8" fmla="*/ 45623 w 165772"/>
              <a:gd name="connsiteY8" fmla="*/ 5936 h 220317"/>
              <a:gd name="connsiteX9" fmla="*/ 122744 w 165772"/>
              <a:gd name="connsiteY9" fmla="*/ 36939 h 220317"/>
              <a:gd name="connsiteX10" fmla="*/ 164925 w 165772"/>
              <a:gd name="connsiteY10" fmla="*/ 101265 h 22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72" h="220317">
                <a:moveTo>
                  <a:pt x="164925" y="101265"/>
                </a:moveTo>
                <a:cubicBezTo>
                  <a:pt x="163519" y="124254"/>
                  <a:pt x="162113" y="152093"/>
                  <a:pt x="160144" y="179933"/>
                </a:cubicBezTo>
                <a:cubicBezTo>
                  <a:pt x="158528" y="202781"/>
                  <a:pt x="147631" y="218388"/>
                  <a:pt x="123447" y="220145"/>
                </a:cubicBezTo>
                <a:cubicBezTo>
                  <a:pt x="97506" y="222043"/>
                  <a:pt x="82602" y="208124"/>
                  <a:pt x="77892" y="183518"/>
                </a:cubicBezTo>
                <a:cubicBezTo>
                  <a:pt x="75291" y="169879"/>
                  <a:pt x="73533" y="155889"/>
                  <a:pt x="73603" y="142040"/>
                </a:cubicBezTo>
                <a:cubicBezTo>
                  <a:pt x="73744" y="118138"/>
                  <a:pt x="68682" y="99789"/>
                  <a:pt x="41405" y="93602"/>
                </a:cubicBezTo>
                <a:cubicBezTo>
                  <a:pt x="14058" y="87416"/>
                  <a:pt x="10262" y="61826"/>
                  <a:pt x="2107" y="40454"/>
                </a:cubicBezTo>
                <a:cubicBezTo>
                  <a:pt x="-2885" y="27238"/>
                  <a:pt x="1333" y="15708"/>
                  <a:pt x="11176" y="6780"/>
                </a:cubicBezTo>
                <a:cubicBezTo>
                  <a:pt x="21932" y="-2992"/>
                  <a:pt x="34797" y="-1234"/>
                  <a:pt x="45623" y="5936"/>
                </a:cubicBezTo>
                <a:cubicBezTo>
                  <a:pt x="69315" y="21684"/>
                  <a:pt x="95326" y="31948"/>
                  <a:pt x="122744" y="36939"/>
                </a:cubicBezTo>
                <a:cubicBezTo>
                  <a:pt x="157543" y="43196"/>
                  <a:pt x="169213" y="63794"/>
                  <a:pt x="164925" y="101265"/>
                </a:cubicBezTo>
                <a:close/>
              </a:path>
            </a:pathLst>
          </a:custGeom>
          <a:solidFill>
            <a:srgbClr val="7BC6E1"/>
          </a:solidFill>
          <a:ln w="7019" cap="flat">
            <a:noFill/>
            <a:prstDash val="solid"/>
            <a:miter/>
          </a:ln>
        </p:spPr>
        <p:txBody>
          <a:bodyPr rtlCol="0" anchor="ctr"/>
          <a:lstStyle/>
          <a:p>
            <a:endParaRPr lang="LID4096"/>
          </a:p>
        </p:txBody>
      </p:sp>
      <p:sp>
        <p:nvSpPr>
          <p:cNvPr id="225" name="Forma libre: forma 224">
            <a:extLst>
              <a:ext uri="{FF2B5EF4-FFF2-40B4-BE49-F238E27FC236}">
                <a16:creationId xmlns:a16="http://schemas.microsoft.com/office/drawing/2014/main" id="{0A8D34EC-45EC-4AE1-8FAD-167CEB397B06}"/>
              </a:ext>
            </a:extLst>
          </p:cNvPr>
          <p:cNvSpPr/>
          <p:nvPr/>
        </p:nvSpPr>
        <p:spPr>
          <a:xfrm>
            <a:off x="11225477" y="1258167"/>
            <a:ext cx="162426" cy="162601"/>
          </a:xfrm>
          <a:custGeom>
            <a:avLst/>
            <a:gdLst>
              <a:gd name="connsiteX0" fmla="*/ 84362 w 162426"/>
              <a:gd name="connsiteY0" fmla="*/ 162591 h 162601"/>
              <a:gd name="connsiteX1" fmla="*/ 0 w 162426"/>
              <a:gd name="connsiteY1" fmla="*/ 82307 h 162601"/>
              <a:gd name="connsiteX2" fmla="*/ 78949 w 162426"/>
              <a:gd name="connsiteY2" fmla="*/ 54 h 162601"/>
              <a:gd name="connsiteX3" fmla="*/ 162397 w 162426"/>
              <a:gd name="connsiteY3" fmla="*/ 81885 h 162601"/>
              <a:gd name="connsiteX4" fmla="*/ 84362 w 162426"/>
              <a:gd name="connsiteY4" fmla="*/ 162521 h 162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26" h="162601">
                <a:moveTo>
                  <a:pt x="84362" y="162591"/>
                </a:moveTo>
                <a:cubicBezTo>
                  <a:pt x="38033" y="163294"/>
                  <a:pt x="-140" y="126949"/>
                  <a:pt x="0" y="82307"/>
                </a:cubicBezTo>
                <a:cubicBezTo>
                  <a:pt x="141" y="40267"/>
                  <a:pt x="37190" y="1671"/>
                  <a:pt x="78949" y="54"/>
                </a:cubicBezTo>
                <a:cubicBezTo>
                  <a:pt x="122536" y="-1633"/>
                  <a:pt x="161131" y="36260"/>
                  <a:pt x="162397" y="81885"/>
                </a:cubicBezTo>
                <a:cubicBezTo>
                  <a:pt x="163592" y="125332"/>
                  <a:pt x="128230" y="161888"/>
                  <a:pt x="84362" y="162521"/>
                </a:cubicBezTo>
                <a:close/>
              </a:path>
            </a:pathLst>
          </a:custGeom>
          <a:solidFill>
            <a:srgbClr val="7BC6E1"/>
          </a:solidFill>
          <a:ln w="7019" cap="flat">
            <a:noFill/>
            <a:prstDash val="solid"/>
            <a:miter/>
          </a:ln>
        </p:spPr>
        <p:txBody>
          <a:bodyPr rtlCol="0" anchor="ctr"/>
          <a:lstStyle/>
          <a:p>
            <a:endParaRPr lang="LID4096"/>
          </a:p>
        </p:txBody>
      </p:sp>
      <p:sp>
        <p:nvSpPr>
          <p:cNvPr id="226" name="Forma libre: forma 225">
            <a:extLst>
              <a:ext uri="{FF2B5EF4-FFF2-40B4-BE49-F238E27FC236}">
                <a16:creationId xmlns:a16="http://schemas.microsoft.com/office/drawing/2014/main" id="{9E55D91D-A23A-42AE-BFC7-BCA1155F8A8F}"/>
              </a:ext>
            </a:extLst>
          </p:cNvPr>
          <p:cNvSpPr/>
          <p:nvPr/>
        </p:nvSpPr>
        <p:spPr>
          <a:xfrm>
            <a:off x="6260266" y="4957017"/>
            <a:ext cx="243082" cy="124894"/>
          </a:xfrm>
          <a:custGeom>
            <a:avLst/>
            <a:gdLst>
              <a:gd name="connsiteX0" fmla="*/ 108923 w 243082"/>
              <a:gd name="connsiteY0" fmla="*/ 123639 h 124894"/>
              <a:gd name="connsiteX1" fmla="*/ 32927 w 243082"/>
              <a:gd name="connsiteY1" fmla="*/ 119773 h 124894"/>
              <a:gd name="connsiteX2" fmla="*/ 166 w 243082"/>
              <a:gd name="connsiteY2" fmla="*/ 86801 h 124894"/>
              <a:gd name="connsiteX3" fmla="*/ 27373 w 243082"/>
              <a:gd name="connsiteY3" fmla="*/ 49331 h 124894"/>
              <a:gd name="connsiteX4" fmla="*/ 100697 w 243082"/>
              <a:gd name="connsiteY4" fmla="*/ 41598 h 124894"/>
              <a:gd name="connsiteX5" fmla="*/ 166359 w 243082"/>
              <a:gd name="connsiteY5" fmla="*/ 15375 h 124894"/>
              <a:gd name="connsiteX6" fmla="*/ 210790 w 243082"/>
              <a:gd name="connsiteY6" fmla="*/ 14953 h 124894"/>
              <a:gd name="connsiteX7" fmla="*/ 230825 w 243082"/>
              <a:gd name="connsiteY7" fmla="*/ 88348 h 124894"/>
              <a:gd name="connsiteX8" fmla="*/ 108852 w 243082"/>
              <a:gd name="connsiteY8" fmla="*/ 123710 h 1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82" h="124894">
                <a:moveTo>
                  <a:pt x="108923" y="123639"/>
                </a:moveTo>
                <a:cubicBezTo>
                  <a:pt x="76092" y="122093"/>
                  <a:pt x="54439" y="121952"/>
                  <a:pt x="32927" y="119773"/>
                </a:cubicBezTo>
                <a:cubicBezTo>
                  <a:pt x="13875" y="117875"/>
                  <a:pt x="1713" y="106486"/>
                  <a:pt x="166" y="86801"/>
                </a:cubicBezTo>
                <a:cubicBezTo>
                  <a:pt x="-1451" y="67047"/>
                  <a:pt x="8813" y="52916"/>
                  <a:pt x="27373" y="49331"/>
                </a:cubicBezTo>
                <a:cubicBezTo>
                  <a:pt x="51416" y="44621"/>
                  <a:pt x="76232" y="41949"/>
                  <a:pt x="100697" y="41598"/>
                </a:cubicBezTo>
                <a:cubicBezTo>
                  <a:pt x="126639" y="41246"/>
                  <a:pt x="149135" y="37239"/>
                  <a:pt x="166359" y="15375"/>
                </a:cubicBezTo>
                <a:cubicBezTo>
                  <a:pt x="180138" y="-2130"/>
                  <a:pt x="197573" y="-7754"/>
                  <a:pt x="210790" y="14953"/>
                </a:cubicBezTo>
                <a:cubicBezTo>
                  <a:pt x="223725" y="37169"/>
                  <a:pt x="262742" y="53900"/>
                  <a:pt x="230825" y="88348"/>
                </a:cubicBezTo>
                <a:cubicBezTo>
                  <a:pt x="200877" y="120616"/>
                  <a:pt x="170296" y="128209"/>
                  <a:pt x="108852" y="123710"/>
                </a:cubicBezTo>
                <a:close/>
              </a:path>
            </a:pathLst>
          </a:custGeom>
          <a:solidFill>
            <a:srgbClr val="7BC6E1"/>
          </a:solidFill>
          <a:ln w="7019" cap="flat">
            <a:noFill/>
            <a:prstDash val="solid"/>
            <a:miter/>
          </a:ln>
        </p:spPr>
        <p:txBody>
          <a:bodyPr rtlCol="0" anchor="ctr"/>
          <a:lstStyle/>
          <a:p>
            <a:endParaRPr lang="LID4096"/>
          </a:p>
        </p:txBody>
      </p:sp>
      <p:sp>
        <p:nvSpPr>
          <p:cNvPr id="227" name="Forma libre: forma 226">
            <a:extLst>
              <a:ext uri="{FF2B5EF4-FFF2-40B4-BE49-F238E27FC236}">
                <a16:creationId xmlns:a16="http://schemas.microsoft.com/office/drawing/2014/main" id="{F2CB433F-2B42-4459-B115-4153E4A6E15B}"/>
              </a:ext>
            </a:extLst>
          </p:cNvPr>
          <p:cNvSpPr/>
          <p:nvPr/>
        </p:nvSpPr>
        <p:spPr>
          <a:xfrm>
            <a:off x="7754268" y="5718257"/>
            <a:ext cx="159093" cy="159209"/>
          </a:xfrm>
          <a:custGeom>
            <a:avLst/>
            <a:gdLst>
              <a:gd name="connsiteX0" fmla="*/ 159094 w 159093"/>
              <a:gd name="connsiteY0" fmla="*/ 81443 h 159209"/>
              <a:gd name="connsiteX1" fmla="*/ 76419 w 159093"/>
              <a:gd name="connsiteY1" fmla="*/ 159126 h 159209"/>
              <a:gd name="connsiteX2" fmla="*/ 2 w 159093"/>
              <a:gd name="connsiteY2" fmla="*/ 79615 h 159209"/>
              <a:gd name="connsiteX3" fmla="*/ 80145 w 159093"/>
              <a:gd name="connsiteY3" fmla="*/ 34 h 159209"/>
              <a:gd name="connsiteX4" fmla="*/ 159024 w 159093"/>
              <a:gd name="connsiteY4" fmla="*/ 81443 h 15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93" h="159209">
                <a:moveTo>
                  <a:pt x="159094" y="81443"/>
                </a:moveTo>
                <a:cubicBezTo>
                  <a:pt x="158180" y="122921"/>
                  <a:pt x="117405" y="161235"/>
                  <a:pt x="76419" y="159126"/>
                </a:cubicBezTo>
                <a:cubicBezTo>
                  <a:pt x="36137" y="157017"/>
                  <a:pt x="283" y="119757"/>
                  <a:pt x="2" y="79615"/>
                </a:cubicBezTo>
                <a:cubicBezTo>
                  <a:pt x="-280" y="37082"/>
                  <a:pt x="38316" y="-1302"/>
                  <a:pt x="80145" y="34"/>
                </a:cubicBezTo>
                <a:cubicBezTo>
                  <a:pt x="123381" y="1370"/>
                  <a:pt x="159937" y="39121"/>
                  <a:pt x="159024" y="81443"/>
                </a:cubicBezTo>
                <a:close/>
              </a:path>
            </a:pathLst>
          </a:custGeom>
          <a:solidFill>
            <a:srgbClr val="7BC6E1"/>
          </a:solidFill>
          <a:ln w="7019" cap="flat">
            <a:noFill/>
            <a:prstDash val="solid"/>
            <a:miter/>
          </a:ln>
        </p:spPr>
        <p:txBody>
          <a:bodyPr rtlCol="0" anchor="ctr"/>
          <a:lstStyle/>
          <a:p>
            <a:endParaRPr lang="LID4096"/>
          </a:p>
        </p:txBody>
      </p:sp>
      <p:sp>
        <p:nvSpPr>
          <p:cNvPr id="228" name="Forma libre: forma 227">
            <a:extLst>
              <a:ext uri="{FF2B5EF4-FFF2-40B4-BE49-F238E27FC236}">
                <a16:creationId xmlns:a16="http://schemas.microsoft.com/office/drawing/2014/main" id="{F5583559-1227-4037-89CE-8F8DDC2520E6}"/>
              </a:ext>
            </a:extLst>
          </p:cNvPr>
          <p:cNvSpPr/>
          <p:nvPr/>
        </p:nvSpPr>
        <p:spPr>
          <a:xfrm>
            <a:off x="10886066" y="1665619"/>
            <a:ext cx="504660" cy="58504"/>
          </a:xfrm>
          <a:custGeom>
            <a:avLst/>
            <a:gdLst>
              <a:gd name="connsiteX0" fmla="*/ 97293 w 504660"/>
              <a:gd name="connsiteY0" fmla="*/ 70 h 58504"/>
              <a:gd name="connsiteX1" fmla="*/ 320993 w 504660"/>
              <a:gd name="connsiteY1" fmla="*/ 17224 h 58504"/>
              <a:gd name="connsiteX2" fmla="*/ 375335 w 504660"/>
              <a:gd name="connsiteY2" fmla="*/ 10194 h 58504"/>
              <a:gd name="connsiteX3" fmla="*/ 488521 w 504660"/>
              <a:gd name="connsiteY3" fmla="*/ 21653 h 58504"/>
              <a:gd name="connsiteX4" fmla="*/ 504409 w 504660"/>
              <a:gd name="connsiteY4" fmla="*/ 41197 h 58504"/>
              <a:gd name="connsiteX5" fmla="*/ 480296 w 504660"/>
              <a:gd name="connsiteY5" fmla="*/ 56663 h 58504"/>
              <a:gd name="connsiteX6" fmla="*/ 267071 w 504660"/>
              <a:gd name="connsiteY6" fmla="*/ 44501 h 58504"/>
              <a:gd name="connsiteX7" fmla="*/ 221727 w 504660"/>
              <a:gd name="connsiteY7" fmla="*/ 48297 h 58504"/>
              <a:gd name="connsiteX8" fmla="*/ 126749 w 504660"/>
              <a:gd name="connsiteY8" fmla="*/ 49070 h 58504"/>
              <a:gd name="connsiteX9" fmla="*/ 40841 w 504660"/>
              <a:gd name="connsiteY9" fmla="*/ 54624 h 58504"/>
              <a:gd name="connsiteX10" fmla="*/ 1191 w 504660"/>
              <a:gd name="connsiteY10" fmla="*/ 43235 h 58504"/>
              <a:gd name="connsiteX11" fmla="*/ 30647 w 504660"/>
              <a:gd name="connsiteY11" fmla="*/ 17505 h 58504"/>
              <a:gd name="connsiteX12" fmla="*/ 97363 w 504660"/>
              <a:gd name="connsiteY12" fmla="*/ 0 h 5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660" h="58504">
                <a:moveTo>
                  <a:pt x="97293" y="70"/>
                </a:moveTo>
                <a:cubicBezTo>
                  <a:pt x="166962" y="45204"/>
                  <a:pt x="246613" y="-17364"/>
                  <a:pt x="320993" y="17224"/>
                </a:cubicBezTo>
                <a:cubicBezTo>
                  <a:pt x="337513" y="24887"/>
                  <a:pt x="357760" y="16591"/>
                  <a:pt x="375335" y="10194"/>
                </a:cubicBezTo>
                <a:cubicBezTo>
                  <a:pt x="415056" y="-4359"/>
                  <a:pt x="451543" y="11319"/>
                  <a:pt x="488521" y="21653"/>
                </a:cubicBezTo>
                <a:cubicBezTo>
                  <a:pt x="497801" y="24254"/>
                  <a:pt x="506237" y="30019"/>
                  <a:pt x="504409" y="41197"/>
                </a:cubicBezTo>
                <a:cubicBezTo>
                  <a:pt x="502300" y="54484"/>
                  <a:pt x="489083" y="61233"/>
                  <a:pt x="480296" y="56663"/>
                </a:cubicBezTo>
                <a:cubicBezTo>
                  <a:pt x="410908" y="20528"/>
                  <a:pt x="336529" y="81339"/>
                  <a:pt x="267071" y="44501"/>
                </a:cubicBezTo>
                <a:cubicBezTo>
                  <a:pt x="253995" y="37611"/>
                  <a:pt x="236420" y="42251"/>
                  <a:pt x="221727" y="48297"/>
                </a:cubicBezTo>
                <a:cubicBezTo>
                  <a:pt x="190091" y="61162"/>
                  <a:pt x="158385" y="62357"/>
                  <a:pt x="126749" y="49070"/>
                </a:cubicBezTo>
                <a:cubicBezTo>
                  <a:pt x="96942" y="36486"/>
                  <a:pt x="69102" y="46188"/>
                  <a:pt x="40841" y="54624"/>
                </a:cubicBezTo>
                <a:cubicBezTo>
                  <a:pt x="25515" y="59194"/>
                  <a:pt x="6604" y="62076"/>
                  <a:pt x="1191" y="43235"/>
                </a:cubicBezTo>
                <a:cubicBezTo>
                  <a:pt x="-5347" y="20598"/>
                  <a:pt x="16517" y="21301"/>
                  <a:pt x="30647" y="17505"/>
                </a:cubicBezTo>
                <a:cubicBezTo>
                  <a:pt x="51456" y="11811"/>
                  <a:pt x="72477" y="6468"/>
                  <a:pt x="97363" y="0"/>
                </a:cubicBezTo>
                <a:close/>
              </a:path>
            </a:pathLst>
          </a:custGeom>
          <a:solidFill>
            <a:srgbClr val="7BC6E1"/>
          </a:solidFill>
          <a:ln w="7019" cap="flat">
            <a:noFill/>
            <a:prstDash val="solid"/>
            <a:miter/>
          </a:ln>
        </p:spPr>
        <p:txBody>
          <a:bodyPr rtlCol="0" anchor="ctr"/>
          <a:lstStyle/>
          <a:p>
            <a:endParaRPr lang="LID4096"/>
          </a:p>
        </p:txBody>
      </p:sp>
      <p:sp>
        <p:nvSpPr>
          <p:cNvPr id="229" name="Forma libre: forma 228">
            <a:extLst>
              <a:ext uri="{FF2B5EF4-FFF2-40B4-BE49-F238E27FC236}">
                <a16:creationId xmlns:a16="http://schemas.microsoft.com/office/drawing/2014/main" id="{FEE09CB0-903A-4E1F-A52D-AD810E235D42}"/>
              </a:ext>
            </a:extLst>
          </p:cNvPr>
          <p:cNvSpPr/>
          <p:nvPr/>
        </p:nvSpPr>
        <p:spPr>
          <a:xfrm>
            <a:off x="6756560" y="3503227"/>
            <a:ext cx="152126" cy="153859"/>
          </a:xfrm>
          <a:custGeom>
            <a:avLst/>
            <a:gdLst>
              <a:gd name="connsiteX0" fmla="*/ 46108 w 152126"/>
              <a:gd name="connsiteY0" fmla="*/ 152487 h 153859"/>
              <a:gd name="connsiteX1" fmla="*/ 25861 w 152126"/>
              <a:gd name="connsiteY1" fmla="*/ 141942 h 153859"/>
              <a:gd name="connsiteX2" fmla="*/ 41890 w 152126"/>
              <a:gd name="connsiteY2" fmla="*/ 7948 h 153859"/>
              <a:gd name="connsiteX3" fmla="*/ 146569 w 152126"/>
              <a:gd name="connsiteY3" fmla="*/ 46332 h 153859"/>
              <a:gd name="connsiteX4" fmla="*/ 96725 w 152126"/>
              <a:gd name="connsiteY4" fmla="*/ 150378 h 153859"/>
              <a:gd name="connsiteX5" fmla="*/ 46108 w 152126"/>
              <a:gd name="connsiteY5" fmla="*/ 152487 h 15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26" h="153859">
                <a:moveTo>
                  <a:pt x="46108" y="152487"/>
                </a:moveTo>
                <a:cubicBezTo>
                  <a:pt x="39359" y="148972"/>
                  <a:pt x="32610" y="145457"/>
                  <a:pt x="25861" y="141942"/>
                </a:cubicBezTo>
                <a:cubicBezTo>
                  <a:pt x="-13508" y="79444"/>
                  <a:pt x="-7743" y="31569"/>
                  <a:pt x="41890" y="7948"/>
                </a:cubicBezTo>
                <a:cubicBezTo>
                  <a:pt x="82876" y="-11526"/>
                  <a:pt x="131032" y="6120"/>
                  <a:pt x="146569" y="46332"/>
                </a:cubicBezTo>
                <a:cubicBezTo>
                  <a:pt x="163371" y="89849"/>
                  <a:pt x="140734" y="136740"/>
                  <a:pt x="96725" y="150378"/>
                </a:cubicBezTo>
                <a:cubicBezTo>
                  <a:pt x="79923" y="155581"/>
                  <a:pt x="63051" y="153753"/>
                  <a:pt x="46108" y="152487"/>
                </a:cubicBezTo>
                <a:close/>
              </a:path>
            </a:pathLst>
          </a:custGeom>
          <a:solidFill>
            <a:srgbClr val="7BC6E1"/>
          </a:solidFill>
          <a:ln w="7019" cap="flat">
            <a:noFill/>
            <a:prstDash val="solid"/>
            <a:miter/>
          </a:ln>
        </p:spPr>
        <p:txBody>
          <a:bodyPr rtlCol="0" anchor="ctr"/>
          <a:lstStyle/>
          <a:p>
            <a:endParaRPr lang="LID4096"/>
          </a:p>
        </p:txBody>
      </p:sp>
      <p:sp>
        <p:nvSpPr>
          <p:cNvPr id="230" name="Forma libre: forma 229">
            <a:extLst>
              <a:ext uri="{FF2B5EF4-FFF2-40B4-BE49-F238E27FC236}">
                <a16:creationId xmlns:a16="http://schemas.microsoft.com/office/drawing/2014/main" id="{07D1CD7D-F2CE-4FFE-B26C-57E6BE79D3E2}"/>
              </a:ext>
            </a:extLst>
          </p:cNvPr>
          <p:cNvSpPr/>
          <p:nvPr/>
        </p:nvSpPr>
        <p:spPr>
          <a:xfrm>
            <a:off x="9862872" y="4522521"/>
            <a:ext cx="152880" cy="153268"/>
          </a:xfrm>
          <a:custGeom>
            <a:avLst/>
            <a:gdLst>
              <a:gd name="connsiteX0" fmla="*/ 77985 w 152880"/>
              <a:gd name="connsiteY0" fmla="*/ 153198 h 153268"/>
              <a:gd name="connsiteX1" fmla="*/ 21 w 152880"/>
              <a:gd name="connsiteY1" fmla="*/ 78046 h 153268"/>
              <a:gd name="connsiteX2" fmla="*/ 74963 w 152880"/>
              <a:gd name="connsiteY2" fmla="*/ 11 h 153268"/>
              <a:gd name="connsiteX3" fmla="*/ 152856 w 152880"/>
              <a:gd name="connsiteY3" fmla="*/ 75093 h 153268"/>
              <a:gd name="connsiteX4" fmla="*/ 77985 w 152880"/>
              <a:gd name="connsiteY4" fmla="*/ 153268 h 15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0" h="153268">
                <a:moveTo>
                  <a:pt x="77985" y="153198"/>
                </a:moveTo>
                <a:cubicBezTo>
                  <a:pt x="35523" y="153971"/>
                  <a:pt x="1005" y="120719"/>
                  <a:pt x="21" y="78046"/>
                </a:cubicBezTo>
                <a:cubicBezTo>
                  <a:pt x="-963" y="35935"/>
                  <a:pt x="32922" y="644"/>
                  <a:pt x="74963" y="11"/>
                </a:cubicBezTo>
                <a:cubicBezTo>
                  <a:pt x="117565" y="-692"/>
                  <a:pt x="151872" y="32420"/>
                  <a:pt x="152856" y="75093"/>
                </a:cubicBezTo>
                <a:cubicBezTo>
                  <a:pt x="153911" y="117344"/>
                  <a:pt x="120237" y="152425"/>
                  <a:pt x="77985" y="153268"/>
                </a:cubicBezTo>
                <a:close/>
              </a:path>
            </a:pathLst>
          </a:custGeom>
          <a:solidFill>
            <a:srgbClr val="7BC6E1"/>
          </a:solidFill>
          <a:ln w="7019" cap="flat">
            <a:noFill/>
            <a:prstDash val="solid"/>
            <a:miter/>
          </a:ln>
        </p:spPr>
        <p:txBody>
          <a:bodyPr rtlCol="0" anchor="ctr"/>
          <a:lstStyle/>
          <a:p>
            <a:endParaRPr lang="LID4096"/>
          </a:p>
        </p:txBody>
      </p:sp>
      <p:sp>
        <p:nvSpPr>
          <p:cNvPr id="231" name="Forma libre: forma 230">
            <a:extLst>
              <a:ext uri="{FF2B5EF4-FFF2-40B4-BE49-F238E27FC236}">
                <a16:creationId xmlns:a16="http://schemas.microsoft.com/office/drawing/2014/main" id="{CDCACBA3-3C93-4B6C-A8F5-BBB5049FA38B}"/>
              </a:ext>
            </a:extLst>
          </p:cNvPr>
          <p:cNvSpPr/>
          <p:nvPr/>
        </p:nvSpPr>
        <p:spPr>
          <a:xfrm>
            <a:off x="6424670" y="3503591"/>
            <a:ext cx="150627" cy="152527"/>
          </a:xfrm>
          <a:custGeom>
            <a:avLst/>
            <a:gdLst>
              <a:gd name="connsiteX0" fmla="*/ 35629 w 150627"/>
              <a:gd name="connsiteY0" fmla="*/ 145726 h 152527"/>
              <a:gd name="connsiteX1" fmla="*/ 19952 w 150627"/>
              <a:gd name="connsiteY1" fmla="*/ 131244 h 152527"/>
              <a:gd name="connsiteX2" fmla="*/ 43222 w 150627"/>
              <a:gd name="connsiteY2" fmla="*/ 7302 h 152527"/>
              <a:gd name="connsiteX3" fmla="*/ 128638 w 150627"/>
              <a:gd name="connsiteY3" fmla="*/ 22909 h 152527"/>
              <a:gd name="connsiteX4" fmla="*/ 142347 w 150627"/>
              <a:gd name="connsiteY4" fmla="*/ 108818 h 152527"/>
              <a:gd name="connsiteX5" fmla="*/ 67195 w 150627"/>
              <a:gd name="connsiteY5" fmla="*/ 152335 h 152527"/>
              <a:gd name="connsiteX6" fmla="*/ 35559 w 150627"/>
              <a:gd name="connsiteY6" fmla="*/ 145726 h 1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27" h="152527">
                <a:moveTo>
                  <a:pt x="35629" y="145726"/>
                </a:moveTo>
                <a:cubicBezTo>
                  <a:pt x="30427" y="140946"/>
                  <a:pt x="25225" y="136095"/>
                  <a:pt x="19952" y="131244"/>
                </a:cubicBezTo>
                <a:cubicBezTo>
                  <a:pt x="-13511" y="77815"/>
                  <a:pt x="-4302" y="26846"/>
                  <a:pt x="43222" y="7302"/>
                </a:cubicBezTo>
                <a:cubicBezTo>
                  <a:pt x="74436" y="-5492"/>
                  <a:pt x="105228" y="-2188"/>
                  <a:pt x="128638" y="22909"/>
                </a:cubicBezTo>
                <a:cubicBezTo>
                  <a:pt x="151416" y="47304"/>
                  <a:pt x="157392" y="77955"/>
                  <a:pt x="142347" y="108818"/>
                </a:cubicBezTo>
                <a:cubicBezTo>
                  <a:pt x="127513" y="139188"/>
                  <a:pt x="101502" y="154444"/>
                  <a:pt x="67195" y="152335"/>
                </a:cubicBezTo>
                <a:cubicBezTo>
                  <a:pt x="56579" y="151702"/>
                  <a:pt x="46104" y="147976"/>
                  <a:pt x="35559" y="145726"/>
                </a:cubicBezTo>
                <a:close/>
              </a:path>
            </a:pathLst>
          </a:custGeom>
          <a:solidFill>
            <a:srgbClr val="7BC6E1"/>
          </a:solidFill>
          <a:ln w="7019" cap="flat">
            <a:noFill/>
            <a:prstDash val="solid"/>
            <a:miter/>
          </a:ln>
        </p:spPr>
        <p:txBody>
          <a:bodyPr rtlCol="0" anchor="ctr"/>
          <a:lstStyle/>
          <a:p>
            <a:endParaRPr lang="LID4096"/>
          </a:p>
        </p:txBody>
      </p:sp>
      <p:sp>
        <p:nvSpPr>
          <p:cNvPr id="232" name="Forma libre: forma 231">
            <a:extLst>
              <a:ext uri="{FF2B5EF4-FFF2-40B4-BE49-F238E27FC236}">
                <a16:creationId xmlns:a16="http://schemas.microsoft.com/office/drawing/2014/main" id="{3765801B-34CC-4705-BA08-8BE6C9E279C8}"/>
              </a:ext>
            </a:extLst>
          </p:cNvPr>
          <p:cNvSpPr/>
          <p:nvPr/>
        </p:nvSpPr>
        <p:spPr>
          <a:xfrm>
            <a:off x="8575215" y="3467405"/>
            <a:ext cx="151818" cy="151668"/>
          </a:xfrm>
          <a:custGeom>
            <a:avLst/>
            <a:gdLst>
              <a:gd name="connsiteX0" fmla="*/ 151816 w 151818"/>
              <a:gd name="connsiteY0" fmla="*/ 75475 h 151668"/>
              <a:gd name="connsiteX1" fmla="*/ 79687 w 151818"/>
              <a:gd name="connsiteY1" fmla="*/ 151612 h 151668"/>
              <a:gd name="connsiteX2" fmla="*/ 35 w 151818"/>
              <a:gd name="connsiteY2" fmla="*/ 78147 h 151668"/>
              <a:gd name="connsiteX3" fmla="*/ 74836 w 151818"/>
              <a:gd name="connsiteY3" fmla="*/ 42 h 151668"/>
              <a:gd name="connsiteX4" fmla="*/ 151816 w 151818"/>
              <a:gd name="connsiteY4" fmla="*/ 75475 h 15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18" h="151668">
                <a:moveTo>
                  <a:pt x="151816" y="75475"/>
                </a:moveTo>
                <a:cubicBezTo>
                  <a:pt x="152167" y="115125"/>
                  <a:pt x="119055" y="150136"/>
                  <a:pt x="79687" y="151612"/>
                </a:cubicBezTo>
                <a:cubicBezTo>
                  <a:pt x="37576" y="153229"/>
                  <a:pt x="1300" y="119765"/>
                  <a:pt x="35" y="78147"/>
                </a:cubicBezTo>
                <a:cubicBezTo>
                  <a:pt x="-1231" y="36318"/>
                  <a:pt x="32163" y="1518"/>
                  <a:pt x="74836" y="42"/>
                </a:cubicBezTo>
                <a:cubicBezTo>
                  <a:pt x="116524" y="-1364"/>
                  <a:pt x="151394" y="32802"/>
                  <a:pt x="151816" y="75475"/>
                </a:cubicBezTo>
                <a:close/>
              </a:path>
            </a:pathLst>
          </a:custGeom>
          <a:solidFill>
            <a:srgbClr val="7BC6E1"/>
          </a:solidFill>
          <a:ln w="7019" cap="flat">
            <a:noFill/>
            <a:prstDash val="solid"/>
            <a:miter/>
          </a:ln>
        </p:spPr>
        <p:txBody>
          <a:bodyPr rtlCol="0" anchor="ctr"/>
          <a:lstStyle/>
          <a:p>
            <a:endParaRPr lang="LID4096"/>
          </a:p>
        </p:txBody>
      </p:sp>
      <p:sp>
        <p:nvSpPr>
          <p:cNvPr id="233" name="Forma libre: forma 232">
            <a:extLst>
              <a:ext uri="{FF2B5EF4-FFF2-40B4-BE49-F238E27FC236}">
                <a16:creationId xmlns:a16="http://schemas.microsoft.com/office/drawing/2014/main" id="{10AE5946-E070-4139-9010-D1808B76E1A0}"/>
              </a:ext>
            </a:extLst>
          </p:cNvPr>
          <p:cNvSpPr/>
          <p:nvPr/>
        </p:nvSpPr>
        <p:spPr>
          <a:xfrm>
            <a:off x="10166857" y="4868054"/>
            <a:ext cx="152015" cy="142793"/>
          </a:xfrm>
          <a:custGeom>
            <a:avLst/>
            <a:gdLst>
              <a:gd name="connsiteX0" fmla="*/ 70251 w 152015"/>
              <a:gd name="connsiteY0" fmla="*/ 141176 h 142793"/>
              <a:gd name="connsiteX1" fmla="*/ 7753 w 152015"/>
              <a:gd name="connsiteY1" fmla="*/ 123319 h 142793"/>
              <a:gd name="connsiteX2" fmla="*/ 8104 w 152015"/>
              <a:gd name="connsiteY2" fmla="*/ 13087 h 142793"/>
              <a:gd name="connsiteX3" fmla="*/ 44380 w 152015"/>
              <a:gd name="connsiteY3" fmla="*/ 1628 h 142793"/>
              <a:gd name="connsiteX4" fmla="*/ 150395 w 152015"/>
              <a:gd name="connsiteY4" fmla="*/ 102370 h 142793"/>
              <a:gd name="connsiteX5" fmla="*/ 124734 w 152015"/>
              <a:gd name="connsiteY5" fmla="*/ 141036 h 142793"/>
              <a:gd name="connsiteX6" fmla="*/ 70251 w 152015"/>
              <a:gd name="connsiteY6" fmla="*/ 141246 h 14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15" h="142793">
                <a:moveTo>
                  <a:pt x="70251" y="141176"/>
                </a:moveTo>
                <a:cubicBezTo>
                  <a:pt x="53800" y="137591"/>
                  <a:pt x="18087" y="155025"/>
                  <a:pt x="7753" y="123319"/>
                </a:cubicBezTo>
                <a:cubicBezTo>
                  <a:pt x="-3495" y="88661"/>
                  <a:pt x="-1738" y="49362"/>
                  <a:pt x="8104" y="13087"/>
                </a:cubicBezTo>
                <a:cubicBezTo>
                  <a:pt x="12604" y="-3434"/>
                  <a:pt x="30531" y="-411"/>
                  <a:pt x="44380" y="1628"/>
                </a:cubicBezTo>
                <a:cubicBezTo>
                  <a:pt x="90217" y="8306"/>
                  <a:pt x="140342" y="56884"/>
                  <a:pt x="150395" y="102370"/>
                </a:cubicBezTo>
                <a:cubicBezTo>
                  <a:pt x="155457" y="125358"/>
                  <a:pt x="149129" y="139278"/>
                  <a:pt x="124734" y="141036"/>
                </a:cubicBezTo>
                <a:cubicBezTo>
                  <a:pt x="109339" y="142160"/>
                  <a:pt x="93732" y="141246"/>
                  <a:pt x="70251" y="141246"/>
                </a:cubicBezTo>
                <a:close/>
              </a:path>
            </a:pathLst>
          </a:custGeom>
          <a:solidFill>
            <a:srgbClr val="7BC6E1"/>
          </a:solidFill>
          <a:ln w="7019" cap="flat">
            <a:noFill/>
            <a:prstDash val="solid"/>
            <a:miter/>
          </a:ln>
        </p:spPr>
        <p:txBody>
          <a:bodyPr rtlCol="0" anchor="ctr"/>
          <a:lstStyle/>
          <a:p>
            <a:endParaRPr lang="LID4096"/>
          </a:p>
        </p:txBody>
      </p:sp>
      <p:sp>
        <p:nvSpPr>
          <p:cNvPr id="234" name="Forma libre: forma 233">
            <a:extLst>
              <a:ext uri="{FF2B5EF4-FFF2-40B4-BE49-F238E27FC236}">
                <a16:creationId xmlns:a16="http://schemas.microsoft.com/office/drawing/2014/main" id="{9D7CF8B5-B918-4DFA-B946-8CA7F166D067}"/>
              </a:ext>
            </a:extLst>
          </p:cNvPr>
          <p:cNvSpPr/>
          <p:nvPr/>
        </p:nvSpPr>
        <p:spPr>
          <a:xfrm>
            <a:off x="9812567" y="1513795"/>
            <a:ext cx="97793" cy="225014"/>
          </a:xfrm>
          <a:custGeom>
            <a:avLst/>
            <a:gdLst>
              <a:gd name="connsiteX0" fmla="*/ 1115 w 97793"/>
              <a:gd name="connsiteY0" fmla="*/ 161595 h 225014"/>
              <a:gd name="connsiteX1" fmla="*/ 19956 w 97793"/>
              <a:gd name="connsiteY1" fmla="*/ 54175 h 225014"/>
              <a:gd name="connsiteX2" fmla="*/ 50396 w 97793"/>
              <a:gd name="connsiteY2" fmla="*/ 43 h 225014"/>
              <a:gd name="connsiteX3" fmla="*/ 97499 w 97793"/>
              <a:gd name="connsiteY3" fmla="*/ 56003 h 225014"/>
              <a:gd name="connsiteX4" fmla="*/ 71768 w 97793"/>
              <a:gd name="connsiteY4" fmla="*/ 205393 h 225014"/>
              <a:gd name="connsiteX5" fmla="*/ 23893 w 97793"/>
              <a:gd name="connsiteY5" fmla="*/ 222195 h 225014"/>
              <a:gd name="connsiteX6" fmla="*/ 1115 w 97793"/>
              <a:gd name="connsiteY6" fmla="*/ 161595 h 2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3" h="225014">
                <a:moveTo>
                  <a:pt x="1115" y="161595"/>
                </a:moveTo>
                <a:cubicBezTo>
                  <a:pt x="6036" y="133264"/>
                  <a:pt x="12574" y="93614"/>
                  <a:pt x="19956" y="54175"/>
                </a:cubicBezTo>
                <a:cubicBezTo>
                  <a:pt x="24033" y="32381"/>
                  <a:pt x="21432" y="-1363"/>
                  <a:pt x="50396" y="43"/>
                </a:cubicBezTo>
                <a:cubicBezTo>
                  <a:pt x="76127" y="1238"/>
                  <a:pt x="96444" y="32592"/>
                  <a:pt x="97499" y="56003"/>
                </a:cubicBezTo>
                <a:cubicBezTo>
                  <a:pt x="99678" y="106549"/>
                  <a:pt x="89625" y="157518"/>
                  <a:pt x="71768" y="205393"/>
                </a:cubicBezTo>
                <a:cubicBezTo>
                  <a:pt x="64246" y="225570"/>
                  <a:pt x="42945" y="228171"/>
                  <a:pt x="23893" y="222195"/>
                </a:cubicBezTo>
                <a:cubicBezTo>
                  <a:pt x="-150" y="214673"/>
                  <a:pt x="-1908" y="194215"/>
                  <a:pt x="1115" y="161595"/>
                </a:cubicBezTo>
                <a:close/>
              </a:path>
            </a:pathLst>
          </a:custGeom>
          <a:solidFill>
            <a:srgbClr val="7BC6E1"/>
          </a:solidFill>
          <a:ln w="7019" cap="flat">
            <a:noFill/>
            <a:prstDash val="solid"/>
            <a:miter/>
          </a:ln>
        </p:spPr>
        <p:txBody>
          <a:bodyPr rtlCol="0" anchor="ctr"/>
          <a:lstStyle/>
          <a:p>
            <a:endParaRPr lang="LID4096"/>
          </a:p>
        </p:txBody>
      </p:sp>
      <p:sp>
        <p:nvSpPr>
          <p:cNvPr id="235" name="Forma libre: forma 234">
            <a:extLst>
              <a:ext uri="{FF2B5EF4-FFF2-40B4-BE49-F238E27FC236}">
                <a16:creationId xmlns:a16="http://schemas.microsoft.com/office/drawing/2014/main" id="{81D2D879-9993-4761-AA3D-41CAA561AB12}"/>
              </a:ext>
            </a:extLst>
          </p:cNvPr>
          <p:cNvSpPr/>
          <p:nvPr/>
        </p:nvSpPr>
        <p:spPr>
          <a:xfrm>
            <a:off x="6661244" y="1499648"/>
            <a:ext cx="157219" cy="134389"/>
          </a:xfrm>
          <a:custGeom>
            <a:avLst/>
            <a:gdLst>
              <a:gd name="connsiteX0" fmla="*/ 151337 w 157219"/>
              <a:gd name="connsiteY0" fmla="*/ 93560 h 134389"/>
              <a:gd name="connsiteX1" fmla="*/ 143041 w 157219"/>
              <a:gd name="connsiteY1" fmla="*/ 110152 h 134389"/>
              <a:gd name="connsiteX2" fmla="*/ 36886 w 157219"/>
              <a:gd name="connsiteY2" fmla="*/ 132578 h 134389"/>
              <a:gd name="connsiteX3" fmla="*/ 9047 w 157219"/>
              <a:gd name="connsiteY3" fmla="*/ 72681 h 134389"/>
              <a:gd name="connsiteX4" fmla="*/ 47923 w 157219"/>
              <a:gd name="connsiteY4" fmla="*/ 16159 h 134389"/>
              <a:gd name="connsiteX5" fmla="*/ 135378 w 157219"/>
              <a:gd name="connsiteY5" fmla="*/ 10113 h 134389"/>
              <a:gd name="connsiteX6" fmla="*/ 151337 w 157219"/>
              <a:gd name="connsiteY6" fmla="*/ 93560 h 1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19" h="134389">
                <a:moveTo>
                  <a:pt x="151337" y="93560"/>
                </a:moveTo>
                <a:cubicBezTo>
                  <a:pt x="148595" y="99114"/>
                  <a:pt x="145783" y="104668"/>
                  <a:pt x="143041" y="110152"/>
                </a:cubicBezTo>
                <a:cubicBezTo>
                  <a:pt x="110562" y="131242"/>
                  <a:pt x="74638" y="138061"/>
                  <a:pt x="36886" y="132578"/>
                </a:cubicBezTo>
                <a:cubicBezTo>
                  <a:pt x="2157" y="127516"/>
                  <a:pt x="-10146" y="102137"/>
                  <a:pt x="9047" y="72681"/>
                </a:cubicBezTo>
                <a:cubicBezTo>
                  <a:pt x="21490" y="53559"/>
                  <a:pt x="26973" y="28532"/>
                  <a:pt x="47923" y="16159"/>
                </a:cubicBezTo>
                <a:cubicBezTo>
                  <a:pt x="75481" y="-81"/>
                  <a:pt x="104938" y="-7393"/>
                  <a:pt x="135378" y="10113"/>
                </a:cubicBezTo>
                <a:cubicBezTo>
                  <a:pt x="172919" y="31695"/>
                  <a:pt x="150493" y="64877"/>
                  <a:pt x="151337" y="93560"/>
                </a:cubicBezTo>
                <a:close/>
              </a:path>
            </a:pathLst>
          </a:custGeom>
          <a:solidFill>
            <a:srgbClr val="7BC6E1"/>
          </a:solidFill>
          <a:ln w="7019" cap="flat">
            <a:noFill/>
            <a:prstDash val="solid"/>
            <a:miter/>
          </a:ln>
        </p:spPr>
        <p:txBody>
          <a:bodyPr rtlCol="0" anchor="ctr"/>
          <a:lstStyle/>
          <a:p>
            <a:endParaRPr lang="LID4096"/>
          </a:p>
        </p:txBody>
      </p:sp>
      <p:sp>
        <p:nvSpPr>
          <p:cNvPr id="236" name="Forma libre: forma 235">
            <a:extLst>
              <a:ext uri="{FF2B5EF4-FFF2-40B4-BE49-F238E27FC236}">
                <a16:creationId xmlns:a16="http://schemas.microsoft.com/office/drawing/2014/main" id="{EF01D2BE-89F4-4C2C-AEFC-67557340E335}"/>
              </a:ext>
            </a:extLst>
          </p:cNvPr>
          <p:cNvSpPr/>
          <p:nvPr/>
        </p:nvSpPr>
        <p:spPr>
          <a:xfrm>
            <a:off x="8964260" y="3510208"/>
            <a:ext cx="144309" cy="144490"/>
          </a:xfrm>
          <a:custGeom>
            <a:avLst/>
            <a:gdLst>
              <a:gd name="connsiteX0" fmla="*/ 116459 w 144309"/>
              <a:gd name="connsiteY0" fmla="*/ 136368 h 144490"/>
              <a:gd name="connsiteX1" fmla="*/ 84682 w 144309"/>
              <a:gd name="connsiteY1" fmla="*/ 143328 h 144490"/>
              <a:gd name="connsiteX2" fmla="*/ 6437 w 144309"/>
              <a:gd name="connsiteY2" fmla="*/ 100022 h 144490"/>
              <a:gd name="connsiteX3" fmla="*/ 27105 w 144309"/>
              <a:gd name="connsiteY3" fmla="*/ 16222 h 144490"/>
              <a:gd name="connsiteX4" fmla="*/ 117162 w 144309"/>
              <a:gd name="connsiteY4" fmla="*/ 17769 h 144490"/>
              <a:gd name="connsiteX5" fmla="*/ 135932 w 144309"/>
              <a:gd name="connsiteY5" fmla="*/ 105857 h 144490"/>
              <a:gd name="connsiteX6" fmla="*/ 115756 w 144309"/>
              <a:gd name="connsiteY6" fmla="*/ 136930 h 144490"/>
              <a:gd name="connsiteX7" fmla="*/ 116388 w 144309"/>
              <a:gd name="connsiteY7" fmla="*/ 136438 h 14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309" h="144490">
                <a:moveTo>
                  <a:pt x="116459" y="136368"/>
                </a:moveTo>
                <a:cubicBezTo>
                  <a:pt x="105913" y="138688"/>
                  <a:pt x="95368" y="141711"/>
                  <a:pt x="84682" y="143328"/>
                </a:cubicBezTo>
                <a:cubicBezTo>
                  <a:pt x="47633" y="148952"/>
                  <a:pt x="20145" y="134118"/>
                  <a:pt x="6437" y="100022"/>
                </a:cubicBezTo>
                <a:cubicBezTo>
                  <a:pt x="-6218" y="68527"/>
                  <a:pt x="-664" y="37665"/>
                  <a:pt x="27105" y="16222"/>
                </a:cubicBezTo>
                <a:cubicBezTo>
                  <a:pt x="56281" y="-6344"/>
                  <a:pt x="89533" y="-4938"/>
                  <a:pt x="117162" y="17769"/>
                </a:cubicBezTo>
                <a:cubicBezTo>
                  <a:pt x="144860" y="40477"/>
                  <a:pt x="151820" y="72112"/>
                  <a:pt x="135932" y="105857"/>
                </a:cubicBezTo>
                <a:cubicBezTo>
                  <a:pt x="130730" y="116894"/>
                  <a:pt x="122575" y="126596"/>
                  <a:pt x="115756" y="136930"/>
                </a:cubicBezTo>
                <a:cubicBezTo>
                  <a:pt x="115756" y="136930"/>
                  <a:pt x="116388" y="136438"/>
                  <a:pt x="116388" y="136438"/>
                </a:cubicBezTo>
                <a:close/>
              </a:path>
            </a:pathLst>
          </a:custGeom>
          <a:solidFill>
            <a:srgbClr val="7BC6E1"/>
          </a:solidFill>
          <a:ln w="7019" cap="flat">
            <a:noFill/>
            <a:prstDash val="solid"/>
            <a:miter/>
          </a:ln>
        </p:spPr>
        <p:txBody>
          <a:bodyPr rtlCol="0" anchor="ctr"/>
          <a:lstStyle/>
          <a:p>
            <a:endParaRPr lang="LID4096"/>
          </a:p>
        </p:txBody>
      </p:sp>
      <p:sp>
        <p:nvSpPr>
          <p:cNvPr id="237" name="Forma libre: forma 236">
            <a:extLst>
              <a:ext uri="{FF2B5EF4-FFF2-40B4-BE49-F238E27FC236}">
                <a16:creationId xmlns:a16="http://schemas.microsoft.com/office/drawing/2014/main" id="{CACDA101-CE0E-4990-9BA0-4CFA08C117BD}"/>
              </a:ext>
            </a:extLst>
          </p:cNvPr>
          <p:cNvSpPr/>
          <p:nvPr/>
        </p:nvSpPr>
        <p:spPr>
          <a:xfrm>
            <a:off x="10043154" y="1512350"/>
            <a:ext cx="99902" cy="223677"/>
          </a:xfrm>
          <a:custGeom>
            <a:avLst/>
            <a:gdLst>
              <a:gd name="connsiteX0" fmla="*/ 26918 w 99902"/>
              <a:gd name="connsiteY0" fmla="*/ 221321 h 223677"/>
              <a:gd name="connsiteX1" fmla="*/ 2523 w 99902"/>
              <a:gd name="connsiteY1" fmla="*/ 89084 h 223677"/>
              <a:gd name="connsiteX2" fmla="*/ 21364 w 99902"/>
              <a:gd name="connsiteY2" fmla="*/ 21876 h 223677"/>
              <a:gd name="connsiteX3" fmla="*/ 48852 w 99902"/>
              <a:gd name="connsiteY3" fmla="*/ 223 h 223677"/>
              <a:gd name="connsiteX4" fmla="*/ 73950 w 99902"/>
              <a:gd name="connsiteY4" fmla="*/ 30382 h 223677"/>
              <a:gd name="connsiteX5" fmla="*/ 99117 w 99902"/>
              <a:gd name="connsiteY5" fmla="*/ 176750 h 223677"/>
              <a:gd name="connsiteX6" fmla="*/ 26566 w 99902"/>
              <a:gd name="connsiteY6" fmla="*/ 220899 h 223677"/>
              <a:gd name="connsiteX7" fmla="*/ 26988 w 99902"/>
              <a:gd name="connsiteY7" fmla="*/ 221321 h 22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02" h="223677">
                <a:moveTo>
                  <a:pt x="26918" y="221321"/>
                </a:moveTo>
                <a:cubicBezTo>
                  <a:pt x="19044" y="177172"/>
                  <a:pt x="13209" y="132530"/>
                  <a:pt x="2523" y="89084"/>
                </a:cubicBezTo>
                <a:cubicBezTo>
                  <a:pt x="-4296" y="61245"/>
                  <a:pt x="2945" y="40927"/>
                  <a:pt x="21364" y="21876"/>
                </a:cubicBezTo>
                <a:cubicBezTo>
                  <a:pt x="29589" y="13299"/>
                  <a:pt x="33737" y="-2027"/>
                  <a:pt x="48852" y="223"/>
                </a:cubicBezTo>
                <a:cubicBezTo>
                  <a:pt x="64740" y="2613"/>
                  <a:pt x="71349" y="16533"/>
                  <a:pt x="73950" y="30382"/>
                </a:cubicBezTo>
                <a:cubicBezTo>
                  <a:pt x="83159" y="79031"/>
                  <a:pt x="93142" y="127680"/>
                  <a:pt x="99117" y="176750"/>
                </a:cubicBezTo>
                <a:cubicBezTo>
                  <a:pt x="104250" y="218861"/>
                  <a:pt x="84706" y="229546"/>
                  <a:pt x="26566" y="220899"/>
                </a:cubicBezTo>
                <a:cubicBezTo>
                  <a:pt x="26566" y="220899"/>
                  <a:pt x="26988" y="221321"/>
                  <a:pt x="26988" y="221321"/>
                </a:cubicBezTo>
                <a:close/>
              </a:path>
            </a:pathLst>
          </a:custGeom>
          <a:solidFill>
            <a:srgbClr val="7BC6E1"/>
          </a:solidFill>
          <a:ln w="7019" cap="flat">
            <a:noFill/>
            <a:prstDash val="solid"/>
            <a:miter/>
          </a:ln>
        </p:spPr>
        <p:txBody>
          <a:bodyPr rtlCol="0" anchor="ctr"/>
          <a:lstStyle/>
          <a:p>
            <a:endParaRPr lang="LID4096"/>
          </a:p>
        </p:txBody>
      </p:sp>
      <p:sp>
        <p:nvSpPr>
          <p:cNvPr id="238" name="Forma libre: forma 237">
            <a:extLst>
              <a:ext uri="{FF2B5EF4-FFF2-40B4-BE49-F238E27FC236}">
                <a16:creationId xmlns:a16="http://schemas.microsoft.com/office/drawing/2014/main" id="{EAAFCBC6-7C64-43B1-A525-150D85C14042}"/>
              </a:ext>
            </a:extLst>
          </p:cNvPr>
          <p:cNvSpPr/>
          <p:nvPr/>
        </p:nvSpPr>
        <p:spPr>
          <a:xfrm>
            <a:off x="6367566" y="3835856"/>
            <a:ext cx="99183" cy="224137"/>
          </a:xfrm>
          <a:custGeom>
            <a:avLst/>
            <a:gdLst>
              <a:gd name="connsiteX0" fmla="*/ 14839 w 99183"/>
              <a:gd name="connsiteY0" fmla="*/ 170874 h 224137"/>
              <a:gd name="connsiteX1" fmla="*/ 3802 w 99183"/>
              <a:gd name="connsiteY1" fmla="*/ 77373 h 224137"/>
              <a:gd name="connsiteX2" fmla="*/ 22362 w 99183"/>
              <a:gd name="connsiteY2" fmla="*/ 8407 h 224137"/>
              <a:gd name="connsiteX3" fmla="*/ 45772 w 99183"/>
              <a:gd name="connsiteY3" fmla="*/ 5033 h 224137"/>
              <a:gd name="connsiteX4" fmla="*/ 96249 w 99183"/>
              <a:gd name="connsiteY4" fmla="*/ 58884 h 224137"/>
              <a:gd name="connsiteX5" fmla="*/ 69183 w 99183"/>
              <a:gd name="connsiteY5" fmla="*/ 214953 h 224137"/>
              <a:gd name="connsiteX6" fmla="*/ 30376 w 99183"/>
              <a:gd name="connsiteY6" fmla="*/ 219874 h 224137"/>
              <a:gd name="connsiteX7" fmla="*/ 14839 w 99183"/>
              <a:gd name="connsiteY7" fmla="*/ 170804 h 22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83" h="224137">
                <a:moveTo>
                  <a:pt x="14839" y="170874"/>
                </a:moveTo>
                <a:cubicBezTo>
                  <a:pt x="22432" y="141207"/>
                  <a:pt x="23205" y="110485"/>
                  <a:pt x="3802" y="77373"/>
                </a:cubicBezTo>
                <a:cubicBezTo>
                  <a:pt x="-8219" y="56845"/>
                  <a:pt x="11113" y="30271"/>
                  <a:pt x="22362" y="8407"/>
                </a:cubicBezTo>
                <a:cubicBezTo>
                  <a:pt x="27705" y="-1927"/>
                  <a:pt x="38180" y="-2349"/>
                  <a:pt x="45772" y="5033"/>
                </a:cubicBezTo>
                <a:cubicBezTo>
                  <a:pt x="63488" y="22186"/>
                  <a:pt x="81837" y="39129"/>
                  <a:pt x="96249" y="58884"/>
                </a:cubicBezTo>
                <a:cubicBezTo>
                  <a:pt x="107637" y="74491"/>
                  <a:pt x="83173" y="202369"/>
                  <a:pt x="69183" y="214953"/>
                </a:cubicBezTo>
                <a:cubicBezTo>
                  <a:pt x="57583" y="225428"/>
                  <a:pt x="43593" y="226764"/>
                  <a:pt x="30376" y="219874"/>
                </a:cubicBezTo>
                <a:cubicBezTo>
                  <a:pt x="11887" y="210243"/>
                  <a:pt x="13926" y="192035"/>
                  <a:pt x="14839" y="170804"/>
                </a:cubicBezTo>
                <a:close/>
              </a:path>
            </a:pathLst>
          </a:custGeom>
          <a:solidFill>
            <a:srgbClr val="7BC6E1"/>
          </a:solidFill>
          <a:ln w="7019" cap="flat">
            <a:noFill/>
            <a:prstDash val="solid"/>
            <a:miter/>
          </a:ln>
        </p:spPr>
        <p:txBody>
          <a:bodyPr rtlCol="0" anchor="ctr"/>
          <a:lstStyle/>
          <a:p>
            <a:endParaRPr lang="LID4096"/>
          </a:p>
        </p:txBody>
      </p:sp>
      <p:sp>
        <p:nvSpPr>
          <p:cNvPr id="239" name="Forma libre: forma 238">
            <a:extLst>
              <a:ext uri="{FF2B5EF4-FFF2-40B4-BE49-F238E27FC236}">
                <a16:creationId xmlns:a16="http://schemas.microsoft.com/office/drawing/2014/main" id="{25A4DFEE-CEFF-438E-B1B9-5399313E1B69}"/>
              </a:ext>
            </a:extLst>
          </p:cNvPr>
          <p:cNvSpPr/>
          <p:nvPr/>
        </p:nvSpPr>
        <p:spPr>
          <a:xfrm>
            <a:off x="9813299" y="3934943"/>
            <a:ext cx="192157" cy="131392"/>
          </a:xfrm>
          <a:custGeom>
            <a:avLst/>
            <a:gdLst>
              <a:gd name="connsiteX0" fmla="*/ 43337 w 192157"/>
              <a:gd name="connsiteY0" fmla="*/ 131051 h 131392"/>
              <a:gd name="connsiteX1" fmla="*/ 1297 w 192157"/>
              <a:gd name="connsiteY1" fmla="*/ 105462 h 131392"/>
              <a:gd name="connsiteX2" fmla="*/ 22317 w 192157"/>
              <a:gd name="connsiteY2" fmla="*/ 64124 h 131392"/>
              <a:gd name="connsiteX3" fmla="*/ 120810 w 192157"/>
              <a:gd name="connsiteY3" fmla="*/ 4298 h 131392"/>
              <a:gd name="connsiteX4" fmla="*/ 144501 w 192157"/>
              <a:gd name="connsiteY4" fmla="*/ 9500 h 131392"/>
              <a:gd name="connsiteX5" fmla="*/ 192025 w 192157"/>
              <a:gd name="connsiteY5" fmla="*/ 73474 h 131392"/>
              <a:gd name="connsiteX6" fmla="*/ 162428 w 192157"/>
              <a:gd name="connsiteY6" fmla="*/ 105391 h 131392"/>
              <a:gd name="connsiteX7" fmla="*/ 43267 w 192157"/>
              <a:gd name="connsiteY7" fmla="*/ 131051 h 13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157" h="131392">
                <a:moveTo>
                  <a:pt x="43337" y="131051"/>
                </a:moveTo>
                <a:cubicBezTo>
                  <a:pt x="19575" y="133231"/>
                  <a:pt x="5867" y="125005"/>
                  <a:pt x="1297" y="105462"/>
                </a:cubicBezTo>
                <a:cubicBezTo>
                  <a:pt x="-3132" y="86480"/>
                  <a:pt x="3758" y="72771"/>
                  <a:pt x="22317" y="64124"/>
                </a:cubicBezTo>
                <a:cubicBezTo>
                  <a:pt x="57117" y="47955"/>
                  <a:pt x="103797" y="52103"/>
                  <a:pt x="120810" y="4298"/>
                </a:cubicBezTo>
                <a:cubicBezTo>
                  <a:pt x="124255" y="-5404"/>
                  <a:pt x="138244" y="3524"/>
                  <a:pt x="144501" y="9500"/>
                </a:cubicBezTo>
                <a:cubicBezTo>
                  <a:pt x="163905" y="28060"/>
                  <a:pt x="194416" y="39519"/>
                  <a:pt x="192025" y="73474"/>
                </a:cubicBezTo>
                <a:cubicBezTo>
                  <a:pt x="190830" y="90487"/>
                  <a:pt x="179230" y="101665"/>
                  <a:pt x="162428" y="105391"/>
                </a:cubicBezTo>
                <a:cubicBezTo>
                  <a:pt x="121513" y="114531"/>
                  <a:pt x="80527" y="123107"/>
                  <a:pt x="43267" y="131051"/>
                </a:cubicBezTo>
                <a:close/>
              </a:path>
            </a:pathLst>
          </a:custGeom>
          <a:solidFill>
            <a:srgbClr val="7BC6E1"/>
          </a:solidFill>
          <a:ln w="7019" cap="flat">
            <a:noFill/>
            <a:prstDash val="solid"/>
            <a:miter/>
          </a:ln>
        </p:spPr>
        <p:txBody>
          <a:bodyPr rtlCol="0" anchor="ctr"/>
          <a:lstStyle/>
          <a:p>
            <a:endParaRPr lang="LID4096"/>
          </a:p>
        </p:txBody>
      </p:sp>
      <p:sp>
        <p:nvSpPr>
          <p:cNvPr id="240" name="Forma libre: forma 239">
            <a:extLst>
              <a:ext uri="{FF2B5EF4-FFF2-40B4-BE49-F238E27FC236}">
                <a16:creationId xmlns:a16="http://schemas.microsoft.com/office/drawing/2014/main" id="{BB1DD57A-3B42-42A2-AA4B-1997138C15DC}"/>
              </a:ext>
            </a:extLst>
          </p:cNvPr>
          <p:cNvSpPr/>
          <p:nvPr/>
        </p:nvSpPr>
        <p:spPr>
          <a:xfrm>
            <a:off x="10869726" y="5858174"/>
            <a:ext cx="134266" cy="136963"/>
          </a:xfrm>
          <a:custGeom>
            <a:avLst/>
            <a:gdLst>
              <a:gd name="connsiteX0" fmla="*/ 96128 w 134266"/>
              <a:gd name="connsiteY0" fmla="*/ 131481 h 136963"/>
              <a:gd name="connsiteX1" fmla="*/ 10219 w 134266"/>
              <a:gd name="connsiteY1" fmla="*/ 110953 h 136963"/>
              <a:gd name="connsiteX2" fmla="*/ 377 w 134266"/>
              <a:gd name="connsiteY2" fmla="*/ 61742 h 136963"/>
              <a:gd name="connsiteX3" fmla="*/ 45792 w 134266"/>
              <a:gd name="connsiteY3" fmla="*/ 3743 h 136963"/>
              <a:gd name="connsiteX4" fmla="*/ 119257 w 134266"/>
              <a:gd name="connsiteY4" fmla="*/ 28067 h 136963"/>
              <a:gd name="connsiteX5" fmla="*/ 124248 w 134266"/>
              <a:gd name="connsiteY5" fmla="*/ 101462 h 136963"/>
              <a:gd name="connsiteX6" fmla="*/ 96058 w 134266"/>
              <a:gd name="connsiteY6" fmla="*/ 131481 h 1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66" h="136963">
                <a:moveTo>
                  <a:pt x="96128" y="131481"/>
                </a:moveTo>
                <a:cubicBezTo>
                  <a:pt x="63508" y="141394"/>
                  <a:pt x="33630" y="139706"/>
                  <a:pt x="10219" y="110953"/>
                </a:cubicBezTo>
                <a:cubicBezTo>
                  <a:pt x="3189" y="95276"/>
                  <a:pt x="-1380" y="79177"/>
                  <a:pt x="377" y="61742"/>
                </a:cubicBezTo>
                <a:cubicBezTo>
                  <a:pt x="3330" y="32848"/>
                  <a:pt x="18093" y="12953"/>
                  <a:pt x="45792" y="3743"/>
                </a:cubicBezTo>
                <a:cubicBezTo>
                  <a:pt x="76022" y="-6239"/>
                  <a:pt x="100838" y="4376"/>
                  <a:pt x="119257" y="28067"/>
                </a:cubicBezTo>
                <a:cubicBezTo>
                  <a:pt x="136762" y="50564"/>
                  <a:pt x="139645" y="76576"/>
                  <a:pt x="124248" y="101462"/>
                </a:cubicBezTo>
                <a:cubicBezTo>
                  <a:pt x="117148" y="112921"/>
                  <a:pt x="105618" y="121569"/>
                  <a:pt x="96058" y="131481"/>
                </a:cubicBezTo>
                <a:close/>
              </a:path>
            </a:pathLst>
          </a:custGeom>
          <a:solidFill>
            <a:srgbClr val="7BC6E1"/>
          </a:solidFill>
          <a:ln w="7019" cap="flat">
            <a:noFill/>
            <a:prstDash val="solid"/>
            <a:miter/>
          </a:ln>
        </p:spPr>
        <p:txBody>
          <a:bodyPr rtlCol="0" anchor="ctr"/>
          <a:lstStyle/>
          <a:p>
            <a:endParaRPr lang="LID4096"/>
          </a:p>
        </p:txBody>
      </p:sp>
      <p:sp>
        <p:nvSpPr>
          <p:cNvPr id="241" name="Forma libre: forma 240">
            <a:extLst>
              <a:ext uri="{FF2B5EF4-FFF2-40B4-BE49-F238E27FC236}">
                <a16:creationId xmlns:a16="http://schemas.microsoft.com/office/drawing/2014/main" id="{02BC5003-5938-4C7E-A5C1-A3B945E49FFA}"/>
              </a:ext>
            </a:extLst>
          </p:cNvPr>
          <p:cNvSpPr/>
          <p:nvPr/>
        </p:nvSpPr>
        <p:spPr>
          <a:xfrm>
            <a:off x="7407659" y="5883710"/>
            <a:ext cx="134733" cy="133655"/>
          </a:xfrm>
          <a:custGeom>
            <a:avLst/>
            <a:gdLst>
              <a:gd name="connsiteX0" fmla="*/ 66740 w 134733"/>
              <a:gd name="connsiteY0" fmla="*/ 70 h 133655"/>
              <a:gd name="connsiteX1" fmla="*/ 134721 w 134733"/>
              <a:gd name="connsiteY1" fmla="*/ 66576 h 133655"/>
              <a:gd name="connsiteX2" fmla="*/ 66037 w 134733"/>
              <a:gd name="connsiteY2" fmla="*/ 133643 h 133655"/>
              <a:gd name="connsiteX3" fmla="*/ 24 w 134733"/>
              <a:gd name="connsiteY3" fmla="*/ 63201 h 133655"/>
              <a:gd name="connsiteX4" fmla="*/ 66740 w 134733"/>
              <a:gd name="connsiteY4" fmla="*/ 0 h 13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33" h="133655">
                <a:moveTo>
                  <a:pt x="66740" y="70"/>
                </a:moveTo>
                <a:cubicBezTo>
                  <a:pt x="106882" y="-140"/>
                  <a:pt x="135424" y="27769"/>
                  <a:pt x="134721" y="66576"/>
                </a:cubicBezTo>
                <a:cubicBezTo>
                  <a:pt x="134089" y="105734"/>
                  <a:pt x="104773" y="134346"/>
                  <a:pt x="66037" y="133643"/>
                </a:cubicBezTo>
                <a:cubicBezTo>
                  <a:pt x="29058" y="132940"/>
                  <a:pt x="-961" y="101023"/>
                  <a:pt x="24" y="63201"/>
                </a:cubicBezTo>
                <a:cubicBezTo>
                  <a:pt x="937" y="26645"/>
                  <a:pt x="28777" y="211"/>
                  <a:pt x="66740" y="0"/>
                </a:cubicBezTo>
                <a:close/>
              </a:path>
            </a:pathLst>
          </a:custGeom>
          <a:solidFill>
            <a:srgbClr val="7BC6E1"/>
          </a:solidFill>
          <a:ln w="7019" cap="flat">
            <a:noFill/>
            <a:prstDash val="solid"/>
            <a:miter/>
          </a:ln>
        </p:spPr>
        <p:txBody>
          <a:bodyPr rtlCol="0" anchor="ctr"/>
          <a:lstStyle/>
          <a:p>
            <a:endParaRPr lang="LID4096"/>
          </a:p>
        </p:txBody>
      </p:sp>
      <p:sp>
        <p:nvSpPr>
          <p:cNvPr id="242" name="Forma libre: forma 241">
            <a:extLst>
              <a:ext uri="{FF2B5EF4-FFF2-40B4-BE49-F238E27FC236}">
                <a16:creationId xmlns:a16="http://schemas.microsoft.com/office/drawing/2014/main" id="{E981BC8C-C5A1-4AF2-A435-8645888A57CE}"/>
              </a:ext>
            </a:extLst>
          </p:cNvPr>
          <p:cNvSpPr/>
          <p:nvPr/>
        </p:nvSpPr>
        <p:spPr>
          <a:xfrm>
            <a:off x="6521518" y="3906684"/>
            <a:ext cx="190562" cy="123383"/>
          </a:xfrm>
          <a:custGeom>
            <a:avLst/>
            <a:gdLst>
              <a:gd name="connsiteX0" fmla="*/ 43953 w 190562"/>
              <a:gd name="connsiteY0" fmla="*/ 123245 h 123383"/>
              <a:gd name="connsiteX1" fmla="*/ 1702 w 190562"/>
              <a:gd name="connsiteY1" fmla="*/ 100678 h 123383"/>
              <a:gd name="connsiteX2" fmla="*/ 18996 w 190562"/>
              <a:gd name="connsiteY2" fmla="*/ 62294 h 123383"/>
              <a:gd name="connsiteX3" fmla="*/ 125222 w 190562"/>
              <a:gd name="connsiteY3" fmla="*/ 3662 h 123383"/>
              <a:gd name="connsiteX4" fmla="*/ 184415 w 190562"/>
              <a:gd name="connsiteY4" fmla="*/ 48515 h 123383"/>
              <a:gd name="connsiteX5" fmla="*/ 163747 w 190562"/>
              <a:gd name="connsiteY5" fmla="*/ 95476 h 123383"/>
              <a:gd name="connsiteX6" fmla="*/ 43953 w 190562"/>
              <a:gd name="connsiteY6" fmla="*/ 123316 h 12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62" h="123383">
                <a:moveTo>
                  <a:pt x="43953" y="123245"/>
                </a:moveTo>
                <a:cubicBezTo>
                  <a:pt x="19910" y="124440"/>
                  <a:pt x="6834" y="117973"/>
                  <a:pt x="1702" y="100678"/>
                </a:cubicBezTo>
                <a:cubicBezTo>
                  <a:pt x="-3430" y="83455"/>
                  <a:pt x="3248" y="70730"/>
                  <a:pt x="18996" y="62294"/>
                </a:cubicBezTo>
                <a:cubicBezTo>
                  <a:pt x="54147" y="43383"/>
                  <a:pt x="95835" y="41977"/>
                  <a:pt x="125222" y="3662"/>
                </a:cubicBezTo>
                <a:cubicBezTo>
                  <a:pt x="137524" y="-12366"/>
                  <a:pt x="169019" y="28198"/>
                  <a:pt x="184415" y="48515"/>
                </a:cubicBezTo>
                <a:cubicBezTo>
                  <a:pt x="199179" y="67988"/>
                  <a:pt x="185400" y="89219"/>
                  <a:pt x="163747" y="95476"/>
                </a:cubicBezTo>
                <a:cubicBezTo>
                  <a:pt x="122339" y="107427"/>
                  <a:pt x="79666" y="115231"/>
                  <a:pt x="43953" y="123316"/>
                </a:cubicBezTo>
                <a:close/>
              </a:path>
            </a:pathLst>
          </a:custGeom>
          <a:solidFill>
            <a:srgbClr val="7BC6E1"/>
          </a:solidFill>
          <a:ln w="7019" cap="flat">
            <a:noFill/>
            <a:prstDash val="solid"/>
            <a:miter/>
          </a:ln>
        </p:spPr>
        <p:txBody>
          <a:bodyPr rtlCol="0" anchor="ctr"/>
          <a:lstStyle/>
          <a:p>
            <a:endParaRPr lang="LID4096"/>
          </a:p>
        </p:txBody>
      </p:sp>
      <p:sp>
        <p:nvSpPr>
          <p:cNvPr id="243" name="Forma libre: forma 242">
            <a:extLst>
              <a:ext uri="{FF2B5EF4-FFF2-40B4-BE49-F238E27FC236}">
                <a16:creationId xmlns:a16="http://schemas.microsoft.com/office/drawing/2014/main" id="{2DC529FA-BA41-4E2F-914E-F103D42534D5}"/>
              </a:ext>
            </a:extLst>
          </p:cNvPr>
          <p:cNvSpPr/>
          <p:nvPr/>
        </p:nvSpPr>
        <p:spPr>
          <a:xfrm>
            <a:off x="9705241" y="4679770"/>
            <a:ext cx="132153" cy="127276"/>
          </a:xfrm>
          <a:custGeom>
            <a:avLst/>
            <a:gdLst>
              <a:gd name="connsiteX0" fmla="*/ 68229 w 132153"/>
              <a:gd name="connsiteY0" fmla="*/ 27 h 127276"/>
              <a:gd name="connsiteX1" fmla="*/ 132062 w 132153"/>
              <a:gd name="connsiteY1" fmla="*/ 65126 h 127276"/>
              <a:gd name="connsiteX2" fmla="*/ 63729 w 132153"/>
              <a:gd name="connsiteY2" fmla="*/ 127273 h 127276"/>
              <a:gd name="connsiteX3" fmla="*/ 36 w 132153"/>
              <a:gd name="connsiteY3" fmla="*/ 61330 h 127276"/>
              <a:gd name="connsiteX4" fmla="*/ 68158 w 132153"/>
              <a:gd name="connsiteY4" fmla="*/ 27 h 12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3" h="127276">
                <a:moveTo>
                  <a:pt x="68229" y="27"/>
                </a:moveTo>
                <a:cubicBezTo>
                  <a:pt x="106051" y="941"/>
                  <a:pt x="133960" y="29413"/>
                  <a:pt x="132062" y="65126"/>
                </a:cubicBezTo>
                <a:cubicBezTo>
                  <a:pt x="130164" y="101332"/>
                  <a:pt x="101340" y="127624"/>
                  <a:pt x="63729" y="127273"/>
                </a:cubicBezTo>
                <a:cubicBezTo>
                  <a:pt x="27454" y="126991"/>
                  <a:pt x="-1159" y="97324"/>
                  <a:pt x="36" y="61330"/>
                </a:cubicBezTo>
                <a:cubicBezTo>
                  <a:pt x="1231" y="25125"/>
                  <a:pt x="30195" y="-957"/>
                  <a:pt x="68158" y="27"/>
                </a:cubicBezTo>
                <a:close/>
              </a:path>
            </a:pathLst>
          </a:custGeom>
          <a:solidFill>
            <a:srgbClr val="7BC6E1"/>
          </a:solidFill>
          <a:ln w="7019" cap="flat">
            <a:noFill/>
            <a:prstDash val="solid"/>
            <a:miter/>
          </a:ln>
        </p:spPr>
        <p:txBody>
          <a:bodyPr rtlCol="0" anchor="ctr"/>
          <a:lstStyle/>
          <a:p>
            <a:endParaRPr lang="LID4096"/>
          </a:p>
        </p:txBody>
      </p:sp>
      <p:sp>
        <p:nvSpPr>
          <p:cNvPr id="244" name="Forma libre: forma 243">
            <a:extLst>
              <a:ext uri="{FF2B5EF4-FFF2-40B4-BE49-F238E27FC236}">
                <a16:creationId xmlns:a16="http://schemas.microsoft.com/office/drawing/2014/main" id="{3C4FA7F1-6F7B-44D4-BFDF-AA358834E053}"/>
              </a:ext>
            </a:extLst>
          </p:cNvPr>
          <p:cNvSpPr/>
          <p:nvPr/>
        </p:nvSpPr>
        <p:spPr>
          <a:xfrm>
            <a:off x="11069472" y="5029518"/>
            <a:ext cx="120515" cy="134005"/>
          </a:xfrm>
          <a:custGeom>
            <a:avLst/>
            <a:gdLst>
              <a:gd name="connsiteX0" fmla="*/ 120503 w 120515"/>
              <a:gd name="connsiteY0" fmla="*/ 70401 h 134005"/>
              <a:gd name="connsiteX1" fmla="*/ 54349 w 120515"/>
              <a:gd name="connsiteY1" fmla="*/ 133953 h 134005"/>
              <a:gd name="connsiteX2" fmla="*/ 6 w 120515"/>
              <a:gd name="connsiteY2" fmla="*/ 84320 h 134005"/>
              <a:gd name="connsiteX3" fmla="*/ 52380 w 120515"/>
              <a:gd name="connsiteY3" fmla="*/ 99 h 134005"/>
              <a:gd name="connsiteX4" fmla="*/ 120503 w 120515"/>
              <a:gd name="connsiteY4" fmla="*/ 70401 h 134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5" h="134005">
                <a:moveTo>
                  <a:pt x="120503" y="70401"/>
                </a:moveTo>
                <a:cubicBezTo>
                  <a:pt x="119659" y="105762"/>
                  <a:pt x="89640" y="135429"/>
                  <a:pt x="54349" y="133953"/>
                </a:cubicBezTo>
                <a:cubicBezTo>
                  <a:pt x="23135" y="132617"/>
                  <a:pt x="287" y="119963"/>
                  <a:pt x="6" y="84320"/>
                </a:cubicBezTo>
                <a:cubicBezTo>
                  <a:pt x="-416" y="34195"/>
                  <a:pt x="22432" y="-2151"/>
                  <a:pt x="52380" y="99"/>
                </a:cubicBezTo>
                <a:cubicBezTo>
                  <a:pt x="88164" y="2770"/>
                  <a:pt x="121276" y="36937"/>
                  <a:pt x="120503" y="70401"/>
                </a:cubicBezTo>
                <a:close/>
              </a:path>
            </a:pathLst>
          </a:custGeom>
          <a:solidFill>
            <a:srgbClr val="7BC6E1"/>
          </a:solidFill>
          <a:ln w="7019" cap="flat">
            <a:noFill/>
            <a:prstDash val="solid"/>
            <a:miter/>
          </a:ln>
        </p:spPr>
        <p:txBody>
          <a:bodyPr rtlCol="0" anchor="ctr"/>
          <a:lstStyle/>
          <a:p>
            <a:endParaRPr lang="LID4096"/>
          </a:p>
        </p:txBody>
      </p:sp>
      <p:sp>
        <p:nvSpPr>
          <p:cNvPr id="245" name="Forma libre: forma 244">
            <a:extLst>
              <a:ext uri="{FF2B5EF4-FFF2-40B4-BE49-F238E27FC236}">
                <a16:creationId xmlns:a16="http://schemas.microsoft.com/office/drawing/2014/main" id="{C481CFD9-1E01-47D4-A98F-B78FE62E19CD}"/>
              </a:ext>
            </a:extLst>
          </p:cNvPr>
          <p:cNvSpPr/>
          <p:nvPr/>
        </p:nvSpPr>
        <p:spPr>
          <a:xfrm>
            <a:off x="11347526" y="5027737"/>
            <a:ext cx="119191" cy="136832"/>
          </a:xfrm>
          <a:custGeom>
            <a:avLst/>
            <a:gdLst>
              <a:gd name="connsiteX0" fmla="*/ 94057 w 119191"/>
              <a:gd name="connsiteY0" fmla="*/ 333 h 136832"/>
              <a:gd name="connsiteX1" fmla="*/ 117046 w 119191"/>
              <a:gd name="connsiteY1" fmla="*/ 65503 h 136832"/>
              <a:gd name="connsiteX2" fmla="*/ 91175 w 119191"/>
              <a:gd name="connsiteY2" fmla="*/ 132008 h 136832"/>
              <a:gd name="connsiteX3" fmla="*/ 12719 w 119191"/>
              <a:gd name="connsiteY3" fmla="*/ 108668 h 136832"/>
              <a:gd name="connsiteX4" fmla="*/ 18765 w 119191"/>
              <a:gd name="connsiteY4" fmla="*/ 27821 h 136832"/>
              <a:gd name="connsiteX5" fmla="*/ 94620 w 119191"/>
              <a:gd name="connsiteY5" fmla="*/ 755 h 136832"/>
              <a:gd name="connsiteX6" fmla="*/ 94128 w 119191"/>
              <a:gd name="connsiteY6" fmla="*/ 333 h 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91" h="136832">
                <a:moveTo>
                  <a:pt x="94057" y="333"/>
                </a:moveTo>
                <a:cubicBezTo>
                  <a:pt x="106712" y="20299"/>
                  <a:pt x="113531" y="42092"/>
                  <a:pt x="117046" y="65503"/>
                </a:cubicBezTo>
                <a:cubicBezTo>
                  <a:pt x="121194" y="93342"/>
                  <a:pt x="122389" y="121463"/>
                  <a:pt x="91175" y="132008"/>
                </a:cubicBezTo>
                <a:cubicBezTo>
                  <a:pt x="62000" y="141850"/>
                  <a:pt x="32052" y="137843"/>
                  <a:pt x="12719" y="108668"/>
                </a:cubicBezTo>
                <a:cubicBezTo>
                  <a:pt x="-5911" y="80618"/>
                  <a:pt x="-4224" y="52356"/>
                  <a:pt x="18765" y="27821"/>
                </a:cubicBezTo>
                <a:cubicBezTo>
                  <a:pt x="38871" y="6379"/>
                  <a:pt x="64812" y="-2830"/>
                  <a:pt x="94620" y="755"/>
                </a:cubicBezTo>
                <a:cubicBezTo>
                  <a:pt x="94620" y="755"/>
                  <a:pt x="94128" y="333"/>
                  <a:pt x="94128" y="333"/>
                </a:cubicBezTo>
                <a:close/>
              </a:path>
            </a:pathLst>
          </a:custGeom>
          <a:solidFill>
            <a:srgbClr val="7BC6E1"/>
          </a:solidFill>
          <a:ln w="7019" cap="flat">
            <a:noFill/>
            <a:prstDash val="solid"/>
            <a:miter/>
          </a:ln>
        </p:spPr>
        <p:txBody>
          <a:bodyPr rtlCol="0" anchor="ctr"/>
          <a:lstStyle/>
          <a:p>
            <a:endParaRPr lang="LID4096"/>
          </a:p>
        </p:txBody>
      </p:sp>
      <p:sp>
        <p:nvSpPr>
          <p:cNvPr id="246" name="Forma libre: forma 245">
            <a:extLst>
              <a:ext uri="{FF2B5EF4-FFF2-40B4-BE49-F238E27FC236}">
                <a16:creationId xmlns:a16="http://schemas.microsoft.com/office/drawing/2014/main" id="{D3C1E68D-99BA-473E-B909-9C1F37A7F7BF}"/>
              </a:ext>
            </a:extLst>
          </p:cNvPr>
          <p:cNvSpPr/>
          <p:nvPr/>
        </p:nvSpPr>
        <p:spPr>
          <a:xfrm>
            <a:off x="6389514" y="2729522"/>
            <a:ext cx="139783" cy="129350"/>
          </a:xfrm>
          <a:custGeom>
            <a:avLst/>
            <a:gdLst>
              <a:gd name="connsiteX0" fmla="*/ 139681 w 139783"/>
              <a:gd name="connsiteY0" fmla="*/ 60780 h 129350"/>
              <a:gd name="connsiteX1" fmla="*/ 128855 w 139783"/>
              <a:gd name="connsiteY1" fmla="*/ 79902 h 129350"/>
              <a:gd name="connsiteX2" fmla="*/ 62912 w 139783"/>
              <a:gd name="connsiteY2" fmla="*/ 123419 h 129350"/>
              <a:gd name="connsiteX3" fmla="*/ 11802 w 139783"/>
              <a:gd name="connsiteY3" fmla="*/ 115334 h 129350"/>
              <a:gd name="connsiteX4" fmla="*/ 7022 w 139783"/>
              <a:gd name="connsiteY4" fmla="*/ 63663 h 129350"/>
              <a:gd name="connsiteX5" fmla="*/ 68958 w 139783"/>
              <a:gd name="connsiteY5" fmla="*/ 1305 h 129350"/>
              <a:gd name="connsiteX6" fmla="*/ 139681 w 139783"/>
              <a:gd name="connsiteY6" fmla="*/ 60780 h 1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83" h="129350">
                <a:moveTo>
                  <a:pt x="139681" y="60780"/>
                </a:moveTo>
                <a:cubicBezTo>
                  <a:pt x="140595" y="69709"/>
                  <a:pt x="135252" y="75544"/>
                  <a:pt x="128855" y="79902"/>
                </a:cubicBezTo>
                <a:cubicBezTo>
                  <a:pt x="107131" y="94806"/>
                  <a:pt x="85830" y="110624"/>
                  <a:pt x="62912" y="123419"/>
                </a:cubicBezTo>
                <a:cubicBezTo>
                  <a:pt x="45336" y="133191"/>
                  <a:pt x="26285" y="131152"/>
                  <a:pt x="11802" y="115334"/>
                </a:cubicBezTo>
                <a:cubicBezTo>
                  <a:pt x="-2398" y="99728"/>
                  <a:pt x="-3523" y="81308"/>
                  <a:pt x="7022" y="63663"/>
                </a:cubicBezTo>
                <a:cubicBezTo>
                  <a:pt x="22348" y="37932"/>
                  <a:pt x="45477" y="18951"/>
                  <a:pt x="68958" y="1305"/>
                </a:cubicBezTo>
                <a:cubicBezTo>
                  <a:pt x="82034" y="-8537"/>
                  <a:pt x="138486" y="39831"/>
                  <a:pt x="139681" y="60780"/>
                </a:cubicBezTo>
                <a:close/>
              </a:path>
            </a:pathLst>
          </a:custGeom>
          <a:solidFill>
            <a:srgbClr val="7BC6E1"/>
          </a:solidFill>
          <a:ln w="7019" cap="flat">
            <a:noFill/>
            <a:prstDash val="solid"/>
            <a:miter/>
          </a:ln>
        </p:spPr>
        <p:txBody>
          <a:bodyPr rtlCol="0" anchor="ctr"/>
          <a:lstStyle/>
          <a:p>
            <a:endParaRPr lang="LID4096"/>
          </a:p>
        </p:txBody>
      </p:sp>
      <p:sp>
        <p:nvSpPr>
          <p:cNvPr id="247" name="Forma libre: forma 246">
            <a:extLst>
              <a:ext uri="{FF2B5EF4-FFF2-40B4-BE49-F238E27FC236}">
                <a16:creationId xmlns:a16="http://schemas.microsoft.com/office/drawing/2014/main" id="{DBA038D3-11CE-4275-8317-D400F5204356}"/>
              </a:ext>
            </a:extLst>
          </p:cNvPr>
          <p:cNvSpPr/>
          <p:nvPr/>
        </p:nvSpPr>
        <p:spPr>
          <a:xfrm>
            <a:off x="8591460" y="2776294"/>
            <a:ext cx="189211" cy="117244"/>
          </a:xfrm>
          <a:custGeom>
            <a:avLst/>
            <a:gdLst>
              <a:gd name="connsiteX0" fmla="*/ 68855 w 189211"/>
              <a:gd name="connsiteY0" fmla="*/ 11689 h 117244"/>
              <a:gd name="connsiteX1" fmla="*/ 127627 w 189211"/>
              <a:gd name="connsiteY1" fmla="*/ 24906 h 117244"/>
              <a:gd name="connsiteX2" fmla="*/ 189211 w 189211"/>
              <a:gd name="connsiteY2" fmla="*/ 33764 h 117244"/>
              <a:gd name="connsiteX3" fmla="*/ 142250 w 189211"/>
              <a:gd name="connsiteY3" fmla="*/ 59987 h 117244"/>
              <a:gd name="connsiteX4" fmla="*/ 83689 w 189211"/>
              <a:gd name="connsiteY4" fmla="*/ 94294 h 117244"/>
              <a:gd name="connsiteX5" fmla="*/ 22737 w 189211"/>
              <a:gd name="connsiteY5" fmla="*/ 104066 h 117244"/>
              <a:gd name="connsiteX6" fmla="*/ 9239 w 189211"/>
              <a:gd name="connsiteY6" fmla="*/ 24836 h 117244"/>
              <a:gd name="connsiteX7" fmla="*/ 69277 w 189211"/>
              <a:gd name="connsiteY7" fmla="*/ 12111 h 117244"/>
              <a:gd name="connsiteX8" fmla="*/ 68855 w 189211"/>
              <a:gd name="connsiteY8" fmla="*/ 11689 h 11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11" h="117244">
                <a:moveTo>
                  <a:pt x="68855" y="11689"/>
                </a:moveTo>
                <a:cubicBezTo>
                  <a:pt x="84462" y="33483"/>
                  <a:pt x="107169" y="30811"/>
                  <a:pt x="127627" y="24906"/>
                </a:cubicBezTo>
                <a:cubicBezTo>
                  <a:pt x="150475" y="18368"/>
                  <a:pt x="169456" y="21461"/>
                  <a:pt x="189211" y="33764"/>
                </a:cubicBezTo>
                <a:cubicBezTo>
                  <a:pt x="180072" y="56753"/>
                  <a:pt x="157786" y="52534"/>
                  <a:pt x="142250" y="59987"/>
                </a:cubicBezTo>
                <a:cubicBezTo>
                  <a:pt x="121581" y="69829"/>
                  <a:pt x="96624" y="72781"/>
                  <a:pt x="83689" y="94294"/>
                </a:cubicBezTo>
                <a:cubicBezTo>
                  <a:pt x="66605" y="122625"/>
                  <a:pt x="45515" y="123328"/>
                  <a:pt x="22737" y="104066"/>
                </a:cubicBezTo>
                <a:cubicBezTo>
                  <a:pt x="-3063" y="82131"/>
                  <a:pt x="-5946" y="54222"/>
                  <a:pt x="9239" y="24836"/>
                </a:cubicBezTo>
                <a:cubicBezTo>
                  <a:pt x="23721" y="-3215"/>
                  <a:pt x="44179" y="-7573"/>
                  <a:pt x="69277" y="12111"/>
                </a:cubicBezTo>
                <a:lnTo>
                  <a:pt x="68855" y="11689"/>
                </a:lnTo>
                <a:close/>
              </a:path>
            </a:pathLst>
          </a:custGeom>
          <a:solidFill>
            <a:srgbClr val="7BC6E1"/>
          </a:solidFill>
          <a:ln w="7019" cap="flat">
            <a:noFill/>
            <a:prstDash val="solid"/>
            <a:miter/>
          </a:ln>
        </p:spPr>
        <p:txBody>
          <a:bodyPr rtlCol="0" anchor="ctr"/>
          <a:lstStyle/>
          <a:p>
            <a:endParaRPr lang="LID4096"/>
          </a:p>
        </p:txBody>
      </p:sp>
      <p:sp>
        <p:nvSpPr>
          <p:cNvPr id="248" name="Forma libre: forma 247">
            <a:extLst>
              <a:ext uri="{FF2B5EF4-FFF2-40B4-BE49-F238E27FC236}">
                <a16:creationId xmlns:a16="http://schemas.microsoft.com/office/drawing/2014/main" id="{2EF60ABD-0147-442D-902A-E184001E9BDC}"/>
              </a:ext>
            </a:extLst>
          </p:cNvPr>
          <p:cNvSpPr/>
          <p:nvPr/>
        </p:nvSpPr>
        <p:spPr>
          <a:xfrm>
            <a:off x="8985277" y="6083028"/>
            <a:ext cx="65725" cy="220506"/>
          </a:xfrm>
          <a:custGeom>
            <a:avLst/>
            <a:gdLst>
              <a:gd name="connsiteX0" fmla="*/ 1588 w 65725"/>
              <a:gd name="connsiteY0" fmla="*/ 114719 h 220506"/>
              <a:gd name="connsiteX1" fmla="*/ 2221 w 65725"/>
              <a:gd name="connsiteY1" fmla="*/ 31061 h 220506"/>
              <a:gd name="connsiteX2" fmla="*/ 37442 w 65725"/>
              <a:gd name="connsiteY2" fmla="*/ 128 h 220506"/>
              <a:gd name="connsiteX3" fmla="*/ 50729 w 65725"/>
              <a:gd name="connsiteY3" fmla="*/ 34716 h 220506"/>
              <a:gd name="connsiteX4" fmla="*/ 63313 w 65725"/>
              <a:gd name="connsiteY4" fmla="*/ 187270 h 220506"/>
              <a:gd name="connsiteX5" fmla="*/ 39481 w 65725"/>
              <a:gd name="connsiteY5" fmla="*/ 220031 h 220506"/>
              <a:gd name="connsiteX6" fmla="*/ 323 w 65725"/>
              <a:gd name="connsiteY6" fmla="*/ 193879 h 220506"/>
              <a:gd name="connsiteX7" fmla="*/ 182 w 65725"/>
              <a:gd name="connsiteY7" fmla="*/ 114719 h 220506"/>
              <a:gd name="connsiteX8" fmla="*/ 1588 w 65725"/>
              <a:gd name="connsiteY8" fmla="*/ 114719 h 2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25" h="220506">
                <a:moveTo>
                  <a:pt x="1588" y="114719"/>
                </a:moveTo>
                <a:cubicBezTo>
                  <a:pt x="1588" y="86810"/>
                  <a:pt x="-310" y="58689"/>
                  <a:pt x="2221" y="31061"/>
                </a:cubicBezTo>
                <a:cubicBezTo>
                  <a:pt x="3979" y="12431"/>
                  <a:pt x="19515" y="-1489"/>
                  <a:pt x="37442" y="128"/>
                </a:cubicBezTo>
                <a:cubicBezTo>
                  <a:pt x="56353" y="1885"/>
                  <a:pt x="50589" y="21921"/>
                  <a:pt x="50729" y="34716"/>
                </a:cubicBezTo>
                <a:cubicBezTo>
                  <a:pt x="51432" y="85896"/>
                  <a:pt x="47706" y="137427"/>
                  <a:pt x="63313" y="187270"/>
                </a:cubicBezTo>
                <a:cubicBezTo>
                  <a:pt x="70484" y="210259"/>
                  <a:pt x="61415" y="218344"/>
                  <a:pt x="39481" y="220031"/>
                </a:cubicBezTo>
                <a:cubicBezTo>
                  <a:pt x="18742" y="221648"/>
                  <a:pt x="956" y="220523"/>
                  <a:pt x="323" y="193879"/>
                </a:cubicBezTo>
                <a:cubicBezTo>
                  <a:pt x="-310" y="167516"/>
                  <a:pt x="182" y="141082"/>
                  <a:pt x="182" y="114719"/>
                </a:cubicBezTo>
                <a:cubicBezTo>
                  <a:pt x="674" y="114719"/>
                  <a:pt x="1096" y="114719"/>
                  <a:pt x="1588" y="114719"/>
                </a:cubicBezTo>
                <a:close/>
              </a:path>
            </a:pathLst>
          </a:custGeom>
          <a:solidFill>
            <a:srgbClr val="7BC6E1"/>
          </a:solidFill>
          <a:ln w="7019" cap="flat">
            <a:noFill/>
            <a:prstDash val="solid"/>
            <a:miter/>
          </a:ln>
        </p:spPr>
        <p:txBody>
          <a:bodyPr rtlCol="0" anchor="ctr"/>
          <a:lstStyle/>
          <a:p>
            <a:endParaRPr lang="LID4096"/>
          </a:p>
        </p:txBody>
      </p:sp>
      <p:sp>
        <p:nvSpPr>
          <p:cNvPr id="249" name="Forma libre: forma 248">
            <a:extLst>
              <a:ext uri="{FF2B5EF4-FFF2-40B4-BE49-F238E27FC236}">
                <a16:creationId xmlns:a16="http://schemas.microsoft.com/office/drawing/2014/main" id="{F8D070C0-32BA-4132-9986-38DA7233684F}"/>
              </a:ext>
            </a:extLst>
          </p:cNvPr>
          <p:cNvSpPr/>
          <p:nvPr/>
        </p:nvSpPr>
        <p:spPr>
          <a:xfrm>
            <a:off x="8485399" y="4834811"/>
            <a:ext cx="120291" cy="114135"/>
          </a:xfrm>
          <a:custGeom>
            <a:avLst/>
            <a:gdLst>
              <a:gd name="connsiteX0" fmla="*/ 120292 w 120291"/>
              <a:gd name="connsiteY0" fmla="*/ 51672 h 114135"/>
              <a:gd name="connsiteX1" fmla="*/ 63488 w 120291"/>
              <a:gd name="connsiteY1" fmla="*/ 113959 h 114135"/>
              <a:gd name="connsiteX2" fmla="*/ 6 w 120291"/>
              <a:gd name="connsiteY2" fmla="*/ 59968 h 114135"/>
              <a:gd name="connsiteX3" fmla="*/ 78673 w 120291"/>
              <a:gd name="connsiteY3" fmla="*/ 0 h 114135"/>
              <a:gd name="connsiteX4" fmla="*/ 120292 w 120291"/>
              <a:gd name="connsiteY4" fmla="*/ 51743 h 11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91" h="114135">
                <a:moveTo>
                  <a:pt x="120292" y="51672"/>
                </a:moveTo>
                <a:cubicBezTo>
                  <a:pt x="116706" y="86823"/>
                  <a:pt x="101170" y="111077"/>
                  <a:pt x="63488" y="113959"/>
                </a:cubicBezTo>
                <a:cubicBezTo>
                  <a:pt x="29814" y="116560"/>
                  <a:pt x="-486" y="89987"/>
                  <a:pt x="6" y="59968"/>
                </a:cubicBezTo>
                <a:cubicBezTo>
                  <a:pt x="428" y="32620"/>
                  <a:pt x="42538" y="-140"/>
                  <a:pt x="78673" y="0"/>
                </a:cubicBezTo>
                <a:cubicBezTo>
                  <a:pt x="113332" y="71"/>
                  <a:pt x="114808" y="27629"/>
                  <a:pt x="120292" y="51743"/>
                </a:cubicBezTo>
                <a:close/>
              </a:path>
            </a:pathLst>
          </a:custGeom>
          <a:solidFill>
            <a:srgbClr val="7BC6E1"/>
          </a:solidFill>
          <a:ln w="7019" cap="flat">
            <a:noFill/>
            <a:prstDash val="solid"/>
            <a:miter/>
          </a:ln>
        </p:spPr>
        <p:txBody>
          <a:bodyPr rtlCol="0" anchor="ctr"/>
          <a:lstStyle/>
          <a:p>
            <a:endParaRPr lang="LID4096"/>
          </a:p>
        </p:txBody>
      </p:sp>
      <p:sp>
        <p:nvSpPr>
          <p:cNvPr id="250" name="Forma libre: forma 249">
            <a:extLst>
              <a:ext uri="{FF2B5EF4-FFF2-40B4-BE49-F238E27FC236}">
                <a16:creationId xmlns:a16="http://schemas.microsoft.com/office/drawing/2014/main" id="{059F16BD-B154-4B45-B11A-365BCE7E3BBE}"/>
              </a:ext>
            </a:extLst>
          </p:cNvPr>
          <p:cNvSpPr/>
          <p:nvPr/>
        </p:nvSpPr>
        <p:spPr>
          <a:xfrm>
            <a:off x="9060102" y="4811945"/>
            <a:ext cx="117635" cy="114862"/>
          </a:xfrm>
          <a:custGeom>
            <a:avLst/>
            <a:gdLst>
              <a:gd name="connsiteX0" fmla="*/ 57032 w 117635"/>
              <a:gd name="connsiteY0" fmla="*/ 114821 h 114862"/>
              <a:gd name="connsiteX1" fmla="*/ 299 w 117635"/>
              <a:gd name="connsiteY1" fmla="*/ 49019 h 114862"/>
              <a:gd name="connsiteX2" fmla="*/ 44167 w 117635"/>
              <a:gd name="connsiteY2" fmla="*/ 18 h 114862"/>
              <a:gd name="connsiteX3" fmla="*/ 117632 w 117635"/>
              <a:gd name="connsiteY3" fmla="*/ 58088 h 114862"/>
              <a:gd name="connsiteX4" fmla="*/ 57032 w 117635"/>
              <a:gd name="connsiteY4" fmla="*/ 114821 h 11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5" h="114862">
                <a:moveTo>
                  <a:pt x="57032" y="114821"/>
                </a:moveTo>
                <a:cubicBezTo>
                  <a:pt x="22514" y="113556"/>
                  <a:pt x="-3076" y="85013"/>
                  <a:pt x="299" y="49019"/>
                </a:cubicBezTo>
                <a:cubicBezTo>
                  <a:pt x="2760" y="22866"/>
                  <a:pt x="10985" y="-755"/>
                  <a:pt x="44167" y="18"/>
                </a:cubicBezTo>
                <a:cubicBezTo>
                  <a:pt x="78615" y="862"/>
                  <a:pt x="118054" y="32428"/>
                  <a:pt x="117632" y="58088"/>
                </a:cubicBezTo>
                <a:cubicBezTo>
                  <a:pt x="117070" y="91341"/>
                  <a:pt x="90707" y="116016"/>
                  <a:pt x="57032" y="114821"/>
                </a:cubicBezTo>
                <a:close/>
              </a:path>
            </a:pathLst>
          </a:custGeom>
          <a:solidFill>
            <a:srgbClr val="7BC6E1"/>
          </a:solidFill>
          <a:ln w="7019" cap="flat">
            <a:noFill/>
            <a:prstDash val="solid"/>
            <a:miter/>
          </a:ln>
        </p:spPr>
        <p:txBody>
          <a:bodyPr rtlCol="0" anchor="ctr"/>
          <a:lstStyle/>
          <a:p>
            <a:endParaRPr lang="LID4096"/>
          </a:p>
        </p:txBody>
      </p:sp>
      <p:sp>
        <p:nvSpPr>
          <p:cNvPr id="251" name="Forma libre: forma 250">
            <a:extLst>
              <a:ext uri="{FF2B5EF4-FFF2-40B4-BE49-F238E27FC236}">
                <a16:creationId xmlns:a16="http://schemas.microsoft.com/office/drawing/2014/main" id="{657A24CD-9682-4861-AF72-A6326DCF5731}"/>
              </a:ext>
            </a:extLst>
          </p:cNvPr>
          <p:cNvSpPr/>
          <p:nvPr/>
        </p:nvSpPr>
        <p:spPr>
          <a:xfrm>
            <a:off x="9632753" y="1352528"/>
            <a:ext cx="126163" cy="110715"/>
          </a:xfrm>
          <a:custGeom>
            <a:avLst/>
            <a:gdLst>
              <a:gd name="connsiteX0" fmla="*/ 47566 w 126163"/>
              <a:gd name="connsiteY0" fmla="*/ 110623 h 110715"/>
              <a:gd name="connsiteX1" fmla="*/ 43 w 126163"/>
              <a:gd name="connsiteY1" fmla="*/ 66263 h 110715"/>
              <a:gd name="connsiteX2" fmla="*/ 89677 w 126163"/>
              <a:gd name="connsiteY2" fmla="*/ 109 h 110715"/>
              <a:gd name="connsiteX3" fmla="*/ 126164 w 126163"/>
              <a:gd name="connsiteY3" fmla="*/ 49882 h 110715"/>
              <a:gd name="connsiteX4" fmla="*/ 47566 w 126163"/>
              <a:gd name="connsiteY4" fmla="*/ 110693 h 11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63" h="110715">
                <a:moveTo>
                  <a:pt x="47566" y="110623"/>
                </a:moveTo>
                <a:cubicBezTo>
                  <a:pt x="22539" y="107740"/>
                  <a:pt x="2081" y="96211"/>
                  <a:pt x="43" y="66263"/>
                </a:cubicBezTo>
                <a:cubicBezTo>
                  <a:pt x="-1785" y="39759"/>
                  <a:pt x="55510" y="-2422"/>
                  <a:pt x="89677" y="109"/>
                </a:cubicBezTo>
                <a:cubicBezTo>
                  <a:pt x="120188" y="2358"/>
                  <a:pt x="126023" y="26120"/>
                  <a:pt x="126164" y="49882"/>
                </a:cubicBezTo>
                <a:cubicBezTo>
                  <a:pt x="126304" y="79831"/>
                  <a:pt x="84475" y="111677"/>
                  <a:pt x="47566" y="110693"/>
                </a:cubicBezTo>
                <a:close/>
              </a:path>
            </a:pathLst>
          </a:custGeom>
          <a:solidFill>
            <a:srgbClr val="7BC6E1"/>
          </a:solidFill>
          <a:ln w="7019" cap="flat">
            <a:noFill/>
            <a:prstDash val="solid"/>
            <a:miter/>
          </a:ln>
        </p:spPr>
        <p:txBody>
          <a:bodyPr rtlCol="0" anchor="ctr"/>
          <a:lstStyle/>
          <a:p>
            <a:endParaRPr lang="LID4096"/>
          </a:p>
        </p:txBody>
      </p:sp>
      <p:sp>
        <p:nvSpPr>
          <p:cNvPr id="252" name="Forma libre: forma 251">
            <a:extLst>
              <a:ext uri="{FF2B5EF4-FFF2-40B4-BE49-F238E27FC236}">
                <a16:creationId xmlns:a16="http://schemas.microsoft.com/office/drawing/2014/main" id="{54AB383F-78E8-40CC-AD34-20A09360D0A7}"/>
              </a:ext>
            </a:extLst>
          </p:cNvPr>
          <p:cNvSpPr/>
          <p:nvPr/>
        </p:nvSpPr>
        <p:spPr>
          <a:xfrm>
            <a:off x="10195880" y="1352707"/>
            <a:ext cx="126170" cy="110458"/>
          </a:xfrm>
          <a:custGeom>
            <a:avLst/>
            <a:gdLst>
              <a:gd name="connsiteX0" fmla="*/ 72864 w 126170"/>
              <a:gd name="connsiteY0" fmla="*/ 110444 h 110458"/>
              <a:gd name="connsiteX1" fmla="*/ 32 w 126170"/>
              <a:gd name="connsiteY1" fmla="*/ 46681 h 110458"/>
              <a:gd name="connsiteX2" fmla="*/ 39471 w 126170"/>
              <a:gd name="connsiteY2" fmla="*/ 0 h 110458"/>
              <a:gd name="connsiteX3" fmla="*/ 126152 w 126170"/>
              <a:gd name="connsiteY3" fmla="*/ 64959 h 110458"/>
              <a:gd name="connsiteX4" fmla="*/ 72934 w 126170"/>
              <a:gd name="connsiteY4" fmla="*/ 110444 h 11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70" h="110458">
                <a:moveTo>
                  <a:pt x="72864" y="110444"/>
                </a:moveTo>
                <a:cubicBezTo>
                  <a:pt x="35815" y="109600"/>
                  <a:pt x="-1234" y="78316"/>
                  <a:pt x="32" y="46681"/>
                </a:cubicBezTo>
                <a:cubicBezTo>
                  <a:pt x="1016" y="22145"/>
                  <a:pt x="8819" y="141"/>
                  <a:pt x="39471" y="0"/>
                </a:cubicBezTo>
                <a:cubicBezTo>
                  <a:pt x="72723" y="-140"/>
                  <a:pt x="125379" y="39932"/>
                  <a:pt x="126152" y="64959"/>
                </a:cubicBezTo>
                <a:cubicBezTo>
                  <a:pt x="126926" y="90619"/>
                  <a:pt x="102953" y="111077"/>
                  <a:pt x="72934" y="110444"/>
                </a:cubicBezTo>
                <a:close/>
              </a:path>
            </a:pathLst>
          </a:custGeom>
          <a:solidFill>
            <a:srgbClr val="7BC6E1"/>
          </a:solidFill>
          <a:ln w="7019" cap="flat">
            <a:noFill/>
            <a:prstDash val="solid"/>
            <a:miter/>
          </a:ln>
        </p:spPr>
        <p:txBody>
          <a:bodyPr rtlCol="0" anchor="ctr"/>
          <a:lstStyle/>
          <a:p>
            <a:endParaRPr lang="LID4096"/>
          </a:p>
        </p:txBody>
      </p:sp>
      <p:sp>
        <p:nvSpPr>
          <p:cNvPr id="253" name="Forma libre: forma 252">
            <a:extLst>
              <a:ext uri="{FF2B5EF4-FFF2-40B4-BE49-F238E27FC236}">
                <a16:creationId xmlns:a16="http://schemas.microsoft.com/office/drawing/2014/main" id="{7F919DAA-29FF-4620-B39E-E067EE8BD9D9}"/>
              </a:ext>
            </a:extLst>
          </p:cNvPr>
          <p:cNvSpPr/>
          <p:nvPr/>
        </p:nvSpPr>
        <p:spPr>
          <a:xfrm>
            <a:off x="8490680" y="3852194"/>
            <a:ext cx="144635" cy="113140"/>
          </a:xfrm>
          <a:custGeom>
            <a:avLst/>
            <a:gdLst>
              <a:gd name="connsiteX0" fmla="*/ 144468 w 144635"/>
              <a:gd name="connsiteY0" fmla="*/ 41632 h 113140"/>
              <a:gd name="connsiteX1" fmla="*/ 133922 w 144635"/>
              <a:gd name="connsiteY1" fmla="*/ 60402 h 113140"/>
              <a:gd name="connsiteX2" fmla="*/ 49982 w 144635"/>
              <a:gd name="connsiteY2" fmla="*/ 108840 h 113140"/>
              <a:gd name="connsiteX3" fmla="*/ 6536 w 144635"/>
              <a:gd name="connsiteY3" fmla="*/ 95131 h 113140"/>
              <a:gd name="connsiteX4" fmla="*/ 12863 w 144635"/>
              <a:gd name="connsiteY4" fmla="*/ 49435 h 113140"/>
              <a:gd name="connsiteX5" fmla="*/ 71916 w 144635"/>
              <a:gd name="connsiteY5" fmla="*/ 5075 h 113140"/>
              <a:gd name="connsiteX6" fmla="*/ 144468 w 144635"/>
              <a:gd name="connsiteY6" fmla="*/ 41632 h 11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35" h="113140">
                <a:moveTo>
                  <a:pt x="144468" y="41632"/>
                </a:moveTo>
                <a:cubicBezTo>
                  <a:pt x="145592" y="50490"/>
                  <a:pt x="140952" y="56254"/>
                  <a:pt x="133922" y="60402"/>
                </a:cubicBezTo>
                <a:cubicBezTo>
                  <a:pt x="106013" y="76712"/>
                  <a:pt x="78525" y="93796"/>
                  <a:pt x="49982" y="108840"/>
                </a:cubicBezTo>
                <a:cubicBezTo>
                  <a:pt x="32407" y="118050"/>
                  <a:pt x="16870" y="112004"/>
                  <a:pt x="6536" y="95131"/>
                </a:cubicBezTo>
                <a:cubicBezTo>
                  <a:pt x="-3728" y="78400"/>
                  <a:pt x="-2111" y="61949"/>
                  <a:pt x="12863" y="49435"/>
                </a:cubicBezTo>
                <a:cubicBezTo>
                  <a:pt x="31704" y="33688"/>
                  <a:pt x="51459" y="18713"/>
                  <a:pt x="71916" y="5075"/>
                </a:cubicBezTo>
                <a:cubicBezTo>
                  <a:pt x="95749" y="-10813"/>
                  <a:pt x="142147" y="13160"/>
                  <a:pt x="144468" y="41632"/>
                </a:cubicBezTo>
                <a:close/>
              </a:path>
            </a:pathLst>
          </a:custGeom>
          <a:solidFill>
            <a:srgbClr val="7BC6E1"/>
          </a:solidFill>
          <a:ln w="7019" cap="flat">
            <a:noFill/>
            <a:prstDash val="solid"/>
            <a:miter/>
          </a:ln>
        </p:spPr>
        <p:txBody>
          <a:bodyPr rtlCol="0" anchor="ctr"/>
          <a:lstStyle/>
          <a:p>
            <a:endParaRPr lang="LID4096"/>
          </a:p>
        </p:txBody>
      </p:sp>
      <p:sp>
        <p:nvSpPr>
          <p:cNvPr id="254" name="Forma libre: forma 253">
            <a:extLst>
              <a:ext uri="{FF2B5EF4-FFF2-40B4-BE49-F238E27FC236}">
                <a16:creationId xmlns:a16="http://schemas.microsoft.com/office/drawing/2014/main" id="{F656FCE4-4464-478F-A139-6F416170A14C}"/>
              </a:ext>
            </a:extLst>
          </p:cNvPr>
          <p:cNvSpPr/>
          <p:nvPr/>
        </p:nvSpPr>
        <p:spPr>
          <a:xfrm>
            <a:off x="7923827" y="5970851"/>
            <a:ext cx="113897" cy="113921"/>
          </a:xfrm>
          <a:custGeom>
            <a:avLst/>
            <a:gdLst>
              <a:gd name="connsiteX0" fmla="*/ 113898 w 113897"/>
              <a:gd name="connsiteY0" fmla="*/ 55009 h 113921"/>
              <a:gd name="connsiteX1" fmla="*/ 60117 w 113897"/>
              <a:gd name="connsiteY1" fmla="*/ 113710 h 113921"/>
              <a:gd name="connsiteX2" fmla="*/ 80 w 113897"/>
              <a:gd name="connsiteY2" fmla="*/ 56063 h 113921"/>
              <a:gd name="connsiteX3" fmla="*/ 56954 w 113897"/>
              <a:gd name="connsiteY3" fmla="*/ 33 h 113921"/>
              <a:gd name="connsiteX4" fmla="*/ 113898 w 113897"/>
              <a:gd name="connsiteY4" fmla="*/ 55009 h 1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7" h="113921">
                <a:moveTo>
                  <a:pt x="113898" y="55009"/>
                </a:moveTo>
                <a:cubicBezTo>
                  <a:pt x="112351" y="89597"/>
                  <a:pt x="94846" y="110547"/>
                  <a:pt x="60117" y="113710"/>
                </a:cubicBezTo>
                <a:cubicBezTo>
                  <a:pt x="28130" y="116663"/>
                  <a:pt x="-1748" y="88191"/>
                  <a:pt x="80" y="56063"/>
                </a:cubicBezTo>
                <a:cubicBezTo>
                  <a:pt x="2048" y="21405"/>
                  <a:pt x="23139" y="947"/>
                  <a:pt x="56954" y="33"/>
                </a:cubicBezTo>
                <a:cubicBezTo>
                  <a:pt x="91823" y="-951"/>
                  <a:pt x="110664" y="20139"/>
                  <a:pt x="113898" y="55009"/>
                </a:cubicBezTo>
                <a:close/>
              </a:path>
            </a:pathLst>
          </a:custGeom>
          <a:solidFill>
            <a:srgbClr val="7BC6E1"/>
          </a:solidFill>
          <a:ln w="7019" cap="flat">
            <a:noFill/>
            <a:prstDash val="solid"/>
            <a:miter/>
          </a:ln>
        </p:spPr>
        <p:txBody>
          <a:bodyPr rtlCol="0" anchor="ctr"/>
          <a:lstStyle/>
          <a:p>
            <a:endParaRPr lang="LID4096"/>
          </a:p>
        </p:txBody>
      </p:sp>
      <p:sp>
        <p:nvSpPr>
          <p:cNvPr id="255" name="Forma libre: forma 254">
            <a:extLst>
              <a:ext uri="{FF2B5EF4-FFF2-40B4-BE49-F238E27FC236}">
                <a16:creationId xmlns:a16="http://schemas.microsoft.com/office/drawing/2014/main" id="{E29833C0-457B-4C61-9A3D-DBC5DDFECA1B}"/>
              </a:ext>
            </a:extLst>
          </p:cNvPr>
          <p:cNvSpPr/>
          <p:nvPr/>
        </p:nvSpPr>
        <p:spPr>
          <a:xfrm>
            <a:off x="8650751" y="2675666"/>
            <a:ext cx="98123" cy="117600"/>
          </a:xfrm>
          <a:custGeom>
            <a:avLst/>
            <a:gdLst>
              <a:gd name="connsiteX0" fmla="*/ 9916 w 98123"/>
              <a:gd name="connsiteY0" fmla="*/ 112669 h 117600"/>
              <a:gd name="connsiteX1" fmla="*/ 9916 w 98123"/>
              <a:gd name="connsiteY1" fmla="*/ 257 h 117600"/>
              <a:gd name="connsiteX2" fmla="*/ 9494 w 98123"/>
              <a:gd name="connsiteY2" fmla="*/ 679 h 117600"/>
              <a:gd name="connsiteX3" fmla="*/ 90903 w 98123"/>
              <a:gd name="connsiteY3" fmla="*/ 38009 h 117600"/>
              <a:gd name="connsiteX4" fmla="*/ 85701 w 98123"/>
              <a:gd name="connsiteY4" fmla="*/ 98819 h 117600"/>
              <a:gd name="connsiteX5" fmla="*/ 9494 w 98123"/>
              <a:gd name="connsiteY5" fmla="*/ 112247 h 117600"/>
              <a:gd name="connsiteX6" fmla="*/ 9916 w 98123"/>
              <a:gd name="connsiteY6" fmla="*/ 112669 h 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3" h="117600">
                <a:moveTo>
                  <a:pt x="9916" y="112669"/>
                </a:moveTo>
                <a:cubicBezTo>
                  <a:pt x="-2809" y="75198"/>
                  <a:pt x="-3793" y="37727"/>
                  <a:pt x="9916" y="257"/>
                </a:cubicBezTo>
                <a:cubicBezTo>
                  <a:pt x="9916" y="257"/>
                  <a:pt x="9494" y="679"/>
                  <a:pt x="9494" y="679"/>
                </a:cubicBezTo>
                <a:cubicBezTo>
                  <a:pt x="44153" y="-3118"/>
                  <a:pt x="73328" y="8974"/>
                  <a:pt x="90903" y="38009"/>
                </a:cubicBezTo>
                <a:cubicBezTo>
                  <a:pt x="102222" y="56638"/>
                  <a:pt x="100042" y="80611"/>
                  <a:pt x="85701" y="98819"/>
                </a:cubicBezTo>
                <a:cubicBezTo>
                  <a:pt x="65032" y="124972"/>
                  <a:pt x="36771" y="117941"/>
                  <a:pt x="9494" y="112247"/>
                </a:cubicBezTo>
                <a:cubicBezTo>
                  <a:pt x="9494" y="112247"/>
                  <a:pt x="9916" y="112669"/>
                  <a:pt x="9916" y="112669"/>
                </a:cubicBezTo>
                <a:close/>
              </a:path>
            </a:pathLst>
          </a:custGeom>
          <a:solidFill>
            <a:srgbClr val="7BC6E1"/>
          </a:solidFill>
          <a:ln w="7019" cap="flat">
            <a:noFill/>
            <a:prstDash val="solid"/>
            <a:miter/>
          </a:ln>
        </p:spPr>
        <p:txBody>
          <a:bodyPr rtlCol="0" anchor="ctr"/>
          <a:lstStyle/>
          <a:p>
            <a:endParaRPr lang="LID4096"/>
          </a:p>
        </p:txBody>
      </p:sp>
      <p:sp>
        <p:nvSpPr>
          <p:cNvPr id="256" name="Forma libre: forma 255">
            <a:extLst>
              <a:ext uri="{FF2B5EF4-FFF2-40B4-BE49-F238E27FC236}">
                <a16:creationId xmlns:a16="http://schemas.microsoft.com/office/drawing/2014/main" id="{64B04735-9994-4B42-973F-E8AA6FA16362}"/>
              </a:ext>
            </a:extLst>
          </p:cNvPr>
          <p:cNvSpPr/>
          <p:nvPr/>
        </p:nvSpPr>
        <p:spPr>
          <a:xfrm>
            <a:off x="8634836" y="1171256"/>
            <a:ext cx="36372" cy="241071"/>
          </a:xfrm>
          <a:custGeom>
            <a:avLst/>
            <a:gdLst>
              <a:gd name="connsiteX0" fmla="*/ 36235 w 36372"/>
              <a:gd name="connsiteY0" fmla="*/ 124296 h 241071"/>
              <a:gd name="connsiteX1" fmla="*/ 36024 w 36372"/>
              <a:gd name="connsiteY1" fmla="*/ 217446 h 241071"/>
              <a:gd name="connsiteX2" fmla="*/ 19503 w 36372"/>
              <a:gd name="connsiteY2" fmla="*/ 241067 h 241071"/>
              <a:gd name="connsiteX3" fmla="*/ 592 w 36372"/>
              <a:gd name="connsiteY3" fmla="*/ 218781 h 241071"/>
              <a:gd name="connsiteX4" fmla="*/ 311 w 36372"/>
              <a:gd name="connsiteY4" fmla="*/ 18703 h 241071"/>
              <a:gd name="connsiteX5" fmla="*/ 16902 w 36372"/>
              <a:gd name="connsiteY5" fmla="*/ 3 h 241071"/>
              <a:gd name="connsiteX6" fmla="*/ 35532 w 36372"/>
              <a:gd name="connsiteY6" fmla="*/ 21797 h 241071"/>
              <a:gd name="connsiteX7" fmla="*/ 35743 w 36372"/>
              <a:gd name="connsiteY7" fmla="*/ 124226 h 241071"/>
              <a:gd name="connsiteX8" fmla="*/ 36235 w 36372"/>
              <a:gd name="connsiteY8" fmla="*/ 124226 h 24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2" h="241071">
                <a:moveTo>
                  <a:pt x="36235" y="124296"/>
                </a:moveTo>
                <a:cubicBezTo>
                  <a:pt x="36235" y="155369"/>
                  <a:pt x="36657" y="186372"/>
                  <a:pt x="36024" y="217446"/>
                </a:cubicBezTo>
                <a:cubicBezTo>
                  <a:pt x="35813" y="228061"/>
                  <a:pt x="34337" y="240716"/>
                  <a:pt x="19503" y="241067"/>
                </a:cubicBezTo>
                <a:cubicBezTo>
                  <a:pt x="5513" y="241348"/>
                  <a:pt x="733" y="229608"/>
                  <a:pt x="592" y="218781"/>
                </a:cubicBezTo>
                <a:cubicBezTo>
                  <a:pt x="-181" y="152136"/>
                  <a:pt x="-111" y="85419"/>
                  <a:pt x="311" y="18703"/>
                </a:cubicBezTo>
                <a:cubicBezTo>
                  <a:pt x="311" y="9213"/>
                  <a:pt x="5162" y="214"/>
                  <a:pt x="16902" y="3"/>
                </a:cubicBezTo>
                <a:cubicBezTo>
                  <a:pt x="31314" y="-208"/>
                  <a:pt x="35321" y="10408"/>
                  <a:pt x="35532" y="21797"/>
                </a:cubicBezTo>
                <a:cubicBezTo>
                  <a:pt x="36095" y="55963"/>
                  <a:pt x="35743" y="90059"/>
                  <a:pt x="35743" y="124226"/>
                </a:cubicBezTo>
                <a:cubicBezTo>
                  <a:pt x="35884" y="124226"/>
                  <a:pt x="36024" y="124226"/>
                  <a:pt x="36235" y="124226"/>
                </a:cubicBezTo>
                <a:close/>
              </a:path>
            </a:pathLst>
          </a:custGeom>
          <a:solidFill>
            <a:srgbClr val="7BC6E1"/>
          </a:solidFill>
          <a:ln w="7019" cap="flat">
            <a:noFill/>
            <a:prstDash val="solid"/>
            <a:miter/>
          </a:ln>
        </p:spPr>
        <p:txBody>
          <a:bodyPr rtlCol="0" anchor="ctr"/>
          <a:lstStyle/>
          <a:p>
            <a:endParaRPr lang="LID4096"/>
          </a:p>
        </p:txBody>
      </p:sp>
      <p:sp>
        <p:nvSpPr>
          <p:cNvPr id="257" name="Forma libre: forma 256">
            <a:extLst>
              <a:ext uri="{FF2B5EF4-FFF2-40B4-BE49-F238E27FC236}">
                <a16:creationId xmlns:a16="http://schemas.microsoft.com/office/drawing/2014/main" id="{C59EBDE5-0BF1-4FDC-B7BE-550D10599D5D}"/>
              </a:ext>
            </a:extLst>
          </p:cNvPr>
          <p:cNvSpPr/>
          <p:nvPr/>
        </p:nvSpPr>
        <p:spPr>
          <a:xfrm>
            <a:off x="9050740" y="3875501"/>
            <a:ext cx="136343" cy="107259"/>
          </a:xfrm>
          <a:custGeom>
            <a:avLst/>
            <a:gdLst>
              <a:gd name="connsiteX0" fmla="*/ 136344 w 136343"/>
              <a:gd name="connsiteY0" fmla="*/ 73020 h 107259"/>
              <a:gd name="connsiteX1" fmla="*/ 90789 w 136343"/>
              <a:gd name="connsiteY1" fmla="*/ 104445 h 107259"/>
              <a:gd name="connsiteX2" fmla="*/ 33774 w 136343"/>
              <a:gd name="connsiteY2" fmla="*/ 73934 h 107259"/>
              <a:gd name="connsiteX3" fmla="*/ 8255 w 136343"/>
              <a:gd name="connsiteY3" fmla="*/ 29574 h 107259"/>
              <a:gd name="connsiteX4" fmla="*/ 75955 w 136343"/>
              <a:gd name="connsiteY4" fmla="*/ 14177 h 107259"/>
              <a:gd name="connsiteX5" fmla="*/ 136274 w 136343"/>
              <a:gd name="connsiteY5" fmla="*/ 73020 h 10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3" h="107259">
                <a:moveTo>
                  <a:pt x="136344" y="73020"/>
                </a:moveTo>
                <a:cubicBezTo>
                  <a:pt x="131353" y="99242"/>
                  <a:pt x="117081" y="113724"/>
                  <a:pt x="90789" y="104445"/>
                </a:cubicBezTo>
                <a:cubicBezTo>
                  <a:pt x="70682" y="97344"/>
                  <a:pt x="51560" y="85955"/>
                  <a:pt x="33774" y="73934"/>
                </a:cubicBezTo>
                <a:cubicBezTo>
                  <a:pt x="18870" y="63881"/>
                  <a:pt x="-15788" y="61490"/>
                  <a:pt x="8255" y="29574"/>
                </a:cubicBezTo>
                <a:cubicBezTo>
                  <a:pt x="25689" y="6515"/>
                  <a:pt x="45866" y="-15138"/>
                  <a:pt x="75955" y="14177"/>
                </a:cubicBezTo>
                <a:cubicBezTo>
                  <a:pt x="96061" y="33721"/>
                  <a:pt x="131845" y="37447"/>
                  <a:pt x="136274" y="73020"/>
                </a:cubicBezTo>
                <a:close/>
              </a:path>
            </a:pathLst>
          </a:custGeom>
          <a:solidFill>
            <a:srgbClr val="7BC6E1"/>
          </a:solidFill>
          <a:ln w="7019" cap="flat">
            <a:noFill/>
            <a:prstDash val="solid"/>
            <a:miter/>
          </a:ln>
        </p:spPr>
        <p:txBody>
          <a:bodyPr rtlCol="0" anchor="ctr"/>
          <a:lstStyle/>
          <a:p>
            <a:endParaRPr lang="LID4096"/>
          </a:p>
        </p:txBody>
      </p:sp>
      <p:sp>
        <p:nvSpPr>
          <p:cNvPr id="258" name="Forma libre: forma 257">
            <a:extLst>
              <a:ext uri="{FF2B5EF4-FFF2-40B4-BE49-F238E27FC236}">
                <a16:creationId xmlns:a16="http://schemas.microsoft.com/office/drawing/2014/main" id="{CCA71D91-F47D-47C6-9FF4-DFF39042756C}"/>
              </a:ext>
            </a:extLst>
          </p:cNvPr>
          <p:cNvSpPr/>
          <p:nvPr/>
        </p:nvSpPr>
        <p:spPr>
          <a:xfrm>
            <a:off x="8918812" y="2675393"/>
            <a:ext cx="96525" cy="116531"/>
          </a:xfrm>
          <a:custGeom>
            <a:avLst/>
            <a:gdLst>
              <a:gd name="connsiteX0" fmla="*/ 96456 w 96525"/>
              <a:gd name="connsiteY0" fmla="*/ 54661 h 116531"/>
              <a:gd name="connsiteX1" fmla="*/ 51041 w 96525"/>
              <a:gd name="connsiteY1" fmla="*/ 116526 h 116531"/>
              <a:gd name="connsiteX2" fmla="*/ 2 w 96525"/>
              <a:gd name="connsiteY2" fmla="*/ 65558 h 116531"/>
              <a:gd name="connsiteX3" fmla="*/ 63906 w 96525"/>
              <a:gd name="connsiteY3" fmla="*/ 248 h 116531"/>
              <a:gd name="connsiteX4" fmla="*/ 96526 w 96525"/>
              <a:gd name="connsiteY4" fmla="*/ 54661 h 11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5" h="116531">
                <a:moveTo>
                  <a:pt x="96456" y="54661"/>
                </a:moveTo>
                <a:cubicBezTo>
                  <a:pt x="91042" y="82219"/>
                  <a:pt x="94136" y="116104"/>
                  <a:pt x="51041" y="116526"/>
                </a:cubicBezTo>
                <a:cubicBezTo>
                  <a:pt x="17015" y="116878"/>
                  <a:pt x="-209" y="100287"/>
                  <a:pt x="2" y="65558"/>
                </a:cubicBezTo>
                <a:cubicBezTo>
                  <a:pt x="213" y="31251"/>
                  <a:pt x="30935" y="-3268"/>
                  <a:pt x="63906" y="248"/>
                </a:cubicBezTo>
                <a:cubicBezTo>
                  <a:pt x="94557" y="3481"/>
                  <a:pt x="92027" y="31883"/>
                  <a:pt x="96526" y="54661"/>
                </a:cubicBezTo>
                <a:close/>
              </a:path>
            </a:pathLst>
          </a:custGeom>
          <a:solidFill>
            <a:srgbClr val="7BC6E1"/>
          </a:solidFill>
          <a:ln w="7019" cap="flat">
            <a:noFill/>
            <a:prstDash val="solid"/>
            <a:miter/>
          </a:ln>
        </p:spPr>
        <p:txBody>
          <a:bodyPr rtlCol="0" anchor="ctr"/>
          <a:lstStyle/>
          <a:p>
            <a:endParaRPr lang="LID4096"/>
          </a:p>
        </p:txBody>
      </p:sp>
      <p:sp>
        <p:nvSpPr>
          <p:cNvPr id="259" name="Forma libre: forma 258">
            <a:extLst>
              <a:ext uri="{FF2B5EF4-FFF2-40B4-BE49-F238E27FC236}">
                <a16:creationId xmlns:a16="http://schemas.microsoft.com/office/drawing/2014/main" id="{A58AAC6C-30E7-415D-9203-F760565C231A}"/>
              </a:ext>
            </a:extLst>
          </p:cNvPr>
          <p:cNvSpPr/>
          <p:nvPr/>
        </p:nvSpPr>
        <p:spPr>
          <a:xfrm>
            <a:off x="11186905" y="5108802"/>
            <a:ext cx="163969" cy="60769"/>
          </a:xfrm>
          <a:custGeom>
            <a:avLst/>
            <a:gdLst>
              <a:gd name="connsiteX0" fmla="*/ 80964 w 163969"/>
              <a:gd name="connsiteY0" fmla="*/ 60363 h 60769"/>
              <a:gd name="connsiteX1" fmla="*/ 34635 w 163969"/>
              <a:gd name="connsiteY1" fmla="*/ 60082 h 60769"/>
              <a:gd name="connsiteX2" fmla="*/ 258 w 163969"/>
              <a:gd name="connsiteY2" fmla="*/ 45811 h 60769"/>
              <a:gd name="connsiteX3" fmla="*/ 25918 w 163969"/>
              <a:gd name="connsiteY3" fmla="*/ 5880 h 60769"/>
              <a:gd name="connsiteX4" fmla="*/ 136291 w 163969"/>
              <a:gd name="connsiteY4" fmla="*/ 5036 h 60769"/>
              <a:gd name="connsiteX5" fmla="*/ 163920 w 163969"/>
              <a:gd name="connsiteY5" fmla="*/ 43562 h 60769"/>
              <a:gd name="connsiteX6" fmla="*/ 127293 w 163969"/>
              <a:gd name="connsiteY6" fmla="*/ 60012 h 60769"/>
              <a:gd name="connsiteX7" fmla="*/ 80964 w 163969"/>
              <a:gd name="connsiteY7" fmla="*/ 60293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69" h="60769">
                <a:moveTo>
                  <a:pt x="80964" y="60363"/>
                </a:moveTo>
                <a:cubicBezTo>
                  <a:pt x="65498" y="60363"/>
                  <a:pt x="50031" y="60996"/>
                  <a:pt x="34635" y="60082"/>
                </a:cubicBezTo>
                <a:cubicBezTo>
                  <a:pt x="21630" y="59309"/>
                  <a:pt x="2437" y="64160"/>
                  <a:pt x="258" y="45811"/>
                </a:cubicBezTo>
                <a:cubicBezTo>
                  <a:pt x="-1781" y="28587"/>
                  <a:pt x="8413" y="9887"/>
                  <a:pt x="25918" y="5880"/>
                </a:cubicBezTo>
                <a:cubicBezTo>
                  <a:pt x="62193" y="-2416"/>
                  <a:pt x="99735" y="-1220"/>
                  <a:pt x="136291" y="5036"/>
                </a:cubicBezTo>
                <a:cubicBezTo>
                  <a:pt x="154921" y="8270"/>
                  <a:pt x="164763" y="26619"/>
                  <a:pt x="163920" y="43562"/>
                </a:cubicBezTo>
                <a:cubicBezTo>
                  <a:pt x="162724" y="66339"/>
                  <a:pt x="141212" y="58746"/>
                  <a:pt x="127293" y="60012"/>
                </a:cubicBezTo>
                <a:cubicBezTo>
                  <a:pt x="111967" y="61488"/>
                  <a:pt x="96430" y="60363"/>
                  <a:pt x="80964" y="60293"/>
                </a:cubicBezTo>
                <a:close/>
              </a:path>
            </a:pathLst>
          </a:custGeom>
          <a:solidFill>
            <a:srgbClr val="7BC6E1"/>
          </a:solidFill>
          <a:ln w="7019" cap="flat">
            <a:noFill/>
            <a:prstDash val="solid"/>
            <a:miter/>
          </a:ln>
        </p:spPr>
        <p:txBody>
          <a:bodyPr rtlCol="0" anchor="ctr"/>
          <a:lstStyle/>
          <a:p>
            <a:endParaRPr lang="LID4096"/>
          </a:p>
        </p:txBody>
      </p:sp>
      <p:sp>
        <p:nvSpPr>
          <p:cNvPr id="260" name="Forma libre: forma 259">
            <a:extLst>
              <a:ext uri="{FF2B5EF4-FFF2-40B4-BE49-F238E27FC236}">
                <a16:creationId xmlns:a16="http://schemas.microsoft.com/office/drawing/2014/main" id="{CA89A511-CB3D-4612-B4A8-26255D6CF9BA}"/>
              </a:ext>
            </a:extLst>
          </p:cNvPr>
          <p:cNvSpPr/>
          <p:nvPr/>
        </p:nvSpPr>
        <p:spPr>
          <a:xfrm>
            <a:off x="11313654" y="5782892"/>
            <a:ext cx="122657" cy="117339"/>
          </a:xfrm>
          <a:custGeom>
            <a:avLst/>
            <a:gdLst>
              <a:gd name="connsiteX0" fmla="*/ 122587 w 122657"/>
              <a:gd name="connsiteY0" fmla="*/ 54841 h 117339"/>
              <a:gd name="connsiteX1" fmla="*/ 119283 w 122657"/>
              <a:gd name="connsiteY1" fmla="*/ 85563 h 117339"/>
              <a:gd name="connsiteX2" fmla="*/ 87436 w 122657"/>
              <a:gd name="connsiteY2" fmla="*/ 103560 h 117339"/>
              <a:gd name="connsiteX3" fmla="*/ 78930 w 122657"/>
              <a:gd name="connsiteY3" fmla="*/ 70448 h 117339"/>
              <a:gd name="connsiteX4" fmla="*/ 81531 w 122657"/>
              <a:gd name="connsiteY4" fmla="*/ 43874 h 117339"/>
              <a:gd name="connsiteX5" fmla="*/ 53762 w 122657"/>
              <a:gd name="connsiteY5" fmla="*/ 66089 h 117339"/>
              <a:gd name="connsiteX6" fmla="*/ 49052 w 122657"/>
              <a:gd name="connsiteY6" fmla="*/ 93436 h 117339"/>
              <a:gd name="connsiteX7" fmla="*/ 25149 w 122657"/>
              <a:gd name="connsiteY7" fmla="*/ 117339 h 117339"/>
              <a:gd name="connsiteX8" fmla="*/ 4973 w 122657"/>
              <a:gd name="connsiteY8" fmla="*/ 109254 h 117339"/>
              <a:gd name="connsiteX9" fmla="*/ 11652 w 122657"/>
              <a:gd name="connsiteY9" fmla="*/ 77197 h 117339"/>
              <a:gd name="connsiteX10" fmla="*/ 24306 w 122657"/>
              <a:gd name="connsiteY10" fmla="*/ 43592 h 117339"/>
              <a:gd name="connsiteX11" fmla="*/ 89968 w 122657"/>
              <a:gd name="connsiteY11" fmla="*/ 6 h 117339"/>
              <a:gd name="connsiteX12" fmla="*/ 122657 w 122657"/>
              <a:gd name="connsiteY12" fmla="*/ 54911 h 11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657" h="117339">
                <a:moveTo>
                  <a:pt x="122587" y="54841"/>
                </a:moveTo>
                <a:cubicBezTo>
                  <a:pt x="121673" y="64191"/>
                  <a:pt x="122165" y="75298"/>
                  <a:pt x="119283" y="85563"/>
                </a:cubicBezTo>
                <a:cubicBezTo>
                  <a:pt x="114924" y="101029"/>
                  <a:pt x="103184" y="109113"/>
                  <a:pt x="87436" y="103560"/>
                </a:cubicBezTo>
                <a:cubicBezTo>
                  <a:pt x="70213" y="97514"/>
                  <a:pt x="69158" y="84860"/>
                  <a:pt x="78930" y="70448"/>
                </a:cubicBezTo>
                <a:cubicBezTo>
                  <a:pt x="84625" y="61941"/>
                  <a:pt x="102973" y="52099"/>
                  <a:pt x="81531" y="43874"/>
                </a:cubicBezTo>
                <a:cubicBezTo>
                  <a:pt x="65573" y="37687"/>
                  <a:pt x="56153" y="49849"/>
                  <a:pt x="53762" y="66089"/>
                </a:cubicBezTo>
                <a:cubicBezTo>
                  <a:pt x="52426" y="75228"/>
                  <a:pt x="51091" y="84438"/>
                  <a:pt x="49052" y="93436"/>
                </a:cubicBezTo>
                <a:cubicBezTo>
                  <a:pt x="46169" y="106302"/>
                  <a:pt x="39913" y="117409"/>
                  <a:pt x="25149" y="117339"/>
                </a:cubicBezTo>
                <a:cubicBezTo>
                  <a:pt x="18260" y="117339"/>
                  <a:pt x="9191" y="114246"/>
                  <a:pt x="4973" y="109254"/>
                </a:cubicBezTo>
                <a:cubicBezTo>
                  <a:pt x="-5361" y="97092"/>
                  <a:pt x="2161" y="86125"/>
                  <a:pt x="11652" y="77197"/>
                </a:cubicBezTo>
                <a:cubicBezTo>
                  <a:pt x="21564" y="67846"/>
                  <a:pt x="24165" y="56106"/>
                  <a:pt x="24306" y="43592"/>
                </a:cubicBezTo>
                <a:cubicBezTo>
                  <a:pt x="24587" y="-3580"/>
                  <a:pt x="59246" y="357"/>
                  <a:pt x="89968" y="6"/>
                </a:cubicBezTo>
                <a:cubicBezTo>
                  <a:pt x="129969" y="-486"/>
                  <a:pt x="119494" y="30727"/>
                  <a:pt x="122657" y="54911"/>
                </a:cubicBezTo>
                <a:close/>
              </a:path>
            </a:pathLst>
          </a:custGeom>
          <a:solidFill>
            <a:srgbClr val="7BC6E1"/>
          </a:solidFill>
          <a:ln w="7019" cap="flat">
            <a:noFill/>
            <a:prstDash val="solid"/>
            <a:miter/>
          </a:ln>
        </p:spPr>
        <p:txBody>
          <a:bodyPr rtlCol="0" anchor="ctr"/>
          <a:lstStyle/>
          <a:p>
            <a:endParaRPr lang="LID4096"/>
          </a:p>
        </p:txBody>
      </p:sp>
      <p:sp>
        <p:nvSpPr>
          <p:cNvPr id="261" name="Forma libre: forma 260">
            <a:extLst>
              <a:ext uri="{FF2B5EF4-FFF2-40B4-BE49-F238E27FC236}">
                <a16:creationId xmlns:a16="http://schemas.microsoft.com/office/drawing/2014/main" id="{6CBB566C-DE80-42AD-AFE3-39C2E2E34F07}"/>
              </a:ext>
            </a:extLst>
          </p:cNvPr>
          <p:cNvSpPr/>
          <p:nvPr/>
        </p:nvSpPr>
        <p:spPr>
          <a:xfrm>
            <a:off x="8592729" y="1431088"/>
            <a:ext cx="93906" cy="104809"/>
          </a:xfrm>
          <a:custGeom>
            <a:avLst/>
            <a:gdLst>
              <a:gd name="connsiteX0" fmla="*/ 26 w 93906"/>
              <a:gd name="connsiteY0" fmla="*/ 52943 h 104809"/>
              <a:gd name="connsiteX1" fmla="*/ 43473 w 93906"/>
              <a:gd name="connsiteY1" fmla="*/ 6 h 104809"/>
              <a:gd name="connsiteX2" fmla="*/ 93879 w 93906"/>
              <a:gd name="connsiteY2" fmla="*/ 49639 h 104809"/>
              <a:gd name="connsiteX3" fmla="*/ 36864 w 93906"/>
              <a:gd name="connsiteY3" fmla="*/ 104685 h 104809"/>
              <a:gd name="connsiteX4" fmla="*/ 26 w 93906"/>
              <a:gd name="connsiteY4" fmla="*/ 52872 h 10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06" h="104809">
                <a:moveTo>
                  <a:pt x="26" y="52943"/>
                </a:moveTo>
                <a:cubicBezTo>
                  <a:pt x="-536" y="22854"/>
                  <a:pt x="7759" y="-416"/>
                  <a:pt x="43473" y="6"/>
                </a:cubicBezTo>
                <a:cubicBezTo>
                  <a:pt x="75600" y="357"/>
                  <a:pt x="93035" y="19549"/>
                  <a:pt x="93879" y="49639"/>
                </a:cubicBezTo>
                <a:cubicBezTo>
                  <a:pt x="94863" y="86266"/>
                  <a:pt x="69343" y="102716"/>
                  <a:pt x="36864" y="104685"/>
                </a:cubicBezTo>
                <a:cubicBezTo>
                  <a:pt x="589" y="106934"/>
                  <a:pt x="940" y="78322"/>
                  <a:pt x="26" y="52872"/>
                </a:cubicBezTo>
                <a:close/>
              </a:path>
            </a:pathLst>
          </a:custGeom>
          <a:solidFill>
            <a:srgbClr val="7BC6E1"/>
          </a:solidFill>
          <a:ln w="7019" cap="flat">
            <a:noFill/>
            <a:prstDash val="solid"/>
            <a:miter/>
          </a:ln>
        </p:spPr>
        <p:txBody>
          <a:bodyPr rtlCol="0" anchor="ctr"/>
          <a:lstStyle/>
          <a:p>
            <a:endParaRPr lang="LID4096"/>
          </a:p>
        </p:txBody>
      </p:sp>
      <p:sp>
        <p:nvSpPr>
          <p:cNvPr id="262" name="Forma libre: forma 261">
            <a:extLst>
              <a:ext uri="{FF2B5EF4-FFF2-40B4-BE49-F238E27FC236}">
                <a16:creationId xmlns:a16="http://schemas.microsoft.com/office/drawing/2014/main" id="{3E874ED8-B436-42DE-B0E9-ABC211B8FE4B}"/>
              </a:ext>
            </a:extLst>
          </p:cNvPr>
          <p:cNvSpPr/>
          <p:nvPr/>
        </p:nvSpPr>
        <p:spPr>
          <a:xfrm>
            <a:off x="8995007" y="1430956"/>
            <a:ext cx="94850" cy="105530"/>
          </a:xfrm>
          <a:custGeom>
            <a:avLst/>
            <a:gdLst>
              <a:gd name="connsiteX0" fmla="*/ 94850 w 94850"/>
              <a:gd name="connsiteY0" fmla="*/ 45270 h 105530"/>
              <a:gd name="connsiteX1" fmla="*/ 48522 w 94850"/>
              <a:gd name="connsiteY1" fmla="*/ 105519 h 105530"/>
              <a:gd name="connsiteX2" fmla="*/ 14 w 94850"/>
              <a:gd name="connsiteY2" fmla="*/ 54550 h 105530"/>
              <a:gd name="connsiteX3" fmla="*/ 55271 w 94850"/>
              <a:gd name="connsiteY3" fmla="*/ 137 h 105530"/>
              <a:gd name="connsiteX4" fmla="*/ 94850 w 94850"/>
              <a:gd name="connsiteY4" fmla="*/ 45270 h 10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50" h="105530">
                <a:moveTo>
                  <a:pt x="94850" y="45270"/>
                </a:moveTo>
                <a:cubicBezTo>
                  <a:pt x="93796" y="80210"/>
                  <a:pt x="84938" y="106151"/>
                  <a:pt x="48522" y="105519"/>
                </a:cubicBezTo>
                <a:cubicBezTo>
                  <a:pt x="17378" y="104956"/>
                  <a:pt x="576" y="84217"/>
                  <a:pt x="14" y="54550"/>
                </a:cubicBezTo>
                <a:cubicBezTo>
                  <a:pt x="-619" y="19188"/>
                  <a:pt x="20823" y="2316"/>
                  <a:pt x="55271" y="137"/>
                </a:cubicBezTo>
                <a:cubicBezTo>
                  <a:pt x="92320" y="-2183"/>
                  <a:pt x="91054" y="25516"/>
                  <a:pt x="94850" y="45270"/>
                </a:cubicBezTo>
                <a:close/>
              </a:path>
            </a:pathLst>
          </a:custGeom>
          <a:solidFill>
            <a:srgbClr val="7BC6E1"/>
          </a:solidFill>
          <a:ln w="7019" cap="flat">
            <a:noFill/>
            <a:prstDash val="solid"/>
            <a:miter/>
          </a:ln>
        </p:spPr>
        <p:txBody>
          <a:bodyPr rtlCol="0" anchor="ctr"/>
          <a:lstStyle/>
          <a:p>
            <a:endParaRPr lang="LID4096"/>
          </a:p>
        </p:txBody>
      </p:sp>
    </p:spTree>
    <p:extLst>
      <p:ext uri="{BB962C8B-B14F-4D97-AF65-F5344CB8AC3E}">
        <p14:creationId xmlns:p14="http://schemas.microsoft.com/office/powerpoint/2010/main" val="154173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138F8025-FB3B-4A3E-96A2-4D2542198E61}"/>
              </a:ext>
            </a:extLst>
          </p:cNvPr>
          <p:cNvSpPr/>
          <p:nvPr/>
        </p:nvSpPr>
        <p:spPr>
          <a:xfrm>
            <a:off x="6112069" y="1492154"/>
            <a:ext cx="523146" cy="52469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3" name="Isosceles Triangle 51">
            <a:extLst>
              <a:ext uri="{FF2B5EF4-FFF2-40B4-BE49-F238E27FC236}">
                <a16:creationId xmlns:a16="http://schemas.microsoft.com/office/drawing/2014/main" id="{DDBB8ED7-77B8-48DD-BA34-1099B90BDD1D}"/>
              </a:ext>
            </a:extLst>
          </p:cNvPr>
          <p:cNvSpPr/>
          <p:nvPr/>
        </p:nvSpPr>
        <p:spPr>
          <a:xfrm>
            <a:off x="5273317" y="1562682"/>
            <a:ext cx="523146" cy="38361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4" name="Isosceles Triangle 57">
            <a:extLst>
              <a:ext uri="{FF2B5EF4-FFF2-40B4-BE49-F238E27FC236}">
                <a16:creationId xmlns:a16="http://schemas.microsoft.com/office/drawing/2014/main" id="{EEA018EC-B2EF-4196-8FE7-E3D45D550479}"/>
              </a:ext>
            </a:extLst>
          </p:cNvPr>
          <p:cNvSpPr/>
          <p:nvPr/>
        </p:nvSpPr>
        <p:spPr>
          <a:xfrm>
            <a:off x="6114153" y="4520208"/>
            <a:ext cx="313136" cy="707901"/>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5" name="Rectangle 7">
            <a:extLst>
              <a:ext uri="{FF2B5EF4-FFF2-40B4-BE49-F238E27FC236}">
                <a16:creationId xmlns:a16="http://schemas.microsoft.com/office/drawing/2014/main" id="{68BDCEEE-8EAE-4AB8-95AC-2127B1A41C90}"/>
              </a:ext>
            </a:extLst>
          </p:cNvPr>
          <p:cNvSpPr/>
          <p:nvPr/>
        </p:nvSpPr>
        <p:spPr>
          <a:xfrm rot="18900010">
            <a:off x="9585737" y="3654551"/>
            <a:ext cx="225664" cy="502737"/>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6" name="Parallelogram 15">
            <a:extLst>
              <a:ext uri="{FF2B5EF4-FFF2-40B4-BE49-F238E27FC236}">
                <a16:creationId xmlns:a16="http://schemas.microsoft.com/office/drawing/2014/main" id="{9430BA41-EDC2-46C5-966A-876A91B0487A}"/>
              </a:ext>
            </a:extLst>
          </p:cNvPr>
          <p:cNvSpPr/>
          <p:nvPr/>
        </p:nvSpPr>
        <p:spPr>
          <a:xfrm flipH="1">
            <a:off x="5267026" y="4641905"/>
            <a:ext cx="464487" cy="464487"/>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7" name="Freeform 19">
            <a:extLst>
              <a:ext uri="{FF2B5EF4-FFF2-40B4-BE49-F238E27FC236}">
                <a16:creationId xmlns:a16="http://schemas.microsoft.com/office/drawing/2014/main" id="{1F4E2DF8-75BD-4AF6-9AAB-205120DDE952}"/>
              </a:ext>
            </a:extLst>
          </p:cNvPr>
          <p:cNvSpPr/>
          <p:nvPr/>
        </p:nvSpPr>
        <p:spPr>
          <a:xfrm>
            <a:off x="7745406" y="3642503"/>
            <a:ext cx="460784" cy="453386"/>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8" name="Rectangle 30">
            <a:extLst>
              <a:ext uri="{FF2B5EF4-FFF2-40B4-BE49-F238E27FC236}">
                <a16:creationId xmlns:a16="http://schemas.microsoft.com/office/drawing/2014/main" id="{D0A8FBD6-717C-4DC7-ABC2-B5465A6F4C4F}"/>
              </a:ext>
            </a:extLst>
          </p:cNvPr>
          <p:cNvSpPr/>
          <p:nvPr/>
        </p:nvSpPr>
        <p:spPr>
          <a:xfrm>
            <a:off x="11063700" y="3600568"/>
            <a:ext cx="464487" cy="463134"/>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9" name="Rectangle 7">
            <a:extLst>
              <a:ext uri="{FF2B5EF4-FFF2-40B4-BE49-F238E27FC236}">
                <a16:creationId xmlns:a16="http://schemas.microsoft.com/office/drawing/2014/main" id="{0264AC56-C694-4D6F-8A58-9291511DC22D}"/>
              </a:ext>
            </a:extLst>
          </p:cNvPr>
          <p:cNvSpPr/>
          <p:nvPr/>
        </p:nvSpPr>
        <p:spPr>
          <a:xfrm>
            <a:off x="6950829" y="1518717"/>
            <a:ext cx="471565" cy="471565"/>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0" name="Rectangle 15">
            <a:extLst>
              <a:ext uri="{FF2B5EF4-FFF2-40B4-BE49-F238E27FC236}">
                <a16:creationId xmlns:a16="http://schemas.microsoft.com/office/drawing/2014/main" id="{80073C33-0A80-498B-85D7-009C7638F638}"/>
              </a:ext>
            </a:extLst>
          </p:cNvPr>
          <p:cNvSpPr/>
          <p:nvPr/>
        </p:nvSpPr>
        <p:spPr>
          <a:xfrm rot="5400013">
            <a:off x="7737685" y="1518723"/>
            <a:ext cx="472196" cy="471565"/>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1" name="Pie 24">
            <a:extLst>
              <a:ext uri="{FF2B5EF4-FFF2-40B4-BE49-F238E27FC236}">
                <a16:creationId xmlns:a16="http://schemas.microsoft.com/office/drawing/2014/main" id="{EB76CFF0-D54F-4709-B210-C81F5BD4BDC6}"/>
              </a:ext>
            </a:extLst>
          </p:cNvPr>
          <p:cNvSpPr/>
          <p:nvPr/>
        </p:nvSpPr>
        <p:spPr>
          <a:xfrm>
            <a:off x="6809929" y="4618991"/>
            <a:ext cx="513188"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2" name="Block Arc 14">
            <a:extLst>
              <a:ext uri="{FF2B5EF4-FFF2-40B4-BE49-F238E27FC236}">
                <a16:creationId xmlns:a16="http://schemas.microsoft.com/office/drawing/2014/main" id="{B4BDEE57-5C3B-41B3-9343-8A56471348CC}"/>
              </a:ext>
            </a:extLst>
          </p:cNvPr>
          <p:cNvSpPr/>
          <p:nvPr/>
        </p:nvSpPr>
        <p:spPr>
          <a:xfrm rot="16200004">
            <a:off x="8525354" y="1470610"/>
            <a:ext cx="567403" cy="567769"/>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3" name="Block Arc 41">
            <a:extLst>
              <a:ext uri="{FF2B5EF4-FFF2-40B4-BE49-F238E27FC236}">
                <a16:creationId xmlns:a16="http://schemas.microsoft.com/office/drawing/2014/main" id="{CFAD92DA-999D-40AB-9717-A9311788EEA7}"/>
              </a:ext>
            </a:extLst>
          </p:cNvPr>
          <p:cNvSpPr/>
          <p:nvPr/>
        </p:nvSpPr>
        <p:spPr>
          <a:xfrm>
            <a:off x="9408554" y="1424306"/>
            <a:ext cx="473302" cy="660388"/>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4" name="Right Triangle 17">
            <a:extLst>
              <a:ext uri="{FF2B5EF4-FFF2-40B4-BE49-F238E27FC236}">
                <a16:creationId xmlns:a16="http://schemas.microsoft.com/office/drawing/2014/main" id="{0D9C8FB5-578D-4653-8CA0-322AD3342D39}"/>
              </a:ext>
            </a:extLst>
          </p:cNvPr>
          <p:cNvSpPr/>
          <p:nvPr/>
        </p:nvSpPr>
        <p:spPr>
          <a:xfrm>
            <a:off x="7705749" y="4600959"/>
            <a:ext cx="385794" cy="546399"/>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5" name="Oval 66">
            <a:extLst>
              <a:ext uri="{FF2B5EF4-FFF2-40B4-BE49-F238E27FC236}">
                <a16:creationId xmlns:a16="http://schemas.microsoft.com/office/drawing/2014/main" id="{77F35745-0E9D-4C08-8201-BEF93969DEB0}"/>
              </a:ext>
            </a:extLst>
          </p:cNvPr>
          <p:cNvSpPr/>
          <p:nvPr/>
        </p:nvSpPr>
        <p:spPr>
          <a:xfrm rot="20700014">
            <a:off x="6137527" y="3634219"/>
            <a:ext cx="548676" cy="4699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6" name="Rectangle 9">
            <a:extLst>
              <a:ext uri="{FF2B5EF4-FFF2-40B4-BE49-F238E27FC236}">
                <a16:creationId xmlns:a16="http://schemas.microsoft.com/office/drawing/2014/main" id="{60E8D465-8132-4379-8603-737E40003669}"/>
              </a:ext>
            </a:extLst>
          </p:cNvPr>
          <p:cNvSpPr/>
          <p:nvPr/>
        </p:nvSpPr>
        <p:spPr>
          <a:xfrm>
            <a:off x="4401180" y="3545247"/>
            <a:ext cx="527343"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7" name="Frame 17">
            <a:extLst>
              <a:ext uri="{FF2B5EF4-FFF2-40B4-BE49-F238E27FC236}">
                <a16:creationId xmlns:a16="http://schemas.microsoft.com/office/drawing/2014/main" id="{54D1A4E7-600A-4F0E-9C57-F42FC5A807A1}"/>
              </a:ext>
            </a:extLst>
          </p:cNvPr>
          <p:cNvSpPr/>
          <p:nvPr/>
        </p:nvSpPr>
        <p:spPr>
          <a:xfrm>
            <a:off x="4376236" y="4613413"/>
            <a:ext cx="508150" cy="508150"/>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8" name="Teardrop 1">
            <a:extLst>
              <a:ext uri="{FF2B5EF4-FFF2-40B4-BE49-F238E27FC236}">
                <a16:creationId xmlns:a16="http://schemas.microsoft.com/office/drawing/2014/main" id="{2B35C2E2-4570-4E10-ACC8-1E88A7A26D83}"/>
              </a:ext>
            </a:extLst>
          </p:cNvPr>
          <p:cNvSpPr/>
          <p:nvPr/>
        </p:nvSpPr>
        <p:spPr>
          <a:xfrm rot="18805987">
            <a:off x="10126707" y="1539334"/>
            <a:ext cx="551849" cy="54608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19" name="Rectangle 130">
            <a:extLst>
              <a:ext uri="{FF2B5EF4-FFF2-40B4-BE49-F238E27FC236}">
                <a16:creationId xmlns:a16="http://schemas.microsoft.com/office/drawing/2014/main" id="{7AA621B7-2EBA-4202-B7B1-8EF5A6355243}"/>
              </a:ext>
            </a:extLst>
          </p:cNvPr>
          <p:cNvSpPr/>
          <p:nvPr/>
        </p:nvSpPr>
        <p:spPr>
          <a:xfrm>
            <a:off x="10932822" y="1539419"/>
            <a:ext cx="544580" cy="547058"/>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20" name="Right Triangle 17">
            <a:extLst>
              <a:ext uri="{FF2B5EF4-FFF2-40B4-BE49-F238E27FC236}">
                <a16:creationId xmlns:a16="http://schemas.microsoft.com/office/drawing/2014/main" id="{6A9B3503-1E0D-475B-87A1-8A4374991B42}"/>
              </a:ext>
            </a:extLst>
          </p:cNvPr>
          <p:cNvSpPr/>
          <p:nvPr/>
        </p:nvSpPr>
        <p:spPr>
          <a:xfrm>
            <a:off x="9363483" y="4578025"/>
            <a:ext cx="478148" cy="569332"/>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2FD2A0DA-D8AA-4EC7-82D9-DE30C3646187}"/>
              </a:ext>
            </a:extLst>
          </p:cNvPr>
          <p:cNvSpPr/>
          <p:nvPr/>
        </p:nvSpPr>
        <p:spPr>
          <a:xfrm>
            <a:off x="8488439" y="4578025"/>
            <a:ext cx="478148" cy="569332"/>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867CAA2B-A9A6-410F-93F0-FA6584F9F21E}"/>
              </a:ext>
            </a:extLst>
          </p:cNvPr>
          <p:cNvSpPr/>
          <p:nvPr/>
        </p:nvSpPr>
        <p:spPr>
          <a:xfrm>
            <a:off x="10238509" y="4578025"/>
            <a:ext cx="478148" cy="569332"/>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23" name="Oval 44">
            <a:extLst>
              <a:ext uri="{FF2B5EF4-FFF2-40B4-BE49-F238E27FC236}">
                <a16:creationId xmlns:a16="http://schemas.microsoft.com/office/drawing/2014/main" id="{7AB2BE79-6B80-45BB-979A-FFCE9ABBDCBF}"/>
              </a:ext>
            </a:extLst>
          </p:cNvPr>
          <p:cNvSpPr/>
          <p:nvPr/>
        </p:nvSpPr>
        <p:spPr>
          <a:xfrm>
            <a:off x="11113553" y="4578025"/>
            <a:ext cx="478148" cy="569332"/>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AE4500"/>
              </a:solidFill>
              <a:uFillTx/>
              <a:latin typeface="Arial"/>
              <a:ea typeface="맑은 고딕" pitchFamily="34"/>
            </a:endParaRPr>
          </a:p>
        </p:txBody>
      </p:sp>
      <p:sp>
        <p:nvSpPr>
          <p:cNvPr id="24" name="Google Shape;6000;p67">
            <a:extLst>
              <a:ext uri="{FF2B5EF4-FFF2-40B4-BE49-F238E27FC236}">
                <a16:creationId xmlns:a16="http://schemas.microsoft.com/office/drawing/2014/main" id="{4F26F3DF-A1ED-4F0F-8694-F3A8FB49DC1D}"/>
              </a:ext>
            </a:extLst>
          </p:cNvPr>
          <p:cNvSpPr/>
          <p:nvPr/>
        </p:nvSpPr>
        <p:spPr>
          <a:xfrm>
            <a:off x="4351190" y="1478767"/>
            <a:ext cx="604244" cy="616479"/>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nvGrpSpPr>
          <p:cNvPr id="25" name="Google Shape;6029;p67">
            <a:extLst>
              <a:ext uri="{FF2B5EF4-FFF2-40B4-BE49-F238E27FC236}">
                <a16:creationId xmlns:a16="http://schemas.microsoft.com/office/drawing/2014/main" id="{4C81CC1A-BB53-482B-87CD-01416BBC5CD8}"/>
              </a:ext>
            </a:extLst>
          </p:cNvPr>
          <p:cNvGrpSpPr/>
          <p:nvPr/>
        </p:nvGrpSpPr>
        <p:grpSpPr>
          <a:xfrm>
            <a:off x="9367808" y="5419904"/>
            <a:ext cx="404156" cy="560235"/>
            <a:chOff x="9367808" y="5419904"/>
            <a:chExt cx="404156" cy="560235"/>
          </a:xfrm>
          <a:solidFill>
            <a:srgbClr val="FFC000"/>
          </a:solidFill>
        </p:grpSpPr>
        <p:sp>
          <p:nvSpPr>
            <p:cNvPr id="26" name="Google Shape;6030;p67">
              <a:extLst>
                <a:ext uri="{FF2B5EF4-FFF2-40B4-BE49-F238E27FC236}">
                  <a16:creationId xmlns:a16="http://schemas.microsoft.com/office/drawing/2014/main" id="{39A32814-C072-41E2-95C8-58FC0544A97E}"/>
                </a:ext>
              </a:extLst>
            </p:cNvPr>
            <p:cNvSpPr/>
            <p:nvPr/>
          </p:nvSpPr>
          <p:spPr>
            <a:xfrm>
              <a:off x="9587996" y="5421322"/>
              <a:ext cx="183968" cy="218806"/>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27" name="Google Shape;6031;p67">
              <a:extLst>
                <a:ext uri="{FF2B5EF4-FFF2-40B4-BE49-F238E27FC236}">
                  <a16:creationId xmlns:a16="http://schemas.microsoft.com/office/drawing/2014/main" id="{E966297F-36C6-4B4E-9BA3-0C8D56300806}"/>
                </a:ext>
              </a:extLst>
            </p:cNvPr>
            <p:cNvSpPr/>
            <p:nvPr/>
          </p:nvSpPr>
          <p:spPr>
            <a:xfrm>
              <a:off x="9551721" y="5563429"/>
              <a:ext cx="39063" cy="111556"/>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28" name="Google Shape;6032;p67">
              <a:extLst>
                <a:ext uri="{FF2B5EF4-FFF2-40B4-BE49-F238E27FC236}">
                  <a16:creationId xmlns:a16="http://schemas.microsoft.com/office/drawing/2014/main" id="{E83A0D79-19EF-4420-A2B2-96F6826B6F35}"/>
                </a:ext>
              </a:extLst>
            </p:cNvPr>
            <p:cNvSpPr/>
            <p:nvPr/>
          </p:nvSpPr>
          <p:spPr>
            <a:xfrm>
              <a:off x="9369189" y="5419904"/>
              <a:ext cx="182587" cy="21744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29" name="Google Shape;6033;p67">
              <a:extLst>
                <a:ext uri="{FF2B5EF4-FFF2-40B4-BE49-F238E27FC236}">
                  <a16:creationId xmlns:a16="http://schemas.microsoft.com/office/drawing/2014/main" id="{DBA0C0C2-ED5B-48AE-A61C-756BBF309490}"/>
                </a:ext>
              </a:extLst>
            </p:cNvPr>
            <p:cNvSpPr/>
            <p:nvPr/>
          </p:nvSpPr>
          <p:spPr>
            <a:xfrm>
              <a:off x="9367808" y="5677729"/>
              <a:ext cx="404155" cy="302410"/>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30" name="Google Shape;6066;p67">
            <a:extLst>
              <a:ext uri="{FF2B5EF4-FFF2-40B4-BE49-F238E27FC236}">
                <a16:creationId xmlns:a16="http://schemas.microsoft.com/office/drawing/2014/main" id="{3F94578F-4CCC-4F6B-86DD-61036C64DC46}"/>
              </a:ext>
            </a:extLst>
          </p:cNvPr>
          <p:cNvGrpSpPr/>
          <p:nvPr/>
        </p:nvGrpSpPr>
        <p:grpSpPr>
          <a:xfrm>
            <a:off x="4313800" y="2400894"/>
            <a:ext cx="644195" cy="641021"/>
            <a:chOff x="4313800" y="2400894"/>
            <a:chExt cx="644195" cy="641021"/>
          </a:xfrm>
          <a:solidFill>
            <a:srgbClr val="FFC000"/>
          </a:solidFill>
        </p:grpSpPr>
        <p:sp>
          <p:nvSpPr>
            <p:cNvPr id="31" name="Google Shape;6067;p67">
              <a:extLst>
                <a:ext uri="{FF2B5EF4-FFF2-40B4-BE49-F238E27FC236}">
                  <a16:creationId xmlns:a16="http://schemas.microsoft.com/office/drawing/2014/main" id="{C9C67FAB-9F56-4014-AFE0-35042243332F}"/>
                </a:ext>
              </a:extLst>
            </p:cNvPr>
            <p:cNvSpPr/>
            <p:nvPr/>
          </p:nvSpPr>
          <p:spPr>
            <a:xfrm>
              <a:off x="4313800" y="2400894"/>
              <a:ext cx="515054" cy="513426"/>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32" name="Google Shape;6068;p67">
              <a:extLst>
                <a:ext uri="{FF2B5EF4-FFF2-40B4-BE49-F238E27FC236}">
                  <a16:creationId xmlns:a16="http://schemas.microsoft.com/office/drawing/2014/main" id="{327DB957-C09A-4B6E-9922-E8A59E7972BF}"/>
                </a:ext>
              </a:extLst>
            </p:cNvPr>
            <p:cNvSpPr/>
            <p:nvPr/>
          </p:nvSpPr>
          <p:spPr>
            <a:xfrm>
              <a:off x="4399882" y="2658956"/>
              <a:ext cx="558113" cy="382959"/>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33" name="Google Shape;5976;p67">
            <a:extLst>
              <a:ext uri="{FF2B5EF4-FFF2-40B4-BE49-F238E27FC236}">
                <a16:creationId xmlns:a16="http://schemas.microsoft.com/office/drawing/2014/main" id="{247D8232-482A-4FC3-A833-AF9C220214D7}"/>
              </a:ext>
            </a:extLst>
          </p:cNvPr>
          <p:cNvGrpSpPr/>
          <p:nvPr/>
        </p:nvGrpSpPr>
        <p:grpSpPr>
          <a:xfrm>
            <a:off x="4399882" y="5618923"/>
            <a:ext cx="495403" cy="442076"/>
            <a:chOff x="4399882" y="5618923"/>
            <a:chExt cx="495403" cy="442076"/>
          </a:xfrm>
          <a:solidFill>
            <a:srgbClr val="FFC000"/>
          </a:solidFill>
        </p:grpSpPr>
        <p:sp>
          <p:nvSpPr>
            <p:cNvPr id="34" name="Google Shape;5977;p67">
              <a:extLst>
                <a:ext uri="{FF2B5EF4-FFF2-40B4-BE49-F238E27FC236}">
                  <a16:creationId xmlns:a16="http://schemas.microsoft.com/office/drawing/2014/main" id="{55A8201B-9F87-4E68-8F67-D73BED8B9820}"/>
                </a:ext>
              </a:extLst>
            </p:cNvPr>
            <p:cNvSpPr/>
            <p:nvPr/>
          </p:nvSpPr>
          <p:spPr>
            <a:xfrm>
              <a:off x="4525246" y="5618923"/>
              <a:ext cx="370039" cy="366134"/>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35" name="Google Shape;5978;p67">
              <a:extLst>
                <a:ext uri="{FF2B5EF4-FFF2-40B4-BE49-F238E27FC236}">
                  <a16:creationId xmlns:a16="http://schemas.microsoft.com/office/drawing/2014/main" id="{B9C9931C-E48C-4811-BB94-1CF23D4463CB}"/>
                </a:ext>
              </a:extLst>
            </p:cNvPr>
            <p:cNvSpPr/>
            <p:nvPr/>
          </p:nvSpPr>
          <p:spPr>
            <a:xfrm>
              <a:off x="4475814" y="5848831"/>
              <a:ext cx="182011" cy="18201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36" name="Google Shape;5979;p67">
              <a:extLst>
                <a:ext uri="{FF2B5EF4-FFF2-40B4-BE49-F238E27FC236}">
                  <a16:creationId xmlns:a16="http://schemas.microsoft.com/office/drawing/2014/main" id="{0C1D829A-2FBA-4ADA-87BB-2D989DD00ADE}"/>
                </a:ext>
              </a:extLst>
            </p:cNvPr>
            <p:cNvSpPr/>
            <p:nvPr/>
          </p:nvSpPr>
          <p:spPr>
            <a:xfrm>
              <a:off x="4399882" y="5991066"/>
              <a:ext cx="119347" cy="69933"/>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37" name="Google Shape;5989;p67">
            <a:extLst>
              <a:ext uri="{FF2B5EF4-FFF2-40B4-BE49-F238E27FC236}">
                <a16:creationId xmlns:a16="http://schemas.microsoft.com/office/drawing/2014/main" id="{5829A764-4830-4836-ABF1-19CAD1281109}"/>
              </a:ext>
            </a:extLst>
          </p:cNvPr>
          <p:cNvGrpSpPr/>
          <p:nvPr/>
        </p:nvGrpSpPr>
        <p:grpSpPr>
          <a:xfrm>
            <a:off x="8432706" y="5501953"/>
            <a:ext cx="496546" cy="485829"/>
            <a:chOff x="8432706" y="5501953"/>
            <a:chExt cx="496546" cy="485829"/>
          </a:xfrm>
          <a:solidFill>
            <a:srgbClr val="FFC000"/>
          </a:solidFill>
        </p:grpSpPr>
        <p:sp>
          <p:nvSpPr>
            <p:cNvPr id="38" name="Google Shape;5990;p67">
              <a:extLst>
                <a:ext uri="{FF2B5EF4-FFF2-40B4-BE49-F238E27FC236}">
                  <a16:creationId xmlns:a16="http://schemas.microsoft.com/office/drawing/2014/main" id="{21241FFE-A68D-44A9-87C5-BEA94DAB9609}"/>
                </a:ext>
              </a:extLst>
            </p:cNvPr>
            <p:cNvSpPr/>
            <p:nvPr/>
          </p:nvSpPr>
          <p:spPr>
            <a:xfrm>
              <a:off x="8586947" y="5501953"/>
              <a:ext cx="162735" cy="161236"/>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39" name="Google Shape;5991;p67">
              <a:extLst>
                <a:ext uri="{FF2B5EF4-FFF2-40B4-BE49-F238E27FC236}">
                  <a16:creationId xmlns:a16="http://schemas.microsoft.com/office/drawing/2014/main" id="{425C1A99-4D7F-486F-A91B-DF3E8C563D8A}"/>
                </a:ext>
              </a:extLst>
            </p:cNvPr>
            <p:cNvSpPr/>
            <p:nvPr/>
          </p:nvSpPr>
          <p:spPr>
            <a:xfrm>
              <a:off x="8765328" y="5679118"/>
              <a:ext cx="163924" cy="161236"/>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0" name="Google Shape;5992;p67">
              <a:extLst>
                <a:ext uri="{FF2B5EF4-FFF2-40B4-BE49-F238E27FC236}">
                  <a16:creationId xmlns:a16="http://schemas.microsoft.com/office/drawing/2014/main" id="{5A0DDBFC-DD2A-4C2E-9929-043BD3AA4DFF}"/>
                </a:ext>
              </a:extLst>
            </p:cNvPr>
            <p:cNvSpPr/>
            <p:nvPr/>
          </p:nvSpPr>
          <p:spPr>
            <a:xfrm>
              <a:off x="8432706" y="5598093"/>
              <a:ext cx="401357" cy="38968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41" name="Google Shape;6007;p67">
            <a:extLst>
              <a:ext uri="{FF2B5EF4-FFF2-40B4-BE49-F238E27FC236}">
                <a16:creationId xmlns:a16="http://schemas.microsoft.com/office/drawing/2014/main" id="{C265A7F8-1D4B-4B98-912A-FFC49D308E77}"/>
              </a:ext>
            </a:extLst>
          </p:cNvPr>
          <p:cNvGrpSpPr/>
          <p:nvPr/>
        </p:nvGrpSpPr>
        <p:grpSpPr>
          <a:xfrm>
            <a:off x="5285552" y="5542727"/>
            <a:ext cx="469681" cy="475698"/>
            <a:chOff x="5285552" y="5542727"/>
            <a:chExt cx="469681" cy="475698"/>
          </a:xfrm>
          <a:solidFill>
            <a:srgbClr val="FFC000"/>
          </a:solidFill>
        </p:grpSpPr>
        <p:sp>
          <p:nvSpPr>
            <p:cNvPr id="42" name="Google Shape;6008;p67">
              <a:extLst>
                <a:ext uri="{FF2B5EF4-FFF2-40B4-BE49-F238E27FC236}">
                  <a16:creationId xmlns:a16="http://schemas.microsoft.com/office/drawing/2014/main" id="{730F075D-3012-4FE2-8D43-F054EBB97F19}"/>
                </a:ext>
              </a:extLst>
            </p:cNvPr>
            <p:cNvSpPr/>
            <p:nvPr/>
          </p:nvSpPr>
          <p:spPr>
            <a:xfrm>
              <a:off x="5285552" y="5542727"/>
              <a:ext cx="469681" cy="475698"/>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3" name="Google Shape;6009;p67">
              <a:extLst>
                <a:ext uri="{FF2B5EF4-FFF2-40B4-BE49-F238E27FC236}">
                  <a16:creationId xmlns:a16="http://schemas.microsoft.com/office/drawing/2014/main" id="{B187811D-298D-458F-B28A-6F92F1373CE6}"/>
                </a:ext>
              </a:extLst>
            </p:cNvPr>
            <p:cNvSpPr/>
            <p:nvPr/>
          </p:nvSpPr>
          <p:spPr>
            <a:xfrm>
              <a:off x="5463933" y="5733461"/>
              <a:ext cx="96441" cy="9528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44" name="Google Shape;6018;p67">
            <a:extLst>
              <a:ext uri="{FF2B5EF4-FFF2-40B4-BE49-F238E27FC236}">
                <a16:creationId xmlns:a16="http://schemas.microsoft.com/office/drawing/2014/main" id="{CCB2DFA9-8DF2-421D-97F6-1C432BAF6889}"/>
              </a:ext>
            </a:extLst>
          </p:cNvPr>
          <p:cNvGrpSpPr/>
          <p:nvPr/>
        </p:nvGrpSpPr>
        <p:grpSpPr>
          <a:xfrm>
            <a:off x="10221236" y="5564681"/>
            <a:ext cx="486936" cy="443557"/>
            <a:chOff x="10221236" y="5564681"/>
            <a:chExt cx="486936" cy="443557"/>
          </a:xfrm>
          <a:solidFill>
            <a:srgbClr val="FFC000"/>
          </a:solidFill>
        </p:grpSpPr>
        <p:sp>
          <p:nvSpPr>
            <p:cNvPr id="45" name="Google Shape;6019;p67">
              <a:extLst>
                <a:ext uri="{FF2B5EF4-FFF2-40B4-BE49-F238E27FC236}">
                  <a16:creationId xmlns:a16="http://schemas.microsoft.com/office/drawing/2014/main" id="{047A3AA0-142E-431B-8A7C-2E5DF59B2CEF}"/>
                </a:ext>
              </a:extLst>
            </p:cNvPr>
            <p:cNvSpPr/>
            <p:nvPr/>
          </p:nvSpPr>
          <p:spPr>
            <a:xfrm>
              <a:off x="10221236" y="5564681"/>
              <a:ext cx="459248" cy="126589"/>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6" name="Google Shape;6020;p67">
              <a:extLst>
                <a:ext uri="{FF2B5EF4-FFF2-40B4-BE49-F238E27FC236}">
                  <a16:creationId xmlns:a16="http://schemas.microsoft.com/office/drawing/2014/main" id="{1797CA33-2CFC-4972-B724-C0036E5CE302}"/>
                </a:ext>
              </a:extLst>
            </p:cNvPr>
            <p:cNvSpPr/>
            <p:nvPr/>
          </p:nvSpPr>
          <p:spPr>
            <a:xfrm>
              <a:off x="10583997" y="5722562"/>
              <a:ext cx="32589" cy="126589"/>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7" name="Google Shape;6021;p67">
              <a:extLst>
                <a:ext uri="{FF2B5EF4-FFF2-40B4-BE49-F238E27FC236}">
                  <a16:creationId xmlns:a16="http://schemas.microsoft.com/office/drawing/2014/main" id="{1DD1941F-0296-4A7C-87C7-FE409608823E}"/>
                </a:ext>
              </a:extLst>
            </p:cNvPr>
            <p:cNvSpPr/>
            <p:nvPr/>
          </p:nvSpPr>
          <p:spPr>
            <a:xfrm>
              <a:off x="10647886" y="5723778"/>
              <a:ext cx="60286" cy="126589"/>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8" name="Google Shape;6022;p67">
              <a:extLst>
                <a:ext uri="{FF2B5EF4-FFF2-40B4-BE49-F238E27FC236}">
                  <a16:creationId xmlns:a16="http://schemas.microsoft.com/office/drawing/2014/main" id="{8DEAD8C0-9D44-4611-AA9C-66386663D750}"/>
                </a:ext>
              </a:extLst>
            </p:cNvPr>
            <p:cNvSpPr/>
            <p:nvPr/>
          </p:nvSpPr>
          <p:spPr>
            <a:xfrm>
              <a:off x="10255023" y="5722562"/>
              <a:ext cx="297692" cy="126589"/>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49" name="Google Shape;6023;p67">
              <a:extLst>
                <a:ext uri="{FF2B5EF4-FFF2-40B4-BE49-F238E27FC236}">
                  <a16:creationId xmlns:a16="http://schemas.microsoft.com/office/drawing/2014/main" id="{D222CE9C-1F7A-4066-9D2A-05729BAA28E3}"/>
                </a:ext>
              </a:extLst>
            </p:cNvPr>
            <p:cNvSpPr/>
            <p:nvPr/>
          </p:nvSpPr>
          <p:spPr>
            <a:xfrm>
              <a:off x="10318857" y="5880433"/>
              <a:ext cx="32589" cy="126589"/>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50" name="Google Shape;6024;p67">
              <a:extLst>
                <a:ext uri="{FF2B5EF4-FFF2-40B4-BE49-F238E27FC236}">
                  <a16:creationId xmlns:a16="http://schemas.microsoft.com/office/drawing/2014/main" id="{13E99D83-5E1B-4EDD-A580-C22A089A8388}"/>
                </a:ext>
              </a:extLst>
            </p:cNvPr>
            <p:cNvSpPr/>
            <p:nvPr/>
          </p:nvSpPr>
          <p:spPr>
            <a:xfrm>
              <a:off x="10382746" y="5882847"/>
              <a:ext cx="291693" cy="125391"/>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51" name="Google Shape;6025;p67">
              <a:extLst>
                <a:ext uri="{FF2B5EF4-FFF2-40B4-BE49-F238E27FC236}">
                  <a16:creationId xmlns:a16="http://schemas.microsoft.com/office/drawing/2014/main" id="{F32AD259-FA69-458B-88B0-887A55051054}"/>
                </a:ext>
              </a:extLst>
            </p:cNvPr>
            <p:cNvSpPr/>
            <p:nvPr/>
          </p:nvSpPr>
          <p:spPr>
            <a:xfrm>
              <a:off x="10221236" y="5881649"/>
              <a:ext cx="66339" cy="126589"/>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sp>
        <p:nvSpPr>
          <p:cNvPr id="52" name="Google Shape;6043;p67">
            <a:extLst>
              <a:ext uri="{FF2B5EF4-FFF2-40B4-BE49-F238E27FC236}">
                <a16:creationId xmlns:a16="http://schemas.microsoft.com/office/drawing/2014/main" id="{783432C4-D453-489E-88B3-5821CC477041}"/>
              </a:ext>
            </a:extLst>
          </p:cNvPr>
          <p:cNvSpPr/>
          <p:nvPr/>
        </p:nvSpPr>
        <p:spPr>
          <a:xfrm>
            <a:off x="6077468" y="5543604"/>
            <a:ext cx="412220"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nvGrpSpPr>
          <p:cNvPr id="53" name="Google Shape;6052;p67">
            <a:extLst>
              <a:ext uri="{FF2B5EF4-FFF2-40B4-BE49-F238E27FC236}">
                <a16:creationId xmlns:a16="http://schemas.microsoft.com/office/drawing/2014/main" id="{AD05151B-A976-4192-B2CF-E412730A98B8}"/>
              </a:ext>
            </a:extLst>
          </p:cNvPr>
          <p:cNvGrpSpPr/>
          <p:nvPr/>
        </p:nvGrpSpPr>
        <p:grpSpPr>
          <a:xfrm>
            <a:off x="11105269" y="5521083"/>
            <a:ext cx="476109" cy="484540"/>
            <a:chOff x="11105269" y="5521083"/>
            <a:chExt cx="476109" cy="484540"/>
          </a:xfrm>
          <a:solidFill>
            <a:srgbClr val="FFC000"/>
          </a:solidFill>
        </p:grpSpPr>
        <p:sp>
          <p:nvSpPr>
            <p:cNvPr id="54" name="Google Shape;6053;p67">
              <a:extLst>
                <a:ext uri="{FF2B5EF4-FFF2-40B4-BE49-F238E27FC236}">
                  <a16:creationId xmlns:a16="http://schemas.microsoft.com/office/drawing/2014/main" id="{2B9423C2-4F75-4FD7-972B-8CA93F4BF615}"/>
                </a:ext>
              </a:extLst>
            </p:cNvPr>
            <p:cNvSpPr/>
            <p:nvPr/>
          </p:nvSpPr>
          <p:spPr>
            <a:xfrm>
              <a:off x="11105269" y="5521083"/>
              <a:ext cx="476109" cy="205776"/>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55" name="Google Shape;6054;p67">
              <a:extLst>
                <a:ext uri="{FF2B5EF4-FFF2-40B4-BE49-F238E27FC236}">
                  <a16:creationId xmlns:a16="http://schemas.microsoft.com/office/drawing/2014/main" id="{562DB5E6-A69C-496A-B186-99B209194679}"/>
                </a:ext>
              </a:extLst>
            </p:cNvPr>
            <p:cNvSpPr/>
            <p:nvPr/>
          </p:nvSpPr>
          <p:spPr>
            <a:xfrm>
              <a:off x="11196873" y="5713930"/>
              <a:ext cx="283235" cy="291693"/>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56" name="Google Shape;6055;p67">
              <a:extLst>
                <a:ext uri="{FF2B5EF4-FFF2-40B4-BE49-F238E27FC236}">
                  <a16:creationId xmlns:a16="http://schemas.microsoft.com/office/drawing/2014/main" id="{E2BD88E5-BCA9-474E-809C-FA7884451712}"/>
                </a:ext>
              </a:extLst>
            </p:cNvPr>
            <p:cNvSpPr/>
            <p:nvPr/>
          </p:nvSpPr>
          <p:spPr>
            <a:xfrm>
              <a:off x="11292099" y="5648824"/>
              <a:ext cx="102449" cy="31373"/>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57" name="Google Shape;6078;p67">
            <a:extLst>
              <a:ext uri="{FF2B5EF4-FFF2-40B4-BE49-F238E27FC236}">
                <a16:creationId xmlns:a16="http://schemas.microsoft.com/office/drawing/2014/main" id="{3FF4A2AC-AD8B-48B9-8DB7-CE0DA4C4604F}"/>
              </a:ext>
            </a:extLst>
          </p:cNvPr>
          <p:cNvGrpSpPr/>
          <p:nvPr/>
        </p:nvGrpSpPr>
        <p:grpSpPr>
          <a:xfrm>
            <a:off x="6835002" y="5544802"/>
            <a:ext cx="486945" cy="484531"/>
            <a:chOff x="6835002" y="5544802"/>
            <a:chExt cx="486945" cy="484531"/>
          </a:xfrm>
          <a:solidFill>
            <a:srgbClr val="FFC000"/>
          </a:solidFill>
        </p:grpSpPr>
        <p:sp>
          <p:nvSpPr>
            <p:cNvPr id="58" name="Google Shape;6079;p67">
              <a:extLst>
                <a:ext uri="{FF2B5EF4-FFF2-40B4-BE49-F238E27FC236}">
                  <a16:creationId xmlns:a16="http://schemas.microsoft.com/office/drawing/2014/main" id="{0A339005-831F-4C5B-96C5-8768E3363315}"/>
                </a:ext>
              </a:extLst>
            </p:cNvPr>
            <p:cNvSpPr/>
            <p:nvPr/>
          </p:nvSpPr>
          <p:spPr>
            <a:xfrm>
              <a:off x="6936263" y="5744873"/>
              <a:ext cx="285649" cy="284460"/>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59" name="Google Shape;6080;p67">
              <a:extLst>
                <a:ext uri="{FF2B5EF4-FFF2-40B4-BE49-F238E27FC236}">
                  <a16:creationId xmlns:a16="http://schemas.microsoft.com/office/drawing/2014/main" id="{2B24CB5E-98CF-49BD-B53D-A88C997A95E9}"/>
                </a:ext>
              </a:extLst>
            </p:cNvPr>
            <p:cNvSpPr/>
            <p:nvPr/>
          </p:nvSpPr>
          <p:spPr>
            <a:xfrm>
              <a:off x="7090504" y="5547673"/>
              <a:ext cx="231443" cy="226158"/>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60" name="Google Shape;6081;p67">
              <a:extLst>
                <a:ext uri="{FF2B5EF4-FFF2-40B4-BE49-F238E27FC236}">
                  <a16:creationId xmlns:a16="http://schemas.microsoft.com/office/drawing/2014/main" id="{EA2C599D-BC89-433F-A630-DF0E9C15B3DA}"/>
                </a:ext>
              </a:extLst>
            </p:cNvPr>
            <p:cNvSpPr/>
            <p:nvPr/>
          </p:nvSpPr>
          <p:spPr>
            <a:xfrm>
              <a:off x="6965176" y="5544802"/>
              <a:ext cx="226615" cy="13745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61" name="Google Shape;6082;p67">
              <a:extLst>
                <a:ext uri="{FF2B5EF4-FFF2-40B4-BE49-F238E27FC236}">
                  <a16:creationId xmlns:a16="http://schemas.microsoft.com/office/drawing/2014/main" id="{B3A4013E-8BAF-44B8-9BD3-517F8A88E6B0}"/>
                </a:ext>
              </a:extLst>
            </p:cNvPr>
            <p:cNvSpPr/>
            <p:nvPr/>
          </p:nvSpPr>
          <p:spPr>
            <a:xfrm>
              <a:off x="6835002" y="5547673"/>
              <a:ext cx="227804" cy="22497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62" name="Google Shape;6110;p67">
            <a:extLst>
              <a:ext uri="{FF2B5EF4-FFF2-40B4-BE49-F238E27FC236}">
                <a16:creationId xmlns:a16="http://schemas.microsoft.com/office/drawing/2014/main" id="{80DF205C-5235-440D-9ED8-A85765C7A9EA}"/>
              </a:ext>
            </a:extLst>
          </p:cNvPr>
          <p:cNvGrpSpPr/>
          <p:nvPr/>
        </p:nvGrpSpPr>
        <p:grpSpPr>
          <a:xfrm>
            <a:off x="7644054" y="5591327"/>
            <a:ext cx="483342" cy="378488"/>
            <a:chOff x="7644054" y="5591327"/>
            <a:chExt cx="483342" cy="378488"/>
          </a:xfrm>
          <a:solidFill>
            <a:srgbClr val="FFC000"/>
          </a:solidFill>
        </p:grpSpPr>
        <p:sp>
          <p:nvSpPr>
            <p:cNvPr id="63" name="Google Shape;6111;p67">
              <a:extLst>
                <a:ext uri="{FF2B5EF4-FFF2-40B4-BE49-F238E27FC236}">
                  <a16:creationId xmlns:a16="http://schemas.microsoft.com/office/drawing/2014/main" id="{1192D987-D08E-404E-B7AA-B70CF0F51DCC}"/>
                </a:ext>
              </a:extLst>
            </p:cNvPr>
            <p:cNvSpPr/>
            <p:nvPr/>
          </p:nvSpPr>
          <p:spPr>
            <a:xfrm>
              <a:off x="7644054" y="5908304"/>
              <a:ext cx="483342" cy="6151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64" name="Google Shape;6112;p67">
              <a:extLst>
                <a:ext uri="{FF2B5EF4-FFF2-40B4-BE49-F238E27FC236}">
                  <a16:creationId xmlns:a16="http://schemas.microsoft.com/office/drawing/2014/main" id="{DFFC90F8-9CF8-48B9-8320-773B266E4EFB}"/>
                </a:ext>
              </a:extLst>
            </p:cNvPr>
            <p:cNvSpPr/>
            <p:nvPr/>
          </p:nvSpPr>
          <p:spPr>
            <a:xfrm>
              <a:off x="7674193" y="5591327"/>
              <a:ext cx="421867" cy="285685"/>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65" name="Google Shape;5972;p67">
            <a:extLst>
              <a:ext uri="{FF2B5EF4-FFF2-40B4-BE49-F238E27FC236}">
                <a16:creationId xmlns:a16="http://schemas.microsoft.com/office/drawing/2014/main" id="{4F9C05EA-D8C6-442A-8270-3F9264A70A6A}"/>
              </a:ext>
            </a:extLst>
          </p:cNvPr>
          <p:cNvGrpSpPr/>
          <p:nvPr/>
        </p:nvGrpSpPr>
        <p:grpSpPr>
          <a:xfrm>
            <a:off x="5231492" y="2522326"/>
            <a:ext cx="480672" cy="552946"/>
            <a:chOff x="5231492" y="2522326"/>
            <a:chExt cx="480672" cy="552946"/>
          </a:xfrm>
          <a:solidFill>
            <a:srgbClr val="FFC000"/>
          </a:solidFill>
        </p:grpSpPr>
        <p:sp>
          <p:nvSpPr>
            <p:cNvPr id="66" name="Google Shape;5973;p67">
              <a:extLst>
                <a:ext uri="{FF2B5EF4-FFF2-40B4-BE49-F238E27FC236}">
                  <a16:creationId xmlns:a16="http://schemas.microsoft.com/office/drawing/2014/main" id="{CD46DFC4-D8E5-433F-8665-F39B42496E05}"/>
                </a:ext>
              </a:extLst>
            </p:cNvPr>
            <p:cNvSpPr/>
            <p:nvPr/>
          </p:nvSpPr>
          <p:spPr>
            <a:xfrm>
              <a:off x="5267190" y="2629439"/>
              <a:ext cx="407913" cy="265111"/>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67" name="Google Shape;5974;p67">
              <a:extLst>
                <a:ext uri="{FF2B5EF4-FFF2-40B4-BE49-F238E27FC236}">
                  <a16:creationId xmlns:a16="http://schemas.microsoft.com/office/drawing/2014/main" id="{E29F7B62-A633-4DA5-9CBD-243C75E6C72F}"/>
                </a:ext>
              </a:extLst>
            </p:cNvPr>
            <p:cNvSpPr/>
            <p:nvPr/>
          </p:nvSpPr>
          <p:spPr>
            <a:xfrm>
              <a:off x="5231492" y="2930203"/>
              <a:ext cx="480672" cy="145069"/>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68" name="Google Shape;5975;p67">
              <a:extLst>
                <a:ext uri="{FF2B5EF4-FFF2-40B4-BE49-F238E27FC236}">
                  <a16:creationId xmlns:a16="http://schemas.microsoft.com/office/drawing/2014/main" id="{57BC207D-3769-4B74-937B-317ABDD24DF9}"/>
                </a:ext>
              </a:extLst>
            </p:cNvPr>
            <p:cNvSpPr/>
            <p:nvPr/>
          </p:nvSpPr>
          <p:spPr>
            <a:xfrm>
              <a:off x="5414134" y="2522326"/>
              <a:ext cx="109883" cy="71442"/>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69" name="Google Shape;5984;p67">
            <a:extLst>
              <a:ext uri="{FF2B5EF4-FFF2-40B4-BE49-F238E27FC236}">
                <a16:creationId xmlns:a16="http://schemas.microsoft.com/office/drawing/2014/main" id="{282FAB9A-0848-4899-897C-DF972F0A634F}"/>
              </a:ext>
            </a:extLst>
          </p:cNvPr>
          <p:cNvGrpSpPr/>
          <p:nvPr/>
        </p:nvGrpSpPr>
        <p:grpSpPr>
          <a:xfrm>
            <a:off x="9324639" y="2518248"/>
            <a:ext cx="554830" cy="553468"/>
            <a:chOff x="9324639" y="2518248"/>
            <a:chExt cx="554830" cy="553468"/>
          </a:xfrm>
          <a:solidFill>
            <a:srgbClr val="FFC000"/>
          </a:solidFill>
        </p:grpSpPr>
        <p:sp>
          <p:nvSpPr>
            <p:cNvPr id="70" name="Google Shape;5985;p67">
              <a:extLst>
                <a:ext uri="{FF2B5EF4-FFF2-40B4-BE49-F238E27FC236}">
                  <a16:creationId xmlns:a16="http://schemas.microsoft.com/office/drawing/2014/main" id="{5C29376D-5D74-4239-9D11-A4AA8E605A33}"/>
                </a:ext>
              </a:extLst>
            </p:cNvPr>
            <p:cNvSpPr/>
            <p:nvPr/>
          </p:nvSpPr>
          <p:spPr>
            <a:xfrm>
              <a:off x="9324639" y="2518248"/>
              <a:ext cx="254093" cy="252694"/>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1" name="Google Shape;5986;p67">
              <a:extLst>
                <a:ext uri="{FF2B5EF4-FFF2-40B4-BE49-F238E27FC236}">
                  <a16:creationId xmlns:a16="http://schemas.microsoft.com/office/drawing/2014/main" id="{FA7B1CB6-B9D6-472F-97F7-6789D80770A4}"/>
                </a:ext>
              </a:extLst>
            </p:cNvPr>
            <p:cNvSpPr/>
            <p:nvPr/>
          </p:nvSpPr>
          <p:spPr>
            <a:xfrm>
              <a:off x="9325993" y="2820366"/>
              <a:ext cx="255483" cy="251341"/>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2" name="Google Shape;5987;p67">
              <a:extLst>
                <a:ext uri="{FF2B5EF4-FFF2-40B4-BE49-F238E27FC236}">
                  <a16:creationId xmlns:a16="http://schemas.microsoft.com/office/drawing/2014/main" id="{D8A81E00-8612-4BA0-9197-E366032FC537}"/>
                </a:ext>
              </a:extLst>
            </p:cNvPr>
            <p:cNvSpPr/>
            <p:nvPr/>
          </p:nvSpPr>
          <p:spPr>
            <a:xfrm>
              <a:off x="9625376" y="2518248"/>
              <a:ext cx="254093" cy="252694"/>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3" name="Google Shape;5988;p67">
              <a:extLst>
                <a:ext uri="{FF2B5EF4-FFF2-40B4-BE49-F238E27FC236}">
                  <a16:creationId xmlns:a16="http://schemas.microsoft.com/office/drawing/2014/main" id="{19D953EB-033B-4377-B6D9-AF665AF19F5E}"/>
                </a:ext>
              </a:extLst>
            </p:cNvPr>
            <p:cNvSpPr/>
            <p:nvPr/>
          </p:nvSpPr>
          <p:spPr>
            <a:xfrm>
              <a:off x="9625376" y="2818976"/>
              <a:ext cx="254093" cy="252740"/>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74" name="Google Shape;6002;p67">
            <a:extLst>
              <a:ext uri="{FF2B5EF4-FFF2-40B4-BE49-F238E27FC236}">
                <a16:creationId xmlns:a16="http://schemas.microsoft.com/office/drawing/2014/main" id="{0184537E-D943-455C-BF8D-A5A01070EA3E}"/>
              </a:ext>
            </a:extLst>
          </p:cNvPr>
          <p:cNvGrpSpPr/>
          <p:nvPr/>
        </p:nvGrpSpPr>
        <p:grpSpPr>
          <a:xfrm>
            <a:off x="6093086" y="2522326"/>
            <a:ext cx="640957" cy="553468"/>
            <a:chOff x="6093086" y="2522326"/>
            <a:chExt cx="640957" cy="553468"/>
          </a:xfrm>
          <a:solidFill>
            <a:srgbClr val="FFC000"/>
          </a:solidFill>
        </p:grpSpPr>
        <p:sp>
          <p:nvSpPr>
            <p:cNvPr id="75" name="Google Shape;6003;p67">
              <a:extLst>
                <a:ext uri="{FF2B5EF4-FFF2-40B4-BE49-F238E27FC236}">
                  <a16:creationId xmlns:a16="http://schemas.microsoft.com/office/drawing/2014/main" id="{A5B932BA-D5A4-49C2-B91C-0CEA1F4AED4E}"/>
                </a:ext>
              </a:extLst>
            </p:cNvPr>
            <p:cNvSpPr/>
            <p:nvPr/>
          </p:nvSpPr>
          <p:spPr>
            <a:xfrm>
              <a:off x="6093086" y="2559378"/>
              <a:ext cx="640957" cy="516416"/>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6" name="Google Shape;6004;p67">
              <a:extLst>
                <a:ext uri="{FF2B5EF4-FFF2-40B4-BE49-F238E27FC236}">
                  <a16:creationId xmlns:a16="http://schemas.microsoft.com/office/drawing/2014/main" id="{9428D250-B81E-4114-A3FF-5184839CC0F3}"/>
                </a:ext>
              </a:extLst>
            </p:cNvPr>
            <p:cNvSpPr/>
            <p:nvPr/>
          </p:nvSpPr>
          <p:spPr>
            <a:xfrm>
              <a:off x="6497772" y="2522326"/>
              <a:ext cx="185431" cy="18543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7" name="Google Shape;6005;p67">
              <a:extLst>
                <a:ext uri="{FF2B5EF4-FFF2-40B4-BE49-F238E27FC236}">
                  <a16:creationId xmlns:a16="http://schemas.microsoft.com/office/drawing/2014/main" id="{3D181D19-BBE0-44A5-92ED-7A2567B361A0}"/>
                </a:ext>
              </a:extLst>
            </p:cNvPr>
            <p:cNvSpPr/>
            <p:nvPr/>
          </p:nvSpPr>
          <p:spPr>
            <a:xfrm>
              <a:off x="6142088" y="2523670"/>
              <a:ext cx="185431" cy="185476"/>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78" name="Google Shape;6006;p67">
              <a:extLst>
                <a:ext uri="{FF2B5EF4-FFF2-40B4-BE49-F238E27FC236}">
                  <a16:creationId xmlns:a16="http://schemas.microsoft.com/office/drawing/2014/main" id="{3F9DE7CD-A105-4CC8-905D-C893321A9D52}"/>
                </a:ext>
              </a:extLst>
            </p:cNvPr>
            <p:cNvSpPr/>
            <p:nvPr/>
          </p:nvSpPr>
          <p:spPr>
            <a:xfrm>
              <a:off x="6250582" y="2629421"/>
              <a:ext cx="324136" cy="325535"/>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79" name="Google Shape;6011;p67">
            <a:extLst>
              <a:ext uri="{FF2B5EF4-FFF2-40B4-BE49-F238E27FC236}">
                <a16:creationId xmlns:a16="http://schemas.microsoft.com/office/drawing/2014/main" id="{E61F9E52-14E4-464F-893C-15212E3F7185}"/>
              </a:ext>
            </a:extLst>
          </p:cNvPr>
          <p:cNvGrpSpPr/>
          <p:nvPr/>
        </p:nvGrpSpPr>
        <p:grpSpPr>
          <a:xfrm>
            <a:off x="10113529" y="2490020"/>
            <a:ext cx="562492" cy="552635"/>
            <a:chOff x="10113529" y="2490020"/>
            <a:chExt cx="562492" cy="552635"/>
          </a:xfrm>
          <a:solidFill>
            <a:srgbClr val="FFC000"/>
          </a:solidFill>
        </p:grpSpPr>
        <p:sp>
          <p:nvSpPr>
            <p:cNvPr id="80" name="Google Shape;6012;p67">
              <a:extLst>
                <a:ext uri="{FF2B5EF4-FFF2-40B4-BE49-F238E27FC236}">
                  <a16:creationId xmlns:a16="http://schemas.microsoft.com/office/drawing/2014/main" id="{AECA103F-2C80-4751-86C3-CF70C7DF21FE}"/>
                </a:ext>
              </a:extLst>
            </p:cNvPr>
            <p:cNvSpPr/>
            <p:nvPr/>
          </p:nvSpPr>
          <p:spPr>
            <a:xfrm>
              <a:off x="10180847" y="2551139"/>
              <a:ext cx="146989" cy="146989"/>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1" name="Google Shape;6013;p67">
              <a:extLst>
                <a:ext uri="{FF2B5EF4-FFF2-40B4-BE49-F238E27FC236}">
                  <a16:creationId xmlns:a16="http://schemas.microsoft.com/office/drawing/2014/main" id="{B4B29702-B641-4DE8-976F-0DC433C8F842}"/>
                </a:ext>
              </a:extLst>
            </p:cNvPr>
            <p:cNvSpPr/>
            <p:nvPr/>
          </p:nvSpPr>
          <p:spPr>
            <a:xfrm>
              <a:off x="10408825" y="2504797"/>
              <a:ext cx="263722" cy="26063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2" name="Google Shape;6014;p67">
              <a:extLst>
                <a:ext uri="{FF2B5EF4-FFF2-40B4-BE49-F238E27FC236}">
                  <a16:creationId xmlns:a16="http://schemas.microsoft.com/office/drawing/2014/main" id="{37EA74C7-CDEE-4C3D-AE2B-8DB98DAFF4AC}"/>
                </a:ext>
              </a:extLst>
            </p:cNvPr>
            <p:cNvSpPr/>
            <p:nvPr/>
          </p:nvSpPr>
          <p:spPr>
            <a:xfrm>
              <a:off x="10235766" y="2606067"/>
              <a:ext cx="372224" cy="372224"/>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3" name="Google Shape;6015;p67">
              <a:extLst>
                <a:ext uri="{FF2B5EF4-FFF2-40B4-BE49-F238E27FC236}">
                  <a16:creationId xmlns:a16="http://schemas.microsoft.com/office/drawing/2014/main" id="{64198441-69FE-40AD-86F9-18A1BE961A14}"/>
                </a:ext>
              </a:extLst>
            </p:cNvPr>
            <p:cNvSpPr/>
            <p:nvPr/>
          </p:nvSpPr>
          <p:spPr>
            <a:xfrm>
              <a:off x="10522805" y="2893051"/>
              <a:ext cx="153216" cy="149604"/>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4" name="Google Shape;6016;p67">
              <a:extLst>
                <a:ext uri="{FF2B5EF4-FFF2-40B4-BE49-F238E27FC236}">
                  <a16:creationId xmlns:a16="http://schemas.microsoft.com/office/drawing/2014/main" id="{68408BD7-99FB-4F7D-8834-0B31B9D2B2FA}"/>
                </a:ext>
              </a:extLst>
            </p:cNvPr>
            <p:cNvSpPr/>
            <p:nvPr/>
          </p:nvSpPr>
          <p:spPr>
            <a:xfrm>
              <a:off x="10131405" y="2779117"/>
              <a:ext cx="262323" cy="26063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5" name="Google Shape;6017;p67">
              <a:extLst>
                <a:ext uri="{FF2B5EF4-FFF2-40B4-BE49-F238E27FC236}">
                  <a16:creationId xmlns:a16="http://schemas.microsoft.com/office/drawing/2014/main" id="{9378A3F7-9DF5-4D7F-A19C-40BF063F024C}"/>
                </a:ext>
              </a:extLst>
            </p:cNvPr>
            <p:cNvSpPr/>
            <p:nvPr/>
          </p:nvSpPr>
          <p:spPr>
            <a:xfrm>
              <a:off x="10113529" y="2490020"/>
              <a:ext cx="160714" cy="153180"/>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sp>
        <p:nvSpPr>
          <p:cNvPr id="86" name="Google Shape;6042;p67">
            <a:extLst>
              <a:ext uri="{FF2B5EF4-FFF2-40B4-BE49-F238E27FC236}">
                <a16:creationId xmlns:a16="http://schemas.microsoft.com/office/drawing/2014/main" id="{B9188D6E-3EB7-450B-A1F8-2CD4CFE0DFEE}"/>
              </a:ext>
            </a:extLst>
          </p:cNvPr>
          <p:cNvSpPr/>
          <p:nvPr/>
        </p:nvSpPr>
        <p:spPr>
          <a:xfrm>
            <a:off x="6935788" y="2523414"/>
            <a:ext cx="543875" cy="551282"/>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nvGrpSpPr>
          <p:cNvPr id="87" name="Google Shape;6047;p67">
            <a:extLst>
              <a:ext uri="{FF2B5EF4-FFF2-40B4-BE49-F238E27FC236}">
                <a16:creationId xmlns:a16="http://schemas.microsoft.com/office/drawing/2014/main" id="{A78931EB-989D-4D2C-AE0B-316C2380634D}"/>
              </a:ext>
            </a:extLst>
          </p:cNvPr>
          <p:cNvGrpSpPr/>
          <p:nvPr/>
        </p:nvGrpSpPr>
        <p:grpSpPr>
          <a:xfrm>
            <a:off x="10973888" y="2490313"/>
            <a:ext cx="553458" cy="504036"/>
            <a:chOff x="10973888" y="2490313"/>
            <a:chExt cx="553458" cy="504036"/>
          </a:xfrm>
          <a:solidFill>
            <a:srgbClr val="FFC000"/>
          </a:solidFill>
        </p:grpSpPr>
        <p:sp>
          <p:nvSpPr>
            <p:cNvPr id="88" name="Google Shape;6048;p67">
              <a:extLst>
                <a:ext uri="{FF2B5EF4-FFF2-40B4-BE49-F238E27FC236}">
                  <a16:creationId xmlns:a16="http://schemas.microsoft.com/office/drawing/2014/main" id="{D814A4DF-D7F9-4A52-B8A9-67D3EDA9CF00}"/>
                </a:ext>
              </a:extLst>
            </p:cNvPr>
            <p:cNvSpPr/>
            <p:nvPr/>
          </p:nvSpPr>
          <p:spPr>
            <a:xfrm>
              <a:off x="11251298" y="2561719"/>
              <a:ext cx="276048" cy="432630"/>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89" name="Google Shape;6049;p67">
              <a:extLst>
                <a:ext uri="{FF2B5EF4-FFF2-40B4-BE49-F238E27FC236}">
                  <a16:creationId xmlns:a16="http://schemas.microsoft.com/office/drawing/2014/main" id="{9CB2156F-F3CC-4F37-870C-17C82642C489}"/>
                </a:ext>
              </a:extLst>
            </p:cNvPr>
            <p:cNvSpPr/>
            <p:nvPr/>
          </p:nvSpPr>
          <p:spPr>
            <a:xfrm>
              <a:off x="11080991" y="2490313"/>
              <a:ext cx="151132" cy="449116"/>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0" name="Google Shape;6050;p67">
              <a:extLst>
                <a:ext uri="{FF2B5EF4-FFF2-40B4-BE49-F238E27FC236}">
                  <a16:creationId xmlns:a16="http://schemas.microsoft.com/office/drawing/2014/main" id="{67F7A1F9-1515-4461-9BD0-16A641B9DFDA}"/>
                </a:ext>
              </a:extLst>
            </p:cNvPr>
            <p:cNvSpPr/>
            <p:nvPr/>
          </p:nvSpPr>
          <p:spPr>
            <a:xfrm>
              <a:off x="11267776" y="2490313"/>
              <a:ext cx="151086" cy="449116"/>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1" name="Google Shape;6051;p67">
              <a:extLst>
                <a:ext uri="{FF2B5EF4-FFF2-40B4-BE49-F238E27FC236}">
                  <a16:creationId xmlns:a16="http://schemas.microsoft.com/office/drawing/2014/main" id="{1546421C-0E19-41BF-B648-BBD5C1EB2E7D}"/>
                </a:ext>
              </a:extLst>
            </p:cNvPr>
            <p:cNvSpPr/>
            <p:nvPr/>
          </p:nvSpPr>
          <p:spPr>
            <a:xfrm>
              <a:off x="10973888" y="2561719"/>
              <a:ext cx="274713" cy="432630"/>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92" name="Google Shape;6072;p67">
            <a:extLst>
              <a:ext uri="{FF2B5EF4-FFF2-40B4-BE49-F238E27FC236}">
                <a16:creationId xmlns:a16="http://schemas.microsoft.com/office/drawing/2014/main" id="{EC1F65FB-5A56-42FC-9C29-C3FD702F387F}"/>
              </a:ext>
            </a:extLst>
          </p:cNvPr>
          <p:cNvGrpSpPr/>
          <p:nvPr/>
        </p:nvGrpSpPr>
        <p:grpSpPr>
          <a:xfrm>
            <a:off x="7701991" y="2496467"/>
            <a:ext cx="553503" cy="553166"/>
            <a:chOff x="7701991" y="2496467"/>
            <a:chExt cx="553503" cy="553166"/>
          </a:xfrm>
          <a:solidFill>
            <a:srgbClr val="FFC000"/>
          </a:solidFill>
        </p:grpSpPr>
        <p:sp>
          <p:nvSpPr>
            <p:cNvPr id="93" name="Google Shape;6073;p67">
              <a:extLst>
                <a:ext uri="{FF2B5EF4-FFF2-40B4-BE49-F238E27FC236}">
                  <a16:creationId xmlns:a16="http://schemas.microsoft.com/office/drawing/2014/main" id="{AD40D04B-4097-47F3-9DB6-E027DA0583A0}"/>
                </a:ext>
              </a:extLst>
            </p:cNvPr>
            <p:cNvSpPr/>
            <p:nvPr/>
          </p:nvSpPr>
          <p:spPr>
            <a:xfrm>
              <a:off x="7701991" y="2595021"/>
              <a:ext cx="72831" cy="428496"/>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4" name="Google Shape;6074;p67">
              <a:extLst>
                <a:ext uri="{FF2B5EF4-FFF2-40B4-BE49-F238E27FC236}">
                  <a16:creationId xmlns:a16="http://schemas.microsoft.com/office/drawing/2014/main" id="{396A6828-B9B2-4EAA-A8CF-DC2E31251134}"/>
                </a:ext>
              </a:extLst>
            </p:cNvPr>
            <p:cNvSpPr/>
            <p:nvPr/>
          </p:nvSpPr>
          <p:spPr>
            <a:xfrm>
              <a:off x="8182663" y="2595021"/>
              <a:ext cx="72831" cy="428496"/>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5" name="Google Shape;6075;p67">
              <a:extLst>
                <a:ext uri="{FF2B5EF4-FFF2-40B4-BE49-F238E27FC236}">
                  <a16:creationId xmlns:a16="http://schemas.microsoft.com/office/drawing/2014/main" id="{B4CAF454-9C0B-471B-B53F-D6FF67162BD1}"/>
                </a:ext>
              </a:extLst>
            </p:cNvPr>
            <p:cNvSpPr/>
            <p:nvPr/>
          </p:nvSpPr>
          <p:spPr>
            <a:xfrm>
              <a:off x="7810484" y="2677408"/>
              <a:ext cx="336526" cy="263722"/>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6" name="Google Shape;6076;p67">
              <a:extLst>
                <a:ext uri="{FF2B5EF4-FFF2-40B4-BE49-F238E27FC236}">
                  <a16:creationId xmlns:a16="http://schemas.microsoft.com/office/drawing/2014/main" id="{41D40C02-B49F-4231-9795-B99CFA192D6C}"/>
                </a:ext>
              </a:extLst>
            </p:cNvPr>
            <p:cNvSpPr/>
            <p:nvPr/>
          </p:nvSpPr>
          <p:spPr>
            <a:xfrm>
              <a:off x="7728106" y="2978191"/>
              <a:ext cx="501283" cy="71442"/>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97" name="Google Shape;6077;p67">
              <a:extLst>
                <a:ext uri="{FF2B5EF4-FFF2-40B4-BE49-F238E27FC236}">
                  <a16:creationId xmlns:a16="http://schemas.microsoft.com/office/drawing/2014/main" id="{D146E9AD-0145-40B4-96A9-26948B04D5D0}"/>
                </a:ext>
              </a:extLst>
            </p:cNvPr>
            <p:cNvSpPr/>
            <p:nvPr/>
          </p:nvSpPr>
          <p:spPr>
            <a:xfrm>
              <a:off x="7726707" y="2496467"/>
              <a:ext cx="502691" cy="14528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98" name="Google Shape;6107;p67">
            <a:extLst>
              <a:ext uri="{FF2B5EF4-FFF2-40B4-BE49-F238E27FC236}">
                <a16:creationId xmlns:a16="http://schemas.microsoft.com/office/drawing/2014/main" id="{A6E8A337-9D37-470C-B391-86EC7C847CDE}"/>
              </a:ext>
            </a:extLst>
          </p:cNvPr>
          <p:cNvGrpSpPr/>
          <p:nvPr/>
        </p:nvGrpSpPr>
        <p:grpSpPr>
          <a:xfrm>
            <a:off x="8529349" y="2475143"/>
            <a:ext cx="557601" cy="550761"/>
            <a:chOff x="8529349" y="2475143"/>
            <a:chExt cx="557601" cy="550761"/>
          </a:xfrm>
          <a:solidFill>
            <a:srgbClr val="FFC000"/>
          </a:solidFill>
        </p:grpSpPr>
        <p:sp>
          <p:nvSpPr>
            <p:cNvPr id="99" name="Google Shape;6108;p67">
              <a:extLst>
                <a:ext uri="{FF2B5EF4-FFF2-40B4-BE49-F238E27FC236}">
                  <a16:creationId xmlns:a16="http://schemas.microsoft.com/office/drawing/2014/main" id="{8216F9B6-B90E-456C-A4ED-A4F28840F7D9}"/>
                </a:ext>
              </a:extLst>
            </p:cNvPr>
            <p:cNvSpPr/>
            <p:nvPr/>
          </p:nvSpPr>
          <p:spPr>
            <a:xfrm>
              <a:off x="8529349" y="2682200"/>
              <a:ext cx="347508" cy="343704"/>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00" name="Google Shape;6109;p67">
              <a:extLst>
                <a:ext uri="{FF2B5EF4-FFF2-40B4-BE49-F238E27FC236}">
                  <a16:creationId xmlns:a16="http://schemas.microsoft.com/office/drawing/2014/main" id="{E7C556F4-D24D-4B95-9F5F-0ECA2FD8952B}"/>
                </a:ext>
              </a:extLst>
            </p:cNvPr>
            <p:cNvSpPr/>
            <p:nvPr/>
          </p:nvSpPr>
          <p:spPr>
            <a:xfrm>
              <a:off x="8695514" y="2475143"/>
              <a:ext cx="391436" cy="38700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101" name="Google Shape;5593;p66">
            <a:extLst>
              <a:ext uri="{FF2B5EF4-FFF2-40B4-BE49-F238E27FC236}">
                <a16:creationId xmlns:a16="http://schemas.microsoft.com/office/drawing/2014/main" id="{593DC702-3FFC-4E52-BC1B-D6860D4A6549}"/>
              </a:ext>
            </a:extLst>
          </p:cNvPr>
          <p:cNvGrpSpPr/>
          <p:nvPr/>
        </p:nvGrpSpPr>
        <p:grpSpPr>
          <a:xfrm>
            <a:off x="5180725" y="3466334"/>
            <a:ext cx="669093" cy="669094"/>
            <a:chOff x="5180725" y="3466334"/>
            <a:chExt cx="669093" cy="669094"/>
          </a:xfrm>
          <a:solidFill>
            <a:srgbClr val="FFC000"/>
          </a:solidFill>
        </p:grpSpPr>
        <p:sp>
          <p:nvSpPr>
            <p:cNvPr id="102" name="Google Shape;5594;p66">
              <a:extLst>
                <a:ext uri="{FF2B5EF4-FFF2-40B4-BE49-F238E27FC236}">
                  <a16:creationId xmlns:a16="http://schemas.microsoft.com/office/drawing/2014/main" id="{512C22C0-C914-4506-95FD-D290C346D99B}"/>
                </a:ext>
              </a:extLst>
            </p:cNvPr>
            <p:cNvSpPr/>
            <p:nvPr/>
          </p:nvSpPr>
          <p:spPr>
            <a:xfrm>
              <a:off x="5377988" y="3898937"/>
              <a:ext cx="274429" cy="236491"/>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03" name="Google Shape;5595;p66">
              <a:extLst>
                <a:ext uri="{FF2B5EF4-FFF2-40B4-BE49-F238E27FC236}">
                  <a16:creationId xmlns:a16="http://schemas.microsoft.com/office/drawing/2014/main" id="{58B6491F-7160-4481-8BF7-08842490DAAE}"/>
                </a:ext>
              </a:extLst>
            </p:cNvPr>
            <p:cNvSpPr/>
            <p:nvPr/>
          </p:nvSpPr>
          <p:spPr>
            <a:xfrm>
              <a:off x="5180725" y="3466334"/>
              <a:ext cx="669093" cy="550221"/>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104" name="Google Shape;5596;p66">
            <a:extLst>
              <a:ext uri="{FF2B5EF4-FFF2-40B4-BE49-F238E27FC236}">
                <a16:creationId xmlns:a16="http://schemas.microsoft.com/office/drawing/2014/main" id="{1A7B575D-CD5E-4327-9583-25E3D098517E}"/>
              </a:ext>
            </a:extLst>
          </p:cNvPr>
          <p:cNvGrpSpPr/>
          <p:nvPr/>
        </p:nvGrpSpPr>
        <p:grpSpPr>
          <a:xfrm>
            <a:off x="6907679" y="3560865"/>
            <a:ext cx="526694" cy="526694"/>
            <a:chOff x="6907679" y="3560865"/>
            <a:chExt cx="526694" cy="526694"/>
          </a:xfrm>
          <a:solidFill>
            <a:srgbClr val="FFC000"/>
          </a:solidFill>
        </p:grpSpPr>
        <p:sp>
          <p:nvSpPr>
            <p:cNvPr id="105" name="Google Shape;5597;p66">
              <a:extLst>
                <a:ext uri="{FF2B5EF4-FFF2-40B4-BE49-F238E27FC236}">
                  <a16:creationId xmlns:a16="http://schemas.microsoft.com/office/drawing/2014/main" id="{DF511B47-BF5A-4BD7-8BE3-51E6A6E7DA47}"/>
                </a:ext>
              </a:extLst>
            </p:cNvPr>
            <p:cNvSpPr/>
            <p:nvPr/>
          </p:nvSpPr>
          <p:spPr>
            <a:xfrm>
              <a:off x="6907679" y="3777935"/>
              <a:ext cx="526694" cy="309624"/>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06" name="Google Shape;5598;p66">
              <a:extLst>
                <a:ext uri="{FF2B5EF4-FFF2-40B4-BE49-F238E27FC236}">
                  <a16:creationId xmlns:a16="http://schemas.microsoft.com/office/drawing/2014/main" id="{C233D1A4-8A07-4899-9884-BE68A6E81F64}"/>
                </a:ext>
              </a:extLst>
            </p:cNvPr>
            <p:cNvSpPr/>
            <p:nvPr/>
          </p:nvSpPr>
          <p:spPr>
            <a:xfrm>
              <a:off x="6907679" y="3560865"/>
              <a:ext cx="526694" cy="186244"/>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107" name="Google Shape;5651;p66">
            <a:extLst>
              <a:ext uri="{FF2B5EF4-FFF2-40B4-BE49-F238E27FC236}">
                <a16:creationId xmlns:a16="http://schemas.microsoft.com/office/drawing/2014/main" id="{F43E7D45-0035-46C8-A249-04103FAEBF79}"/>
              </a:ext>
            </a:extLst>
          </p:cNvPr>
          <p:cNvGrpSpPr/>
          <p:nvPr/>
        </p:nvGrpSpPr>
        <p:grpSpPr>
          <a:xfrm>
            <a:off x="10124373" y="3635901"/>
            <a:ext cx="588398" cy="379265"/>
            <a:chOff x="10124373" y="3635901"/>
            <a:chExt cx="588398" cy="379265"/>
          </a:xfrm>
          <a:solidFill>
            <a:srgbClr val="FFC000"/>
          </a:solidFill>
        </p:grpSpPr>
        <p:sp>
          <p:nvSpPr>
            <p:cNvPr id="108" name="Google Shape;5652;p66">
              <a:extLst>
                <a:ext uri="{FF2B5EF4-FFF2-40B4-BE49-F238E27FC236}">
                  <a16:creationId xmlns:a16="http://schemas.microsoft.com/office/drawing/2014/main" id="{F1686323-713F-4CC7-82D7-785268D238A8}"/>
                </a:ext>
              </a:extLst>
            </p:cNvPr>
            <p:cNvSpPr/>
            <p:nvPr/>
          </p:nvSpPr>
          <p:spPr>
            <a:xfrm>
              <a:off x="10124373" y="3659895"/>
              <a:ext cx="588398" cy="355271"/>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09" name="Google Shape;5653;p66">
              <a:extLst>
                <a:ext uri="{FF2B5EF4-FFF2-40B4-BE49-F238E27FC236}">
                  <a16:creationId xmlns:a16="http://schemas.microsoft.com/office/drawing/2014/main" id="{43075CF7-8E19-4C8B-A191-C669840F3078}"/>
                </a:ext>
              </a:extLst>
            </p:cNvPr>
            <p:cNvSpPr/>
            <p:nvPr/>
          </p:nvSpPr>
          <p:spPr>
            <a:xfrm>
              <a:off x="10160885" y="3635901"/>
              <a:ext cx="515310" cy="20247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grpSp>
        <p:nvGrpSpPr>
          <p:cNvPr id="110" name="Google Shape;5775;p66">
            <a:extLst>
              <a:ext uri="{FF2B5EF4-FFF2-40B4-BE49-F238E27FC236}">
                <a16:creationId xmlns:a16="http://schemas.microsoft.com/office/drawing/2014/main" id="{FFB5E406-8793-49D0-98CB-9996AA72DD03}"/>
              </a:ext>
            </a:extLst>
          </p:cNvPr>
          <p:cNvGrpSpPr/>
          <p:nvPr/>
        </p:nvGrpSpPr>
        <p:grpSpPr>
          <a:xfrm>
            <a:off x="8576550" y="3664412"/>
            <a:ext cx="451905" cy="423659"/>
            <a:chOff x="8576550" y="3664412"/>
            <a:chExt cx="451905" cy="423659"/>
          </a:xfrm>
          <a:solidFill>
            <a:srgbClr val="FFC000"/>
          </a:solidFill>
        </p:grpSpPr>
        <p:sp>
          <p:nvSpPr>
            <p:cNvPr id="111" name="Google Shape;5776;p66">
              <a:extLst>
                <a:ext uri="{FF2B5EF4-FFF2-40B4-BE49-F238E27FC236}">
                  <a16:creationId xmlns:a16="http://schemas.microsoft.com/office/drawing/2014/main" id="{2DFC71C7-AEB8-4DC6-882D-59884BE23948}"/>
                </a:ext>
              </a:extLst>
            </p:cNvPr>
            <p:cNvSpPr/>
            <p:nvPr/>
          </p:nvSpPr>
          <p:spPr>
            <a:xfrm>
              <a:off x="8656835" y="4035100"/>
              <a:ext cx="177942" cy="5297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12" name="Google Shape;5777;p66">
              <a:extLst>
                <a:ext uri="{FF2B5EF4-FFF2-40B4-BE49-F238E27FC236}">
                  <a16:creationId xmlns:a16="http://schemas.microsoft.com/office/drawing/2014/main" id="{7D2E13B3-517A-4677-A696-8507F6D2266F}"/>
                </a:ext>
              </a:extLst>
            </p:cNvPr>
            <p:cNvSpPr/>
            <p:nvPr/>
          </p:nvSpPr>
          <p:spPr>
            <a:xfrm>
              <a:off x="8576550" y="3955657"/>
              <a:ext cx="240222" cy="5298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13" name="Google Shape;5778;p66">
              <a:extLst>
                <a:ext uri="{FF2B5EF4-FFF2-40B4-BE49-F238E27FC236}">
                  <a16:creationId xmlns:a16="http://schemas.microsoft.com/office/drawing/2014/main" id="{85E78C21-63F3-4A66-B2B5-F519EE773436}"/>
                </a:ext>
              </a:extLst>
            </p:cNvPr>
            <p:cNvSpPr/>
            <p:nvPr/>
          </p:nvSpPr>
          <p:spPr>
            <a:xfrm>
              <a:off x="8843244" y="3876242"/>
              <a:ext cx="158886" cy="132405"/>
            </a:xfrm>
            <a:custGeom>
              <a:avLst/>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776" h="5647">
                  <a:moveTo>
                    <a:pt x="f2" y="f2"/>
                  </a:moveTo>
                  <a:lnTo>
                    <a:pt x="f2" y="f5"/>
                  </a:lnTo>
                  <a:lnTo>
                    <a:pt x="f6"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14" name="Google Shape;5779;p66">
              <a:extLst>
                <a:ext uri="{FF2B5EF4-FFF2-40B4-BE49-F238E27FC236}">
                  <a16:creationId xmlns:a16="http://schemas.microsoft.com/office/drawing/2014/main" id="{D38B08E8-A861-4B9D-B17E-2389A40FDEB2}"/>
                </a:ext>
              </a:extLst>
            </p:cNvPr>
            <p:cNvSpPr/>
            <p:nvPr/>
          </p:nvSpPr>
          <p:spPr>
            <a:xfrm>
              <a:off x="8843244" y="4035100"/>
              <a:ext cx="158886" cy="3976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15" name="Google Shape;5780;p66">
              <a:extLst>
                <a:ext uri="{FF2B5EF4-FFF2-40B4-BE49-F238E27FC236}">
                  <a16:creationId xmlns:a16="http://schemas.microsoft.com/office/drawing/2014/main" id="{4C999F1B-27B1-4CBD-B467-CE1890A178BF}"/>
                </a:ext>
              </a:extLst>
            </p:cNvPr>
            <p:cNvSpPr/>
            <p:nvPr/>
          </p:nvSpPr>
          <p:spPr>
            <a:xfrm>
              <a:off x="8576550" y="3664412"/>
              <a:ext cx="451905" cy="264801"/>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sp>
          <p:nvSpPr>
            <p:cNvPr id="116" name="Google Shape;5781;p66">
              <a:extLst>
                <a:ext uri="{FF2B5EF4-FFF2-40B4-BE49-F238E27FC236}">
                  <a16:creationId xmlns:a16="http://schemas.microsoft.com/office/drawing/2014/main" id="{B6DA2C36-02FE-42E5-BCB9-D62D2D839C71}"/>
                </a:ext>
              </a:extLst>
            </p:cNvPr>
            <p:cNvSpPr/>
            <p:nvPr/>
          </p:nvSpPr>
          <p:spPr>
            <a:xfrm>
              <a:off x="8843244" y="3810076"/>
              <a:ext cx="158886" cy="39694"/>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AE4500"/>
                </a:solidFill>
                <a:uFillTx/>
                <a:latin typeface="Arial"/>
                <a:ea typeface="Arial"/>
                <a:cs typeface="Arial"/>
              </a:endParaRPr>
            </a:p>
          </p:txBody>
        </p:sp>
      </p:grpSp>
      <p:sp>
        <p:nvSpPr>
          <p:cNvPr id="117" name="Text Placeholder 1">
            <a:extLst>
              <a:ext uri="{FF2B5EF4-FFF2-40B4-BE49-F238E27FC236}">
                <a16:creationId xmlns:a16="http://schemas.microsoft.com/office/drawing/2014/main" id="{1EA8C6B0-4CC6-469D-BBB7-BD7B892AB428}"/>
              </a:ext>
            </a:extLst>
          </p:cNvPr>
          <p:cNvSpPr txBox="1">
            <a:spLocks noGrp="1"/>
          </p:cNvSpPr>
          <p:nvPr>
            <p:ph type="body" sz="quarter" idx="4294967295"/>
          </p:nvPr>
        </p:nvSpPr>
        <p:spPr>
          <a:xfrm>
            <a:off x="1691329" y="308866"/>
            <a:ext cx="8826602" cy="407383"/>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dirty="0">
                <a:solidFill>
                  <a:srgbClr val="000000"/>
                </a:solidFill>
                <a:latin typeface="Arial"/>
                <a:ea typeface="Arial Unicode MS"/>
                <a:cs typeface="Arial" pitchFamily="34"/>
              </a:rPr>
              <a:t>Fully Editable Icon Sets: A</a:t>
            </a:r>
          </a:p>
        </p:txBody>
      </p:sp>
    </p:spTree>
    <p:extLst>
      <p:ext uri="{BB962C8B-B14F-4D97-AF65-F5344CB8AC3E}">
        <p14:creationId xmlns:p14="http://schemas.microsoft.com/office/powerpoint/2010/main" val="94454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1D6A7C69-1B04-4BB4-A2F3-855DFEA27FE8}"/>
              </a:ext>
            </a:extLst>
          </p:cNvPr>
          <p:cNvSpPr/>
          <p:nvPr/>
        </p:nvSpPr>
        <p:spPr>
          <a:xfrm>
            <a:off x="6041075" y="1656600"/>
            <a:ext cx="553870"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3" name="Oval 8">
            <a:extLst>
              <a:ext uri="{FF2B5EF4-FFF2-40B4-BE49-F238E27FC236}">
                <a16:creationId xmlns:a16="http://schemas.microsoft.com/office/drawing/2014/main" id="{157DB134-10D0-4BC9-8229-A69A544C762F}"/>
              </a:ext>
            </a:extLst>
          </p:cNvPr>
          <p:cNvSpPr/>
          <p:nvPr/>
        </p:nvSpPr>
        <p:spPr>
          <a:xfrm>
            <a:off x="6965204" y="1671111"/>
            <a:ext cx="581787"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grpSp>
        <p:nvGrpSpPr>
          <p:cNvPr id="4" name="Group 110">
            <a:extLst>
              <a:ext uri="{FF2B5EF4-FFF2-40B4-BE49-F238E27FC236}">
                <a16:creationId xmlns:a16="http://schemas.microsoft.com/office/drawing/2014/main" id="{C41F29B8-67C8-4E76-8379-1E414E798BFC}"/>
              </a:ext>
            </a:extLst>
          </p:cNvPr>
          <p:cNvGrpSpPr/>
          <p:nvPr/>
        </p:nvGrpSpPr>
        <p:grpSpPr>
          <a:xfrm>
            <a:off x="5116241" y="1656600"/>
            <a:ext cx="553870" cy="652296"/>
            <a:chOff x="5116241" y="1656600"/>
            <a:chExt cx="553870" cy="652296"/>
          </a:xfrm>
          <a:solidFill>
            <a:srgbClr val="FFC000"/>
          </a:solidFill>
        </p:grpSpPr>
        <p:sp>
          <p:nvSpPr>
            <p:cNvPr id="5" name="Freeform 111">
              <a:extLst>
                <a:ext uri="{FF2B5EF4-FFF2-40B4-BE49-F238E27FC236}">
                  <a16:creationId xmlns:a16="http://schemas.microsoft.com/office/drawing/2014/main" id="{58850739-2CB4-4CC0-ACE8-7649E1A56F0F}"/>
                </a:ext>
              </a:extLst>
            </p:cNvPr>
            <p:cNvSpPr/>
            <p:nvPr/>
          </p:nvSpPr>
          <p:spPr>
            <a:xfrm>
              <a:off x="5116241" y="1656600"/>
              <a:ext cx="553870" cy="65229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6" name="Oval 37">
              <a:extLst>
                <a:ext uri="{FF2B5EF4-FFF2-40B4-BE49-F238E27FC236}">
                  <a16:creationId xmlns:a16="http://schemas.microsoft.com/office/drawing/2014/main" id="{AFCE2F8E-7A4D-4ACB-B925-195893943AF9}"/>
                </a:ext>
              </a:extLst>
            </p:cNvPr>
            <p:cNvSpPr/>
            <p:nvPr/>
          </p:nvSpPr>
          <p:spPr>
            <a:xfrm rot="18100527">
              <a:off x="5310665" y="1643303"/>
              <a:ext cx="290230" cy="406021"/>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ahLst/>
              <a:cxnLst>
                <a:cxn ang="3cd4">
                  <a:pos x="hc" y="t"/>
                </a:cxn>
                <a:cxn ang="0">
                  <a:pos x="r" y="vc"/>
                </a:cxn>
                <a:cxn ang="cd4">
                  <a:pos x="hc" y="b"/>
                </a:cxn>
                <a:cxn ang="cd2">
                  <a:pos x="l" y="vc"/>
                </a:cxn>
              </a:cxnLst>
              <a:rect l="f414" t="f417" r="f415" b="f416"/>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grpSp>
      <p:sp>
        <p:nvSpPr>
          <p:cNvPr id="7" name="Rectangle 19">
            <a:extLst>
              <a:ext uri="{FF2B5EF4-FFF2-40B4-BE49-F238E27FC236}">
                <a16:creationId xmlns:a16="http://schemas.microsoft.com/office/drawing/2014/main" id="{9801D365-BED0-4501-9260-C4B9A4EA7394}"/>
              </a:ext>
            </a:extLst>
          </p:cNvPr>
          <p:cNvSpPr/>
          <p:nvPr/>
        </p:nvSpPr>
        <p:spPr>
          <a:xfrm>
            <a:off x="4210226" y="1691996"/>
            <a:ext cx="496363" cy="581494"/>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8" name="Oval 47">
            <a:extLst>
              <a:ext uri="{FF2B5EF4-FFF2-40B4-BE49-F238E27FC236}">
                <a16:creationId xmlns:a16="http://schemas.microsoft.com/office/drawing/2014/main" id="{81DB86CC-3EC4-41B8-88D8-F1610DED067D}"/>
              </a:ext>
            </a:extLst>
          </p:cNvPr>
          <p:cNvSpPr/>
          <p:nvPr/>
        </p:nvSpPr>
        <p:spPr>
          <a:xfrm>
            <a:off x="11312005" y="1671148"/>
            <a:ext cx="584731" cy="623191"/>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9" name="Rounded Rectangle 2">
            <a:extLst>
              <a:ext uri="{FF2B5EF4-FFF2-40B4-BE49-F238E27FC236}">
                <a16:creationId xmlns:a16="http://schemas.microsoft.com/office/drawing/2014/main" id="{D235B303-D8CB-4174-A80A-4A3344F0D06A}"/>
              </a:ext>
            </a:extLst>
          </p:cNvPr>
          <p:cNvSpPr/>
          <p:nvPr/>
        </p:nvSpPr>
        <p:spPr>
          <a:xfrm>
            <a:off x="5106631" y="5441804"/>
            <a:ext cx="573081" cy="61078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0" name="Rounded Rectangle 8">
            <a:extLst>
              <a:ext uri="{FF2B5EF4-FFF2-40B4-BE49-F238E27FC236}">
                <a16:creationId xmlns:a16="http://schemas.microsoft.com/office/drawing/2014/main" id="{ECDC0BB6-A169-40BB-9878-074D9F46015E}"/>
              </a:ext>
            </a:extLst>
          </p:cNvPr>
          <p:cNvSpPr/>
          <p:nvPr/>
        </p:nvSpPr>
        <p:spPr>
          <a:xfrm>
            <a:off x="4171821" y="5441804"/>
            <a:ext cx="573145" cy="61078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1" name="Rounded Rectangle 2">
            <a:extLst>
              <a:ext uri="{FF2B5EF4-FFF2-40B4-BE49-F238E27FC236}">
                <a16:creationId xmlns:a16="http://schemas.microsoft.com/office/drawing/2014/main" id="{CFB518F7-C322-4B43-AA33-6663B052284C}"/>
              </a:ext>
            </a:extLst>
          </p:cNvPr>
          <p:cNvSpPr/>
          <p:nvPr/>
        </p:nvSpPr>
        <p:spPr>
          <a:xfrm>
            <a:off x="6969556" y="5441804"/>
            <a:ext cx="573081" cy="61078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2" name="Rounded Rectangle 3">
            <a:extLst>
              <a:ext uri="{FF2B5EF4-FFF2-40B4-BE49-F238E27FC236}">
                <a16:creationId xmlns:a16="http://schemas.microsoft.com/office/drawing/2014/main" id="{024F6392-5507-4BB8-A3D2-D9C5FE53B43F}"/>
              </a:ext>
            </a:extLst>
          </p:cNvPr>
          <p:cNvSpPr/>
          <p:nvPr/>
        </p:nvSpPr>
        <p:spPr>
          <a:xfrm>
            <a:off x="6031464" y="5441804"/>
            <a:ext cx="573081" cy="61078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3" name="Rounded Rectangle 10">
            <a:extLst>
              <a:ext uri="{FF2B5EF4-FFF2-40B4-BE49-F238E27FC236}">
                <a16:creationId xmlns:a16="http://schemas.microsoft.com/office/drawing/2014/main" id="{96C106AD-62B2-498A-8E4F-0A294EBE6B1F}"/>
              </a:ext>
            </a:extLst>
          </p:cNvPr>
          <p:cNvSpPr/>
          <p:nvPr/>
        </p:nvSpPr>
        <p:spPr>
          <a:xfrm>
            <a:off x="7924638" y="5429387"/>
            <a:ext cx="575130" cy="623191"/>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14" name="Block Arc 6">
            <a:extLst>
              <a:ext uri="{FF2B5EF4-FFF2-40B4-BE49-F238E27FC236}">
                <a16:creationId xmlns:a16="http://schemas.microsoft.com/office/drawing/2014/main" id="{CF580F2F-07F7-4FC3-8B66-787B8E3640DF}"/>
              </a:ext>
            </a:extLst>
          </p:cNvPr>
          <p:cNvSpPr/>
          <p:nvPr/>
        </p:nvSpPr>
        <p:spPr>
          <a:xfrm>
            <a:off x="8814587" y="5472318"/>
            <a:ext cx="539148" cy="58026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grpSp>
        <p:nvGrpSpPr>
          <p:cNvPr id="15" name="Google Shape;10001;p74">
            <a:extLst>
              <a:ext uri="{FF2B5EF4-FFF2-40B4-BE49-F238E27FC236}">
                <a16:creationId xmlns:a16="http://schemas.microsoft.com/office/drawing/2014/main" id="{A3DB628B-7F09-44C3-B8AB-2A5E29E3C3D1}"/>
              </a:ext>
            </a:extLst>
          </p:cNvPr>
          <p:cNvGrpSpPr/>
          <p:nvPr/>
        </p:nvGrpSpPr>
        <p:grpSpPr>
          <a:xfrm>
            <a:off x="10468700" y="5417609"/>
            <a:ext cx="547789" cy="583844"/>
            <a:chOff x="10468700" y="5417609"/>
            <a:chExt cx="547789" cy="583844"/>
          </a:xfrm>
          <a:solidFill>
            <a:srgbClr val="FFC000"/>
          </a:solidFill>
        </p:grpSpPr>
        <p:sp>
          <p:nvSpPr>
            <p:cNvPr id="16" name="Google Shape;10002;p74">
              <a:extLst>
                <a:ext uri="{FF2B5EF4-FFF2-40B4-BE49-F238E27FC236}">
                  <a16:creationId xmlns:a16="http://schemas.microsoft.com/office/drawing/2014/main" id="{4B89CBBE-11D5-418B-BE42-1E105D146006}"/>
                </a:ext>
              </a:extLst>
            </p:cNvPr>
            <p:cNvSpPr/>
            <p:nvPr/>
          </p:nvSpPr>
          <p:spPr>
            <a:xfrm>
              <a:off x="10468700" y="5494364"/>
              <a:ext cx="475744" cy="507089"/>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 name="Google Shape;10003;p74">
              <a:extLst>
                <a:ext uri="{FF2B5EF4-FFF2-40B4-BE49-F238E27FC236}">
                  <a16:creationId xmlns:a16="http://schemas.microsoft.com/office/drawing/2014/main" id="{542AB416-5466-4BB7-9D22-767F98278326}"/>
                </a:ext>
              </a:extLst>
            </p:cNvPr>
            <p:cNvSpPr/>
            <p:nvPr/>
          </p:nvSpPr>
          <p:spPr>
            <a:xfrm>
              <a:off x="10759571" y="5417609"/>
              <a:ext cx="256918" cy="27091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8" name="Google Shape;10027;p74">
            <a:extLst>
              <a:ext uri="{FF2B5EF4-FFF2-40B4-BE49-F238E27FC236}">
                <a16:creationId xmlns:a16="http://schemas.microsoft.com/office/drawing/2014/main" id="{E6A7AC9F-ECC0-446A-87E7-5CBC8F6745FC}"/>
              </a:ext>
            </a:extLst>
          </p:cNvPr>
          <p:cNvGrpSpPr/>
          <p:nvPr/>
        </p:nvGrpSpPr>
        <p:grpSpPr>
          <a:xfrm>
            <a:off x="5311456" y="3702817"/>
            <a:ext cx="523667" cy="508113"/>
            <a:chOff x="5311456" y="3702817"/>
            <a:chExt cx="523667" cy="508113"/>
          </a:xfrm>
          <a:solidFill>
            <a:srgbClr val="FFC000"/>
          </a:solidFill>
        </p:grpSpPr>
        <p:sp>
          <p:nvSpPr>
            <p:cNvPr id="19" name="Google Shape;10028;p74">
              <a:extLst>
                <a:ext uri="{FF2B5EF4-FFF2-40B4-BE49-F238E27FC236}">
                  <a16:creationId xmlns:a16="http://schemas.microsoft.com/office/drawing/2014/main" id="{6038C9C6-E50E-4328-B1B2-FBF572A84F79}"/>
                </a:ext>
              </a:extLst>
            </p:cNvPr>
            <p:cNvSpPr/>
            <p:nvPr/>
          </p:nvSpPr>
          <p:spPr>
            <a:xfrm>
              <a:off x="5566757" y="3922126"/>
              <a:ext cx="69092" cy="72265"/>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 name="Google Shape;10029;p74">
              <a:extLst>
                <a:ext uri="{FF2B5EF4-FFF2-40B4-BE49-F238E27FC236}">
                  <a16:creationId xmlns:a16="http://schemas.microsoft.com/office/drawing/2014/main" id="{BCE0B996-20B2-445E-A070-261096D503F6}"/>
                </a:ext>
              </a:extLst>
            </p:cNvPr>
            <p:cNvSpPr/>
            <p:nvPr/>
          </p:nvSpPr>
          <p:spPr>
            <a:xfrm>
              <a:off x="5413074" y="3812499"/>
              <a:ext cx="319134" cy="291565"/>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ahLst/>
              <a:cxnLst>
                <a:cxn ang="3cd4">
                  <a:pos x="hc" y="t"/>
                </a:cxn>
                <a:cxn ang="0">
                  <a:pos x="r" y="vc"/>
                </a:cxn>
                <a:cxn ang="cd4">
                  <a:pos x="hc" y="b"/>
                </a:cxn>
                <a:cxn ang="cd2">
                  <a:pos x="l" y="vc"/>
                </a:cxn>
              </a:cxnLst>
              <a:rect l="f95" t="f98" r="f96" b="f97"/>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1" name="Google Shape;10030;p74">
              <a:extLst>
                <a:ext uri="{FF2B5EF4-FFF2-40B4-BE49-F238E27FC236}">
                  <a16:creationId xmlns:a16="http://schemas.microsoft.com/office/drawing/2014/main" id="{73E23863-966F-4C3D-A238-024524138011}"/>
                </a:ext>
              </a:extLst>
            </p:cNvPr>
            <p:cNvSpPr/>
            <p:nvPr/>
          </p:nvSpPr>
          <p:spPr>
            <a:xfrm>
              <a:off x="5311456" y="3702817"/>
              <a:ext cx="523667" cy="50811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2" name="Google Shape;10074;p74">
            <a:extLst>
              <a:ext uri="{FF2B5EF4-FFF2-40B4-BE49-F238E27FC236}">
                <a16:creationId xmlns:a16="http://schemas.microsoft.com/office/drawing/2014/main" id="{3C400ED1-2EE8-436F-9F48-1C0C334FC2D9}"/>
              </a:ext>
            </a:extLst>
          </p:cNvPr>
          <p:cNvGrpSpPr/>
          <p:nvPr/>
        </p:nvGrpSpPr>
        <p:grpSpPr>
          <a:xfrm>
            <a:off x="6104278" y="3669075"/>
            <a:ext cx="523676" cy="547021"/>
            <a:chOff x="6104278" y="3669075"/>
            <a:chExt cx="523676" cy="547021"/>
          </a:xfrm>
          <a:solidFill>
            <a:srgbClr val="FFC000"/>
          </a:solidFill>
        </p:grpSpPr>
        <p:sp>
          <p:nvSpPr>
            <p:cNvPr id="23" name="Google Shape;10075;p74">
              <a:extLst>
                <a:ext uri="{FF2B5EF4-FFF2-40B4-BE49-F238E27FC236}">
                  <a16:creationId xmlns:a16="http://schemas.microsoft.com/office/drawing/2014/main" id="{450AAB41-0D19-48BF-A60C-F827A792FAD9}"/>
                </a:ext>
              </a:extLst>
            </p:cNvPr>
            <p:cNvSpPr/>
            <p:nvPr/>
          </p:nvSpPr>
          <p:spPr>
            <a:xfrm>
              <a:off x="6104278" y="3669075"/>
              <a:ext cx="514542" cy="547021"/>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4" name="Google Shape;10076;p74">
              <a:extLst>
                <a:ext uri="{FF2B5EF4-FFF2-40B4-BE49-F238E27FC236}">
                  <a16:creationId xmlns:a16="http://schemas.microsoft.com/office/drawing/2014/main" id="{ED7527E0-8657-45D2-8B4F-A6534D5C0586}"/>
                </a:ext>
              </a:extLst>
            </p:cNvPr>
            <p:cNvSpPr/>
            <p:nvPr/>
          </p:nvSpPr>
          <p:spPr>
            <a:xfrm>
              <a:off x="6511981" y="3985586"/>
              <a:ext cx="113376" cy="97255"/>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5" name="Google Shape;10077;p74">
              <a:extLst>
                <a:ext uri="{FF2B5EF4-FFF2-40B4-BE49-F238E27FC236}">
                  <a16:creationId xmlns:a16="http://schemas.microsoft.com/office/drawing/2014/main" id="{F8792201-12E3-4E57-8266-E0D84A355766}"/>
                </a:ext>
              </a:extLst>
            </p:cNvPr>
            <p:cNvSpPr/>
            <p:nvPr/>
          </p:nvSpPr>
          <p:spPr>
            <a:xfrm>
              <a:off x="6514578" y="3670474"/>
              <a:ext cx="113376" cy="279065"/>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6" name="Google Shape;10084;p74">
            <a:extLst>
              <a:ext uri="{FF2B5EF4-FFF2-40B4-BE49-F238E27FC236}">
                <a16:creationId xmlns:a16="http://schemas.microsoft.com/office/drawing/2014/main" id="{D7CC62F1-1DFE-4431-AD74-FF40B7CB0FF2}"/>
              </a:ext>
            </a:extLst>
          </p:cNvPr>
          <p:cNvGrpSpPr/>
          <p:nvPr/>
        </p:nvGrpSpPr>
        <p:grpSpPr>
          <a:xfrm>
            <a:off x="9506833" y="3681090"/>
            <a:ext cx="479547" cy="494717"/>
            <a:chOff x="9506833" y="3681090"/>
            <a:chExt cx="479547" cy="494717"/>
          </a:xfrm>
          <a:solidFill>
            <a:srgbClr val="FFC000"/>
          </a:solidFill>
        </p:grpSpPr>
        <p:sp>
          <p:nvSpPr>
            <p:cNvPr id="27" name="Google Shape;10085;p74">
              <a:extLst>
                <a:ext uri="{FF2B5EF4-FFF2-40B4-BE49-F238E27FC236}">
                  <a16:creationId xmlns:a16="http://schemas.microsoft.com/office/drawing/2014/main" id="{4DF19EF2-BB23-4827-AA71-A2DF1813F91F}"/>
                </a:ext>
              </a:extLst>
            </p:cNvPr>
            <p:cNvSpPr/>
            <p:nvPr/>
          </p:nvSpPr>
          <p:spPr>
            <a:xfrm>
              <a:off x="9605113" y="4028124"/>
              <a:ext cx="119630" cy="47987"/>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8" name="Google Shape;10086;p74">
              <a:extLst>
                <a:ext uri="{FF2B5EF4-FFF2-40B4-BE49-F238E27FC236}">
                  <a16:creationId xmlns:a16="http://schemas.microsoft.com/office/drawing/2014/main" id="{56BFDFB8-F70A-4582-BF6D-27A1299E1043}"/>
                </a:ext>
              </a:extLst>
            </p:cNvPr>
            <p:cNvSpPr/>
            <p:nvPr/>
          </p:nvSpPr>
          <p:spPr>
            <a:xfrm>
              <a:off x="9631155" y="3930027"/>
              <a:ext cx="65169" cy="65535"/>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9" name="Google Shape;10087;p74">
              <a:extLst>
                <a:ext uri="{FF2B5EF4-FFF2-40B4-BE49-F238E27FC236}">
                  <a16:creationId xmlns:a16="http://schemas.microsoft.com/office/drawing/2014/main" id="{AFD3026A-EDBF-4158-819B-81AA775D74F2}"/>
                </a:ext>
              </a:extLst>
            </p:cNvPr>
            <p:cNvSpPr/>
            <p:nvPr/>
          </p:nvSpPr>
          <p:spPr>
            <a:xfrm>
              <a:off x="9506833" y="3681090"/>
              <a:ext cx="479547" cy="494717"/>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0" name="Google Shape;10088;p74">
              <a:extLst>
                <a:ext uri="{FF2B5EF4-FFF2-40B4-BE49-F238E27FC236}">
                  <a16:creationId xmlns:a16="http://schemas.microsoft.com/office/drawing/2014/main" id="{8B757C90-15CF-458A-B1AB-E317F7711C1F}"/>
                </a:ext>
              </a:extLst>
            </p:cNvPr>
            <p:cNvSpPr/>
            <p:nvPr/>
          </p:nvSpPr>
          <p:spPr>
            <a:xfrm>
              <a:off x="9737738" y="3735360"/>
              <a:ext cx="21314" cy="22750"/>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31" name="Google Shape;10089;p74">
            <a:extLst>
              <a:ext uri="{FF2B5EF4-FFF2-40B4-BE49-F238E27FC236}">
                <a16:creationId xmlns:a16="http://schemas.microsoft.com/office/drawing/2014/main" id="{066A46E4-0525-4275-9310-7EEA09B5E3E0}"/>
              </a:ext>
            </a:extLst>
          </p:cNvPr>
          <p:cNvGrpSpPr/>
          <p:nvPr/>
        </p:nvGrpSpPr>
        <p:grpSpPr>
          <a:xfrm>
            <a:off x="8538017" y="1572832"/>
            <a:ext cx="687345" cy="724661"/>
            <a:chOff x="8538017" y="1572832"/>
            <a:chExt cx="687345" cy="724661"/>
          </a:xfrm>
          <a:solidFill>
            <a:srgbClr val="FFC000"/>
          </a:solidFill>
        </p:grpSpPr>
        <p:sp>
          <p:nvSpPr>
            <p:cNvPr id="32" name="Google Shape;10090;p74">
              <a:extLst>
                <a:ext uri="{FF2B5EF4-FFF2-40B4-BE49-F238E27FC236}">
                  <a16:creationId xmlns:a16="http://schemas.microsoft.com/office/drawing/2014/main" id="{E0935D95-FDB6-4983-A9EE-8890CBB9B5CC}"/>
                </a:ext>
              </a:extLst>
            </p:cNvPr>
            <p:cNvSpPr/>
            <p:nvPr/>
          </p:nvSpPr>
          <p:spPr>
            <a:xfrm>
              <a:off x="8697919" y="1572832"/>
              <a:ext cx="367515" cy="45816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3" name="Google Shape;10091;p74">
              <a:extLst>
                <a:ext uri="{FF2B5EF4-FFF2-40B4-BE49-F238E27FC236}">
                  <a16:creationId xmlns:a16="http://schemas.microsoft.com/office/drawing/2014/main" id="{22971A36-45BB-4B45-BB87-7F7D4F992277}"/>
                </a:ext>
              </a:extLst>
            </p:cNvPr>
            <p:cNvSpPr/>
            <p:nvPr/>
          </p:nvSpPr>
          <p:spPr>
            <a:xfrm>
              <a:off x="8538017" y="2025917"/>
              <a:ext cx="687345" cy="27157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34" name="Google Shape;10113;p74">
            <a:extLst>
              <a:ext uri="{FF2B5EF4-FFF2-40B4-BE49-F238E27FC236}">
                <a16:creationId xmlns:a16="http://schemas.microsoft.com/office/drawing/2014/main" id="{645FF9A5-F382-46DD-9881-26C33183443C}"/>
              </a:ext>
            </a:extLst>
          </p:cNvPr>
          <p:cNvSpPr/>
          <p:nvPr/>
        </p:nvSpPr>
        <p:spPr>
          <a:xfrm>
            <a:off x="6972638" y="3640884"/>
            <a:ext cx="527563" cy="556055"/>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ahLst/>
            <a:cxnLst>
              <a:cxn ang="3cd4">
                <a:pos x="hc" y="t"/>
              </a:cxn>
              <a:cxn ang="0">
                <a:pos x="r" y="vc"/>
              </a:cxn>
              <a:cxn ang="cd4">
                <a:pos x="hc" y="b"/>
              </a:cxn>
              <a:cxn ang="cd2">
                <a:pos x="l" y="vc"/>
              </a:cxn>
            </a:cxnLst>
            <a:rect l="f134" t="f137" r="f135" b="f136"/>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nvGrpSpPr>
          <p:cNvPr id="35" name="Google Shape;10118;p74">
            <a:extLst>
              <a:ext uri="{FF2B5EF4-FFF2-40B4-BE49-F238E27FC236}">
                <a16:creationId xmlns:a16="http://schemas.microsoft.com/office/drawing/2014/main" id="{9174B169-1B6F-4191-9010-25A3E30056BE}"/>
              </a:ext>
            </a:extLst>
          </p:cNvPr>
          <p:cNvGrpSpPr/>
          <p:nvPr/>
        </p:nvGrpSpPr>
        <p:grpSpPr>
          <a:xfrm>
            <a:off x="11299094" y="2764185"/>
            <a:ext cx="467524" cy="505891"/>
            <a:chOff x="11299094" y="2764185"/>
            <a:chExt cx="467524" cy="505891"/>
          </a:xfrm>
          <a:solidFill>
            <a:srgbClr val="FFC000"/>
          </a:solidFill>
        </p:grpSpPr>
        <p:sp>
          <p:nvSpPr>
            <p:cNvPr id="36" name="Google Shape;10119;p74">
              <a:extLst>
                <a:ext uri="{FF2B5EF4-FFF2-40B4-BE49-F238E27FC236}">
                  <a16:creationId xmlns:a16="http://schemas.microsoft.com/office/drawing/2014/main" id="{775B55EF-D502-4F5C-BF2D-44558AB65C1A}"/>
                </a:ext>
              </a:extLst>
            </p:cNvPr>
            <p:cNvSpPr/>
            <p:nvPr/>
          </p:nvSpPr>
          <p:spPr>
            <a:xfrm>
              <a:off x="11299094" y="3137589"/>
              <a:ext cx="134938" cy="13248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7" name="Google Shape;10120;p74">
              <a:extLst>
                <a:ext uri="{FF2B5EF4-FFF2-40B4-BE49-F238E27FC236}">
                  <a16:creationId xmlns:a16="http://schemas.microsoft.com/office/drawing/2014/main" id="{D1EC862E-B3BA-4CB9-904B-A7700A737EF1}"/>
                </a:ext>
              </a:extLst>
            </p:cNvPr>
            <p:cNvSpPr/>
            <p:nvPr/>
          </p:nvSpPr>
          <p:spPr>
            <a:xfrm>
              <a:off x="11300255" y="2764185"/>
              <a:ext cx="134974" cy="340659"/>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8" name="Google Shape;10121;p74">
              <a:extLst>
                <a:ext uri="{FF2B5EF4-FFF2-40B4-BE49-F238E27FC236}">
                  <a16:creationId xmlns:a16="http://schemas.microsoft.com/office/drawing/2014/main" id="{6B3283A2-7819-49E3-87BD-1C7C2BEE0ADA}"/>
                </a:ext>
              </a:extLst>
            </p:cNvPr>
            <p:cNvSpPr/>
            <p:nvPr/>
          </p:nvSpPr>
          <p:spPr>
            <a:xfrm>
              <a:off x="11464792" y="3137589"/>
              <a:ext cx="134938" cy="13248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9" name="Google Shape;10122;p74">
              <a:extLst>
                <a:ext uri="{FF2B5EF4-FFF2-40B4-BE49-F238E27FC236}">
                  <a16:creationId xmlns:a16="http://schemas.microsoft.com/office/drawing/2014/main" id="{EB8D76CE-327D-419F-A3D5-1276486CEA8B}"/>
                </a:ext>
              </a:extLst>
            </p:cNvPr>
            <p:cNvSpPr/>
            <p:nvPr/>
          </p:nvSpPr>
          <p:spPr>
            <a:xfrm>
              <a:off x="11464792" y="2764185"/>
              <a:ext cx="134938" cy="340659"/>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0" name="Google Shape;10123;p74">
              <a:extLst>
                <a:ext uri="{FF2B5EF4-FFF2-40B4-BE49-F238E27FC236}">
                  <a16:creationId xmlns:a16="http://schemas.microsoft.com/office/drawing/2014/main" id="{018C7363-2DE4-4791-B54B-D283BEF9A210}"/>
                </a:ext>
              </a:extLst>
            </p:cNvPr>
            <p:cNvSpPr/>
            <p:nvPr/>
          </p:nvSpPr>
          <p:spPr>
            <a:xfrm>
              <a:off x="11629311" y="3137589"/>
              <a:ext cx="134938" cy="13248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1" name="Google Shape;10124;p74">
              <a:extLst>
                <a:ext uri="{FF2B5EF4-FFF2-40B4-BE49-F238E27FC236}">
                  <a16:creationId xmlns:a16="http://schemas.microsoft.com/office/drawing/2014/main" id="{F7D8999F-2EAD-4B11-9E75-FD8F3C8DD0E9}"/>
                </a:ext>
              </a:extLst>
            </p:cNvPr>
            <p:cNvSpPr/>
            <p:nvPr/>
          </p:nvSpPr>
          <p:spPr>
            <a:xfrm>
              <a:off x="11631680" y="2764185"/>
              <a:ext cx="134938" cy="340659"/>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42" name="Google Shape;10129;p74">
            <a:extLst>
              <a:ext uri="{FF2B5EF4-FFF2-40B4-BE49-F238E27FC236}">
                <a16:creationId xmlns:a16="http://schemas.microsoft.com/office/drawing/2014/main" id="{32BFEEE3-1061-4D2C-98C1-F42A8C79AB62}"/>
              </a:ext>
            </a:extLst>
          </p:cNvPr>
          <p:cNvGrpSpPr/>
          <p:nvPr/>
        </p:nvGrpSpPr>
        <p:grpSpPr>
          <a:xfrm>
            <a:off x="7821713" y="1613797"/>
            <a:ext cx="570256" cy="714054"/>
            <a:chOff x="7821713" y="1613797"/>
            <a:chExt cx="570256" cy="714054"/>
          </a:xfrm>
          <a:solidFill>
            <a:srgbClr val="FFC000"/>
          </a:solidFill>
        </p:grpSpPr>
        <p:sp>
          <p:nvSpPr>
            <p:cNvPr id="43" name="Google Shape;10130;p74">
              <a:extLst>
                <a:ext uri="{FF2B5EF4-FFF2-40B4-BE49-F238E27FC236}">
                  <a16:creationId xmlns:a16="http://schemas.microsoft.com/office/drawing/2014/main" id="{90BEF321-9C23-428A-9333-E047C1C04D25}"/>
                </a:ext>
              </a:extLst>
            </p:cNvPr>
            <p:cNvSpPr/>
            <p:nvPr/>
          </p:nvSpPr>
          <p:spPr>
            <a:xfrm>
              <a:off x="7821713" y="2030123"/>
              <a:ext cx="570256" cy="20381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4" name="Google Shape;10131;p74">
              <a:extLst>
                <a:ext uri="{FF2B5EF4-FFF2-40B4-BE49-F238E27FC236}">
                  <a16:creationId xmlns:a16="http://schemas.microsoft.com/office/drawing/2014/main" id="{B91B5E68-DBCA-40D4-9F62-C43EDBC5C060}"/>
                </a:ext>
              </a:extLst>
            </p:cNvPr>
            <p:cNvSpPr/>
            <p:nvPr/>
          </p:nvSpPr>
          <p:spPr>
            <a:xfrm>
              <a:off x="7868256" y="2279937"/>
              <a:ext cx="480498" cy="47914"/>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5" name="Google Shape;10132;p74">
              <a:extLst>
                <a:ext uri="{FF2B5EF4-FFF2-40B4-BE49-F238E27FC236}">
                  <a16:creationId xmlns:a16="http://schemas.microsoft.com/office/drawing/2014/main" id="{FF49C128-80B8-4C2D-93C7-148BC977D29B}"/>
                </a:ext>
              </a:extLst>
            </p:cNvPr>
            <p:cNvSpPr/>
            <p:nvPr/>
          </p:nvSpPr>
          <p:spPr>
            <a:xfrm>
              <a:off x="7953048" y="1613797"/>
              <a:ext cx="305894" cy="372133"/>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46" name="Google Shape;10154;p74">
            <a:extLst>
              <a:ext uri="{FF2B5EF4-FFF2-40B4-BE49-F238E27FC236}">
                <a16:creationId xmlns:a16="http://schemas.microsoft.com/office/drawing/2014/main" id="{8266B893-D430-4CA6-BA0D-1F93CEC64515}"/>
              </a:ext>
            </a:extLst>
          </p:cNvPr>
          <p:cNvGrpSpPr/>
          <p:nvPr/>
        </p:nvGrpSpPr>
        <p:grpSpPr>
          <a:xfrm>
            <a:off x="7924638" y="3640454"/>
            <a:ext cx="523676" cy="557939"/>
            <a:chOff x="7924638" y="3640454"/>
            <a:chExt cx="523676" cy="557939"/>
          </a:xfrm>
          <a:solidFill>
            <a:srgbClr val="FFC000"/>
          </a:solidFill>
        </p:grpSpPr>
        <p:sp>
          <p:nvSpPr>
            <p:cNvPr id="47" name="Google Shape;10155;p74">
              <a:extLst>
                <a:ext uri="{FF2B5EF4-FFF2-40B4-BE49-F238E27FC236}">
                  <a16:creationId xmlns:a16="http://schemas.microsoft.com/office/drawing/2014/main" id="{77D248EA-230C-481E-A7D0-4FDB0FF9927C}"/>
                </a:ext>
              </a:extLst>
            </p:cNvPr>
            <p:cNvSpPr/>
            <p:nvPr/>
          </p:nvSpPr>
          <p:spPr>
            <a:xfrm>
              <a:off x="7985866" y="3640454"/>
              <a:ext cx="389506" cy="55793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8" name="Google Shape;10156;p74">
              <a:extLst>
                <a:ext uri="{FF2B5EF4-FFF2-40B4-BE49-F238E27FC236}">
                  <a16:creationId xmlns:a16="http://schemas.microsoft.com/office/drawing/2014/main" id="{EC1D0C30-FB49-431A-947A-E5C94D3BF051}"/>
                </a:ext>
              </a:extLst>
            </p:cNvPr>
            <p:cNvSpPr/>
            <p:nvPr/>
          </p:nvSpPr>
          <p:spPr>
            <a:xfrm>
              <a:off x="7924638" y="3836017"/>
              <a:ext cx="57351" cy="36137"/>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9" name="Google Shape;10157;p74">
              <a:extLst>
                <a:ext uri="{FF2B5EF4-FFF2-40B4-BE49-F238E27FC236}">
                  <a16:creationId xmlns:a16="http://schemas.microsoft.com/office/drawing/2014/main" id="{E9CE8050-0602-49BB-ABC1-2C9EF30CC658}"/>
                </a:ext>
              </a:extLst>
            </p:cNvPr>
            <p:cNvSpPr/>
            <p:nvPr/>
          </p:nvSpPr>
          <p:spPr>
            <a:xfrm>
              <a:off x="8389647" y="3836017"/>
              <a:ext cx="58667" cy="36137"/>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0" name="Google Shape;10158;p74">
              <a:extLst>
                <a:ext uri="{FF2B5EF4-FFF2-40B4-BE49-F238E27FC236}">
                  <a16:creationId xmlns:a16="http://schemas.microsoft.com/office/drawing/2014/main" id="{7DC0CB7D-9E65-4FEB-8BD7-9D2E07ED0225}"/>
                </a:ext>
              </a:extLst>
            </p:cNvPr>
            <p:cNvSpPr/>
            <p:nvPr/>
          </p:nvSpPr>
          <p:spPr>
            <a:xfrm>
              <a:off x="7994964" y="4002923"/>
              <a:ext cx="53464" cy="53501"/>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1" name="Google Shape;10159;p74">
              <a:extLst>
                <a:ext uri="{FF2B5EF4-FFF2-40B4-BE49-F238E27FC236}">
                  <a16:creationId xmlns:a16="http://schemas.microsoft.com/office/drawing/2014/main" id="{8B6C8E3C-B68D-40F5-83E1-86130EB41B46}"/>
                </a:ext>
              </a:extLst>
            </p:cNvPr>
            <p:cNvSpPr/>
            <p:nvPr/>
          </p:nvSpPr>
          <p:spPr>
            <a:xfrm>
              <a:off x="8325840" y="3650321"/>
              <a:ext cx="53410" cy="53501"/>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2" name="Google Shape;10160;p74">
              <a:extLst>
                <a:ext uri="{FF2B5EF4-FFF2-40B4-BE49-F238E27FC236}">
                  <a16:creationId xmlns:a16="http://schemas.microsoft.com/office/drawing/2014/main" id="{7F2D0D5A-A997-4B48-B7FA-390FEBD0041E}"/>
                </a:ext>
              </a:extLst>
            </p:cNvPr>
            <p:cNvSpPr/>
            <p:nvPr/>
          </p:nvSpPr>
          <p:spPr>
            <a:xfrm>
              <a:off x="8325840" y="4002923"/>
              <a:ext cx="53410" cy="53501"/>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3" name="Google Shape;10161;p74">
              <a:extLst>
                <a:ext uri="{FF2B5EF4-FFF2-40B4-BE49-F238E27FC236}">
                  <a16:creationId xmlns:a16="http://schemas.microsoft.com/office/drawing/2014/main" id="{3098DB90-9B7D-4A4A-9AC3-47BAE9B98A8A}"/>
                </a:ext>
              </a:extLst>
            </p:cNvPr>
            <p:cNvSpPr/>
            <p:nvPr/>
          </p:nvSpPr>
          <p:spPr>
            <a:xfrm>
              <a:off x="7994964" y="3650321"/>
              <a:ext cx="53464" cy="53501"/>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54" name="Google Shape;10172;p74">
            <a:extLst>
              <a:ext uri="{FF2B5EF4-FFF2-40B4-BE49-F238E27FC236}">
                <a16:creationId xmlns:a16="http://schemas.microsoft.com/office/drawing/2014/main" id="{C05A387F-41E1-46F8-80E0-77D572B4A66C}"/>
              </a:ext>
            </a:extLst>
          </p:cNvPr>
          <p:cNvGrpSpPr/>
          <p:nvPr/>
        </p:nvGrpSpPr>
        <p:grpSpPr>
          <a:xfrm>
            <a:off x="9424967" y="1631801"/>
            <a:ext cx="683990" cy="722275"/>
            <a:chOff x="9424967" y="1631801"/>
            <a:chExt cx="683990" cy="722275"/>
          </a:xfrm>
          <a:solidFill>
            <a:srgbClr val="FFC000"/>
          </a:solidFill>
        </p:grpSpPr>
        <p:sp>
          <p:nvSpPr>
            <p:cNvPr id="55" name="Google Shape;10173;p74">
              <a:extLst>
                <a:ext uri="{FF2B5EF4-FFF2-40B4-BE49-F238E27FC236}">
                  <a16:creationId xmlns:a16="http://schemas.microsoft.com/office/drawing/2014/main" id="{DCBF48CC-6A75-4ADB-B76F-FB23202B2E37}"/>
                </a:ext>
              </a:extLst>
            </p:cNvPr>
            <p:cNvSpPr/>
            <p:nvPr/>
          </p:nvSpPr>
          <p:spPr>
            <a:xfrm>
              <a:off x="9604821" y="1631801"/>
              <a:ext cx="504136" cy="52394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6" name="Google Shape;10174;p74">
              <a:extLst>
                <a:ext uri="{FF2B5EF4-FFF2-40B4-BE49-F238E27FC236}">
                  <a16:creationId xmlns:a16="http://schemas.microsoft.com/office/drawing/2014/main" id="{4E089C5D-C5D4-4B42-8C6B-0C682AAD9B5C}"/>
                </a:ext>
              </a:extLst>
            </p:cNvPr>
            <p:cNvSpPr/>
            <p:nvPr/>
          </p:nvSpPr>
          <p:spPr>
            <a:xfrm>
              <a:off x="9424967" y="1951036"/>
              <a:ext cx="378159" cy="40303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7" name="Google Shape;10175;p74">
              <a:extLst>
                <a:ext uri="{FF2B5EF4-FFF2-40B4-BE49-F238E27FC236}">
                  <a16:creationId xmlns:a16="http://schemas.microsoft.com/office/drawing/2014/main" id="{CCDAB5AC-1129-4C53-A00B-C468D05CDE99}"/>
                </a:ext>
              </a:extLst>
            </p:cNvPr>
            <p:cNvSpPr/>
            <p:nvPr/>
          </p:nvSpPr>
          <p:spPr>
            <a:xfrm>
              <a:off x="9705624" y="2212527"/>
              <a:ext cx="396621" cy="141549"/>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58" name="Google Shape;10184;p74">
            <a:extLst>
              <a:ext uri="{FF2B5EF4-FFF2-40B4-BE49-F238E27FC236}">
                <a16:creationId xmlns:a16="http://schemas.microsoft.com/office/drawing/2014/main" id="{246F8CD1-DEBC-48F1-8386-61D6AFF059C4}"/>
              </a:ext>
            </a:extLst>
          </p:cNvPr>
          <p:cNvGrpSpPr/>
          <p:nvPr/>
        </p:nvGrpSpPr>
        <p:grpSpPr>
          <a:xfrm>
            <a:off x="4275844" y="3638754"/>
            <a:ext cx="523667" cy="559530"/>
            <a:chOff x="4275844" y="3638754"/>
            <a:chExt cx="523667" cy="559530"/>
          </a:xfrm>
          <a:solidFill>
            <a:srgbClr val="FFC000"/>
          </a:solidFill>
        </p:grpSpPr>
        <p:sp>
          <p:nvSpPr>
            <p:cNvPr id="59" name="Google Shape;10185;p74">
              <a:extLst>
                <a:ext uri="{FF2B5EF4-FFF2-40B4-BE49-F238E27FC236}">
                  <a16:creationId xmlns:a16="http://schemas.microsoft.com/office/drawing/2014/main" id="{998E9E9F-B363-4005-BC96-B36811CAD3D1}"/>
                </a:ext>
              </a:extLst>
            </p:cNvPr>
            <p:cNvSpPr/>
            <p:nvPr/>
          </p:nvSpPr>
          <p:spPr>
            <a:xfrm>
              <a:off x="4275844" y="3638754"/>
              <a:ext cx="523667" cy="559530"/>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0" name="Google Shape;10186;p74">
              <a:extLst>
                <a:ext uri="{FF2B5EF4-FFF2-40B4-BE49-F238E27FC236}">
                  <a16:creationId xmlns:a16="http://schemas.microsoft.com/office/drawing/2014/main" id="{BAFEE766-B693-45F7-86DD-93177DC89C61}"/>
                </a:ext>
              </a:extLst>
            </p:cNvPr>
            <p:cNvSpPr/>
            <p:nvPr/>
          </p:nvSpPr>
          <p:spPr>
            <a:xfrm>
              <a:off x="4348813" y="3797027"/>
              <a:ext cx="450698" cy="263813"/>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61" name="Google Shape;10189;p74">
            <a:extLst>
              <a:ext uri="{FF2B5EF4-FFF2-40B4-BE49-F238E27FC236}">
                <a16:creationId xmlns:a16="http://schemas.microsoft.com/office/drawing/2014/main" id="{AF13298A-C9EC-4C01-B21E-FE0C45ABB3A6}"/>
              </a:ext>
            </a:extLst>
          </p:cNvPr>
          <p:cNvSpPr/>
          <p:nvPr/>
        </p:nvSpPr>
        <p:spPr>
          <a:xfrm>
            <a:off x="8747955" y="3717612"/>
            <a:ext cx="526282"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nvGrpSpPr>
          <p:cNvPr id="62" name="Google Shape;10190;p74">
            <a:extLst>
              <a:ext uri="{FF2B5EF4-FFF2-40B4-BE49-F238E27FC236}">
                <a16:creationId xmlns:a16="http://schemas.microsoft.com/office/drawing/2014/main" id="{8881D90D-EC1B-4621-B01F-BF9ED09D8877}"/>
              </a:ext>
            </a:extLst>
          </p:cNvPr>
          <p:cNvGrpSpPr/>
          <p:nvPr/>
        </p:nvGrpSpPr>
        <p:grpSpPr>
          <a:xfrm>
            <a:off x="10482873" y="3656978"/>
            <a:ext cx="479593" cy="504986"/>
            <a:chOff x="10482873" y="3656978"/>
            <a:chExt cx="479593" cy="504986"/>
          </a:xfrm>
          <a:solidFill>
            <a:srgbClr val="FFC000"/>
          </a:solidFill>
        </p:grpSpPr>
        <p:sp>
          <p:nvSpPr>
            <p:cNvPr id="63" name="Google Shape;10191;p74">
              <a:extLst>
                <a:ext uri="{FF2B5EF4-FFF2-40B4-BE49-F238E27FC236}">
                  <a16:creationId xmlns:a16="http://schemas.microsoft.com/office/drawing/2014/main" id="{3648A646-2B37-47A3-80A8-5548FEDA232D}"/>
                </a:ext>
              </a:extLst>
            </p:cNvPr>
            <p:cNvSpPr/>
            <p:nvPr/>
          </p:nvSpPr>
          <p:spPr>
            <a:xfrm>
              <a:off x="10482873" y="3656978"/>
              <a:ext cx="225006" cy="41148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4" name="Google Shape;10192;p74">
              <a:extLst>
                <a:ext uri="{FF2B5EF4-FFF2-40B4-BE49-F238E27FC236}">
                  <a16:creationId xmlns:a16="http://schemas.microsoft.com/office/drawing/2014/main" id="{1AFE0D66-5195-45CD-B943-F4744D2477A4}"/>
                </a:ext>
              </a:extLst>
            </p:cNvPr>
            <p:cNvSpPr/>
            <p:nvPr/>
          </p:nvSpPr>
          <p:spPr>
            <a:xfrm>
              <a:off x="10570509" y="4009232"/>
              <a:ext cx="303141" cy="152732"/>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ahLst/>
              <a:cxnLst>
                <a:cxn ang="3cd4">
                  <a:pos x="hc" y="t"/>
                </a:cxn>
                <a:cxn ang="0">
                  <a:pos x="r" y="vc"/>
                </a:cxn>
                <a:cxn ang="cd4">
                  <a:pos x="hc" y="b"/>
                </a:cxn>
                <a:cxn ang="cd2">
                  <a:pos x="l" y="vc"/>
                </a:cxn>
              </a:cxnLst>
              <a:rect l="f66" t="f69" r="f67" b="f68"/>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5" name="Google Shape;10193;p74">
              <a:extLst>
                <a:ext uri="{FF2B5EF4-FFF2-40B4-BE49-F238E27FC236}">
                  <a16:creationId xmlns:a16="http://schemas.microsoft.com/office/drawing/2014/main" id="{8FA5D885-2422-45F9-9C63-7A2B58AB7CAA}"/>
                </a:ext>
              </a:extLst>
            </p:cNvPr>
            <p:cNvSpPr/>
            <p:nvPr/>
          </p:nvSpPr>
          <p:spPr>
            <a:xfrm>
              <a:off x="10737460" y="3656978"/>
              <a:ext cx="225006" cy="411004"/>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6" name="Google Shape;10194;p74">
              <a:extLst>
                <a:ext uri="{FF2B5EF4-FFF2-40B4-BE49-F238E27FC236}">
                  <a16:creationId xmlns:a16="http://schemas.microsoft.com/office/drawing/2014/main" id="{20379CBC-2F87-4391-95BE-94AE44D5CF8B}"/>
                </a:ext>
              </a:extLst>
            </p:cNvPr>
            <p:cNvSpPr/>
            <p:nvPr/>
          </p:nvSpPr>
          <p:spPr>
            <a:xfrm>
              <a:off x="10673526" y="3793406"/>
              <a:ext cx="94740" cy="232230"/>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67" name="Google Shape;10221;p74">
            <a:extLst>
              <a:ext uri="{FF2B5EF4-FFF2-40B4-BE49-F238E27FC236}">
                <a16:creationId xmlns:a16="http://schemas.microsoft.com/office/drawing/2014/main" id="{D49C0C15-2C7B-42D7-86BA-9E024B593AD3}"/>
              </a:ext>
            </a:extLst>
          </p:cNvPr>
          <p:cNvGrpSpPr/>
          <p:nvPr/>
        </p:nvGrpSpPr>
        <p:grpSpPr>
          <a:xfrm>
            <a:off x="5113955" y="4622593"/>
            <a:ext cx="422626" cy="511204"/>
            <a:chOff x="5113955" y="4622593"/>
            <a:chExt cx="422626" cy="511204"/>
          </a:xfrm>
          <a:solidFill>
            <a:srgbClr val="FFC000"/>
          </a:solidFill>
        </p:grpSpPr>
        <p:sp>
          <p:nvSpPr>
            <p:cNvPr id="68" name="Google Shape;10222;p74">
              <a:extLst>
                <a:ext uri="{FF2B5EF4-FFF2-40B4-BE49-F238E27FC236}">
                  <a16:creationId xmlns:a16="http://schemas.microsoft.com/office/drawing/2014/main" id="{237EFD78-722C-46C6-892D-955F426434F7}"/>
                </a:ext>
              </a:extLst>
            </p:cNvPr>
            <p:cNvSpPr/>
            <p:nvPr/>
          </p:nvSpPr>
          <p:spPr>
            <a:xfrm>
              <a:off x="5253548" y="4863519"/>
              <a:ext cx="140890" cy="9011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9" name="Google Shape;10223;p74">
              <a:extLst>
                <a:ext uri="{FF2B5EF4-FFF2-40B4-BE49-F238E27FC236}">
                  <a16:creationId xmlns:a16="http://schemas.microsoft.com/office/drawing/2014/main" id="{6388B243-0695-4A57-AC79-AEE2830C28CA}"/>
                </a:ext>
              </a:extLst>
            </p:cNvPr>
            <p:cNvSpPr/>
            <p:nvPr/>
          </p:nvSpPr>
          <p:spPr>
            <a:xfrm>
              <a:off x="5294522" y="4773451"/>
              <a:ext cx="57680" cy="61438"/>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0" name="Google Shape;10224;p74">
              <a:extLst>
                <a:ext uri="{FF2B5EF4-FFF2-40B4-BE49-F238E27FC236}">
                  <a16:creationId xmlns:a16="http://schemas.microsoft.com/office/drawing/2014/main" id="{0850C2BD-35F6-4D11-A474-6728A2BAE723}"/>
                </a:ext>
              </a:extLst>
            </p:cNvPr>
            <p:cNvSpPr/>
            <p:nvPr/>
          </p:nvSpPr>
          <p:spPr>
            <a:xfrm>
              <a:off x="5113955" y="4622593"/>
              <a:ext cx="422626" cy="511204"/>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71" name="Google Shape;10240;p74">
            <a:extLst>
              <a:ext uri="{FF2B5EF4-FFF2-40B4-BE49-F238E27FC236}">
                <a16:creationId xmlns:a16="http://schemas.microsoft.com/office/drawing/2014/main" id="{8C2E4613-EEAA-4D93-AA5D-08837EF70A02}"/>
              </a:ext>
            </a:extLst>
          </p:cNvPr>
          <p:cNvGrpSpPr/>
          <p:nvPr/>
        </p:nvGrpSpPr>
        <p:grpSpPr>
          <a:xfrm>
            <a:off x="6965533" y="4627485"/>
            <a:ext cx="486689" cy="480489"/>
            <a:chOff x="6965533" y="4627485"/>
            <a:chExt cx="486689" cy="480489"/>
          </a:xfrm>
          <a:solidFill>
            <a:srgbClr val="FFC000"/>
          </a:solidFill>
        </p:grpSpPr>
        <p:sp>
          <p:nvSpPr>
            <p:cNvPr id="72" name="Google Shape;10241;p74">
              <a:extLst>
                <a:ext uri="{FF2B5EF4-FFF2-40B4-BE49-F238E27FC236}">
                  <a16:creationId xmlns:a16="http://schemas.microsoft.com/office/drawing/2014/main" id="{66389240-D4F2-42CF-AF63-5C204A643F81}"/>
                </a:ext>
              </a:extLst>
            </p:cNvPr>
            <p:cNvSpPr/>
            <p:nvPr/>
          </p:nvSpPr>
          <p:spPr>
            <a:xfrm>
              <a:off x="6965533" y="4627485"/>
              <a:ext cx="486689" cy="389031"/>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3" name="Google Shape;10242;p74">
              <a:extLst>
                <a:ext uri="{FF2B5EF4-FFF2-40B4-BE49-F238E27FC236}">
                  <a16:creationId xmlns:a16="http://schemas.microsoft.com/office/drawing/2014/main" id="{DF486EB0-2B07-4E27-8A34-46CCAA01CC0C}"/>
                </a:ext>
              </a:extLst>
            </p:cNvPr>
            <p:cNvSpPr/>
            <p:nvPr/>
          </p:nvSpPr>
          <p:spPr>
            <a:xfrm>
              <a:off x="7074383" y="5047844"/>
              <a:ext cx="256169" cy="60130"/>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74" name="Google Shape;10303;p74">
            <a:extLst>
              <a:ext uri="{FF2B5EF4-FFF2-40B4-BE49-F238E27FC236}">
                <a16:creationId xmlns:a16="http://schemas.microsoft.com/office/drawing/2014/main" id="{EC33560E-370D-45BA-8FAB-32ECA818BF70}"/>
              </a:ext>
            </a:extLst>
          </p:cNvPr>
          <p:cNvGrpSpPr/>
          <p:nvPr/>
        </p:nvGrpSpPr>
        <p:grpSpPr>
          <a:xfrm>
            <a:off x="7899455" y="4585633"/>
            <a:ext cx="480316" cy="511854"/>
            <a:chOff x="7899455" y="4585633"/>
            <a:chExt cx="480316" cy="511854"/>
          </a:xfrm>
          <a:solidFill>
            <a:srgbClr val="FFC000"/>
          </a:solidFill>
        </p:grpSpPr>
        <p:sp>
          <p:nvSpPr>
            <p:cNvPr id="75" name="Google Shape;10304;p74">
              <a:extLst>
                <a:ext uri="{FF2B5EF4-FFF2-40B4-BE49-F238E27FC236}">
                  <a16:creationId xmlns:a16="http://schemas.microsoft.com/office/drawing/2014/main" id="{8B334450-21B5-4189-B4BF-AAFD895822E6}"/>
                </a:ext>
              </a:extLst>
            </p:cNvPr>
            <p:cNvSpPr/>
            <p:nvPr/>
          </p:nvSpPr>
          <p:spPr>
            <a:xfrm>
              <a:off x="7982702" y="4735741"/>
              <a:ext cx="28209" cy="150208"/>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6" name="Google Shape;10305;p74">
              <a:extLst>
                <a:ext uri="{FF2B5EF4-FFF2-40B4-BE49-F238E27FC236}">
                  <a16:creationId xmlns:a16="http://schemas.microsoft.com/office/drawing/2014/main" id="{6F6F5999-C38F-4BC8-8F53-1183B480753B}"/>
                </a:ext>
              </a:extLst>
            </p:cNvPr>
            <p:cNvSpPr/>
            <p:nvPr/>
          </p:nvSpPr>
          <p:spPr>
            <a:xfrm>
              <a:off x="8267008" y="4735741"/>
              <a:ext cx="29507" cy="150208"/>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7" name="Google Shape;10306;p74">
              <a:extLst>
                <a:ext uri="{FF2B5EF4-FFF2-40B4-BE49-F238E27FC236}">
                  <a16:creationId xmlns:a16="http://schemas.microsoft.com/office/drawing/2014/main" id="{E3D4BF18-5FAD-417B-82DF-2AC5D9E11855}"/>
                </a:ext>
              </a:extLst>
            </p:cNvPr>
            <p:cNvSpPr/>
            <p:nvPr/>
          </p:nvSpPr>
          <p:spPr>
            <a:xfrm>
              <a:off x="7982702" y="4915924"/>
              <a:ext cx="28209" cy="180219"/>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8" name="Google Shape;10307;p74">
              <a:extLst>
                <a:ext uri="{FF2B5EF4-FFF2-40B4-BE49-F238E27FC236}">
                  <a16:creationId xmlns:a16="http://schemas.microsoft.com/office/drawing/2014/main" id="{F28DAAA4-05A1-4108-8BC5-0ED52F18F2A9}"/>
                </a:ext>
              </a:extLst>
            </p:cNvPr>
            <p:cNvSpPr/>
            <p:nvPr/>
          </p:nvSpPr>
          <p:spPr>
            <a:xfrm>
              <a:off x="8267008" y="4915924"/>
              <a:ext cx="29507" cy="180219"/>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9" name="Google Shape;10308;p74">
              <a:extLst>
                <a:ext uri="{FF2B5EF4-FFF2-40B4-BE49-F238E27FC236}">
                  <a16:creationId xmlns:a16="http://schemas.microsoft.com/office/drawing/2014/main" id="{A9E4BAEB-5AF9-48F8-B596-277C1321508C}"/>
                </a:ext>
              </a:extLst>
            </p:cNvPr>
            <p:cNvSpPr/>
            <p:nvPr/>
          </p:nvSpPr>
          <p:spPr>
            <a:xfrm>
              <a:off x="7899455" y="4735741"/>
              <a:ext cx="56372" cy="150208"/>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0" name="Google Shape;10309;p74">
              <a:extLst>
                <a:ext uri="{FF2B5EF4-FFF2-40B4-BE49-F238E27FC236}">
                  <a16:creationId xmlns:a16="http://schemas.microsoft.com/office/drawing/2014/main" id="{32047072-D4FB-42B4-8620-42ECCEA59C3C}"/>
                </a:ext>
              </a:extLst>
            </p:cNvPr>
            <p:cNvSpPr/>
            <p:nvPr/>
          </p:nvSpPr>
          <p:spPr>
            <a:xfrm>
              <a:off x="8040346" y="4735741"/>
              <a:ext cx="198534" cy="150208"/>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1" name="Google Shape;10310;p74">
              <a:extLst>
                <a:ext uri="{FF2B5EF4-FFF2-40B4-BE49-F238E27FC236}">
                  <a16:creationId xmlns:a16="http://schemas.microsoft.com/office/drawing/2014/main" id="{3D26023A-7161-4800-8C31-A0FA72A17F73}"/>
                </a:ext>
              </a:extLst>
            </p:cNvPr>
            <p:cNvSpPr/>
            <p:nvPr/>
          </p:nvSpPr>
          <p:spPr>
            <a:xfrm>
              <a:off x="8323344" y="4894088"/>
              <a:ext cx="56427" cy="20339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2" name="Google Shape;10311;p74">
              <a:extLst>
                <a:ext uri="{FF2B5EF4-FFF2-40B4-BE49-F238E27FC236}">
                  <a16:creationId xmlns:a16="http://schemas.microsoft.com/office/drawing/2014/main" id="{E7B13395-0A46-4296-AF69-33B9589DAA8E}"/>
                </a:ext>
              </a:extLst>
            </p:cNvPr>
            <p:cNvSpPr/>
            <p:nvPr/>
          </p:nvSpPr>
          <p:spPr>
            <a:xfrm>
              <a:off x="7899455" y="4894088"/>
              <a:ext cx="56372" cy="202054"/>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3" name="Google Shape;10312;p74">
              <a:extLst>
                <a:ext uri="{FF2B5EF4-FFF2-40B4-BE49-F238E27FC236}">
                  <a16:creationId xmlns:a16="http://schemas.microsoft.com/office/drawing/2014/main" id="{D98857EF-8CA4-4B14-A701-7EB41ACA7808}"/>
                </a:ext>
              </a:extLst>
            </p:cNvPr>
            <p:cNvSpPr/>
            <p:nvPr/>
          </p:nvSpPr>
          <p:spPr>
            <a:xfrm>
              <a:off x="8124846" y="4915924"/>
              <a:ext cx="28209" cy="31455"/>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4" name="Google Shape;10313;p74">
              <a:extLst>
                <a:ext uri="{FF2B5EF4-FFF2-40B4-BE49-F238E27FC236}">
                  <a16:creationId xmlns:a16="http://schemas.microsoft.com/office/drawing/2014/main" id="{53D5CF93-2915-4AE3-9518-C4C384982E48}"/>
                </a:ext>
              </a:extLst>
            </p:cNvPr>
            <p:cNvSpPr/>
            <p:nvPr/>
          </p:nvSpPr>
          <p:spPr>
            <a:xfrm>
              <a:off x="8323344" y="4735741"/>
              <a:ext cx="56427" cy="150208"/>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5" name="Google Shape;10314;p74">
              <a:extLst>
                <a:ext uri="{FF2B5EF4-FFF2-40B4-BE49-F238E27FC236}">
                  <a16:creationId xmlns:a16="http://schemas.microsoft.com/office/drawing/2014/main" id="{AF8F3A98-34CB-4E97-B3E6-6B122EE1E0A5}"/>
                </a:ext>
              </a:extLst>
            </p:cNvPr>
            <p:cNvSpPr/>
            <p:nvPr/>
          </p:nvSpPr>
          <p:spPr>
            <a:xfrm>
              <a:off x="8040346" y="4915924"/>
              <a:ext cx="198534" cy="180219"/>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6" name="Google Shape;10315;p74">
              <a:extLst>
                <a:ext uri="{FF2B5EF4-FFF2-40B4-BE49-F238E27FC236}">
                  <a16:creationId xmlns:a16="http://schemas.microsoft.com/office/drawing/2014/main" id="{B7DB5381-62E3-438B-980B-273A92DEF23A}"/>
                </a:ext>
              </a:extLst>
            </p:cNvPr>
            <p:cNvSpPr/>
            <p:nvPr/>
          </p:nvSpPr>
          <p:spPr>
            <a:xfrm>
              <a:off x="8039039" y="4585633"/>
              <a:ext cx="198534" cy="120143"/>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87" name="Google Shape;10341;p74">
            <a:extLst>
              <a:ext uri="{FF2B5EF4-FFF2-40B4-BE49-F238E27FC236}">
                <a16:creationId xmlns:a16="http://schemas.microsoft.com/office/drawing/2014/main" id="{E2FD0791-E2A0-4C53-8BF8-E892370624D0}"/>
              </a:ext>
            </a:extLst>
          </p:cNvPr>
          <p:cNvGrpSpPr/>
          <p:nvPr/>
        </p:nvGrpSpPr>
        <p:grpSpPr>
          <a:xfrm>
            <a:off x="11370271" y="3665354"/>
            <a:ext cx="346008" cy="483470"/>
            <a:chOff x="11370271" y="3665354"/>
            <a:chExt cx="346008" cy="483470"/>
          </a:xfrm>
          <a:solidFill>
            <a:srgbClr val="FFC000"/>
          </a:solidFill>
        </p:grpSpPr>
        <p:sp>
          <p:nvSpPr>
            <p:cNvPr id="88" name="Google Shape;10342;p74">
              <a:extLst>
                <a:ext uri="{FF2B5EF4-FFF2-40B4-BE49-F238E27FC236}">
                  <a16:creationId xmlns:a16="http://schemas.microsoft.com/office/drawing/2014/main" id="{FAD18AA6-05EE-444B-BB82-0EF3B62AFF77}"/>
                </a:ext>
              </a:extLst>
            </p:cNvPr>
            <p:cNvSpPr/>
            <p:nvPr/>
          </p:nvSpPr>
          <p:spPr>
            <a:xfrm>
              <a:off x="11370271" y="3665354"/>
              <a:ext cx="346008" cy="340376"/>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9" name="Google Shape;10343;p74">
              <a:extLst>
                <a:ext uri="{FF2B5EF4-FFF2-40B4-BE49-F238E27FC236}">
                  <a16:creationId xmlns:a16="http://schemas.microsoft.com/office/drawing/2014/main" id="{39A30922-F60B-4B9E-9405-CD9AE6B58798}"/>
                </a:ext>
              </a:extLst>
            </p:cNvPr>
            <p:cNvSpPr/>
            <p:nvPr/>
          </p:nvSpPr>
          <p:spPr>
            <a:xfrm>
              <a:off x="11516657" y="3749158"/>
              <a:ext cx="54434" cy="5807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0" name="Google Shape;10344;p74">
              <a:extLst>
                <a:ext uri="{FF2B5EF4-FFF2-40B4-BE49-F238E27FC236}">
                  <a16:creationId xmlns:a16="http://schemas.microsoft.com/office/drawing/2014/main" id="{D9607367-9E0F-4482-856A-DF43B113C293}"/>
                </a:ext>
              </a:extLst>
            </p:cNvPr>
            <p:cNvSpPr/>
            <p:nvPr/>
          </p:nvSpPr>
          <p:spPr>
            <a:xfrm>
              <a:off x="11451314" y="4034049"/>
              <a:ext cx="186327" cy="5807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1" name="Google Shape;10345;p74">
              <a:extLst>
                <a:ext uri="{FF2B5EF4-FFF2-40B4-BE49-F238E27FC236}">
                  <a16:creationId xmlns:a16="http://schemas.microsoft.com/office/drawing/2014/main" id="{B8CC86C1-D018-42B1-9161-3179759A65A8}"/>
                </a:ext>
              </a:extLst>
            </p:cNvPr>
            <p:cNvSpPr/>
            <p:nvPr/>
          </p:nvSpPr>
          <p:spPr>
            <a:xfrm>
              <a:off x="11477923" y="3836813"/>
              <a:ext cx="133109" cy="85112"/>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2" name="Google Shape;10346;p74">
              <a:extLst>
                <a:ext uri="{FF2B5EF4-FFF2-40B4-BE49-F238E27FC236}">
                  <a16:creationId xmlns:a16="http://schemas.microsoft.com/office/drawing/2014/main" id="{A1B1A98D-59BC-49FB-B67A-1053F7300F45}"/>
                </a:ext>
              </a:extLst>
            </p:cNvPr>
            <p:cNvSpPr/>
            <p:nvPr/>
          </p:nvSpPr>
          <p:spPr>
            <a:xfrm>
              <a:off x="11477923" y="4120432"/>
              <a:ext cx="134307" cy="28392"/>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93" name="Google Shape;10359;p74">
            <a:extLst>
              <a:ext uri="{FF2B5EF4-FFF2-40B4-BE49-F238E27FC236}">
                <a16:creationId xmlns:a16="http://schemas.microsoft.com/office/drawing/2014/main" id="{82B0C2E9-2AB3-4A00-B6B8-DDD1E34D93DA}"/>
              </a:ext>
            </a:extLst>
          </p:cNvPr>
          <p:cNvGrpSpPr/>
          <p:nvPr/>
        </p:nvGrpSpPr>
        <p:grpSpPr>
          <a:xfrm>
            <a:off x="8779666" y="4641759"/>
            <a:ext cx="481577" cy="451813"/>
            <a:chOff x="8779666" y="4641759"/>
            <a:chExt cx="481577" cy="451813"/>
          </a:xfrm>
          <a:solidFill>
            <a:srgbClr val="FFC000"/>
          </a:solidFill>
        </p:grpSpPr>
        <p:sp>
          <p:nvSpPr>
            <p:cNvPr id="94" name="Google Shape;10360;p74">
              <a:extLst>
                <a:ext uri="{FF2B5EF4-FFF2-40B4-BE49-F238E27FC236}">
                  <a16:creationId xmlns:a16="http://schemas.microsoft.com/office/drawing/2014/main" id="{7C0AE5B9-FB9E-4A35-85FB-00FD9B69C93C}"/>
                </a:ext>
              </a:extLst>
            </p:cNvPr>
            <p:cNvSpPr/>
            <p:nvPr/>
          </p:nvSpPr>
          <p:spPr>
            <a:xfrm>
              <a:off x="8906448" y="4851961"/>
              <a:ext cx="226698" cy="241611"/>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5" name="Google Shape;10361;p74">
              <a:extLst>
                <a:ext uri="{FF2B5EF4-FFF2-40B4-BE49-F238E27FC236}">
                  <a16:creationId xmlns:a16="http://schemas.microsoft.com/office/drawing/2014/main" id="{CAFCF408-38A8-4987-8701-D38AECEEC3D3}"/>
                </a:ext>
              </a:extLst>
            </p:cNvPr>
            <p:cNvSpPr/>
            <p:nvPr/>
          </p:nvSpPr>
          <p:spPr>
            <a:xfrm>
              <a:off x="9119046" y="4641759"/>
              <a:ext cx="112718" cy="120143"/>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6" name="Google Shape;10362;p74">
              <a:extLst>
                <a:ext uri="{FF2B5EF4-FFF2-40B4-BE49-F238E27FC236}">
                  <a16:creationId xmlns:a16="http://schemas.microsoft.com/office/drawing/2014/main" id="{0F5BDB6D-AE24-4A1A-99A9-92B44D659768}"/>
                </a:ext>
              </a:extLst>
            </p:cNvPr>
            <p:cNvSpPr/>
            <p:nvPr/>
          </p:nvSpPr>
          <p:spPr>
            <a:xfrm>
              <a:off x="8809137" y="4641759"/>
              <a:ext cx="111419" cy="120143"/>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7" name="Google Shape;10363;p74">
              <a:extLst>
                <a:ext uri="{FF2B5EF4-FFF2-40B4-BE49-F238E27FC236}">
                  <a16:creationId xmlns:a16="http://schemas.microsoft.com/office/drawing/2014/main" id="{7B357523-9BC8-4314-A8B1-4AEB3C67DBF1}"/>
                </a:ext>
              </a:extLst>
            </p:cNvPr>
            <p:cNvSpPr/>
            <p:nvPr/>
          </p:nvSpPr>
          <p:spPr>
            <a:xfrm>
              <a:off x="8779666" y="4761856"/>
              <a:ext cx="170361" cy="9015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8" name="Google Shape;10364;p74">
              <a:extLst>
                <a:ext uri="{FF2B5EF4-FFF2-40B4-BE49-F238E27FC236}">
                  <a16:creationId xmlns:a16="http://schemas.microsoft.com/office/drawing/2014/main" id="{51B51316-58B4-4E25-9FA0-0C482DDBB8ED}"/>
                </a:ext>
              </a:extLst>
            </p:cNvPr>
            <p:cNvSpPr/>
            <p:nvPr/>
          </p:nvSpPr>
          <p:spPr>
            <a:xfrm>
              <a:off x="9092135" y="4761856"/>
              <a:ext cx="169099" cy="9015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9" name="Google Shape;10365;p74">
              <a:extLst>
                <a:ext uri="{FF2B5EF4-FFF2-40B4-BE49-F238E27FC236}">
                  <a16:creationId xmlns:a16="http://schemas.microsoft.com/office/drawing/2014/main" id="{D06D04F1-02CA-4D20-AF3F-D266B9F4E9A5}"/>
                </a:ext>
              </a:extLst>
            </p:cNvPr>
            <p:cNvSpPr/>
            <p:nvPr/>
          </p:nvSpPr>
          <p:spPr>
            <a:xfrm>
              <a:off x="9098563" y="4881981"/>
              <a:ext cx="162680" cy="91504"/>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0" name="Google Shape;10366;p74">
              <a:extLst>
                <a:ext uri="{FF2B5EF4-FFF2-40B4-BE49-F238E27FC236}">
                  <a16:creationId xmlns:a16="http://schemas.microsoft.com/office/drawing/2014/main" id="{7DA745D2-C45B-4A45-BEB5-94C1E53F0F32}"/>
                </a:ext>
              </a:extLst>
            </p:cNvPr>
            <p:cNvSpPr/>
            <p:nvPr/>
          </p:nvSpPr>
          <p:spPr>
            <a:xfrm>
              <a:off x="8779666" y="4881981"/>
              <a:ext cx="163979" cy="9011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01" name="Google Shape;10399;p74">
            <a:extLst>
              <a:ext uri="{FF2B5EF4-FFF2-40B4-BE49-F238E27FC236}">
                <a16:creationId xmlns:a16="http://schemas.microsoft.com/office/drawing/2014/main" id="{41CEDA3C-733E-4176-BA01-85F05B461E32}"/>
              </a:ext>
            </a:extLst>
          </p:cNvPr>
          <p:cNvGrpSpPr/>
          <p:nvPr/>
        </p:nvGrpSpPr>
        <p:grpSpPr>
          <a:xfrm>
            <a:off x="4176393" y="4547347"/>
            <a:ext cx="480261" cy="509129"/>
            <a:chOff x="4176393" y="4547347"/>
            <a:chExt cx="480261" cy="509129"/>
          </a:xfrm>
          <a:solidFill>
            <a:srgbClr val="FFC000"/>
          </a:solidFill>
        </p:grpSpPr>
        <p:sp>
          <p:nvSpPr>
            <p:cNvPr id="102" name="Google Shape;10400;p74">
              <a:extLst>
                <a:ext uri="{FF2B5EF4-FFF2-40B4-BE49-F238E27FC236}">
                  <a16:creationId xmlns:a16="http://schemas.microsoft.com/office/drawing/2014/main" id="{19B0DE7C-B949-4DBE-AAE2-47963C1BF7C5}"/>
                </a:ext>
              </a:extLst>
            </p:cNvPr>
            <p:cNvSpPr/>
            <p:nvPr/>
          </p:nvSpPr>
          <p:spPr>
            <a:xfrm>
              <a:off x="4390253" y="4776651"/>
              <a:ext cx="29507" cy="28675"/>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3" name="Google Shape;10401;p74">
              <a:extLst>
                <a:ext uri="{FF2B5EF4-FFF2-40B4-BE49-F238E27FC236}">
                  <a16:creationId xmlns:a16="http://schemas.microsoft.com/office/drawing/2014/main" id="{CA9285E2-F731-4BA0-AF42-55EE4C1A97FE}"/>
                </a:ext>
              </a:extLst>
            </p:cNvPr>
            <p:cNvSpPr/>
            <p:nvPr/>
          </p:nvSpPr>
          <p:spPr>
            <a:xfrm>
              <a:off x="4327526" y="4716219"/>
              <a:ext cx="153692" cy="150208"/>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4" name="Google Shape;10402;p74">
              <a:extLst>
                <a:ext uri="{FF2B5EF4-FFF2-40B4-BE49-F238E27FC236}">
                  <a16:creationId xmlns:a16="http://schemas.microsoft.com/office/drawing/2014/main" id="{535F29B1-E6F1-4500-81F2-561904BC3444}"/>
                </a:ext>
              </a:extLst>
            </p:cNvPr>
            <p:cNvSpPr/>
            <p:nvPr/>
          </p:nvSpPr>
          <p:spPr>
            <a:xfrm>
              <a:off x="4464548" y="4563724"/>
              <a:ext cx="192106" cy="206133"/>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5" name="Google Shape;10403;p74">
              <a:extLst>
                <a:ext uri="{FF2B5EF4-FFF2-40B4-BE49-F238E27FC236}">
                  <a16:creationId xmlns:a16="http://schemas.microsoft.com/office/drawing/2014/main" id="{67046286-1177-4184-B675-DD2415784B36}"/>
                </a:ext>
              </a:extLst>
            </p:cNvPr>
            <p:cNvSpPr/>
            <p:nvPr/>
          </p:nvSpPr>
          <p:spPr>
            <a:xfrm>
              <a:off x="4394103" y="4863986"/>
              <a:ext cx="167801" cy="177448"/>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6" name="Google Shape;10404;p74">
              <a:extLst>
                <a:ext uri="{FF2B5EF4-FFF2-40B4-BE49-F238E27FC236}">
                  <a16:creationId xmlns:a16="http://schemas.microsoft.com/office/drawing/2014/main" id="{A53AA390-8FF0-4492-813F-8E0A8ACB326C}"/>
                </a:ext>
              </a:extLst>
            </p:cNvPr>
            <p:cNvSpPr/>
            <p:nvPr/>
          </p:nvSpPr>
          <p:spPr>
            <a:xfrm>
              <a:off x="4492730" y="4780730"/>
              <a:ext cx="146011" cy="154314"/>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7" name="Google Shape;10405;p74">
              <a:extLst>
                <a:ext uri="{FF2B5EF4-FFF2-40B4-BE49-F238E27FC236}">
                  <a16:creationId xmlns:a16="http://schemas.microsoft.com/office/drawing/2014/main" id="{9A58A60D-5E5B-421E-98C0-32FE8A88EECE}"/>
                </a:ext>
              </a:extLst>
            </p:cNvPr>
            <p:cNvSpPr/>
            <p:nvPr/>
          </p:nvSpPr>
          <p:spPr>
            <a:xfrm>
              <a:off x="4189195" y="4851687"/>
              <a:ext cx="195965" cy="204789"/>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8" name="Google Shape;10406;p74">
              <a:extLst>
                <a:ext uri="{FF2B5EF4-FFF2-40B4-BE49-F238E27FC236}">
                  <a16:creationId xmlns:a16="http://schemas.microsoft.com/office/drawing/2014/main" id="{F11DF9D1-67A6-454A-BCC5-622C8C2F2BEB}"/>
                </a:ext>
              </a:extLst>
            </p:cNvPr>
            <p:cNvSpPr/>
            <p:nvPr/>
          </p:nvSpPr>
          <p:spPr>
            <a:xfrm>
              <a:off x="4394103" y="4547347"/>
              <a:ext cx="169099" cy="14608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9" name="Google Shape;10407;p74">
              <a:extLst>
                <a:ext uri="{FF2B5EF4-FFF2-40B4-BE49-F238E27FC236}">
                  <a16:creationId xmlns:a16="http://schemas.microsoft.com/office/drawing/2014/main" id="{D346F1E8-F6D6-4463-9F74-96A0079AC520}"/>
                </a:ext>
              </a:extLst>
            </p:cNvPr>
            <p:cNvSpPr/>
            <p:nvPr/>
          </p:nvSpPr>
          <p:spPr>
            <a:xfrm>
              <a:off x="4176393" y="4772537"/>
              <a:ext cx="137059" cy="185687"/>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10" name="Google Shape;10421;p74">
            <a:extLst>
              <a:ext uri="{FF2B5EF4-FFF2-40B4-BE49-F238E27FC236}">
                <a16:creationId xmlns:a16="http://schemas.microsoft.com/office/drawing/2014/main" id="{A2FE5721-B645-43F5-BAE4-8420EB0E5B4F}"/>
              </a:ext>
            </a:extLst>
          </p:cNvPr>
          <p:cNvGrpSpPr/>
          <p:nvPr/>
        </p:nvGrpSpPr>
        <p:grpSpPr>
          <a:xfrm>
            <a:off x="9515356" y="4559052"/>
            <a:ext cx="482857" cy="515977"/>
            <a:chOff x="9515356" y="4559052"/>
            <a:chExt cx="482857" cy="515977"/>
          </a:xfrm>
          <a:solidFill>
            <a:srgbClr val="FFC000"/>
          </a:solidFill>
        </p:grpSpPr>
        <p:sp>
          <p:nvSpPr>
            <p:cNvPr id="111" name="Google Shape;10422;p74">
              <a:extLst>
                <a:ext uri="{FF2B5EF4-FFF2-40B4-BE49-F238E27FC236}">
                  <a16:creationId xmlns:a16="http://schemas.microsoft.com/office/drawing/2014/main" id="{094BCBDD-BD15-48E8-B1E3-851DDC55D2CB}"/>
                </a:ext>
              </a:extLst>
            </p:cNvPr>
            <p:cNvSpPr/>
            <p:nvPr/>
          </p:nvSpPr>
          <p:spPr>
            <a:xfrm>
              <a:off x="9515356" y="4740578"/>
              <a:ext cx="57680" cy="331716"/>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2" name="Google Shape;10423;p74">
              <a:extLst>
                <a:ext uri="{FF2B5EF4-FFF2-40B4-BE49-F238E27FC236}">
                  <a16:creationId xmlns:a16="http://schemas.microsoft.com/office/drawing/2014/main" id="{E9EBCC06-A82E-4D3C-9CCB-4BFFA94CED9A}"/>
                </a:ext>
              </a:extLst>
            </p:cNvPr>
            <p:cNvSpPr/>
            <p:nvPr/>
          </p:nvSpPr>
          <p:spPr>
            <a:xfrm>
              <a:off x="9570439" y="4862056"/>
              <a:ext cx="199823" cy="212972"/>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3" name="Google Shape;10424;p74">
              <a:extLst>
                <a:ext uri="{FF2B5EF4-FFF2-40B4-BE49-F238E27FC236}">
                  <a16:creationId xmlns:a16="http://schemas.microsoft.com/office/drawing/2014/main" id="{38BA7A3C-1F58-4586-854F-CED5CAD70B16}"/>
                </a:ext>
              </a:extLst>
            </p:cNvPr>
            <p:cNvSpPr/>
            <p:nvPr/>
          </p:nvSpPr>
          <p:spPr>
            <a:xfrm>
              <a:off x="9795830" y="4559052"/>
              <a:ext cx="171614" cy="61438"/>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4" name="Google Shape;10425;p74">
              <a:extLst>
                <a:ext uri="{FF2B5EF4-FFF2-40B4-BE49-F238E27FC236}">
                  <a16:creationId xmlns:a16="http://schemas.microsoft.com/office/drawing/2014/main" id="{A67D0211-0688-43ED-8179-B30D4FEA6477}"/>
                </a:ext>
              </a:extLst>
            </p:cNvPr>
            <p:cNvSpPr/>
            <p:nvPr/>
          </p:nvSpPr>
          <p:spPr>
            <a:xfrm>
              <a:off x="9825264" y="4651854"/>
              <a:ext cx="170398" cy="61475"/>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5" name="Google Shape;10426;p74">
              <a:extLst>
                <a:ext uri="{FF2B5EF4-FFF2-40B4-BE49-F238E27FC236}">
                  <a16:creationId xmlns:a16="http://schemas.microsoft.com/office/drawing/2014/main" id="{B9F0B86C-FDA2-42FC-A3AF-B85F305B0FD9}"/>
                </a:ext>
              </a:extLst>
            </p:cNvPr>
            <p:cNvSpPr/>
            <p:nvPr/>
          </p:nvSpPr>
          <p:spPr>
            <a:xfrm>
              <a:off x="9798390" y="4830638"/>
              <a:ext cx="198525" cy="61475"/>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6" name="Google Shape;10427;p74">
              <a:extLst>
                <a:ext uri="{FF2B5EF4-FFF2-40B4-BE49-F238E27FC236}">
                  <a16:creationId xmlns:a16="http://schemas.microsoft.com/office/drawing/2014/main" id="{0EF97DC4-C761-4ED4-9A29-398D5687C096}"/>
                </a:ext>
              </a:extLst>
            </p:cNvPr>
            <p:cNvSpPr/>
            <p:nvPr/>
          </p:nvSpPr>
          <p:spPr>
            <a:xfrm>
              <a:off x="9768928" y="4740578"/>
              <a:ext cx="227996" cy="58741"/>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7" name="Google Shape;10428;p74">
              <a:extLst>
                <a:ext uri="{FF2B5EF4-FFF2-40B4-BE49-F238E27FC236}">
                  <a16:creationId xmlns:a16="http://schemas.microsoft.com/office/drawing/2014/main" id="{F172DB70-9AE0-4834-BEA7-A6101228D809}"/>
                </a:ext>
              </a:extLst>
            </p:cNvPr>
            <p:cNvSpPr/>
            <p:nvPr/>
          </p:nvSpPr>
          <p:spPr>
            <a:xfrm>
              <a:off x="9798390" y="4923486"/>
              <a:ext cx="199823" cy="151543"/>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8" name="Google Shape;10429;p74">
              <a:extLst>
                <a:ext uri="{FF2B5EF4-FFF2-40B4-BE49-F238E27FC236}">
                  <a16:creationId xmlns:a16="http://schemas.microsoft.com/office/drawing/2014/main" id="{53907CDE-B899-4B0E-9505-31C71604124A}"/>
                </a:ext>
              </a:extLst>
            </p:cNvPr>
            <p:cNvSpPr/>
            <p:nvPr/>
          </p:nvSpPr>
          <p:spPr>
            <a:xfrm>
              <a:off x="9601163" y="4650519"/>
              <a:ext cx="140927" cy="18017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19" name="Google Shape;10435;p74">
            <a:extLst>
              <a:ext uri="{FF2B5EF4-FFF2-40B4-BE49-F238E27FC236}">
                <a16:creationId xmlns:a16="http://schemas.microsoft.com/office/drawing/2014/main" id="{451A5478-8213-4272-A070-E8FECC3F0229}"/>
              </a:ext>
            </a:extLst>
          </p:cNvPr>
          <p:cNvGrpSpPr/>
          <p:nvPr/>
        </p:nvGrpSpPr>
        <p:grpSpPr>
          <a:xfrm>
            <a:off x="9486973" y="5286301"/>
            <a:ext cx="709647" cy="701254"/>
            <a:chOff x="9486973" y="5286301"/>
            <a:chExt cx="709647" cy="701254"/>
          </a:xfrm>
          <a:solidFill>
            <a:srgbClr val="FFC000"/>
          </a:solidFill>
        </p:grpSpPr>
        <p:sp>
          <p:nvSpPr>
            <p:cNvPr id="120" name="Google Shape;10436;p74">
              <a:extLst>
                <a:ext uri="{FF2B5EF4-FFF2-40B4-BE49-F238E27FC236}">
                  <a16:creationId xmlns:a16="http://schemas.microsoft.com/office/drawing/2014/main" id="{38A50328-EFC6-4B27-B05F-FC9E00001DEC}"/>
                </a:ext>
              </a:extLst>
            </p:cNvPr>
            <p:cNvSpPr/>
            <p:nvPr/>
          </p:nvSpPr>
          <p:spPr>
            <a:xfrm>
              <a:off x="9820143" y="5286301"/>
              <a:ext cx="41449" cy="110395"/>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1" name="Google Shape;10437;p74">
              <a:extLst>
                <a:ext uri="{FF2B5EF4-FFF2-40B4-BE49-F238E27FC236}">
                  <a16:creationId xmlns:a16="http://schemas.microsoft.com/office/drawing/2014/main" id="{4C867323-F40B-4D87-962D-4043BA756F16}"/>
                </a:ext>
              </a:extLst>
            </p:cNvPr>
            <p:cNvSpPr/>
            <p:nvPr/>
          </p:nvSpPr>
          <p:spPr>
            <a:xfrm>
              <a:off x="9654491" y="5373023"/>
              <a:ext cx="84774" cy="8836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2" name="Google Shape;10438;p74">
              <a:extLst>
                <a:ext uri="{FF2B5EF4-FFF2-40B4-BE49-F238E27FC236}">
                  <a16:creationId xmlns:a16="http://schemas.microsoft.com/office/drawing/2014/main" id="{62BF6154-0896-4CF3-98F7-89212DABBB33}"/>
                </a:ext>
              </a:extLst>
            </p:cNvPr>
            <p:cNvSpPr/>
            <p:nvPr/>
          </p:nvSpPr>
          <p:spPr>
            <a:xfrm>
              <a:off x="9942426" y="5373782"/>
              <a:ext cx="84774" cy="876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3" name="Google Shape;10439;p74">
              <a:extLst>
                <a:ext uri="{FF2B5EF4-FFF2-40B4-BE49-F238E27FC236}">
                  <a16:creationId xmlns:a16="http://schemas.microsoft.com/office/drawing/2014/main" id="{D7B5EC65-0932-4384-9E6D-AAA594828684}"/>
                </a:ext>
              </a:extLst>
            </p:cNvPr>
            <p:cNvSpPr/>
            <p:nvPr/>
          </p:nvSpPr>
          <p:spPr>
            <a:xfrm>
              <a:off x="10111846" y="5593192"/>
              <a:ext cx="84774" cy="308984"/>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4" name="Google Shape;10440;p74">
              <a:extLst>
                <a:ext uri="{FF2B5EF4-FFF2-40B4-BE49-F238E27FC236}">
                  <a16:creationId xmlns:a16="http://schemas.microsoft.com/office/drawing/2014/main" id="{6D66FBDA-53C3-4F24-9216-4202BE5163B5}"/>
                </a:ext>
              </a:extLst>
            </p:cNvPr>
            <p:cNvSpPr/>
            <p:nvPr/>
          </p:nvSpPr>
          <p:spPr>
            <a:xfrm>
              <a:off x="9486973" y="5594966"/>
              <a:ext cx="84774" cy="309176"/>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5" name="Google Shape;10441;p74">
              <a:extLst>
                <a:ext uri="{FF2B5EF4-FFF2-40B4-BE49-F238E27FC236}">
                  <a16:creationId xmlns:a16="http://schemas.microsoft.com/office/drawing/2014/main" id="{7440BC01-FEC8-4C75-91F1-4262E5140832}"/>
                </a:ext>
              </a:extLst>
            </p:cNvPr>
            <p:cNvSpPr/>
            <p:nvPr/>
          </p:nvSpPr>
          <p:spPr>
            <a:xfrm>
              <a:off x="9724141" y="5617259"/>
              <a:ext cx="342607" cy="26485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6" name="Google Shape;10442;p74">
              <a:extLst>
                <a:ext uri="{FF2B5EF4-FFF2-40B4-BE49-F238E27FC236}">
                  <a16:creationId xmlns:a16="http://schemas.microsoft.com/office/drawing/2014/main" id="{F5E710F3-B165-434A-82F4-71191B488611}"/>
                </a:ext>
              </a:extLst>
            </p:cNvPr>
            <p:cNvSpPr/>
            <p:nvPr/>
          </p:nvSpPr>
          <p:spPr>
            <a:xfrm>
              <a:off x="9609319" y="5506919"/>
              <a:ext cx="419782" cy="480636"/>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27" name="Google Shape;10443;p74">
            <a:extLst>
              <a:ext uri="{FF2B5EF4-FFF2-40B4-BE49-F238E27FC236}">
                <a16:creationId xmlns:a16="http://schemas.microsoft.com/office/drawing/2014/main" id="{4A37F41A-02B5-4009-94F5-F996ED7696DA}"/>
              </a:ext>
            </a:extLst>
          </p:cNvPr>
          <p:cNvGrpSpPr/>
          <p:nvPr/>
        </p:nvGrpSpPr>
        <p:grpSpPr>
          <a:xfrm>
            <a:off x="11314392" y="4449570"/>
            <a:ext cx="551127" cy="587401"/>
            <a:chOff x="11314392" y="4449570"/>
            <a:chExt cx="551127" cy="587401"/>
          </a:xfrm>
          <a:solidFill>
            <a:srgbClr val="FFC000"/>
          </a:solidFill>
        </p:grpSpPr>
        <p:sp>
          <p:nvSpPr>
            <p:cNvPr id="128" name="Google Shape;10444;p74">
              <a:extLst>
                <a:ext uri="{FF2B5EF4-FFF2-40B4-BE49-F238E27FC236}">
                  <a16:creationId xmlns:a16="http://schemas.microsoft.com/office/drawing/2014/main" id="{C4B564BE-A3D1-485E-AD50-A67F489CD531}"/>
                </a:ext>
              </a:extLst>
            </p:cNvPr>
            <p:cNvSpPr/>
            <p:nvPr/>
          </p:nvSpPr>
          <p:spPr>
            <a:xfrm>
              <a:off x="11362773" y="4449570"/>
              <a:ext cx="161291" cy="171898"/>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9" name="Google Shape;10445;p74">
              <a:extLst>
                <a:ext uri="{FF2B5EF4-FFF2-40B4-BE49-F238E27FC236}">
                  <a16:creationId xmlns:a16="http://schemas.microsoft.com/office/drawing/2014/main" id="{BDBA382D-48AA-4BDE-B83C-D94E0C004846}"/>
                </a:ext>
              </a:extLst>
            </p:cNvPr>
            <p:cNvSpPr/>
            <p:nvPr/>
          </p:nvSpPr>
          <p:spPr>
            <a:xfrm>
              <a:off x="11575279" y="4519879"/>
              <a:ext cx="193523" cy="134755"/>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0" name="Google Shape;10446;p74">
              <a:extLst>
                <a:ext uri="{FF2B5EF4-FFF2-40B4-BE49-F238E27FC236}">
                  <a16:creationId xmlns:a16="http://schemas.microsoft.com/office/drawing/2014/main" id="{BB7A7035-C668-4524-8953-156B9EC33650}"/>
                </a:ext>
              </a:extLst>
            </p:cNvPr>
            <p:cNvSpPr/>
            <p:nvPr/>
          </p:nvSpPr>
          <p:spPr>
            <a:xfrm>
              <a:off x="11374505" y="4826742"/>
              <a:ext cx="197903" cy="136986"/>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1" name="Google Shape;10447;p74">
              <a:extLst>
                <a:ext uri="{FF2B5EF4-FFF2-40B4-BE49-F238E27FC236}">
                  <a16:creationId xmlns:a16="http://schemas.microsoft.com/office/drawing/2014/main" id="{F7D41541-D508-4BB5-AC8B-0F8DDCEE3665}"/>
                </a:ext>
              </a:extLst>
            </p:cNvPr>
            <p:cNvSpPr/>
            <p:nvPr/>
          </p:nvSpPr>
          <p:spPr>
            <a:xfrm>
              <a:off x="11652967" y="4690140"/>
              <a:ext cx="165661" cy="170307"/>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2" name="Google Shape;10448;p74">
              <a:extLst>
                <a:ext uri="{FF2B5EF4-FFF2-40B4-BE49-F238E27FC236}">
                  <a16:creationId xmlns:a16="http://schemas.microsoft.com/office/drawing/2014/main" id="{3A0A228D-6261-451F-8331-7B83A7DFAA9B}"/>
                </a:ext>
              </a:extLst>
            </p:cNvPr>
            <p:cNvSpPr/>
            <p:nvPr/>
          </p:nvSpPr>
          <p:spPr>
            <a:xfrm>
              <a:off x="11314392" y="4618296"/>
              <a:ext cx="258007" cy="174970"/>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3" name="Google Shape;10449;p74">
              <a:extLst>
                <a:ext uri="{FF2B5EF4-FFF2-40B4-BE49-F238E27FC236}">
                  <a16:creationId xmlns:a16="http://schemas.microsoft.com/office/drawing/2014/main" id="{D62C4098-41FA-4E8D-8B9D-2A05CCAA74DD}"/>
                </a:ext>
              </a:extLst>
            </p:cNvPr>
            <p:cNvSpPr/>
            <p:nvPr/>
          </p:nvSpPr>
          <p:spPr>
            <a:xfrm>
              <a:off x="11604586" y="4858819"/>
              <a:ext cx="260933" cy="17815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34" name="Google Shape;10468;p74">
            <a:extLst>
              <a:ext uri="{FF2B5EF4-FFF2-40B4-BE49-F238E27FC236}">
                <a16:creationId xmlns:a16="http://schemas.microsoft.com/office/drawing/2014/main" id="{20DE3A27-B9BA-4651-A6B0-56E1839B4BCD}"/>
              </a:ext>
            </a:extLst>
          </p:cNvPr>
          <p:cNvGrpSpPr/>
          <p:nvPr/>
        </p:nvGrpSpPr>
        <p:grpSpPr>
          <a:xfrm>
            <a:off x="6024688" y="4673827"/>
            <a:ext cx="482868" cy="513243"/>
            <a:chOff x="6024688" y="4673827"/>
            <a:chExt cx="482868" cy="513243"/>
          </a:xfrm>
          <a:solidFill>
            <a:srgbClr val="FFC000"/>
          </a:solidFill>
        </p:grpSpPr>
        <p:sp>
          <p:nvSpPr>
            <p:cNvPr id="135" name="Google Shape;10469;p74">
              <a:extLst>
                <a:ext uri="{FF2B5EF4-FFF2-40B4-BE49-F238E27FC236}">
                  <a16:creationId xmlns:a16="http://schemas.microsoft.com/office/drawing/2014/main" id="{1CFDE192-A9D5-477D-9F08-69F244749AB8}"/>
                </a:ext>
              </a:extLst>
            </p:cNvPr>
            <p:cNvSpPr/>
            <p:nvPr/>
          </p:nvSpPr>
          <p:spPr>
            <a:xfrm>
              <a:off x="6308985" y="4975442"/>
              <a:ext cx="198571" cy="211628"/>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6" name="Google Shape;10470;p74">
              <a:extLst>
                <a:ext uri="{FF2B5EF4-FFF2-40B4-BE49-F238E27FC236}">
                  <a16:creationId xmlns:a16="http://schemas.microsoft.com/office/drawing/2014/main" id="{A71EF034-1C54-48E6-9B79-3E031DD7735F}"/>
                </a:ext>
              </a:extLst>
            </p:cNvPr>
            <p:cNvSpPr/>
            <p:nvPr/>
          </p:nvSpPr>
          <p:spPr>
            <a:xfrm>
              <a:off x="6025996" y="4825325"/>
              <a:ext cx="423924" cy="3003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7" name="Google Shape;10471;p74">
              <a:extLst>
                <a:ext uri="{FF2B5EF4-FFF2-40B4-BE49-F238E27FC236}">
                  <a16:creationId xmlns:a16="http://schemas.microsoft.com/office/drawing/2014/main" id="{3DB661CD-94BD-4BE9-A2CF-EB70496F1A2A}"/>
                </a:ext>
              </a:extLst>
            </p:cNvPr>
            <p:cNvSpPr/>
            <p:nvPr/>
          </p:nvSpPr>
          <p:spPr>
            <a:xfrm>
              <a:off x="6024688" y="4673827"/>
              <a:ext cx="425232" cy="122858"/>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38" name="Google Shape;10483;p74">
            <a:extLst>
              <a:ext uri="{FF2B5EF4-FFF2-40B4-BE49-F238E27FC236}">
                <a16:creationId xmlns:a16="http://schemas.microsoft.com/office/drawing/2014/main" id="{54DC55B0-6223-4972-ADA0-2367DF919BFC}"/>
              </a:ext>
            </a:extLst>
          </p:cNvPr>
          <p:cNvGrpSpPr/>
          <p:nvPr/>
        </p:nvGrpSpPr>
        <p:grpSpPr>
          <a:xfrm>
            <a:off x="10482014" y="4540370"/>
            <a:ext cx="453395" cy="480498"/>
            <a:chOff x="10482014" y="4540370"/>
            <a:chExt cx="453395" cy="480498"/>
          </a:xfrm>
          <a:solidFill>
            <a:srgbClr val="FFC000"/>
          </a:solidFill>
        </p:grpSpPr>
        <p:sp>
          <p:nvSpPr>
            <p:cNvPr id="139" name="Google Shape;10484;p74">
              <a:extLst>
                <a:ext uri="{FF2B5EF4-FFF2-40B4-BE49-F238E27FC236}">
                  <a16:creationId xmlns:a16="http://schemas.microsoft.com/office/drawing/2014/main" id="{D5C86D38-B7A6-446E-BA97-446AFCCD03D0}"/>
                </a:ext>
              </a:extLst>
            </p:cNvPr>
            <p:cNvSpPr/>
            <p:nvPr/>
          </p:nvSpPr>
          <p:spPr>
            <a:xfrm>
              <a:off x="10736875" y="4810621"/>
              <a:ext cx="198534" cy="210247"/>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0" name="Google Shape;10485;p74">
              <a:extLst>
                <a:ext uri="{FF2B5EF4-FFF2-40B4-BE49-F238E27FC236}">
                  <a16:creationId xmlns:a16="http://schemas.microsoft.com/office/drawing/2014/main" id="{3A9397F8-0727-46A5-9638-788C41578E8F}"/>
                </a:ext>
              </a:extLst>
            </p:cNvPr>
            <p:cNvSpPr/>
            <p:nvPr/>
          </p:nvSpPr>
          <p:spPr>
            <a:xfrm>
              <a:off x="10482014" y="4644091"/>
              <a:ext cx="57680" cy="375388"/>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1" name="Google Shape;10486;p74">
              <a:extLst>
                <a:ext uri="{FF2B5EF4-FFF2-40B4-BE49-F238E27FC236}">
                  <a16:creationId xmlns:a16="http://schemas.microsoft.com/office/drawing/2014/main" id="{A6EBB9C9-7DAB-4DA4-A4CC-77BB0FC5E4DD}"/>
                </a:ext>
              </a:extLst>
            </p:cNvPr>
            <p:cNvSpPr/>
            <p:nvPr/>
          </p:nvSpPr>
          <p:spPr>
            <a:xfrm>
              <a:off x="10566513" y="4659124"/>
              <a:ext cx="284378" cy="36035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2" name="Google Shape;10487;p74">
              <a:extLst>
                <a:ext uri="{FF2B5EF4-FFF2-40B4-BE49-F238E27FC236}">
                  <a16:creationId xmlns:a16="http://schemas.microsoft.com/office/drawing/2014/main" id="{73DA26AA-BD4C-4A58-949F-FF61A0D3B6B1}"/>
                </a:ext>
              </a:extLst>
            </p:cNvPr>
            <p:cNvSpPr/>
            <p:nvPr/>
          </p:nvSpPr>
          <p:spPr>
            <a:xfrm>
              <a:off x="10624157" y="4839260"/>
              <a:ext cx="107643" cy="30065"/>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3" name="Google Shape;10488;p74">
              <a:extLst>
                <a:ext uri="{FF2B5EF4-FFF2-40B4-BE49-F238E27FC236}">
                  <a16:creationId xmlns:a16="http://schemas.microsoft.com/office/drawing/2014/main" id="{14541AB1-F741-4211-B8FC-DECD1C8987F4}"/>
                </a:ext>
              </a:extLst>
            </p:cNvPr>
            <p:cNvSpPr/>
            <p:nvPr/>
          </p:nvSpPr>
          <p:spPr>
            <a:xfrm>
              <a:off x="10482014" y="4540370"/>
              <a:ext cx="367588" cy="8876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44" name="Google Shape;10497;p74">
            <a:extLst>
              <a:ext uri="{FF2B5EF4-FFF2-40B4-BE49-F238E27FC236}">
                <a16:creationId xmlns:a16="http://schemas.microsoft.com/office/drawing/2014/main" id="{0A8734C5-8BCE-4886-AACA-90D4AA7D62F0}"/>
              </a:ext>
            </a:extLst>
          </p:cNvPr>
          <p:cNvGrpSpPr/>
          <p:nvPr/>
        </p:nvGrpSpPr>
        <p:grpSpPr>
          <a:xfrm>
            <a:off x="10374114" y="2606104"/>
            <a:ext cx="630396" cy="670062"/>
            <a:chOff x="10374114" y="2606104"/>
            <a:chExt cx="630396" cy="670062"/>
          </a:xfrm>
          <a:solidFill>
            <a:srgbClr val="FFC000"/>
          </a:solidFill>
        </p:grpSpPr>
        <p:sp>
          <p:nvSpPr>
            <p:cNvPr id="145" name="Google Shape;10498;p74">
              <a:extLst>
                <a:ext uri="{FF2B5EF4-FFF2-40B4-BE49-F238E27FC236}">
                  <a16:creationId xmlns:a16="http://schemas.microsoft.com/office/drawing/2014/main" id="{4BE69BDC-1ED1-4382-B558-09A53A81E9BB}"/>
                </a:ext>
              </a:extLst>
            </p:cNvPr>
            <p:cNvSpPr/>
            <p:nvPr/>
          </p:nvSpPr>
          <p:spPr>
            <a:xfrm>
              <a:off x="10594823" y="2606104"/>
              <a:ext cx="183940" cy="196038"/>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6" name="Google Shape;10499;p74">
              <a:extLst>
                <a:ext uri="{FF2B5EF4-FFF2-40B4-BE49-F238E27FC236}">
                  <a16:creationId xmlns:a16="http://schemas.microsoft.com/office/drawing/2014/main" id="{5F2E7C44-F7DC-45B5-902D-A8878B1B375D}"/>
                </a:ext>
              </a:extLst>
            </p:cNvPr>
            <p:cNvSpPr/>
            <p:nvPr/>
          </p:nvSpPr>
          <p:spPr>
            <a:xfrm>
              <a:off x="10374114" y="2998116"/>
              <a:ext cx="630396" cy="278050"/>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7" name="Google Shape;10500;p74">
              <a:extLst>
                <a:ext uri="{FF2B5EF4-FFF2-40B4-BE49-F238E27FC236}">
                  <a16:creationId xmlns:a16="http://schemas.microsoft.com/office/drawing/2014/main" id="{DD17ADFA-7BBD-488E-AE78-9D26F9D31A72}"/>
                </a:ext>
              </a:extLst>
            </p:cNvPr>
            <p:cNvSpPr/>
            <p:nvPr/>
          </p:nvSpPr>
          <p:spPr>
            <a:xfrm>
              <a:off x="10803818" y="2686315"/>
              <a:ext cx="158886" cy="274429"/>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8" name="Google Shape;10501;p74">
              <a:extLst>
                <a:ext uri="{FF2B5EF4-FFF2-40B4-BE49-F238E27FC236}">
                  <a16:creationId xmlns:a16="http://schemas.microsoft.com/office/drawing/2014/main" id="{CEC61E5B-E39A-4432-973A-C8645CDE9D18}"/>
                </a:ext>
              </a:extLst>
            </p:cNvPr>
            <p:cNvSpPr/>
            <p:nvPr/>
          </p:nvSpPr>
          <p:spPr>
            <a:xfrm>
              <a:off x="10410892" y="2686315"/>
              <a:ext cx="158886" cy="274429"/>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9" name="Google Shape;10502;p74">
              <a:extLst>
                <a:ext uri="{FF2B5EF4-FFF2-40B4-BE49-F238E27FC236}">
                  <a16:creationId xmlns:a16="http://schemas.microsoft.com/office/drawing/2014/main" id="{7DE531FA-6C4A-4751-B105-B05871012CA2}"/>
                </a:ext>
              </a:extLst>
            </p:cNvPr>
            <p:cNvSpPr/>
            <p:nvPr/>
          </p:nvSpPr>
          <p:spPr>
            <a:xfrm>
              <a:off x="10701817" y="2794955"/>
              <a:ext cx="150555" cy="160458"/>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0" name="Google Shape;10503;p74">
              <a:extLst>
                <a:ext uri="{FF2B5EF4-FFF2-40B4-BE49-F238E27FC236}">
                  <a16:creationId xmlns:a16="http://schemas.microsoft.com/office/drawing/2014/main" id="{7D85D2FA-BB77-4483-832F-731BA8BB95E5}"/>
                </a:ext>
              </a:extLst>
            </p:cNvPr>
            <p:cNvSpPr/>
            <p:nvPr/>
          </p:nvSpPr>
          <p:spPr>
            <a:xfrm>
              <a:off x="10517931" y="2796774"/>
              <a:ext cx="150501" cy="16577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51" name="Google Shape;10234;p74">
            <a:extLst>
              <a:ext uri="{FF2B5EF4-FFF2-40B4-BE49-F238E27FC236}">
                <a16:creationId xmlns:a16="http://schemas.microsoft.com/office/drawing/2014/main" id="{9DD457B8-50C2-4913-B5AB-FC3ED7EA7D98}"/>
              </a:ext>
            </a:extLst>
          </p:cNvPr>
          <p:cNvGrpSpPr/>
          <p:nvPr/>
        </p:nvGrpSpPr>
        <p:grpSpPr>
          <a:xfrm>
            <a:off x="5049252" y="2654320"/>
            <a:ext cx="627058" cy="670071"/>
            <a:chOff x="5049252" y="2654320"/>
            <a:chExt cx="627058" cy="670071"/>
          </a:xfrm>
          <a:solidFill>
            <a:srgbClr val="FFC000"/>
          </a:solidFill>
        </p:grpSpPr>
        <p:sp>
          <p:nvSpPr>
            <p:cNvPr id="152" name="Google Shape;10235;p74">
              <a:extLst>
                <a:ext uri="{FF2B5EF4-FFF2-40B4-BE49-F238E27FC236}">
                  <a16:creationId xmlns:a16="http://schemas.microsoft.com/office/drawing/2014/main" id="{CECB681F-735B-492B-AB07-28A829829305}"/>
                </a:ext>
              </a:extLst>
            </p:cNvPr>
            <p:cNvSpPr/>
            <p:nvPr/>
          </p:nvSpPr>
          <p:spPr>
            <a:xfrm>
              <a:off x="5325163" y="3007141"/>
              <a:ext cx="75245" cy="8025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3" name="Google Shape;10236;p74">
              <a:extLst>
                <a:ext uri="{FF2B5EF4-FFF2-40B4-BE49-F238E27FC236}">
                  <a16:creationId xmlns:a16="http://schemas.microsoft.com/office/drawing/2014/main" id="{15DBC4BD-589E-444C-A97C-6A6662174A73}"/>
                </a:ext>
              </a:extLst>
            </p:cNvPr>
            <p:cNvSpPr/>
            <p:nvPr/>
          </p:nvSpPr>
          <p:spPr>
            <a:xfrm>
              <a:off x="5290032" y="3126543"/>
              <a:ext cx="148855" cy="78446"/>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4" name="Google Shape;10237;p74">
              <a:extLst>
                <a:ext uri="{FF2B5EF4-FFF2-40B4-BE49-F238E27FC236}">
                  <a16:creationId xmlns:a16="http://schemas.microsoft.com/office/drawing/2014/main" id="{97685599-AF7D-460B-9947-49E4739203A8}"/>
                </a:ext>
              </a:extLst>
            </p:cNvPr>
            <p:cNvSpPr/>
            <p:nvPr/>
          </p:nvSpPr>
          <p:spPr>
            <a:xfrm>
              <a:off x="5198071" y="2930505"/>
              <a:ext cx="332795" cy="393886"/>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5" name="Google Shape;10238;p74">
              <a:extLst>
                <a:ext uri="{FF2B5EF4-FFF2-40B4-BE49-F238E27FC236}">
                  <a16:creationId xmlns:a16="http://schemas.microsoft.com/office/drawing/2014/main" id="{097C1070-F381-42F5-9FAD-7AA0477828E0}"/>
                </a:ext>
              </a:extLst>
            </p:cNvPr>
            <p:cNvSpPr/>
            <p:nvPr/>
          </p:nvSpPr>
          <p:spPr>
            <a:xfrm>
              <a:off x="5161285" y="2654320"/>
              <a:ext cx="406350" cy="8025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6" name="Google Shape;10239;p74">
              <a:extLst>
                <a:ext uri="{FF2B5EF4-FFF2-40B4-BE49-F238E27FC236}">
                  <a16:creationId xmlns:a16="http://schemas.microsoft.com/office/drawing/2014/main" id="{3254D054-872C-4699-8B5B-02130D97F078}"/>
                </a:ext>
              </a:extLst>
            </p:cNvPr>
            <p:cNvSpPr/>
            <p:nvPr/>
          </p:nvSpPr>
          <p:spPr>
            <a:xfrm>
              <a:off x="5049252" y="2775469"/>
              <a:ext cx="627058" cy="31192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57" name="Google Shape;10251;p74">
            <a:extLst>
              <a:ext uri="{FF2B5EF4-FFF2-40B4-BE49-F238E27FC236}">
                <a16:creationId xmlns:a16="http://schemas.microsoft.com/office/drawing/2014/main" id="{7CFB7700-244F-4D4A-AB5F-374FA7426A64}"/>
              </a:ext>
            </a:extLst>
          </p:cNvPr>
          <p:cNvGrpSpPr/>
          <p:nvPr/>
        </p:nvGrpSpPr>
        <p:grpSpPr>
          <a:xfrm>
            <a:off x="9500515" y="2659879"/>
            <a:ext cx="406350" cy="670054"/>
            <a:chOff x="9500515" y="2659879"/>
            <a:chExt cx="406350" cy="670054"/>
          </a:xfrm>
          <a:solidFill>
            <a:srgbClr val="FFC000"/>
          </a:solidFill>
        </p:grpSpPr>
        <p:sp>
          <p:nvSpPr>
            <p:cNvPr id="158" name="Google Shape;10252;p74">
              <a:extLst>
                <a:ext uri="{FF2B5EF4-FFF2-40B4-BE49-F238E27FC236}">
                  <a16:creationId xmlns:a16="http://schemas.microsoft.com/office/drawing/2014/main" id="{F3230FD9-8091-4BDF-919C-697FD0C11835}"/>
                </a:ext>
              </a:extLst>
            </p:cNvPr>
            <p:cNvSpPr/>
            <p:nvPr/>
          </p:nvSpPr>
          <p:spPr>
            <a:xfrm>
              <a:off x="9722924" y="3021579"/>
              <a:ext cx="145462" cy="190716"/>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59" name="Google Shape;10253;p74">
              <a:extLst>
                <a:ext uri="{FF2B5EF4-FFF2-40B4-BE49-F238E27FC236}">
                  <a16:creationId xmlns:a16="http://schemas.microsoft.com/office/drawing/2014/main" id="{EBDE2E5B-6F4C-41A2-B38C-C2D354417BA2}"/>
                </a:ext>
              </a:extLst>
            </p:cNvPr>
            <p:cNvSpPr/>
            <p:nvPr/>
          </p:nvSpPr>
          <p:spPr>
            <a:xfrm>
              <a:off x="9635947" y="3140973"/>
              <a:ext cx="132139" cy="69567"/>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0" name="Google Shape;10254;p74">
              <a:extLst>
                <a:ext uri="{FF2B5EF4-FFF2-40B4-BE49-F238E27FC236}">
                  <a16:creationId xmlns:a16="http://schemas.microsoft.com/office/drawing/2014/main" id="{7747F3BF-9892-417F-A428-5C95D2D69DAB}"/>
                </a:ext>
              </a:extLst>
            </p:cNvPr>
            <p:cNvSpPr/>
            <p:nvPr/>
          </p:nvSpPr>
          <p:spPr>
            <a:xfrm>
              <a:off x="9537292" y="3018022"/>
              <a:ext cx="147209" cy="19252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1" name="Google Shape;10255;p74">
              <a:extLst>
                <a:ext uri="{FF2B5EF4-FFF2-40B4-BE49-F238E27FC236}">
                  <a16:creationId xmlns:a16="http://schemas.microsoft.com/office/drawing/2014/main" id="{16E49A62-DE78-43F9-9B7D-7F64191E460A}"/>
                </a:ext>
              </a:extLst>
            </p:cNvPr>
            <p:cNvSpPr/>
            <p:nvPr/>
          </p:nvSpPr>
          <p:spPr>
            <a:xfrm>
              <a:off x="9500515" y="3249677"/>
              <a:ext cx="406350" cy="8025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2" name="Google Shape;10256;p74">
              <a:extLst>
                <a:ext uri="{FF2B5EF4-FFF2-40B4-BE49-F238E27FC236}">
                  <a16:creationId xmlns:a16="http://schemas.microsoft.com/office/drawing/2014/main" id="{C2439318-414A-4C85-A90C-E32825CE106E}"/>
                </a:ext>
              </a:extLst>
            </p:cNvPr>
            <p:cNvSpPr/>
            <p:nvPr/>
          </p:nvSpPr>
          <p:spPr>
            <a:xfrm>
              <a:off x="9500515" y="2659879"/>
              <a:ext cx="406350" cy="8025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3" name="Google Shape;10257;p74">
              <a:extLst>
                <a:ext uri="{FF2B5EF4-FFF2-40B4-BE49-F238E27FC236}">
                  <a16:creationId xmlns:a16="http://schemas.microsoft.com/office/drawing/2014/main" id="{B79C5F88-92C2-489A-B3C2-F11475D77852}"/>
                </a:ext>
              </a:extLst>
            </p:cNvPr>
            <p:cNvSpPr/>
            <p:nvPr/>
          </p:nvSpPr>
          <p:spPr>
            <a:xfrm>
              <a:off x="9538984" y="2775716"/>
              <a:ext cx="329394" cy="80650"/>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4" name="Google Shape;10258;p74">
              <a:extLst>
                <a:ext uri="{FF2B5EF4-FFF2-40B4-BE49-F238E27FC236}">
                  <a16:creationId xmlns:a16="http://schemas.microsoft.com/office/drawing/2014/main" id="{81AC347C-1D4D-4223-AFD9-2942C9483646}"/>
                </a:ext>
              </a:extLst>
            </p:cNvPr>
            <p:cNvSpPr/>
            <p:nvPr/>
          </p:nvSpPr>
          <p:spPr>
            <a:xfrm>
              <a:off x="9535637" y="2846975"/>
              <a:ext cx="331095" cy="16752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65" name="Google Shape;10297;p74">
            <a:extLst>
              <a:ext uri="{FF2B5EF4-FFF2-40B4-BE49-F238E27FC236}">
                <a16:creationId xmlns:a16="http://schemas.microsoft.com/office/drawing/2014/main" id="{65239B9F-6C95-4D83-9EF3-7A2B50ECD783}"/>
              </a:ext>
            </a:extLst>
          </p:cNvPr>
          <p:cNvGrpSpPr/>
          <p:nvPr/>
        </p:nvGrpSpPr>
        <p:grpSpPr>
          <a:xfrm>
            <a:off x="6018205" y="2642094"/>
            <a:ext cx="627013" cy="666496"/>
            <a:chOff x="6018205" y="2642094"/>
            <a:chExt cx="627013" cy="666496"/>
          </a:xfrm>
          <a:solidFill>
            <a:srgbClr val="FFC000"/>
          </a:solidFill>
        </p:grpSpPr>
        <p:sp>
          <p:nvSpPr>
            <p:cNvPr id="166" name="Google Shape;10298;p74">
              <a:extLst>
                <a:ext uri="{FF2B5EF4-FFF2-40B4-BE49-F238E27FC236}">
                  <a16:creationId xmlns:a16="http://schemas.microsoft.com/office/drawing/2014/main" id="{6E205854-5822-4FDD-834C-E063540C78CA}"/>
                </a:ext>
              </a:extLst>
            </p:cNvPr>
            <p:cNvSpPr/>
            <p:nvPr/>
          </p:nvSpPr>
          <p:spPr>
            <a:xfrm>
              <a:off x="6161958" y="2994916"/>
              <a:ext cx="75309" cy="8025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7" name="Google Shape;10299;p74">
              <a:extLst>
                <a:ext uri="{FF2B5EF4-FFF2-40B4-BE49-F238E27FC236}">
                  <a16:creationId xmlns:a16="http://schemas.microsoft.com/office/drawing/2014/main" id="{FFEDF1CC-5858-4DFE-B606-F6C83A5261E9}"/>
                </a:ext>
              </a:extLst>
            </p:cNvPr>
            <p:cNvSpPr/>
            <p:nvPr/>
          </p:nvSpPr>
          <p:spPr>
            <a:xfrm>
              <a:off x="6126836" y="3114309"/>
              <a:ext cx="147209" cy="78446"/>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8" name="Google Shape;10300;p74">
              <a:extLst>
                <a:ext uri="{FF2B5EF4-FFF2-40B4-BE49-F238E27FC236}">
                  <a16:creationId xmlns:a16="http://schemas.microsoft.com/office/drawing/2014/main" id="{1BE1D54A-DFDD-452E-A026-B003D7330AED}"/>
                </a:ext>
              </a:extLst>
            </p:cNvPr>
            <p:cNvSpPr/>
            <p:nvPr/>
          </p:nvSpPr>
          <p:spPr>
            <a:xfrm>
              <a:off x="6018205" y="2879079"/>
              <a:ext cx="627013" cy="42951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69" name="Google Shape;10301;p74">
              <a:extLst>
                <a:ext uri="{FF2B5EF4-FFF2-40B4-BE49-F238E27FC236}">
                  <a16:creationId xmlns:a16="http://schemas.microsoft.com/office/drawing/2014/main" id="{CBE4D643-41DA-4DD6-8095-ED6C45EFFD28}"/>
                </a:ext>
              </a:extLst>
            </p:cNvPr>
            <p:cNvSpPr/>
            <p:nvPr/>
          </p:nvSpPr>
          <p:spPr>
            <a:xfrm>
              <a:off x="6200436" y="2759686"/>
              <a:ext cx="259186" cy="158657"/>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0" name="Google Shape;10302;p74">
              <a:extLst>
                <a:ext uri="{FF2B5EF4-FFF2-40B4-BE49-F238E27FC236}">
                  <a16:creationId xmlns:a16="http://schemas.microsoft.com/office/drawing/2014/main" id="{E86C7A4C-D7DC-42ED-BE00-C05D1D5680E3}"/>
                </a:ext>
              </a:extLst>
            </p:cNvPr>
            <p:cNvSpPr/>
            <p:nvPr/>
          </p:nvSpPr>
          <p:spPr>
            <a:xfrm>
              <a:off x="6237222" y="2642094"/>
              <a:ext cx="183940" cy="8025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71" name="Google Shape;10352;p74">
            <a:extLst>
              <a:ext uri="{FF2B5EF4-FFF2-40B4-BE49-F238E27FC236}">
                <a16:creationId xmlns:a16="http://schemas.microsoft.com/office/drawing/2014/main" id="{98905596-2166-4414-9437-59862F0C77E2}"/>
              </a:ext>
            </a:extLst>
          </p:cNvPr>
          <p:cNvGrpSpPr/>
          <p:nvPr/>
        </p:nvGrpSpPr>
        <p:grpSpPr>
          <a:xfrm>
            <a:off x="6911062" y="2653396"/>
            <a:ext cx="628695" cy="672432"/>
            <a:chOff x="6911062" y="2653396"/>
            <a:chExt cx="628695" cy="672432"/>
          </a:xfrm>
          <a:solidFill>
            <a:srgbClr val="FFC000"/>
          </a:solidFill>
        </p:grpSpPr>
        <p:sp>
          <p:nvSpPr>
            <p:cNvPr id="172" name="Google Shape;10353;p74">
              <a:extLst>
                <a:ext uri="{FF2B5EF4-FFF2-40B4-BE49-F238E27FC236}">
                  <a16:creationId xmlns:a16="http://schemas.microsoft.com/office/drawing/2014/main" id="{410B3C86-8123-414B-82AC-8A093A136629}"/>
                </a:ext>
              </a:extLst>
            </p:cNvPr>
            <p:cNvSpPr/>
            <p:nvPr/>
          </p:nvSpPr>
          <p:spPr>
            <a:xfrm>
              <a:off x="7093293" y="2811085"/>
              <a:ext cx="259186" cy="22460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3" name="Google Shape;10354;p74">
              <a:extLst>
                <a:ext uri="{FF2B5EF4-FFF2-40B4-BE49-F238E27FC236}">
                  <a16:creationId xmlns:a16="http://schemas.microsoft.com/office/drawing/2014/main" id="{300E0018-021E-427B-82E5-173723549297}"/>
                </a:ext>
              </a:extLst>
            </p:cNvPr>
            <p:cNvSpPr/>
            <p:nvPr/>
          </p:nvSpPr>
          <p:spPr>
            <a:xfrm>
              <a:off x="7186900" y="2891287"/>
              <a:ext cx="75309" cy="8025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4" name="Google Shape;10355;p74">
              <a:extLst>
                <a:ext uri="{FF2B5EF4-FFF2-40B4-BE49-F238E27FC236}">
                  <a16:creationId xmlns:a16="http://schemas.microsoft.com/office/drawing/2014/main" id="{A625881C-1AC6-48F0-B02B-C69DCBEE0791}"/>
                </a:ext>
              </a:extLst>
            </p:cNvPr>
            <p:cNvSpPr/>
            <p:nvPr/>
          </p:nvSpPr>
          <p:spPr>
            <a:xfrm>
              <a:off x="6949522" y="2653396"/>
              <a:ext cx="550112" cy="590766"/>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5" name="Google Shape;10356;p74">
              <a:extLst>
                <a:ext uri="{FF2B5EF4-FFF2-40B4-BE49-F238E27FC236}">
                  <a16:creationId xmlns:a16="http://schemas.microsoft.com/office/drawing/2014/main" id="{335E2083-0093-421C-AE90-9223CB1D7B66}"/>
                </a:ext>
              </a:extLst>
            </p:cNvPr>
            <p:cNvSpPr/>
            <p:nvPr/>
          </p:nvSpPr>
          <p:spPr>
            <a:xfrm>
              <a:off x="7153470" y="3008933"/>
              <a:ext cx="142170" cy="78446"/>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6" name="Google Shape;10357;p74">
              <a:extLst>
                <a:ext uri="{FF2B5EF4-FFF2-40B4-BE49-F238E27FC236}">
                  <a16:creationId xmlns:a16="http://schemas.microsoft.com/office/drawing/2014/main" id="{2B8CA33A-2E3C-40EA-BF7D-5AE7F780DF52}"/>
                </a:ext>
              </a:extLst>
            </p:cNvPr>
            <p:cNvSpPr/>
            <p:nvPr/>
          </p:nvSpPr>
          <p:spPr>
            <a:xfrm>
              <a:off x="7337410" y="3124715"/>
              <a:ext cx="202347" cy="196769"/>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ahLst/>
              <a:cxnLst>
                <a:cxn ang="3cd4">
                  <a:pos x="hc" y="t"/>
                </a:cxn>
                <a:cxn ang="0">
                  <a:pos x="r" y="vc"/>
                </a:cxn>
                <a:cxn ang="cd4">
                  <a:pos x="hc" y="b"/>
                </a:cxn>
                <a:cxn ang="cd2">
                  <a:pos x="l" y="vc"/>
                </a:cxn>
              </a:cxnLst>
              <a:rect l="f68" t="f71" r="f69" b="f70"/>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77" name="Google Shape;10358;p74">
              <a:extLst>
                <a:ext uri="{FF2B5EF4-FFF2-40B4-BE49-F238E27FC236}">
                  <a16:creationId xmlns:a16="http://schemas.microsoft.com/office/drawing/2014/main" id="{8747C53E-C2F2-4D7D-8A64-1BB0BA426B81}"/>
                </a:ext>
              </a:extLst>
            </p:cNvPr>
            <p:cNvSpPr/>
            <p:nvPr/>
          </p:nvSpPr>
          <p:spPr>
            <a:xfrm>
              <a:off x="6911062" y="3128272"/>
              <a:ext cx="202347" cy="197556"/>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78" name="Google Shape;10390;p74">
            <a:extLst>
              <a:ext uri="{FF2B5EF4-FFF2-40B4-BE49-F238E27FC236}">
                <a16:creationId xmlns:a16="http://schemas.microsoft.com/office/drawing/2014/main" id="{4FAA707A-F81D-4DAA-860A-3CDCA40CE981}"/>
              </a:ext>
            </a:extLst>
          </p:cNvPr>
          <p:cNvGrpSpPr/>
          <p:nvPr/>
        </p:nvGrpSpPr>
        <p:grpSpPr>
          <a:xfrm>
            <a:off x="4171831" y="2668923"/>
            <a:ext cx="628704" cy="670072"/>
            <a:chOff x="4171831" y="2668923"/>
            <a:chExt cx="628704" cy="670072"/>
          </a:xfrm>
          <a:solidFill>
            <a:srgbClr val="FFC000"/>
          </a:solidFill>
        </p:grpSpPr>
        <p:sp>
          <p:nvSpPr>
            <p:cNvPr id="179" name="Google Shape;10391;p74">
              <a:extLst>
                <a:ext uri="{FF2B5EF4-FFF2-40B4-BE49-F238E27FC236}">
                  <a16:creationId xmlns:a16="http://schemas.microsoft.com/office/drawing/2014/main" id="{F67E584A-7199-4557-91F3-0299AF75F03A}"/>
                </a:ext>
              </a:extLst>
            </p:cNvPr>
            <p:cNvSpPr/>
            <p:nvPr/>
          </p:nvSpPr>
          <p:spPr>
            <a:xfrm>
              <a:off x="4410910" y="2923729"/>
              <a:ext cx="147218" cy="15508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0" name="Google Shape;10392;p74">
              <a:extLst>
                <a:ext uri="{FF2B5EF4-FFF2-40B4-BE49-F238E27FC236}">
                  <a16:creationId xmlns:a16="http://schemas.microsoft.com/office/drawing/2014/main" id="{816BFCCE-3BE7-4106-93B3-FA50BFA13CD5}"/>
                </a:ext>
              </a:extLst>
            </p:cNvPr>
            <p:cNvSpPr/>
            <p:nvPr/>
          </p:nvSpPr>
          <p:spPr>
            <a:xfrm>
              <a:off x="4243739" y="2668923"/>
              <a:ext cx="183940" cy="19609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1" name="Google Shape;10393;p74">
              <a:extLst>
                <a:ext uri="{FF2B5EF4-FFF2-40B4-BE49-F238E27FC236}">
                  <a16:creationId xmlns:a16="http://schemas.microsoft.com/office/drawing/2014/main" id="{2633DE88-1E8F-4254-A534-4E15558A591A}"/>
                </a:ext>
              </a:extLst>
            </p:cNvPr>
            <p:cNvSpPr/>
            <p:nvPr/>
          </p:nvSpPr>
          <p:spPr>
            <a:xfrm>
              <a:off x="4539657" y="2668923"/>
              <a:ext cx="183986" cy="19609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2" name="Google Shape;10394;p74">
              <a:extLst>
                <a:ext uri="{FF2B5EF4-FFF2-40B4-BE49-F238E27FC236}">
                  <a16:creationId xmlns:a16="http://schemas.microsoft.com/office/drawing/2014/main" id="{E5AA1748-0104-46B6-95BB-578125AAB2C7}"/>
                </a:ext>
              </a:extLst>
            </p:cNvPr>
            <p:cNvSpPr/>
            <p:nvPr/>
          </p:nvSpPr>
          <p:spPr>
            <a:xfrm>
              <a:off x="4437656" y="3109078"/>
              <a:ext cx="88669" cy="57067"/>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3" name="Google Shape;10395;p74">
              <a:extLst>
                <a:ext uri="{FF2B5EF4-FFF2-40B4-BE49-F238E27FC236}">
                  <a16:creationId xmlns:a16="http://schemas.microsoft.com/office/drawing/2014/main" id="{CC824AE0-01FE-4E10-BF02-5992202FD8B0}"/>
                </a:ext>
              </a:extLst>
            </p:cNvPr>
            <p:cNvSpPr/>
            <p:nvPr/>
          </p:nvSpPr>
          <p:spPr>
            <a:xfrm>
              <a:off x="4318939" y="3096569"/>
              <a:ext cx="148855" cy="24060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4" name="Google Shape;10396;p74">
              <a:extLst>
                <a:ext uri="{FF2B5EF4-FFF2-40B4-BE49-F238E27FC236}">
                  <a16:creationId xmlns:a16="http://schemas.microsoft.com/office/drawing/2014/main" id="{E2C031F4-1554-45BA-A2E7-B2AD9B2E6F03}"/>
                </a:ext>
              </a:extLst>
            </p:cNvPr>
            <p:cNvSpPr/>
            <p:nvPr/>
          </p:nvSpPr>
          <p:spPr>
            <a:xfrm>
              <a:off x="4502871" y="3098389"/>
              <a:ext cx="148855" cy="24060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5" name="Google Shape;10397;p74">
              <a:extLst>
                <a:ext uri="{FF2B5EF4-FFF2-40B4-BE49-F238E27FC236}">
                  <a16:creationId xmlns:a16="http://schemas.microsoft.com/office/drawing/2014/main" id="{03E7E290-1267-4172-BA88-D714E7D67D03}"/>
                </a:ext>
              </a:extLst>
            </p:cNvPr>
            <p:cNvSpPr/>
            <p:nvPr/>
          </p:nvSpPr>
          <p:spPr>
            <a:xfrm>
              <a:off x="4507918" y="2857838"/>
              <a:ext cx="292617" cy="24592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6" name="Google Shape;10398;p74">
              <a:extLst>
                <a:ext uri="{FF2B5EF4-FFF2-40B4-BE49-F238E27FC236}">
                  <a16:creationId xmlns:a16="http://schemas.microsoft.com/office/drawing/2014/main" id="{05A02D47-F118-4E5E-B27A-5C9FD74B3F15}"/>
                </a:ext>
              </a:extLst>
            </p:cNvPr>
            <p:cNvSpPr/>
            <p:nvPr/>
          </p:nvSpPr>
          <p:spPr>
            <a:xfrm>
              <a:off x="4171831" y="2856027"/>
              <a:ext cx="289279" cy="245973"/>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87" name="Google Shape;10412;p74">
            <a:extLst>
              <a:ext uri="{FF2B5EF4-FFF2-40B4-BE49-F238E27FC236}">
                <a16:creationId xmlns:a16="http://schemas.microsoft.com/office/drawing/2014/main" id="{F8CB5BFC-1135-43A1-9A42-1FE33F01A8E0}"/>
              </a:ext>
            </a:extLst>
          </p:cNvPr>
          <p:cNvGrpSpPr/>
          <p:nvPr/>
        </p:nvGrpSpPr>
        <p:grpSpPr>
          <a:xfrm>
            <a:off x="7859734" y="2653881"/>
            <a:ext cx="588589" cy="667283"/>
            <a:chOff x="7859734" y="2653881"/>
            <a:chExt cx="588589" cy="667283"/>
          </a:xfrm>
          <a:solidFill>
            <a:srgbClr val="FFC000"/>
          </a:solidFill>
        </p:grpSpPr>
        <p:sp>
          <p:nvSpPr>
            <p:cNvPr id="188" name="Google Shape;10413;p74">
              <a:extLst>
                <a:ext uri="{FF2B5EF4-FFF2-40B4-BE49-F238E27FC236}">
                  <a16:creationId xmlns:a16="http://schemas.microsoft.com/office/drawing/2014/main" id="{FC940C3B-5518-411D-AA50-AF442DF3191B}"/>
                </a:ext>
              </a:extLst>
            </p:cNvPr>
            <p:cNvSpPr/>
            <p:nvPr/>
          </p:nvSpPr>
          <p:spPr>
            <a:xfrm>
              <a:off x="8152351" y="2653881"/>
              <a:ext cx="36832" cy="99825"/>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89" name="Google Shape;10414;p74">
              <a:extLst>
                <a:ext uri="{FF2B5EF4-FFF2-40B4-BE49-F238E27FC236}">
                  <a16:creationId xmlns:a16="http://schemas.microsoft.com/office/drawing/2014/main" id="{80C486CE-2BA0-4056-BCB9-96608B803D3F}"/>
                </a:ext>
              </a:extLst>
            </p:cNvPr>
            <p:cNvSpPr/>
            <p:nvPr/>
          </p:nvSpPr>
          <p:spPr>
            <a:xfrm>
              <a:off x="8264383" y="2696181"/>
              <a:ext cx="75245" cy="77147"/>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0" name="Google Shape;10415;p74">
              <a:extLst>
                <a:ext uri="{FF2B5EF4-FFF2-40B4-BE49-F238E27FC236}">
                  <a16:creationId xmlns:a16="http://schemas.microsoft.com/office/drawing/2014/main" id="{E60F7580-8597-4BBE-B034-815BCC938393}"/>
                </a:ext>
              </a:extLst>
            </p:cNvPr>
            <p:cNvSpPr/>
            <p:nvPr/>
          </p:nvSpPr>
          <p:spPr>
            <a:xfrm>
              <a:off x="8373014" y="2930048"/>
              <a:ext cx="75309" cy="4105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1" name="Google Shape;10416;p74">
              <a:extLst>
                <a:ext uri="{FF2B5EF4-FFF2-40B4-BE49-F238E27FC236}">
                  <a16:creationId xmlns:a16="http://schemas.microsoft.com/office/drawing/2014/main" id="{35F9BCE1-7FC1-4281-B93F-23CB6732B2E1}"/>
                </a:ext>
              </a:extLst>
            </p:cNvPr>
            <p:cNvSpPr/>
            <p:nvPr/>
          </p:nvSpPr>
          <p:spPr>
            <a:xfrm>
              <a:off x="7859734" y="2930048"/>
              <a:ext cx="75309" cy="39246"/>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2" name="Google Shape;10417;p74">
              <a:extLst>
                <a:ext uri="{FF2B5EF4-FFF2-40B4-BE49-F238E27FC236}">
                  <a16:creationId xmlns:a16="http://schemas.microsoft.com/office/drawing/2014/main" id="{2ED70F65-0F49-45F9-80BC-4BAA09F105F2}"/>
                </a:ext>
              </a:extLst>
            </p:cNvPr>
            <p:cNvSpPr/>
            <p:nvPr/>
          </p:nvSpPr>
          <p:spPr>
            <a:xfrm>
              <a:off x="8005197" y="2696181"/>
              <a:ext cx="75309" cy="77147"/>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3" name="Google Shape;10418;p74">
              <a:extLst>
                <a:ext uri="{FF2B5EF4-FFF2-40B4-BE49-F238E27FC236}">
                  <a16:creationId xmlns:a16="http://schemas.microsoft.com/office/drawing/2014/main" id="{6C5F63E4-0ADE-4BB3-B6F8-98DEA83B2C2D}"/>
                </a:ext>
              </a:extLst>
            </p:cNvPr>
            <p:cNvSpPr/>
            <p:nvPr/>
          </p:nvSpPr>
          <p:spPr>
            <a:xfrm>
              <a:off x="7893164" y="2772936"/>
              <a:ext cx="78647" cy="58768"/>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4" name="Google Shape;10419;p74">
              <a:extLst>
                <a:ext uri="{FF2B5EF4-FFF2-40B4-BE49-F238E27FC236}">
                  <a16:creationId xmlns:a16="http://schemas.microsoft.com/office/drawing/2014/main" id="{8E81E41C-78C8-4A0C-905F-5071E504D709}"/>
                </a:ext>
              </a:extLst>
            </p:cNvPr>
            <p:cNvSpPr/>
            <p:nvPr/>
          </p:nvSpPr>
          <p:spPr>
            <a:xfrm>
              <a:off x="8334582" y="2773622"/>
              <a:ext cx="78592" cy="6063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5" name="Google Shape;10420;p74">
              <a:extLst>
                <a:ext uri="{FF2B5EF4-FFF2-40B4-BE49-F238E27FC236}">
                  <a16:creationId xmlns:a16="http://schemas.microsoft.com/office/drawing/2014/main" id="{AEAB20B8-AF91-4EC9-9C7E-6FD4A3DBC328}"/>
                </a:ext>
              </a:extLst>
            </p:cNvPr>
            <p:cNvSpPr/>
            <p:nvPr/>
          </p:nvSpPr>
          <p:spPr>
            <a:xfrm>
              <a:off x="7960080" y="2769708"/>
              <a:ext cx="376211" cy="551456"/>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96" name="Google Shape;10478;p74">
            <a:extLst>
              <a:ext uri="{FF2B5EF4-FFF2-40B4-BE49-F238E27FC236}">
                <a16:creationId xmlns:a16="http://schemas.microsoft.com/office/drawing/2014/main" id="{EDBA9074-DD08-4AFA-83ED-F7A2D6FE5764}"/>
              </a:ext>
            </a:extLst>
          </p:cNvPr>
          <p:cNvGrpSpPr/>
          <p:nvPr/>
        </p:nvGrpSpPr>
        <p:grpSpPr>
          <a:xfrm>
            <a:off x="8602464" y="2653661"/>
            <a:ext cx="638727" cy="668244"/>
            <a:chOff x="8602464" y="2653661"/>
            <a:chExt cx="638727" cy="668244"/>
          </a:xfrm>
          <a:solidFill>
            <a:srgbClr val="FFC000"/>
          </a:solidFill>
        </p:grpSpPr>
        <p:sp>
          <p:nvSpPr>
            <p:cNvPr id="197" name="Google Shape;10479;p74">
              <a:extLst>
                <a:ext uri="{FF2B5EF4-FFF2-40B4-BE49-F238E27FC236}">
                  <a16:creationId xmlns:a16="http://schemas.microsoft.com/office/drawing/2014/main" id="{47911665-1918-4369-A5C6-5D1E6194CAB6}"/>
                </a:ext>
              </a:extLst>
            </p:cNvPr>
            <p:cNvSpPr/>
            <p:nvPr/>
          </p:nvSpPr>
          <p:spPr>
            <a:xfrm>
              <a:off x="8602464" y="2821134"/>
              <a:ext cx="290971" cy="33149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8" name="Google Shape;10480;p74">
              <a:extLst>
                <a:ext uri="{FF2B5EF4-FFF2-40B4-BE49-F238E27FC236}">
                  <a16:creationId xmlns:a16="http://schemas.microsoft.com/office/drawing/2014/main" id="{44EE350C-46B9-4A62-8CB0-1080CDB7D679}"/>
                </a:ext>
              </a:extLst>
            </p:cNvPr>
            <p:cNvSpPr/>
            <p:nvPr/>
          </p:nvSpPr>
          <p:spPr>
            <a:xfrm>
              <a:off x="8766343" y="2653661"/>
              <a:ext cx="309332" cy="302931"/>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9" name="Google Shape;10481;p74">
              <a:extLst>
                <a:ext uri="{FF2B5EF4-FFF2-40B4-BE49-F238E27FC236}">
                  <a16:creationId xmlns:a16="http://schemas.microsoft.com/office/drawing/2014/main" id="{8C64A030-70F2-49F5-9A21-7DAB0CA1C3B4}"/>
                </a:ext>
              </a:extLst>
            </p:cNvPr>
            <p:cNvSpPr/>
            <p:nvPr/>
          </p:nvSpPr>
          <p:spPr>
            <a:xfrm>
              <a:off x="8950220" y="2821134"/>
              <a:ext cx="290971" cy="329686"/>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0" name="Google Shape;10482;p74">
              <a:extLst>
                <a:ext uri="{FF2B5EF4-FFF2-40B4-BE49-F238E27FC236}">
                  <a16:creationId xmlns:a16="http://schemas.microsoft.com/office/drawing/2014/main" id="{9A1FEE1C-6630-461A-AF49-615B65B5EF9B}"/>
                </a:ext>
              </a:extLst>
            </p:cNvPr>
            <p:cNvSpPr/>
            <p:nvPr/>
          </p:nvSpPr>
          <p:spPr>
            <a:xfrm>
              <a:off x="8766343" y="3017163"/>
              <a:ext cx="312679" cy="304742"/>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01" name="Google Shape;10101;p74">
            <a:extLst>
              <a:ext uri="{FF2B5EF4-FFF2-40B4-BE49-F238E27FC236}">
                <a16:creationId xmlns:a16="http://schemas.microsoft.com/office/drawing/2014/main" id="{E57128FB-1380-48BD-AE91-FA9366D1524F}"/>
              </a:ext>
            </a:extLst>
          </p:cNvPr>
          <p:cNvGrpSpPr/>
          <p:nvPr/>
        </p:nvGrpSpPr>
        <p:grpSpPr>
          <a:xfrm>
            <a:off x="11384600" y="5555345"/>
            <a:ext cx="437228" cy="432200"/>
            <a:chOff x="11384600" y="5555345"/>
            <a:chExt cx="437228" cy="432200"/>
          </a:xfrm>
          <a:solidFill>
            <a:srgbClr val="FFC000"/>
          </a:solidFill>
        </p:grpSpPr>
        <p:sp>
          <p:nvSpPr>
            <p:cNvPr id="202" name="Google Shape;10102;p74">
              <a:extLst>
                <a:ext uri="{FF2B5EF4-FFF2-40B4-BE49-F238E27FC236}">
                  <a16:creationId xmlns:a16="http://schemas.microsoft.com/office/drawing/2014/main" id="{3986C067-CC75-482A-A978-8FF86EA676E8}"/>
                </a:ext>
              </a:extLst>
            </p:cNvPr>
            <p:cNvSpPr/>
            <p:nvPr/>
          </p:nvSpPr>
          <p:spPr>
            <a:xfrm>
              <a:off x="11525051" y="5670020"/>
              <a:ext cx="296777" cy="317525"/>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3" name="Google Shape;10103;p74">
              <a:extLst>
                <a:ext uri="{FF2B5EF4-FFF2-40B4-BE49-F238E27FC236}">
                  <a16:creationId xmlns:a16="http://schemas.microsoft.com/office/drawing/2014/main" id="{F5C39DAC-A332-47EE-8F40-1B309D3EE503}"/>
                </a:ext>
              </a:extLst>
            </p:cNvPr>
            <p:cNvSpPr/>
            <p:nvPr/>
          </p:nvSpPr>
          <p:spPr>
            <a:xfrm>
              <a:off x="11385743" y="5555345"/>
              <a:ext cx="229944" cy="114711"/>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4" name="Google Shape;10104;p74">
              <a:extLst>
                <a:ext uri="{FF2B5EF4-FFF2-40B4-BE49-F238E27FC236}">
                  <a16:creationId xmlns:a16="http://schemas.microsoft.com/office/drawing/2014/main" id="{7A633A8F-C386-42AC-B23B-537D1257DB4B}"/>
                </a:ext>
              </a:extLst>
            </p:cNvPr>
            <p:cNvSpPr/>
            <p:nvPr/>
          </p:nvSpPr>
          <p:spPr>
            <a:xfrm>
              <a:off x="11385743" y="5674848"/>
              <a:ext cx="158584" cy="91769"/>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5" name="Google Shape;10105;p74">
              <a:extLst>
                <a:ext uri="{FF2B5EF4-FFF2-40B4-BE49-F238E27FC236}">
                  <a16:creationId xmlns:a16="http://schemas.microsoft.com/office/drawing/2014/main" id="{A9211C6F-A1D4-4369-AEFA-FCF1DEED279A}"/>
                </a:ext>
              </a:extLst>
            </p:cNvPr>
            <p:cNvSpPr/>
            <p:nvPr/>
          </p:nvSpPr>
          <p:spPr>
            <a:xfrm>
              <a:off x="11385743" y="5863178"/>
              <a:ext cx="152933" cy="91769"/>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6" name="Google Shape;10106;p74">
              <a:extLst>
                <a:ext uri="{FF2B5EF4-FFF2-40B4-BE49-F238E27FC236}">
                  <a16:creationId xmlns:a16="http://schemas.microsoft.com/office/drawing/2014/main" id="{7A45DC50-718B-4DC7-96FC-C98180D44B08}"/>
                </a:ext>
              </a:extLst>
            </p:cNvPr>
            <p:cNvSpPr/>
            <p:nvPr/>
          </p:nvSpPr>
          <p:spPr>
            <a:xfrm>
              <a:off x="11384600" y="5768995"/>
              <a:ext cx="112169" cy="92985"/>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07" name="Google Shape;10125;p74">
            <a:extLst>
              <a:ext uri="{FF2B5EF4-FFF2-40B4-BE49-F238E27FC236}">
                <a16:creationId xmlns:a16="http://schemas.microsoft.com/office/drawing/2014/main" id="{7B36C74B-481B-486D-BFE4-036F871A95E8}"/>
              </a:ext>
            </a:extLst>
          </p:cNvPr>
          <p:cNvGrpSpPr/>
          <p:nvPr/>
        </p:nvGrpSpPr>
        <p:grpSpPr>
          <a:xfrm>
            <a:off x="10413379" y="1752182"/>
            <a:ext cx="594003" cy="634694"/>
            <a:chOff x="10413379" y="1752182"/>
            <a:chExt cx="594003" cy="634694"/>
          </a:xfrm>
          <a:solidFill>
            <a:srgbClr val="FFC000"/>
          </a:solidFill>
        </p:grpSpPr>
        <p:sp>
          <p:nvSpPr>
            <p:cNvPr id="208" name="Google Shape;10126;p74">
              <a:extLst>
                <a:ext uri="{FF2B5EF4-FFF2-40B4-BE49-F238E27FC236}">
                  <a16:creationId xmlns:a16="http://schemas.microsoft.com/office/drawing/2014/main" id="{3C0B26CD-E3A5-4C2A-B752-1D1597A699D9}"/>
                </a:ext>
              </a:extLst>
            </p:cNvPr>
            <p:cNvSpPr/>
            <p:nvPr/>
          </p:nvSpPr>
          <p:spPr>
            <a:xfrm>
              <a:off x="10534829" y="2097935"/>
              <a:ext cx="349620" cy="288941"/>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9" name="Google Shape;10127;p74">
              <a:extLst>
                <a:ext uri="{FF2B5EF4-FFF2-40B4-BE49-F238E27FC236}">
                  <a16:creationId xmlns:a16="http://schemas.microsoft.com/office/drawing/2014/main" id="{E271F998-FF22-4945-95AA-7E8E3B3EE98A}"/>
                </a:ext>
              </a:extLst>
            </p:cNvPr>
            <p:cNvSpPr/>
            <p:nvPr/>
          </p:nvSpPr>
          <p:spPr>
            <a:xfrm>
              <a:off x="10413379" y="1752182"/>
              <a:ext cx="594003" cy="3063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10" name="Google Shape;10128;p74">
              <a:extLst>
                <a:ext uri="{FF2B5EF4-FFF2-40B4-BE49-F238E27FC236}">
                  <a16:creationId xmlns:a16="http://schemas.microsoft.com/office/drawing/2014/main" id="{638A70BC-B356-41E2-A3BC-F215ACA79684}"/>
                </a:ext>
              </a:extLst>
            </p:cNvPr>
            <p:cNvSpPr/>
            <p:nvPr/>
          </p:nvSpPr>
          <p:spPr>
            <a:xfrm>
              <a:off x="10599989" y="1848487"/>
              <a:ext cx="220745" cy="20684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211" name="Text Placeholder 1">
            <a:extLst>
              <a:ext uri="{FF2B5EF4-FFF2-40B4-BE49-F238E27FC236}">
                <a16:creationId xmlns:a16="http://schemas.microsoft.com/office/drawing/2014/main" id="{FD195313-EAB5-496C-8500-6F90B6E7BB71}"/>
              </a:ext>
            </a:extLst>
          </p:cNvPr>
          <p:cNvSpPr txBox="1">
            <a:spLocks noGrp="1"/>
          </p:cNvSpPr>
          <p:nvPr>
            <p:ph type="body" sz="quarter" idx="4294967295"/>
          </p:nvPr>
        </p:nvSpPr>
        <p:spPr>
          <a:xfrm>
            <a:off x="1691329" y="308866"/>
            <a:ext cx="8826602" cy="407383"/>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dirty="0">
                <a:solidFill>
                  <a:srgbClr val="000000"/>
                </a:solidFill>
                <a:latin typeface="Arial"/>
                <a:ea typeface="Arial Unicode MS"/>
                <a:cs typeface="Arial" pitchFamily="34"/>
              </a:rPr>
              <a:t>Fully Editable Icon Sets: B</a:t>
            </a:r>
          </a:p>
        </p:txBody>
      </p:sp>
    </p:spTree>
    <p:extLst>
      <p:ext uri="{BB962C8B-B14F-4D97-AF65-F5344CB8AC3E}">
        <p14:creationId xmlns:p14="http://schemas.microsoft.com/office/powerpoint/2010/main" val="375782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984092-A37A-4465-9432-FA7A91E901DB}"/>
              </a:ext>
            </a:extLst>
          </p:cNvPr>
          <p:cNvSpPr txBox="1"/>
          <p:nvPr/>
        </p:nvSpPr>
        <p:spPr>
          <a:xfrm>
            <a:off x="2019300" y="537027"/>
            <a:ext cx="8153400" cy="630942"/>
          </a:xfrm>
          <a:prstGeom prst="rect">
            <a:avLst/>
          </a:prstGeom>
          <a:noFill/>
        </p:spPr>
        <p:txBody>
          <a:bodyPr wrap="square" rtlCol="0">
            <a:spAutoFit/>
          </a:bodyPr>
          <a:lstStyle/>
          <a:p>
            <a:pPr algn="ctr"/>
            <a:r>
              <a:rPr lang="en-US" sz="3500" dirty="0">
                <a:solidFill>
                  <a:schemeClr val="tx1">
                    <a:lumMod val="85000"/>
                    <a:lumOff val="15000"/>
                  </a:schemeClr>
                </a:solidFill>
                <a:latin typeface="Montserrat SemiBold" panose="00000700000000000000" pitchFamily="50" charset="0"/>
              </a:rPr>
              <a:t>Market Research</a:t>
            </a:r>
          </a:p>
        </p:txBody>
      </p:sp>
      <p:sp>
        <p:nvSpPr>
          <p:cNvPr id="9" name="Rounded Rectangle 8"/>
          <p:cNvSpPr/>
          <p:nvPr/>
        </p:nvSpPr>
        <p:spPr>
          <a:xfrm>
            <a:off x="6457949" y="1876119"/>
            <a:ext cx="2711451" cy="68580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8" name="Straight Connector 7"/>
          <p:cNvCxnSpPr/>
          <p:nvPr/>
        </p:nvCxnSpPr>
        <p:spPr>
          <a:xfrm>
            <a:off x="6096000" y="3196919"/>
            <a:ext cx="0" cy="2882900"/>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9D727F-6A68-4E7E-8F18-488BBA141D88}"/>
              </a:ext>
            </a:extLst>
          </p:cNvPr>
          <p:cNvSpPr txBox="1"/>
          <p:nvPr/>
        </p:nvSpPr>
        <p:spPr>
          <a:xfrm>
            <a:off x="6559549" y="2049742"/>
            <a:ext cx="2508251" cy="338554"/>
          </a:xfrm>
          <a:prstGeom prst="rect">
            <a:avLst/>
          </a:prstGeom>
          <a:noFill/>
        </p:spPr>
        <p:txBody>
          <a:bodyPr wrap="square" rtlCol="0">
            <a:spAutoFit/>
          </a:bodyPr>
          <a:lstStyle/>
          <a:p>
            <a:pPr algn="ctr"/>
            <a:r>
              <a:rPr lang="en-US" sz="1600" dirty="0">
                <a:solidFill>
                  <a:schemeClr val="bg1"/>
                </a:solidFill>
                <a:latin typeface="Montserrat Medium" panose="00000600000000000000" pitchFamily="50" charset="0"/>
              </a:rPr>
              <a:t>Secondary Research</a:t>
            </a:r>
          </a:p>
        </p:txBody>
      </p:sp>
      <p:sp>
        <p:nvSpPr>
          <p:cNvPr id="17" name="Oval 16"/>
          <p:cNvSpPr/>
          <p:nvPr/>
        </p:nvSpPr>
        <p:spPr>
          <a:xfrm>
            <a:off x="6457951" y="3196919"/>
            <a:ext cx="762000" cy="76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Oval 18"/>
          <p:cNvSpPr/>
          <p:nvPr/>
        </p:nvSpPr>
        <p:spPr>
          <a:xfrm>
            <a:off x="6457951" y="5317819"/>
            <a:ext cx="762000" cy="76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Oval 20"/>
          <p:cNvSpPr/>
          <p:nvPr/>
        </p:nvSpPr>
        <p:spPr>
          <a:xfrm>
            <a:off x="6457951" y="4257368"/>
            <a:ext cx="762000" cy="76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Freeform 7"/>
          <p:cNvSpPr>
            <a:spLocks noEditPoints="1"/>
          </p:cNvSpPr>
          <p:nvPr/>
        </p:nvSpPr>
        <p:spPr bwMode="auto">
          <a:xfrm>
            <a:off x="6627021" y="3348525"/>
            <a:ext cx="423863" cy="458787"/>
          </a:xfrm>
          <a:custGeom>
            <a:avLst/>
            <a:gdLst>
              <a:gd name="T0" fmla="*/ 108 w 135"/>
              <a:gd name="T1" fmla="*/ 135 h 135"/>
              <a:gd name="T2" fmla="*/ 70 w 135"/>
              <a:gd name="T3" fmla="*/ 125 h 135"/>
              <a:gd name="T4" fmla="*/ 35 w 135"/>
              <a:gd name="T5" fmla="*/ 100 h 135"/>
              <a:gd name="T6" fmla="*/ 10 w 135"/>
              <a:gd name="T7" fmla="*/ 65 h 135"/>
              <a:gd name="T8" fmla="*/ 0 w 135"/>
              <a:gd name="T9" fmla="*/ 27 h 135"/>
              <a:gd name="T10" fmla="*/ 10 w 135"/>
              <a:gd name="T11" fmla="*/ 9 h 135"/>
              <a:gd name="T12" fmla="*/ 27 w 135"/>
              <a:gd name="T13" fmla="*/ 0 h 135"/>
              <a:gd name="T14" fmla="*/ 36 w 135"/>
              <a:gd name="T15" fmla="*/ 6 h 135"/>
              <a:gd name="T16" fmla="*/ 45 w 135"/>
              <a:gd name="T17" fmla="*/ 16 h 135"/>
              <a:gd name="T18" fmla="*/ 57 w 135"/>
              <a:gd name="T19" fmla="*/ 38 h 135"/>
              <a:gd name="T20" fmla="*/ 45 w 135"/>
              <a:gd name="T21" fmla="*/ 50 h 135"/>
              <a:gd name="T22" fmla="*/ 39 w 135"/>
              <a:gd name="T23" fmla="*/ 54 h 135"/>
              <a:gd name="T24" fmla="*/ 37 w 135"/>
              <a:gd name="T25" fmla="*/ 57 h 135"/>
              <a:gd name="T26" fmla="*/ 79 w 135"/>
              <a:gd name="T27" fmla="*/ 99 h 135"/>
              <a:gd name="T28" fmla="*/ 81 w 135"/>
              <a:gd name="T29" fmla="*/ 96 h 135"/>
              <a:gd name="T30" fmla="*/ 85 w 135"/>
              <a:gd name="T31" fmla="*/ 90 h 135"/>
              <a:gd name="T32" fmla="*/ 98 w 135"/>
              <a:gd name="T33" fmla="*/ 78 h 135"/>
              <a:gd name="T34" fmla="*/ 119 w 135"/>
              <a:gd name="T35" fmla="*/ 90 h 135"/>
              <a:gd name="T36" fmla="*/ 129 w 135"/>
              <a:gd name="T37" fmla="*/ 99 h 135"/>
              <a:gd name="T38" fmla="*/ 135 w 135"/>
              <a:gd name="T39" fmla="*/ 108 h 135"/>
              <a:gd name="T40" fmla="*/ 126 w 135"/>
              <a:gd name="T41" fmla="*/ 125 h 135"/>
              <a:gd name="T42" fmla="*/ 108 w 135"/>
              <a:gd name="T43" fmla="*/ 135 h 135"/>
              <a:gd name="T44" fmla="*/ 27 w 135"/>
              <a:gd name="T45" fmla="*/ 7 h 135"/>
              <a:gd name="T46" fmla="*/ 15 w 135"/>
              <a:gd name="T47" fmla="*/ 14 h 135"/>
              <a:gd name="T48" fmla="*/ 7 w 135"/>
              <a:gd name="T49" fmla="*/ 27 h 135"/>
              <a:gd name="T50" fmla="*/ 108 w 135"/>
              <a:gd name="T51" fmla="*/ 129 h 135"/>
              <a:gd name="T52" fmla="*/ 121 w 135"/>
              <a:gd name="T53" fmla="*/ 121 h 135"/>
              <a:gd name="T54" fmla="*/ 128 w 135"/>
              <a:gd name="T55" fmla="*/ 108 h 135"/>
              <a:gd name="T56" fmla="*/ 114 w 135"/>
              <a:gd name="T57" fmla="*/ 95 h 135"/>
              <a:gd name="T58" fmla="*/ 98 w 135"/>
              <a:gd name="T59" fmla="*/ 85 h 135"/>
              <a:gd name="T60" fmla="*/ 95 w 135"/>
              <a:gd name="T61" fmla="*/ 87 h 135"/>
              <a:gd name="T62" fmla="*/ 91 w 135"/>
              <a:gd name="T63" fmla="*/ 93 h 135"/>
              <a:gd name="T64" fmla="*/ 79 w 135"/>
              <a:gd name="T65" fmla="*/ 105 h 135"/>
              <a:gd name="T66" fmla="*/ 76 w 135"/>
              <a:gd name="T67" fmla="*/ 105 h 135"/>
              <a:gd name="T68" fmla="*/ 30 w 135"/>
              <a:gd name="T69" fmla="*/ 59 h 135"/>
              <a:gd name="T70" fmla="*/ 34 w 135"/>
              <a:gd name="T71" fmla="*/ 50 h 135"/>
              <a:gd name="T72" fmla="*/ 42 w 135"/>
              <a:gd name="T73" fmla="*/ 44 h 135"/>
              <a:gd name="T74" fmla="*/ 48 w 135"/>
              <a:gd name="T75" fmla="*/ 40 h 135"/>
              <a:gd name="T76" fmla="*/ 50 w 135"/>
              <a:gd name="T77" fmla="*/ 38 h 135"/>
              <a:gd name="T78" fmla="*/ 40 w 135"/>
              <a:gd name="T79" fmla="*/ 21 h 135"/>
              <a:gd name="T80" fmla="*/ 27 w 135"/>
              <a:gd name="T81"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35">
                <a:moveTo>
                  <a:pt x="108" y="135"/>
                </a:moveTo>
                <a:cubicBezTo>
                  <a:pt x="96" y="135"/>
                  <a:pt x="83" y="132"/>
                  <a:pt x="70" y="125"/>
                </a:cubicBezTo>
                <a:cubicBezTo>
                  <a:pt x="58" y="119"/>
                  <a:pt x="46" y="110"/>
                  <a:pt x="35" y="100"/>
                </a:cubicBezTo>
                <a:cubicBezTo>
                  <a:pt x="25" y="89"/>
                  <a:pt x="16" y="77"/>
                  <a:pt x="10" y="65"/>
                </a:cubicBezTo>
                <a:cubicBezTo>
                  <a:pt x="3" y="52"/>
                  <a:pt x="0" y="39"/>
                  <a:pt x="0" y="27"/>
                </a:cubicBezTo>
                <a:cubicBezTo>
                  <a:pt x="0" y="20"/>
                  <a:pt x="7" y="12"/>
                  <a:pt x="10" y="9"/>
                </a:cubicBezTo>
                <a:cubicBezTo>
                  <a:pt x="15" y="5"/>
                  <a:pt x="22" y="0"/>
                  <a:pt x="27" y="0"/>
                </a:cubicBezTo>
                <a:cubicBezTo>
                  <a:pt x="29" y="0"/>
                  <a:pt x="32" y="2"/>
                  <a:pt x="36" y="6"/>
                </a:cubicBezTo>
                <a:cubicBezTo>
                  <a:pt x="39" y="8"/>
                  <a:pt x="42" y="12"/>
                  <a:pt x="45" y="16"/>
                </a:cubicBezTo>
                <a:cubicBezTo>
                  <a:pt x="47" y="19"/>
                  <a:pt x="57" y="31"/>
                  <a:pt x="57" y="38"/>
                </a:cubicBezTo>
                <a:cubicBezTo>
                  <a:pt x="57" y="43"/>
                  <a:pt x="51" y="46"/>
                  <a:pt x="45" y="50"/>
                </a:cubicBezTo>
                <a:cubicBezTo>
                  <a:pt x="43" y="51"/>
                  <a:pt x="41" y="53"/>
                  <a:pt x="39" y="54"/>
                </a:cubicBezTo>
                <a:cubicBezTo>
                  <a:pt x="37" y="56"/>
                  <a:pt x="37" y="56"/>
                  <a:pt x="37" y="57"/>
                </a:cubicBezTo>
                <a:cubicBezTo>
                  <a:pt x="43" y="73"/>
                  <a:pt x="63" y="92"/>
                  <a:pt x="79" y="99"/>
                </a:cubicBezTo>
                <a:cubicBezTo>
                  <a:pt x="79" y="99"/>
                  <a:pt x="80" y="98"/>
                  <a:pt x="81" y="96"/>
                </a:cubicBezTo>
                <a:cubicBezTo>
                  <a:pt x="82" y="95"/>
                  <a:pt x="84" y="92"/>
                  <a:pt x="85" y="90"/>
                </a:cubicBezTo>
                <a:cubicBezTo>
                  <a:pt x="89" y="84"/>
                  <a:pt x="93" y="78"/>
                  <a:pt x="98" y="78"/>
                </a:cubicBezTo>
                <a:cubicBezTo>
                  <a:pt x="104" y="78"/>
                  <a:pt x="117" y="88"/>
                  <a:pt x="119" y="90"/>
                </a:cubicBezTo>
                <a:cubicBezTo>
                  <a:pt x="123" y="93"/>
                  <a:pt x="127" y="96"/>
                  <a:pt x="129" y="99"/>
                </a:cubicBezTo>
                <a:cubicBezTo>
                  <a:pt x="133" y="103"/>
                  <a:pt x="135" y="106"/>
                  <a:pt x="135" y="108"/>
                </a:cubicBezTo>
                <a:cubicBezTo>
                  <a:pt x="135" y="114"/>
                  <a:pt x="130" y="121"/>
                  <a:pt x="126" y="125"/>
                </a:cubicBezTo>
                <a:cubicBezTo>
                  <a:pt x="123" y="128"/>
                  <a:pt x="115" y="135"/>
                  <a:pt x="108" y="135"/>
                </a:cubicBezTo>
                <a:close/>
                <a:moveTo>
                  <a:pt x="27" y="7"/>
                </a:moveTo>
                <a:cubicBezTo>
                  <a:pt x="25" y="7"/>
                  <a:pt x="20" y="9"/>
                  <a:pt x="15" y="14"/>
                </a:cubicBezTo>
                <a:cubicBezTo>
                  <a:pt x="10" y="19"/>
                  <a:pt x="7" y="24"/>
                  <a:pt x="7" y="27"/>
                </a:cubicBezTo>
                <a:cubicBezTo>
                  <a:pt x="7" y="73"/>
                  <a:pt x="62" y="129"/>
                  <a:pt x="108" y="129"/>
                </a:cubicBezTo>
                <a:cubicBezTo>
                  <a:pt x="111" y="129"/>
                  <a:pt x="116" y="126"/>
                  <a:pt x="121" y="121"/>
                </a:cubicBezTo>
                <a:cubicBezTo>
                  <a:pt x="126" y="115"/>
                  <a:pt x="128" y="110"/>
                  <a:pt x="128" y="108"/>
                </a:cubicBezTo>
                <a:cubicBezTo>
                  <a:pt x="128" y="107"/>
                  <a:pt x="124" y="102"/>
                  <a:pt x="114" y="95"/>
                </a:cubicBezTo>
                <a:cubicBezTo>
                  <a:pt x="106" y="88"/>
                  <a:pt x="99" y="85"/>
                  <a:pt x="98" y="85"/>
                </a:cubicBezTo>
                <a:cubicBezTo>
                  <a:pt x="98" y="85"/>
                  <a:pt x="97" y="85"/>
                  <a:pt x="95" y="87"/>
                </a:cubicBezTo>
                <a:cubicBezTo>
                  <a:pt x="94" y="89"/>
                  <a:pt x="92" y="91"/>
                  <a:pt x="91" y="93"/>
                </a:cubicBezTo>
                <a:cubicBezTo>
                  <a:pt x="87" y="100"/>
                  <a:pt x="84" y="105"/>
                  <a:pt x="79" y="105"/>
                </a:cubicBezTo>
                <a:cubicBezTo>
                  <a:pt x="78" y="105"/>
                  <a:pt x="77" y="105"/>
                  <a:pt x="76" y="105"/>
                </a:cubicBezTo>
                <a:cubicBezTo>
                  <a:pt x="58" y="98"/>
                  <a:pt x="37" y="77"/>
                  <a:pt x="30" y="59"/>
                </a:cubicBezTo>
                <a:cubicBezTo>
                  <a:pt x="29" y="57"/>
                  <a:pt x="29" y="54"/>
                  <a:pt x="34" y="50"/>
                </a:cubicBezTo>
                <a:cubicBezTo>
                  <a:pt x="36" y="48"/>
                  <a:pt x="39" y="46"/>
                  <a:pt x="42" y="44"/>
                </a:cubicBezTo>
                <a:cubicBezTo>
                  <a:pt x="44" y="43"/>
                  <a:pt x="46" y="41"/>
                  <a:pt x="48" y="40"/>
                </a:cubicBezTo>
                <a:cubicBezTo>
                  <a:pt x="50" y="38"/>
                  <a:pt x="50" y="38"/>
                  <a:pt x="50" y="38"/>
                </a:cubicBezTo>
                <a:cubicBezTo>
                  <a:pt x="50" y="36"/>
                  <a:pt x="47" y="29"/>
                  <a:pt x="40" y="21"/>
                </a:cubicBezTo>
                <a:cubicBezTo>
                  <a:pt x="33" y="11"/>
                  <a:pt x="28" y="7"/>
                  <a:pt x="27"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grpSp>
        <p:nvGrpSpPr>
          <p:cNvPr id="41" name="Group 40"/>
          <p:cNvGrpSpPr/>
          <p:nvPr/>
        </p:nvGrpSpPr>
        <p:grpSpPr>
          <a:xfrm>
            <a:off x="6627813" y="4408976"/>
            <a:ext cx="422275" cy="458787"/>
            <a:chOff x="10512425" y="3765550"/>
            <a:chExt cx="422275" cy="458787"/>
          </a:xfrm>
        </p:grpSpPr>
        <p:sp>
          <p:nvSpPr>
            <p:cNvPr id="32" name="Freeform 12"/>
            <p:cNvSpPr>
              <a:spLocks noEditPoints="1"/>
            </p:cNvSpPr>
            <p:nvPr/>
          </p:nvSpPr>
          <p:spPr bwMode="auto">
            <a:xfrm>
              <a:off x="10512425" y="3765550"/>
              <a:ext cx="422275" cy="458787"/>
            </a:xfrm>
            <a:custGeom>
              <a:avLst/>
              <a:gdLst>
                <a:gd name="T0" fmla="*/ 125 w 135"/>
                <a:gd name="T1" fmla="*/ 27 h 135"/>
                <a:gd name="T2" fmla="*/ 115 w 135"/>
                <a:gd name="T3" fmla="*/ 27 h 135"/>
                <a:gd name="T4" fmla="*/ 115 w 135"/>
                <a:gd name="T5" fmla="*/ 10 h 135"/>
                <a:gd name="T6" fmla="*/ 105 w 135"/>
                <a:gd name="T7" fmla="*/ 0 h 135"/>
                <a:gd name="T8" fmla="*/ 31 w 135"/>
                <a:gd name="T9" fmla="*/ 0 h 135"/>
                <a:gd name="T10" fmla="*/ 21 w 135"/>
                <a:gd name="T11" fmla="*/ 10 h 135"/>
                <a:gd name="T12" fmla="*/ 21 w 135"/>
                <a:gd name="T13" fmla="*/ 27 h 135"/>
                <a:gd name="T14" fmla="*/ 10 w 135"/>
                <a:gd name="T15" fmla="*/ 27 h 135"/>
                <a:gd name="T16" fmla="*/ 0 w 135"/>
                <a:gd name="T17" fmla="*/ 37 h 135"/>
                <a:gd name="T18" fmla="*/ 0 w 135"/>
                <a:gd name="T19" fmla="*/ 98 h 135"/>
                <a:gd name="T20" fmla="*/ 10 w 135"/>
                <a:gd name="T21" fmla="*/ 108 h 135"/>
                <a:gd name="T22" fmla="*/ 21 w 135"/>
                <a:gd name="T23" fmla="*/ 108 h 135"/>
                <a:gd name="T24" fmla="*/ 21 w 135"/>
                <a:gd name="T25" fmla="*/ 125 h 135"/>
                <a:gd name="T26" fmla="*/ 31 w 135"/>
                <a:gd name="T27" fmla="*/ 135 h 135"/>
                <a:gd name="T28" fmla="*/ 105 w 135"/>
                <a:gd name="T29" fmla="*/ 135 h 135"/>
                <a:gd name="T30" fmla="*/ 115 w 135"/>
                <a:gd name="T31" fmla="*/ 125 h 135"/>
                <a:gd name="T32" fmla="*/ 115 w 135"/>
                <a:gd name="T33" fmla="*/ 108 h 135"/>
                <a:gd name="T34" fmla="*/ 125 w 135"/>
                <a:gd name="T35" fmla="*/ 108 h 135"/>
                <a:gd name="T36" fmla="*/ 135 w 135"/>
                <a:gd name="T37" fmla="*/ 98 h 135"/>
                <a:gd name="T38" fmla="*/ 135 w 135"/>
                <a:gd name="T39" fmla="*/ 37 h 135"/>
                <a:gd name="T40" fmla="*/ 125 w 135"/>
                <a:gd name="T41" fmla="*/ 27 h 135"/>
                <a:gd name="T42" fmla="*/ 27 w 135"/>
                <a:gd name="T43" fmla="*/ 10 h 135"/>
                <a:gd name="T44" fmla="*/ 31 w 135"/>
                <a:gd name="T45" fmla="*/ 7 h 135"/>
                <a:gd name="T46" fmla="*/ 105 w 135"/>
                <a:gd name="T47" fmla="*/ 7 h 135"/>
                <a:gd name="T48" fmla="*/ 108 w 135"/>
                <a:gd name="T49" fmla="*/ 10 h 135"/>
                <a:gd name="T50" fmla="*/ 108 w 135"/>
                <a:gd name="T51" fmla="*/ 27 h 135"/>
                <a:gd name="T52" fmla="*/ 27 w 135"/>
                <a:gd name="T53" fmla="*/ 27 h 135"/>
                <a:gd name="T54" fmla="*/ 27 w 135"/>
                <a:gd name="T55" fmla="*/ 10 h 135"/>
                <a:gd name="T56" fmla="*/ 105 w 135"/>
                <a:gd name="T57" fmla="*/ 128 h 135"/>
                <a:gd name="T58" fmla="*/ 31 w 135"/>
                <a:gd name="T59" fmla="*/ 128 h 135"/>
                <a:gd name="T60" fmla="*/ 27 w 135"/>
                <a:gd name="T61" fmla="*/ 125 h 135"/>
                <a:gd name="T62" fmla="*/ 27 w 135"/>
                <a:gd name="T63" fmla="*/ 81 h 135"/>
                <a:gd name="T64" fmla="*/ 108 w 135"/>
                <a:gd name="T65" fmla="*/ 81 h 135"/>
                <a:gd name="T66" fmla="*/ 108 w 135"/>
                <a:gd name="T67" fmla="*/ 125 h 135"/>
                <a:gd name="T68" fmla="*/ 105 w 135"/>
                <a:gd name="T69" fmla="*/ 128 h 135"/>
                <a:gd name="T70" fmla="*/ 129 w 135"/>
                <a:gd name="T71" fmla="*/ 98 h 135"/>
                <a:gd name="T72" fmla="*/ 125 w 135"/>
                <a:gd name="T73" fmla="*/ 101 h 135"/>
                <a:gd name="T74" fmla="*/ 115 w 135"/>
                <a:gd name="T75" fmla="*/ 101 h 135"/>
                <a:gd name="T76" fmla="*/ 115 w 135"/>
                <a:gd name="T77" fmla="*/ 81 h 135"/>
                <a:gd name="T78" fmla="*/ 118 w 135"/>
                <a:gd name="T79" fmla="*/ 81 h 135"/>
                <a:gd name="T80" fmla="*/ 122 w 135"/>
                <a:gd name="T81" fmla="*/ 78 h 135"/>
                <a:gd name="T82" fmla="*/ 118 w 135"/>
                <a:gd name="T83" fmla="*/ 74 h 135"/>
                <a:gd name="T84" fmla="*/ 17 w 135"/>
                <a:gd name="T85" fmla="*/ 74 h 135"/>
                <a:gd name="T86" fmla="*/ 14 w 135"/>
                <a:gd name="T87" fmla="*/ 78 h 135"/>
                <a:gd name="T88" fmla="*/ 17 w 135"/>
                <a:gd name="T89" fmla="*/ 81 h 135"/>
                <a:gd name="T90" fmla="*/ 21 w 135"/>
                <a:gd name="T91" fmla="*/ 81 h 135"/>
                <a:gd name="T92" fmla="*/ 21 w 135"/>
                <a:gd name="T93" fmla="*/ 101 h 135"/>
                <a:gd name="T94" fmla="*/ 10 w 135"/>
                <a:gd name="T95" fmla="*/ 101 h 135"/>
                <a:gd name="T96" fmla="*/ 7 w 135"/>
                <a:gd name="T97" fmla="*/ 98 h 135"/>
                <a:gd name="T98" fmla="*/ 7 w 135"/>
                <a:gd name="T99" fmla="*/ 37 h 135"/>
                <a:gd name="T100" fmla="*/ 10 w 135"/>
                <a:gd name="T101" fmla="*/ 34 h 135"/>
                <a:gd name="T102" fmla="*/ 125 w 135"/>
                <a:gd name="T103" fmla="*/ 34 h 135"/>
                <a:gd name="T104" fmla="*/ 129 w 135"/>
                <a:gd name="T105" fmla="*/ 37 h 135"/>
                <a:gd name="T106" fmla="*/ 129 w 135"/>
                <a:gd name="T107"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5">
                  <a:moveTo>
                    <a:pt x="125" y="27"/>
                  </a:moveTo>
                  <a:cubicBezTo>
                    <a:pt x="115" y="27"/>
                    <a:pt x="115" y="27"/>
                    <a:pt x="115" y="27"/>
                  </a:cubicBezTo>
                  <a:cubicBezTo>
                    <a:pt x="115" y="10"/>
                    <a:pt x="115" y="10"/>
                    <a:pt x="115" y="10"/>
                  </a:cubicBezTo>
                  <a:cubicBezTo>
                    <a:pt x="115" y="5"/>
                    <a:pt x="111" y="0"/>
                    <a:pt x="105" y="0"/>
                  </a:cubicBezTo>
                  <a:cubicBezTo>
                    <a:pt x="31" y="0"/>
                    <a:pt x="31" y="0"/>
                    <a:pt x="31" y="0"/>
                  </a:cubicBezTo>
                  <a:cubicBezTo>
                    <a:pt x="25" y="0"/>
                    <a:pt x="21" y="5"/>
                    <a:pt x="21" y="10"/>
                  </a:cubicBezTo>
                  <a:cubicBezTo>
                    <a:pt x="21" y="27"/>
                    <a:pt x="21" y="27"/>
                    <a:pt x="21" y="27"/>
                  </a:cubicBezTo>
                  <a:cubicBezTo>
                    <a:pt x="10" y="27"/>
                    <a:pt x="10" y="27"/>
                    <a:pt x="10" y="27"/>
                  </a:cubicBezTo>
                  <a:cubicBezTo>
                    <a:pt x="5" y="27"/>
                    <a:pt x="0" y="32"/>
                    <a:pt x="0" y="37"/>
                  </a:cubicBezTo>
                  <a:cubicBezTo>
                    <a:pt x="0" y="98"/>
                    <a:pt x="0" y="98"/>
                    <a:pt x="0" y="98"/>
                  </a:cubicBezTo>
                  <a:cubicBezTo>
                    <a:pt x="0" y="103"/>
                    <a:pt x="5" y="108"/>
                    <a:pt x="10" y="108"/>
                  </a:cubicBezTo>
                  <a:cubicBezTo>
                    <a:pt x="21" y="108"/>
                    <a:pt x="21" y="108"/>
                    <a:pt x="21" y="108"/>
                  </a:cubicBezTo>
                  <a:cubicBezTo>
                    <a:pt x="21" y="125"/>
                    <a:pt x="21" y="125"/>
                    <a:pt x="21" y="125"/>
                  </a:cubicBezTo>
                  <a:cubicBezTo>
                    <a:pt x="21" y="130"/>
                    <a:pt x="25" y="135"/>
                    <a:pt x="31" y="135"/>
                  </a:cubicBezTo>
                  <a:cubicBezTo>
                    <a:pt x="105" y="135"/>
                    <a:pt x="105" y="135"/>
                    <a:pt x="105" y="135"/>
                  </a:cubicBezTo>
                  <a:cubicBezTo>
                    <a:pt x="111" y="135"/>
                    <a:pt x="115" y="130"/>
                    <a:pt x="115" y="125"/>
                  </a:cubicBezTo>
                  <a:cubicBezTo>
                    <a:pt x="115" y="108"/>
                    <a:pt x="115" y="108"/>
                    <a:pt x="115" y="108"/>
                  </a:cubicBezTo>
                  <a:cubicBezTo>
                    <a:pt x="125" y="108"/>
                    <a:pt x="125" y="108"/>
                    <a:pt x="125" y="108"/>
                  </a:cubicBezTo>
                  <a:cubicBezTo>
                    <a:pt x="131" y="108"/>
                    <a:pt x="135" y="103"/>
                    <a:pt x="135" y="98"/>
                  </a:cubicBezTo>
                  <a:cubicBezTo>
                    <a:pt x="135" y="37"/>
                    <a:pt x="135" y="37"/>
                    <a:pt x="135" y="37"/>
                  </a:cubicBezTo>
                  <a:cubicBezTo>
                    <a:pt x="135" y="32"/>
                    <a:pt x="131" y="27"/>
                    <a:pt x="125" y="27"/>
                  </a:cubicBezTo>
                  <a:close/>
                  <a:moveTo>
                    <a:pt x="27" y="10"/>
                  </a:moveTo>
                  <a:cubicBezTo>
                    <a:pt x="27" y="8"/>
                    <a:pt x="29" y="7"/>
                    <a:pt x="31" y="7"/>
                  </a:cubicBezTo>
                  <a:cubicBezTo>
                    <a:pt x="105" y="7"/>
                    <a:pt x="105" y="7"/>
                    <a:pt x="105" y="7"/>
                  </a:cubicBezTo>
                  <a:cubicBezTo>
                    <a:pt x="107" y="7"/>
                    <a:pt x="108" y="8"/>
                    <a:pt x="108" y="10"/>
                  </a:cubicBezTo>
                  <a:cubicBezTo>
                    <a:pt x="108" y="27"/>
                    <a:pt x="108" y="27"/>
                    <a:pt x="108" y="27"/>
                  </a:cubicBezTo>
                  <a:cubicBezTo>
                    <a:pt x="27" y="27"/>
                    <a:pt x="27" y="27"/>
                    <a:pt x="27" y="27"/>
                  </a:cubicBezTo>
                  <a:lnTo>
                    <a:pt x="27" y="10"/>
                  </a:lnTo>
                  <a:close/>
                  <a:moveTo>
                    <a:pt x="105" y="128"/>
                  </a:moveTo>
                  <a:cubicBezTo>
                    <a:pt x="31" y="128"/>
                    <a:pt x="31" y="128"/>
                    <a:pt x="31" y="128"/>
                  </a:cubicBezTo>
                  <a:cubicBezTo>
                    <a:pt x="29" y="128"/>
                    <a:pt x="27" y="127"/>
                    <a:pt x="27" y="125"/>
                  </a:cubicBezTo>
                  <a:cubicBezTo>
                    <a:pt x="27" y="81"/>
                    <a:pt x="27" y="81"/>
                    <a:pt x="27" y="81"/>
                  </a:cubicBezTo>
                  <a:cubicBezTo>
                    <a:pt x="108" y="81"/>
                    <a:pt x="108" y="81"/>
                    <a:pt x="108" y="81"/>
                  </a:cubicBezTo>
                  <a:cubicBezTo>
                    <a:pt x="108" y="125"/>
                    <a:pt x="108" y="125"/>
                    <a:pt x="108" y="125"/>
                  </a:cubicBezTo>
                  <a:cubicBezTo>
                    <a:pt x="108" y="127"/>
                    <a:pt x="107" y="128"/>
                    <a:pt x="105" y="128"/>
                  </a:cubicBezTo>
                  <a:close/>
                  <a:moveTo>
                    <a:pt x="129" y="98"/>
                  </a:moveTo>
                  <a:cubicBezTo>
                    <a:pt x="129" y="100"/>
                    <a:pt x="127" y="101"/>
                    <a:pt x="125" y="101"/>
                  </a:cubicBezTo>
                  <a:cubicBezTo>
                    <a:pt x="115" y="101"/>
                    <a:pt x="115" y="101"/>
                    <a:pt x="115" y="101"/>
                  </a:cubicBezTo>
                  <a:cubicBezTo>
                    <a:pt x="115" y="81"/>
                    <a:pt x="115" y="81"/>
                    <a:pt x="115" y="81"/>
                  </a:cubicBezTo>
                  <a:cubicBezTo>
                    <a:pt x="118" y="81"/>
                    <a:pt x="118" y="81"/>
                    <a:pt x="118" y="81"/>
                  </a:cubicBezTo>
                  <a:cubicBezTo>
                    <a:pt x="120" y="81"/>
                    <a:pt x="122" y="79"/>
                    <a:pt x="122" y="78"/>
                  </a:cubicBezTo>
                  <a:cubicBezTo>
                    <a:pt x="122" y="76"/>
                    <a:pt x="120" y="74"/>
                    <a:pt x="118" y="74"/>
                  </a:cubicBezTo>
                  <a:cubicBezTo>
                    <a:pt x="17" y="74"/>
                    <a:pt x="17" y="74"/>
                    <a:pt x="17" y="74"/>
                  </a:cubicBezTo>
                  <a:cubicBezTo>
                    <a:pt x="15" y="74"/>
                    <a:pt x="14" y="76"/>
                    <a:pt x="14" y="78"/>
                  </a:cubicBezTo>
                  <a:cubicBezTo>
                    <a:pt x="14" y="79"/>
                    <a:pt x="15" y="81"/>
                    <a:pt x="17" y="81"/>
                  </a:cubicBezTo>
                  <a:cubicBezTo>
                    <a:pt x="21" y="81"/>
                    <a:pt x="21" y="81"/>
                    <a:pt x="21" y="81"/>
                  </a:cubicBezTo>
                  <a:cubicBezTo>
                    <a:pt x="21" y="101"/>
                    <a:pt x="21" y="101"/>
                    <a:pt x="21" y="101"/>
                  </a:cubicBezTo>
                  <a:cubicBezTo>
                    <a:pt x="10" y="101"/>
                    <a:pt x="10" y="101"/>
                    <a:pt x="10" y="101"/>
                  </a:cubicBezTo>
                  <a:cubicBezTo>
                    <a:pt x="9" y="101"/>
                    <a:pt x="7" y="100"/>
                    <a:pt x="7" y="98"/>
                  </a:cubicBezTo>
                  <a:cubicBezTo>
                    <a:pt x="7" y="37"/>
                    <a:pt x="7" y="37"/>
                    <a:pt x="7" y="37"/>
                  </a:cubicBezTo>
                  <a:cubicBezTo>
                    <a:pt x="7" y="35"/>
                    <a:pt x="9" y="34"/>
                    <a:pt x="10" y="34"/>
                  </a:cubicBezTo>
                  <a:cubicBezTo>
                    <a:pt x="125" y="34"/>
                    <a:pt x="125" y="34"/>
                    <a:pt x="125" y="34"/>
                  </a:cubicBezTo>
                  <a:cubicBezTo>
                    <a:pt x="127" y="34"/>
                    <a:pt x="129" y="35"/>
                    <a:pt x="129" y="37"/>
                  </a:cubicBezTo>
                  <a:lnTo>
                    <a:pt x="129"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3" name="Freeform 13"/>
            <p:cNvSpPr>
              <a:spLocks/>
            </p:cNvSpPr>
            <p:nvPr/>
          </p:nvSpPr>
          <p:spPr bwMode="auto">
            <a:xfrm>
              <a:off x="10618788" y="4065588"/>
              <a:ext cx="212725" cy="22225"/>
            </a:xfrm>
            <a:custGeom>
              <a:avLst/>
              <a:gdLst>
                <a:gd name="T0" fmla="*/ 64 w 68"/>
                <a:gd name="T1" fmla="*/ 7 h 7"/>
                <a:gd name="T2" fmla="*/ 3 w 68"/>
                <a:gd name="T3" fmla="*/ 7 h 7"/>
                <a:gd name="T4" fmla="*/ 0 w 68"/>
                <a:gd name="T5" fmla="*/ 3 h 7"/>
                <a:gd name="T6" fmla="*/ 3 w 68"/>
                <a:gd name="T7" fmla="*/ 0 h 7"/>
                <a:gd name="T8" fmla="*/ 64 w 68"/>
                <a:gd name="T9" fmla="*/ 0 h 7"/>
                <a:gd name="T10" fmla="*/ 68 w 68"/>
                <a:gd name="T11" fmla="*/ 3 h 7"/>
                <a:gd name="T12" fmla="*/ 64 w 6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8" h="7">
                  <a:moveTo>
                    <a:pt x="64" y="7"/>
                  </a:moveTo>
                  <a:cubicBezTo>
                    <a:pt x="3" y="7"/>
                    <a:pt x="3" y="7"/>
                    <a:pt x="3" y="7"/>
                  </a:cubicBezTo>
                  <a:cubicBezTo>
                    <a:pt x="2" y="7"/>
                    <a:pt x="0" y="5"/>
                    <a:pt x="0" y="3"/>
                  </a:cubicBezTo>
                  <a:cubicBezTo>
                    <a:pt x="0" y="1"/>
                    <a:pt x="2" y="0"/>
                    <a:pt x="3" y="0"/>
                  </a:cubicBezTo>
                  <a:cubicBezTo>
                    <a:pt x="64" y="0"/>
                    <a:pt x="64" y="0"/>
                    <a:pt x="64" y="0"/>
                  </a:cubicBezTo>
                  <a:cubicBezTo>
                    <a:pt x="66" y="0"/>
                    <a:pt x="68" y="1"/>
                    <a:pt x="68" y="3"/>
                  </a:cubicBezTo>
                  <a:cubicBezTo>
                    <a:pt x="68" y="5"/>
                    <a:pt x="66" y="7"/>
                    <a:pt x="64"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4" name="Freeform 14"/>
            <p:cNvSpPr>
              <a:spLocks/>
            </p:cNvSpPr>
            <p:nvPr/>
          </p:nvSpPr>
          <p:spPr bwMode="auto">
            <a:xfrm>
              <a:off x="10618788" y="4108450"/>
              <a:ext cx="212725" cy="23812"/>
            </a:xfrm>
            <a:custGeom>
              <a:avLst/>
              <a:gdLst>
                <a:gd name="T0" fmla="*/ 64 w 68"/>
                <a:gd name="T1" fmla="*/ 7 h 7"/>
                <a:gd name="T2" fmla="*/ 3 w 68"/>
                <a:gd name="T3" fmla="*/ 7 h 7"/>
                <a:gd name="T4" fmla="*/ 0 w 68"/>
                <a:gd name="T5" fmla="*/ 4 h 7"/>
                <a:gd name="T6" fmla="*/ 3 w 68"/>
                <a:gd name="T7" fmla="*/ 0 h 7"/>
                <a:gd name="T8" fmla="*/ 64 w 68"/>
                <a:gd name="T9" fmla="*/ 0 h 7"/>
                <a:gd name="T10" fmla="*/ 68 w 68"/>
                <a:gd name="T11" fmla="*/ 4 h 7"/>
                <a:gd name="T12" fmla="*/ 64 w 6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8" h="7">
                  <a:moveTo>
                    <a:pt x="64" y="7"/>
                  </a:moveTo>
                  <a:cubicBezTo>
                    <a:pt x="3" y="7"/>
                    <a:pt x="3" y="7"/>
                    <a:pt x="3" y="7"/>
                  </a:cubicBezTo>
                  <a:cubicBezTo>
                    <a:pt x="2" y="7"/>
                    <a:pt x="0" y="5"/>
                    <a:pt x="0" y="4"/>
                  </a:cubicBezTo>
                  <a:cubicBezTo>
                    <a:pt x="0" y="2"/>
                    <a:pt x="2" y="0"/>
                    <a:pt x="3" y="0"/>
                  </a:cubicBezTo>
                  <a:cubicBezTo>
                    <a:pt x="64" y="0"/>
                    <a:pt x="64" y="0"/>
                    <a:pt x="64" y="0"/>
                  </a:cubicBezTo>
                  <a:cubicBezTo>
                    <a:pt x="66" y="0"/>
                    <a:pt x="68" y="2"/>
                    <a:pt x="68" y="4"/>
                  </a:cubicBezTo>
                  <a:cubicBezTo>
                    <a:pt x="68" y="5"/>
                    <a:pt x="66" y="7"/>
                    <a:pt x="64"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5" name="Freeform 15"/>
            <p:cNvSpPr>
              <a:spLocks/>
            </p:cNvSpPr>
            <p:nvPr/>
          </p:nvSpPr>
          <p:spPr bwMode="auto">
            <a:xfrm>
              <a:off x="10618788" y="4156075"/>
              <a:ext cx="212725" cy="23812"/>
            </a:xfrm>
            <a:custGeom>
              <a:avLst/>
              <a:gdLst>
                <a:gd name="T0" fmla="*/ 64 w 68"/>
                <a:gd name="T1" fmla="*/ 7 h 7"/>
                <a:gd name="T2" fmla="*/ 3 w 68"/>
                <a:gd name="T3" fmla="*/ 7 h 7"/>
                <a:gd name="T4" fmla="*/ 0 w 68"/>
                <a:gd name="T5" fmla="*/ 3 h 7"/>
                <a:gd name="T6" fmla="*/ 3 w 68"/>
                <a:gd name="T7" fmla="*/ 0 h 7"/>
                <a:gd name="T8" fmla="*/ 64 w 68"/>
                <a:gd name="T9" fmla="*/ 0 h 7"/>
                <a:gd name="T10" fmla="*/ 68 w 68"/>
                <a:gd name="T11" fmla="*/ 3 h 7"/>
                <a:gd name="T12" fmla="*/ 64 w 6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8" h="7">
                  <a:moveTo>
                    <a:pt x="64" y="7"/>
                  </a:moveTo>
                  <a:cubicBezTo>
                    <a:pt x="3" y="7"/>
                    <a:pt x="3" y="7"/>
                    <a:pt x="3" y="7"/>
                  </a:cubicBezTo>
                  <a:cubicBezTo>
                    <a:pt x="2" y="7"/>
                    <a:pt x="0" y="5"/>
                    <a:pt x="0" y="3"/>
                  </a:cubicBezTo>
                  <a:cubicBezTo>
                    <a:pt x="0" y="1"/>
                    <a:pt x="2" y="0"/>
                    <a:pt x="3" y="0"/>
                  </a:cubicBezTo>
                  <a:cubicBezTo>
                    <a:pt x="64" y="0"/>
                    <a:pt x="64" y="0"/>
                    <a:pt x="64" y="0"/>
                  </a:cubicBezTo>
                  <a:cubicBezTo>
                    <a:pt x="66" y="0"/>
                    <a:pt x="68" y="1"/>
                    <a:pt x="68" y="3"/>
                  </a:cubicBezTo>
                  <a:cubicBezTo>
                    <a:pt x="68" y="5"/>
                    <a:pt x="66" y="7"/>
                    <a:pt x="64"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6" name="Freeform 16"/>
            <p:cNvSpPr>
              <a:spLocks noEditPoints="1"/>
            </p:cNvSpPr>
            <p:nvPr/>
          </p:nvSpPr>
          <p:spPr bwMode="auto">
            <a:xfrm>
              <a:off x="10831513" y="3905250"/>
              <a:ext cx="61913" cy="68262"/>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6 h 20"/>
                <a:gd name="T12" fmla="*/ 6 w 20"/>
                <a:gd name="T13" fmla="*/ 10 h 20"/>
                <a:gd name="T14" fmla="*/ 10 w 20"/>
                <a:gd name="T15" fmla="*/ 13 h 20"/>
                <a:gd name="T16" fmla="*/ 13 w 20"/>
                <a:gd name="T17" fmla="*/ 10 h 20"/>
                <a:gd name="T18" fmla="*/ 10 w 20"/>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6"/>
                  </a:moveTo>
                  <a:cubicBezTo>
                    <a:pt x="8" y="6"/>
                    <a:pt x="6" y="8"/>
                    <a:pt x="6" y="10"/>
                  </a:cubicBezTo>
                  <a:cubicBezTo>
                    <a:pt x="6" y="12"/>
                    <a:pt x="8" y="13"/>
                    <a:pt x="10" y="13"/>
                  </a:cubicBezTo>
                  <a:cubicBezTo>
                    <a:pt x="12" y="13"/>
                    <a:pt x="13" y="12"/>
                    <a:pt x="13" y="10"/>
                  </a:cubicBezTo>
                  <a:cubicBezTo>
                    <a:pt x="13" y="8"/>
                    <a:pt x="12" y="6"/>
                    <a:pt x="1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40" name="Group 39"/>
          <p:cNvGrpSpPr/>
          <p:nvPr/>
        </p:nvGrpSpPr>
        <p:grpSpPr>
          <a:xfrm>
            <a:off x="6636544" y="5493237"/>
            <a:ext cx="404813" cy="411163"/>
            <a:chOff x="11968163" y="3732213"/>
            <a:chExt cx="404813" cy="411162"/>
          </a:xfrm>
          <a:solidFill>
            <a:schemeClr val="bg1"/>
          </a:solidFill>
        </p:grpSpPr>
        <p:sp>
          <p:nvSpPr>
            <p:cNvPr id="38" name="Freeform 18"/>
            <p:cNvSpPr>
              <a:spLocks/>
            </p:cNvSpPr>
            <p:nvPr/>
          </p:nvSpPr>
          <p:spPr bwMode="auto">
            <a:xfrm>
              <a:off x="11968163" y="3776663"/>
              <a:ext cx="22225" cy="366712"/>
            </a:xfrm>
            <a:custGeom>
              <a:avLst/>
              <a:gdLst>
                <a:gd name="T0" fmla="*/ 3 w 7"/>
                <a:gd name="T1" fmla="*/ 108 h 108"/>
                <a:gd name="T2" fmla="*/ 0 w 7"/>
                <a:gd name="T3" fmla="*/ 105 h 108"/>
                <a:gd name="T4" fmla="*/ 0 w 7"/>
                <a:gd name="T5" fmla="*/ 4 h 108"/>
                <a:gd name="T6" fmla="*/ 3 w 7"/>
                <a:gd name="T7" fmla="*/ 0 h 108"/>
                <a:gd name="T8" fmla="*/ 7 w 7"/>
                <a:gd name="T9" fmla="*/ 4 h 108"/>
                <a:gd name="T10" fmla="*/ 7 w 7"/>
                <a:gd name="T11" fmla="*/ 105 h 108"/>
                <a:gd name="T12" fmla="*/ 3 w 7"/>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7" h="108">
                  <a:moveTo>
                    <a:pt x="3" y="108"/>
                  </a:moveTo>
                  <a:cubicBezTo>
                    <a:pt x="2" y="108"/>
                    <a:pt x="0" y="107"/>
                    <a:pt x="0" y="105"/>
                  </a:cubicBezTo>
                  <a:cubicBezTo>
                    <a:pt x="0" y="4"/>
                    <a:pt x="0" y="4"/>
                    <a:pt x="0" y="4"/>
                  </a:cubicBezTo>
                  <a:cubicBezTo>
                    <a:pt x="0" y="2"/>
                    <a:pt x="2" y="0"/>
                    <a:pt x="3" y="0"/>
                  </a:cubicBezTo>
                  <a:cubicBezTo>
                    <a:pt x="5" y="0"/>
                    <a:pt x="7" y="2"/>
                    <a:pt x="7" y="4"/>
                  </a:cubicBezTo>
                  <a:cubicBezTo>
                    <a:pt x="7" y="105"/>
                    <a:pt x="7" y="105"/>
                    <a:pt x="7" y="105"/>
                  </a:cubicBezTo>
                  <a:cubicBezTo>
                    <a:pt x="7" y="107"/>
                    <a:pt x="5" y="108"/>
                    <a:pt x="3"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9" name="Freeform 19"/>
            <p:cNvSpPr>
              <a:spLocks/>
            </p:cNvSpPr>
            <p:nvPr/>
          </p:nvSpPr>
          <p:spPr bwMode="auto">
            <a:xfrm>
              <a:off x="12009438" y="3732213"/>
              <a:ext cx="363538" cy="206375"/>
            </a:xfrm>
            <a:custGeom>
              <a:avLst/>
              <a:gdLst>
                <a:gd name="T0" fmla="*/ 4 w 116"/>
                <a:gd name="T1" fmla="*/ 61 h 61"/>
                <a:gd name="T2" fmla="*/ 2 w 116"/>
                <a:gd name="T3" fmla="*/ 60 h 61"/>
                <a:gd name="T4" fmla="*/ 1 w 116"/>
                <a:gd name="T5" fmla="*/ 55 h 61"/>
                <a:gd name="T6" fmla="*/ 27 w 116"/>
                <a:gd name="T7" fmla="*/ 40 h 61"/>
                <a:gd name="T8" fmla="*/ 53 w 116"/>
                <a:gd name="T9" fmla="*/ 48 h 61"/>
                <a:gd name="T10" fmla="*/ 71 w 116"/>
                <a:gd name="T11" fmla="*/ 54 h 61"/>
                <a:gd name="T12" fmla="*/ 103 w 116"/>
                <a:gd name="T13" fmla="*/ 29 h 61"/>
                <a:gd name="T14" fmla="*/ 85 w 116"/>
                <a:gd name="T15" fmla="*/ 34 h 61"/>
                <a:gd name="T16" fmla="*/ 55 w 116"/>
                <a:gd name="T17" fmla="*/ 19 h 61"/>
                <a:gd name="T18" fmla="*/ 31 w 116"/>
                <a:gd name="T19" fmla="*/ 7 h 61"/>
                <a:gd name="T20" fmla="*/ 7 w 116"/>
                <a:gd name="T21" fmla="*/ 19 h 61"/>
                <a:gd name="T22" fmla="*/ 2 w 116"/>
                <a:gd name="T23" fmla="*/ 19 h 61"/>
                <a:gd name="T24" fmla="*/ 1 w 116"/>
                <a:gd name="T25" fmla="*/ 15 h 61"/>
                <a:gd name="T26" fmla="*/ 31 w 116"/>
                <a:gd name="T27" fmla="*/ 0 h 61"/>
                <a:gd name="T28" fmla="*/ 60 w 116"/>
                <a:gd name="T29" fmla="*/ 14 h 61"/>
                <a:gd name="T30" fmla="*/ 85 w 116"/>
                <a:gd name="T31" fmla="*/ 27 h 61"/>
                <a:gd name="T32" fmla="*/ 109 w 116"/>
                <a:gd name="T33" fmla="*/ 15 h 61"/>
                <a:gd name="T34" fmla="*/ 113 w 116"/>
                <a:gd name="T35" fmla="*/ 14 h 61"/>
                <a:gd name="T36" fmla="*/ 115 w 116"/>
                <a:gd name="T37" fmla="*/ 18 h 61"/>
                <a:gd name="T38" fmla="*/ 105 w 116"/>
                <a:gd name="T39" fmla="*/ 39 h 61"/>
                <a:gd name="T40" fmla="*/ 91 w 116"/>
                <a:gd name="T41" fmla="*/ 54 h 61"/>
                <a:gd name="T42" fmla="*/ 71 w 116"/>
                <a:gd name="T43" fmla="*/ 61 h 61"/>
                <a:gd name="T44" fmla="*/ 50 w 116"/>
                <a:gd name="T45" fmla="*/ 54 h 61"/>
                <a:gd name="T46" fmla="*/ 27 w 116"/>
                <a:gd name="T47" fmla="*/ 47 h 61"/>
                <a:gd name="T48" fmla="*/ 7 w 116"/>
                <a:gd name="T49" fmla="*/ 59 h 61"/>
                <a:gd name="T50" fmla="*/ 4 w 116"/>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61">
                  <a:moveTo>
                    <a:pt x="4" y="61"/>
                  </a:moveTo>
                  <a:cubicBezTo>
                    <a:pt x="3" y="61"/>
                    <a:pt x="2" y="60"/>
                    <a:pt x="2" y="60"/>
                  </a:cubicBezTo>
                  <a:cubicBezTo>
                    <a:pt x="0" y="59"/>
                    <a:pt x="0" y="57"/>
                    <a:pt x="1" y="55"/>
                  </a:cubicBezTo>
                  <a:cubicBezTo>
                    <a:pt x="2" y="55"/>
                    <a:pt x="12" y="40"/>
                    <a:pt x="27" y="40"/>
                  </a:cubicBezTo>
                  <a:cubicBezTo>
                    <a:pt x="39" y="40"/>
                    <a:pt x="46" y="44"/>
                    <a:pt x="53" y="48"/>
                  </a:cubicBezTo>
                  <a:cubicBezTo>
                    <a:pt x="59" y="51"/>
                    <a:pt x="64" y="54"/>
                    <a:pt x="71" y="54"/>
                  </a:cubicBezTo>
                  <a:cubicBezTo>
                    <a:pt x="86" y="54"/>
                    <a:pt x="97" y="40"/>
                    <a:pt x="103" y="29"/>
                  </a:cubicBezTo>
                  <a:cubicBezTo>
                    <a:pt x="98" y="31"/>
                    <a:pt x="92" y="34"/>
                    <a:pt x="85" y="34"/>
                  </a:cubicBezTo>
                  <a:cubicBezTo>
                    <a:pt x="70" y="34"/>
                    <a:pt x="62" y="26"/>
                    <a:pt x="55" y="19"/>
                  </a:cubicBezTo>
                  <a:cubicBezTo>
                    <a:pt x="49" y="12"/>
                    <a:pt x="43" y="7"/>
                    <a:pt x="31" y="7"/>
                  </a:cubicBezTo>
                  <a:cubicBezTo>
                    <a:pt x="16" y="7"/>
                    <a:pt x="7" y="19"/>
                    <a:pt x="7" y="19"/>
                  </a:cubicBezTo>
                  <a:cubicBezTo>
                    <a:pt x="5" y="20"/>
                    <a:pt x="3" y="21"/>
                    <a:pt x="2" y="19"/>
                  </a:cubicBezTo>
                  <a:cubicBezTo>
                    <a:pt x="0" y="18"/>
                    <a:pt x="0" y="16"/>
                    <a:pt x="1" y="15"/>
                  </a:cubicBezTo>
                  <a:cubicBezTo>
                    <a:pt x="2" y="14"/>
                    <a:pt x="13" y="0"/>
                    <a:pt x="31" y="0"/>
                  </a:cubicBezTo>
                  <a:cubicBezTo>
                    <a:pt x="46" y="0"/>
                    <a:pt x="53" y="8"/>
                    <a:pt x="60" y="14"/>
                  </a:cubicBezTo>
                  <a:cubicBezTo>
                    <a:pt x="67" y="21"/>
                    <a:pt x="73" y="27"/>
                    <a:pt x="85" y="27"/>
                  </a:cubicBezTo>
                  <a:cubicBezTo>
                    <a:pt x="100" y="27"/>
                    <a:pt x="109" y="15"/>
                    <a:pt x="109" y="15"/>
                  </a:cubicBezTo>
                  <a:cubicBezTo>
                    <a:pt x="110" y="13"/>
                    <a:pt x="112" y="13"/>
                    <a:pt x="113" y="14"/>
                  </a:cubicBezTo>
                  <a:cubicBezTo>
                    <a:pt x="115" y="15"/>
                    <a:pt x="116" y="16"/>
                    <a:pt x="115" y="18"/>
                  </a:cubicBezTo>
                  <a:cubicBezTo>
                    <a:pt x="115" y="18"/>
                    <a:pt x="111" y="29"/>
                    <a:pt x="105" y="39"/>
                  </a:cubicBezTo>
                  <a:cubicBezTo>
                    <a:pt x="100" y="45"/>
                    <a:pt x="96" y="50"/>
                    <a:pt x="91" y="54"/>
                  </a:cubicBezTo>
                  <a:cubicBezTo>
                    <a:pt x="85" y="58"/>
                    <a:pt x="78" y="61"/>
                    <a:pt x="71" y="61"/>
                  </a:cubicBezTo>
                  <a:cubicBezTo>
                    <a:pt x="62" y="61"/>
                    <a:pt x="56" y="57"/>
                    <a:pt x="50" y="54"/>
                  </a:cubicBezTo>
                  <a:cubicBezTo>
                    <a:pt x="43" y="50"/>
                    <a:pt x="37" y="47"/>
                    <a:pt x="27" y="47"/>
                  </a:cubicBezTo>
                  <a:cubicBezTo>
                    <a:pt x="16" y="47"/>
                    <a:pt x="7" y="59"/>
                    <a:pt x="7" y="59"/>
                  </a:cubicBezTo>
                  <a:cubicBezTo>
                    <a:pt x="6" y="60"/>
                    <a:pt x="5" y="61"/>
                    <a:pt x="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44" name="TextBox 43">
            <a:extLst>
              <a:ext uri="{FF2B5EF4-FFF2-40B4-BE49-F238E27FC236}">
                <a16:creationId xmlns:a16="http://schemas.microsoft.com/office/drawing/2014/main" id="{DDC96357-84F9-41DC-BCD7-D25043056F27}"/>
              </a:ext>
            </a:extLst>
          </p:cNvPr>
          <p:cNvSpPr txBox="1"/>
          <p:nvPr/>
        </p:nvSpPr>
        <p:spPr>
          <a:xfrm>
            <a:off x="7431485" y="3507479"/>
            <a:ext cx="3401616" cy="479940"/>
          </a:xfrm>
          <a:prstGeom prst="rect">
            <a:avLst/>
          </a:prstGeom>
          <a:noFill/>
        </p:spPr>
        <p:txBody>
          <a:bodyPr wrap="square" rtlCol="0">
            <a:spAutoFit/>
          </a:bodyPr>
          <a:lstStyle/>
          <a:p>
            <a:pPr>
              <a:lnSpc>
                <a:spcPts val="1600"/>
              </a:lnSpc>
            </a:pPr>
            <a:r>
              <a:rPr lang="en-US" sz="900" b="1" dirty="0">
                <a:solidFill>
                  <a:schemeClr val="bg2"/>
                </a:solidFill>
                <a:latin typeface="Montserrat Light" panose="00000400000000000000" pitchFamily="50" charset="0"/>
              </a:rPr>
              <a:t>Lorem Ipsum</a:t>
            </a:r>
            <a:r>
              <a:rPr lang="en-US" sz="900" dirty="0">
                <a:solidFill>
                  <a:schemeClr val="bg2"/>
                </a:solidFill>
                <a:latin typeface="Montserrat Light" panose="00000400000000000000" pitchFamily="50" charset="0"/>
              </a:rPr>
              <a:t> is simply dummy text of the printing and industry's standard dummy text ever</a:t>
            </a:r>
          </a:p>
        </p:txBody>
      </p:sp>
      <p:sp>
        <p:nvSpPr>
          <p:cNvPr id="45" name="TextBox 44">
            <a:extLst>
              <a:ext uri="{FF2B5EF4-FFF2-40B4-BE49-F238E27FC236}">
                <a16:creationId xmlns:a16="http://schemas.microsoft.com/office/drawing/2014/main" id="{A14CD8CA-B7E6-4332-926E-D363E740DAEC}"/>
              </a:ext>
            </a:extLst>
          </p:cNvPr>
          <p:cNvSpPr txBox="1"/>
          <p:nvPr/>
        </p:nvSpPr>
        <p:spPr>
          <a:xfrm>
            <a:off x="7431484" y="3158667"/>
            <a:ext cx="3249216" cy="307777"/>
          </a:xfrm>
          <a:prstGeom prst="rect">
            <a:avLst/>
          </a:prstGeom>
          <a:noFill/>
        </p:spPr>
        <p:txBody>
          <a:bodyPr wrap="square" rtlCol="0">
            <a:spAutoFit/>
          </a:bodyPr>
          <a:lstStyle/>
          <a:p>
            <a:r>
              <a:rPr lang="en-US" sz="1400" dirty="0">
                <a:solidFill>
                  <a:schemeClr val="tx1">
                    <a:lumMod val="85000"/>
                    <a:lumOff val="15000"/>
                  </a:schemeClr>
                </a:solidFill>
                <a:latin typeface="Montserrat SemiBold" panose="00000700000000000000" pitchFamily="50" charset="0"/>
              </a:rPr>
              <a:t>Market Research Secondary</a:t>
            </a:r>
          </a:p>
        </p:txBody>
      </p:sp>
      <p:sp>
        <p:nvSpPr>
          <p:cNvPr id="48" name="TextBox 47">
            <a:extLst>
              <a:ext uri="{FF2B5EF4-FFF2-40B4-BE49-F238E27FC236}">
                <a16:creationId xmlns:a16="http://schemas.microsoft.com/office/drawing/2014/main" id="{DDC96357-84F9-41DC-BCD7-D25043056F27}"/>
              </a:ext>
            </a:extLst>
          </p:cNvPr>
          <p:cNvSpPr txBox="1"/>
          <p:nvPr/>
        </p:nvSpPr>
        <p:spPr>
          <a:xfrm>
            <a:off x="7431485" y="4599523"/>
            <a:ext cx="3401616" cy="479940"/>
          </a:xfrm>
          <a:prstGeom prst="rect">
            <a:avLst/>
          </a:prstGeom>
          <a:noFill/>
        </p:spPr>
        <p:txBody>
          <a:bodyPr wrap="square" rtlCol="0">
            <a:spAutoFit/>
          </a:bodyPr>
          <a:lstStyle/>
          <a:p>
            <a:pPr>
              <a:lnSpc>
                <a:spcPts val="1600"/>
              </a:lnSpc>
            </a:pPr>
            <a:r>
              <a:rPr lang="en-US" sz="900" b="1" dirty="0">
                <a:solidFill>
                  <a:schemeClr val="bg2"/>
                </a:solidFill>
                <a:latin typeface="Montserrat Light" panose="00000400000000000000" pitchFamily="50" charset="0"/>
              </a:rPr>
              <a:t>Lorem Ipsum</a:t>
            </a:r>
            <a:r>
              <a:rPr lang="en-US" sz="900" dirty="0">
                <a:solidFill>
                  <a:schemeClr val="bg2"/>
                </a:solidFill>
                <a:latin typeface="Montserrat Light" panose="00000400000000000000" pitchFamily="50" charset="0"/>
              </a:rPr>
              <a:t> is simply dummy text of the printing and industry's standard dummy text ever</a:t>
            </a:r>
          </a:p>
        </p:txBody>
      </p:sp>
      <p:sp>
        <p:nvSpPr>
          <p:cNvPr id="49" name="TextBox 48">
            <a:extLst>
              <a:ext uri="{FF2B5EF4-FFF2-40B4-BE49-F238E27FC236}">
                <a16:creationId xmlns:a16="http://schemas.microsoft.com/office/drawing/2014/main" id="{A14CD8CA-B7E6-4332-926E-D363E740DAEC}"/>
              </a:ext>
            </a:extLst>
          </p:cNvPr>
          <p:cNvSpPr txBox="1"/>
          <p:nvPr/>
        </p:nvSpPr>
        <p:spPr>
          <a:xfrm>
            <a:off x="7431485" y="4250712"/>
            <a:ext cx="2957115" cy="307777"/>
          </a:xfrm>
          <a:prstGeom prst="rect">
            <a:avLst/>
          </a:prstGeom>
          <a:noFill/>
        </p:spPr>
        <p:txBody>
          <a:bodyPr wrap="square" rtlCol="0">
            <a:spAutoFit/>
          </a:bodyPr>
          <a:lstStyle/>
          <a:p>
            <a:r>
              <a:rPr lang="en-US" sz="1400" dirty="0">
                <a:solidFill>
                  <a:schemeClr val="tx1">
                    <a:lumMod val="85000"/>
                    <a:lumOff val="15000"/>
                  </a:schemeClr>
                </a:solidFill>
                <a:latin typeface="Montserrat SemiBold" panose="00000700000000000000" pitchFamily="50" charset="0"/>
              </a:rPr>
              <a:t>Research Secondary</a:t>
            </a:r>
          </a:p>
        </p:txBody>
      </p:sp>
      <p:sp>
        <p:nvSpPr>
          <p:cNvPr id="51" name="TextBox 50">
            <a:extLst>
              <a:ext uri="{FF2B5EF4-FFF2-40B4-BE49-F238E27FC236}">
                <a16:creationId xmlns:a16="http://schemas.microsoft.com/office/drawing/2014/main" id="{DDC96357-84F9-41DC-BCD7-D25043056F27}"/>
              </a:ext>
            </a:extLst>
          </p:cNvPr>
          <p:cNvSpPr txBox="1"/>
          <p:nvPr/>
        </p:nvSpPr>
        <p:spPr>
          <a:xfrm>
            <a:off x="7431485" y="5682197"/>
            <a:ext cx="3401616" cy="479940"/>
          </a:xfrm>
          <a:prstGeom prst="rect">
            <a:avLst/>
          </a:prstGeom>
          <a:noFill/>
        </p:spPr>
        <p:txBody>
          <a:bodyPr wrap="square" rtlCol="0">
            <a:spAutoFit/>
          </a:bodyPr>
          <a:lstStyle/>
          <a:p>
            <a:pPr>
              <a:lnSpc>
                <a:spcPts val="1600"/>
              </a:lnSpc>
            </a:pPr>
            <a:r>
              <a:rPr lang="en-US" sz="900" b="1" dirty="0">
                <a:solidFill>
                  <a:schemeClr val="bg2"/>
                </a:solidFill>
                <a:latin typeface="Montserrat Light" panose="00000400000000000000" pitchFamily="50" charset="0"/>
              </a:rPr>
              <a:t>Lorem Ipsum</a:t>
            </a:r>
            <a:r>
              <a:rPr lang="en-US" sz="900" dirty="0">
                <a:solidFill>
                  <a:schemeClr val="bg2"/>
                </a:solidFill>
                <a:latin typeface="Montserrat Light" panose="00000400000000000000" pitchFamily="50" charset="0"/>
              </a:rPr>
              <a:t> is simply dummy text of the printing and industry's standard dummy text ever</a:t>
            </a:r>
          </a:p>
        </p:txBody>
      </p:sp>
      <p:sp>
        <p:nvSpPr>
          <p:cNvPr id="52" name="TextBox 51">
            <a:extLst>
              <a:ext uri="{FF2B5EF4-FFF2-40B4-BE49-F238E27FC236}">
                <a16:creationId xmlns:a16="http://schemas.microsoft.com/office/drawing/2014/main" id="{A14CD8CA-B7E6-4332-926E-D363E740DAEC}"/>
              </a:ext>
            </a:extLst>
          </p:cNvPr>
          <p:cNvSpPr txBox="1"/>
          <p:nvPr/>
        </p:nvSpPr>
        <p:spPr>
          <a:xfrm>
            <a:off x="7431485" y="5333385"/>
            <a:ext cx="2957115" cy="307777"/>
          </a:xfrm>
          <a:prstGeom prst="rect">
            <a:avLst/>
          </a:prstGeom>
          <a:noFill/>
        </p:spPr>
        <p:txBody>
          <a:bodyPr wrap="square" rtlCol="0">
            <a:spAutoFit/>
          </a:bodyPr>
          <a:lstStyle/>
          <a:p>
            <a:r>
              <a:rPr lang="en-US" sz="1400" dirty="0">
                <a:solidFill>
                  <a:schemeClr val="tx1">
                    <a:lumMod val="85000"/>
                    <a:lumOff val="15000"/>
                  </a:schemeClr>
                </a:solidFill>
                <a:latin typeface="Montserrat SemiBold" panose="00000700000000000000" pitchFamily="50" charset="0"/>
              </a:rPr>
              <a:t>Market Research Secondary</a:t>
            </a:r>
          </a:p>
        </p:txBody>
      </p:sp>
      <p:sp>
        <p:nvSpPr>
          <p:cNvPr id="26" name="Flecha: cheurón 25">
            <a:extLst>
              <a:ext uri="{FF2B5EF4-FFF2-40B4-BE49-F238E27FC236}">
                <a16:creationId xmlns:a16="http://schemas.microsoft.com/office/drawing/2014/main" id="{C4810483-AFF2-42A6-8D1A-B0031964E681}"/>
              </a:ext>
            </a:extLst>
          </p:cNvPr>
          <p:cNvSpPr/>
          <p:nvPr/>
        </p:nvSpPr>
        <p:spPr>
          <a:xfrm>
            <a:off x="9182366" y="457085"/>
            <a:ext cx="712764" cy="712764"/>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solidFill>
                <a:schemeClr val="tx1"/>
              </a:solidFill>
            </a:endParaRPr>
          </a:p>
        </p:txBody>
      </p:sp>
      <p:sp>
        <p:nvSpPr>
          <p:cNvPr id="27" name="Flecha: cheurón 26">
            <a:extLst>
              <a:ext uri="{FF2B5EF4-FFF2-40B4-BE49-F238E27FC236}">
                <a16:creationId xmlns:a16="http://schemas.microsoft.com/office/drawing/2014/main" id="{40C7F0ED-799B-41CE-8D5F-739FBF8937BE}"/>
              </a:ext>
            </a:extLst>
          </p:cNvPr>
          <p:cNvSpPr/>
          <p:nvPr/>
        </p:nvSpPr>
        <p:spPr>
          <a:xfrm rot="10800000">
            <a:off x="2349677" y="457085"/>
            <a:ext cx="712764" cy="712764"/>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solidFill>
                <a:schemeClr val="tx1"/>
              </a:solidFill>
            </a:endParaRPr>
          </a:p>
        </p:txBody>
      </p:sp>
      <p:sp>
        <p:nvSpPr>
          <p:cNvPr id="28" name="Gráfico 20">
            <a:extLst>
              <a:ext uri="{FF2B5EF4-FFF2-40B4-BE49-F238E27FC236}">
                <a16:creationId xmlns:a16="http://schemas.microsoft.com/office/drawing/2014/main" id="{3C4F8B6D-29A6-4349-92F3-44A576281E59}"/>
              </a:ext>
            </a:extLst>
          </p:cNvPr>
          <p:cNvSpPr/>
          <p:nvPr/>
        </p:nvSpPr>
        <p:spPr>
          <a:xfrm flipH="1">
            <a:off x="0" y="6468310"/>
            <a:ext cx="12192000" cy="404680"/>
          </a:xfrm>
          <a:custGeom>
            <a:avLst/>
            <a:gdLst>
              <a:gd name="connsiteX0" fmla="*/ 0 w 12205703"/>
              <a:gd name="connsiteY0" fmla="*/ 0 h 4377711"/>
              <a:gd name="connsiteX1" fmla="*/ 0 w 12205703"/>
              <a:gd name="connsiteY1" fmla="*/ 4377712 h 4377711"/>
              <a:gd name="connsiteX2" fmla="*/ 12205704 w 12205703"/>
              <a:gd name="connsiteY2" fmla="*/ 4377712 h 4377711"/>
              <a:gd name="connsiteX3" fmla="*/ 12205704 w 12205703"/>
              <a:gd name="connsiteY3" fmla="*/ 1687089 h 4377711"/>
              <a:gd name="connsiteX4" fmla="*/ 8519672 w 12205703"/>
              <a:gd name="connsiteY4" fmla="*/ 3191094 h 4377711"/>
              <a:gd name="connsiteX5" fmla="*/ 6889601 w 12205703"/>
              <a:gd name="connsiteY5" fmla="*/ 3231796 h 4377711"/>
              <a:gd name="connsiteX6" fmla="*/ 0 w 12205703"/>
              <a:gd name="connsiteY6" fmla="*/ 0 h 4377711"/>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889601 w 12205704"/>
              <a:gd name="connsiteY5" fmla="*/ 3231796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16387 w 12205704"/>
              <a:gd name="connsiteY4" fmla="*/ 3271305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287347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0449 h 4377712"/>
              <a:gd name="connsiteX5" fmla="*/ 7274611 w 12205704"/>
              <a:gd name="connsiteY5" fmla="*/ 3328048 h 4377712"/>
              <a:gd name="connsiteX6" fmla="*/ 0 w 12205704"/>
              <a:gd name="connsiteY6" fmla="*/ 0 h 43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5704" h="4377712">
                <a:moveTo>
                  <a:pt x="0" y="0"/>
                </a:moveTo>
                <a:lnTo>
                  <a:pt x="0" y="4377712"/>
                </a:lnTo>
                <a:lnTo>
                  <a:pt x="12205704" y="4377712"/>
                </a:lnTo>
                <a:lnTo>
                  <a:pt x="12205704" y="1687089"/>
                </a:lnTo>
                <a:lnTo>
                  <a:pt x="10380556" y="3330449"/>
                </a:lnTo>
                <a:lnTo>
                  <a:pt x="7274611" y="3328048"/>
                </a:lnTo>
                <a:lnTo>
                  <a:pt x="0" y="0"/>
                </a:lnTo>
                <a:close/>
              </a:path>
            </a:pathLst>
          </a:custGeom>
          <a:solidFill>
            <a:srgbClr val="36D6FF"/>
          </a:solidFill>
          <a:ln w="12710" cap="flat">
            <a:noFill/>
            <a:prstDash val="solid"/>
            <a:miter/>
          </a:ln>
        </p:spPr>
        <p:txBody>
          <a:bodyPr rtlCol="0" anchor="ctr"/>
          <a:lstStyle/>
          <a:p>
            <a:endParaRPr lang="LID4096" sz="1400" dirty="0"/>
          </a:p>
        </p:txBody>
      </p:sp>
      <p:pic>
        <p:nvPicPr>
          <p:cNvPr id="5" name="Marcador de posición de imagen 4">
            <a:extLst>
              <a:ext uri="{FF2B5EF4-FFF2-40B4-BE49-F238E27FC236}">
                <a16:creationId xmlns:a16="http://schemas.microsoft.com/office/drawing/2014/main" id="{566FD265-E994-4538-884F-7C24D7DEA0E0}"/>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251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AD8098B7-DDDF-498F-9D83-06EB43013F99}"/>
              </a:ext>
            </a:extLst>
          </p:cNvPr>
          <p:cNvSpPr/>
          <p:nvPr/>
        </p:nvSpPr>
        <p:spPr>
          <a:xfrm rot="10799991">
            <a:off x="8394018" y="4492694"/>
            <a:ext cx="249704" cy="777642"/>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3" name="Rectangle 9">
            <a:extLst>
              <a:ext uri="{FF2B5EF4-FFF2-40B4-BE49-F238E27FC236}">
                <a16:creationId xmlns:a16="http://schemas.microsoft.com/office/drawing/2014/main" id="{1F13050D-3A39-4035-9BC2-2EA79041B0D5}"/>
              </a:ext>
            </a:extLst>
          </p:cNvPr>
          <p:cNvSpPr/>
          <p:nvPr/>
        </p:nvSpPr>
        <p:spPr>
          <a:xfrm>
            <a:off x="9031684" y="4582469"/>
            <a:ext cx="599050" cy="59807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4" name="Freeform 18">
            <a:extLst>
              <a:ext uri="{FF2B5EF4-FFF2-40B4-BE49-F238E27FC236}">
                <a16:creationId xmlns:a16="http://schemas.microsoft.com/office/drawing/2014/main" id="{FD3B7C20-0BB5-4374-B646-51A3B7A574EC}"/>
              </a:ext>
            </a:extLst>
          </p:cNvPr>
          <p:cNvSpPr/>
          <p:nvPr/>
        </p:nvSpPr>
        <p:spPr>
          <a:xfrm>
            <a:off x="10920496" y="4648068"/>
            <a:ext cx="578522" cy="466920"/>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5" name="Rounded Rectangle 25">
            <a:extLst>
              <a:ext uri="{FF2B5EF4-FFF2-40B4-BE49-F238E27FC236}">
                <a16:creationId xmlns:a16="http://schemas.microsoft.com/office/drawing/2014/main" id="{6CACD4C9-63E3-4040-ACEE-D6AB8DA4B803}"/>
              </a:ext>
            </a:extLst>
          </p:cNvPr>
          <p:cNvSpPr/>
          <p:nvPr/>
        </p:nvSpPr>
        <p:spPr>
          <a:xfrm>
            <a:off x="10979054" y="5849480"/>
            <a:ext cx="664119" cy="486707"/>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6" name="Donut 39">
            <a:extLst>
              <a:ext uri="{FF2B5EF4-FFF2-40B4-BE49-F238E27FC236}">
                <a16:creationId xmlns:a16="http://schemas.microsoft.com/office/drawing/2014/main" id="{AFF5FB74-7B19-4028-A346-60B26651B7A8}"/>
              </a:ext>
            </a:extLst>
          </p:cNvPr>
          <p:cNvSpPr/>
          <p:nvPr/>
        </p:nvSpPr>
        <p:spPr>
          <a:xfrm>
            <a:off x="4185309" y="4555933"/>
            <a:ext cx="651171" cy="65117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7" name="Chord 38">
            <a:extLst>
              <a:ext uri="{FF2B5EF4-FFF2-40B4-BE49-F238E27FC236}">
                <a16:creationId xmlns:a16="http://schemas.microsoft.com/office/drawing/2014/main" id="{FAEEEBED-D048-41FA-956A-A9A51144F1AF}"/>
              </a:ext>
            </a:extLst>
          </p:cNvPr>
          <p:cNvSpPr/>
          <p:nvPr/>
        </p:nvSpPr>
        <p:spPr>
          <a:xfrm>
            <a:off x="6671206" y="5636471"/>
            <a:ext cx="548667" cy="705541"/>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8" name="Oval 6">
            <a:extLst>
              <a:ext uri="{FF2B5EF4-FFF2-40B4-BE49-F238E27FC236}">
                <a16:creationId xmlns:a16="http://schemas.microsoft.com/office/drawing/2014/main" id="{79743D1E-38EB-4CD5-B324-715ECFB25A6E}"/>
              </a:ext>
            </a:extLst>
          </p:cNvPr>
          <p:cNvSpPr/>
          <p:nvPr/>
        </p:nvSpPr>
        <p:spPr>
          <a:xfrm>
            <a:off x="7508650" y="5806842"/>
            <a:ext cx="574718" cy="56869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9" name="Block Arc 25">
            <a:extLst>
              <a:ext uri="{FF2B5EF4-FFF2-40B4-BE49-F238E27FC236}">
                <a16:creationId xmlns:a16="http://schemas.microsoft.com/office/drawing/2014/main" id="{51D70C06-A3E5-4D85-8E46-82D09786CB6C}"/>
              </a:ext>
            </a:extLst>
          </p:cNvPr>
          <p:cNvSpPr/>
          <p:nvPr/>
        </p:nvSpPr>
        <p:spPr>
          <a:xfrm>
            <a:off x="5130213" y="5700918"/>
            <a:ext cx="395395"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0" name="Block Arc 31">
            <a:extLst>
              <a:ext uri="{FF2B5EF4-FFF2-40B4-BE49-F238E27FC236}">
                <a16:creationId xmlns:a16="http://schemas.microsoft.com/office/drawing/2014/main" id="{70D5E96C-9CFB-4299-B1C2-F3303153903B}"/>
              </a:ext>
            </a:extLst>
          </p:cNvPr>
          <p:cNvSpPr/>
          <p:nvPr/>
        </p:nvSpPr>
        <p:spPr>
          <a:xfrm>
            <a:off x="8354662" y="5743190"/>
            <a:ext cx="515877"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1" name="Freeform 53">
            <a:extLst>
              <a:ext uri="{FF2B5EF4-FFF2-40B4-BE49-F238E27FC236}">
                <a16:creationId xmlns:a16="http://schemas.microsoft.com/office/drawing/2014/main" id="{5010BCF1-29FC-4530-BB68-5F0D2286E491}"/>
              </a:ext>
            </a:extLst>
          </p:cNvPr>
          <p:cNvSpPr/>
          <p:nvPr/>
        </p:nvSpPr>
        <p:spPr>
          <a:xfrm>
            <a:off x="10081525" y="5778285"/>
            <a:ext cx="565327" cy="579647"/>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12" name="Block Arc 10">
            <a:extLst>
              <a:ext uri="{FF2B5EF4-FFF2-40B4-BE49-F238E27FC236}">
                <a16:creationId xmlns:a16="http://schemas.microsoft.com/office/drawing/2014/main" id="{05C7D588-D951-4D52-A09E-65A7C0E7CF8E}"/>
              </a:ext>
            </a:extLst>
          </p:cNvPr>
          <p:cNvSpPr/>
          <p:nvPr/>
        </p:nvSpPr>
        <p:spPr>
          <a:xfrm>
            <a:off x="4995577" y="4686446"/>
            <a:ext cx="695282"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FFFFFF"/>
              </a:solidFill>
              <a:uFillTx/>
              <a:latin typeface="Arial"/>
              <a:ea typeface="맑은 고딕" pitchFamily="34"/>
            </a:endParaRPr>
          </a:p>
        </p:txBody>
      </p:sp>
      <p:sp>
        <p:nvSpPr>
          <p:cNvPr id="13" name="Freeform 55">
            <a:extLst>
              <a:ext uri="{FF2B5EF4-FFF2-40B4-BE49-F238E27FC236}">
                <a16:creationId xmlns:a16="http://schemas.microsoft.com/office/drawing/2014/main" id="{7205374E-04D0-4F6D-A760-797F12EDFC0F}"/>
              </a:ext>
            </a:extLst>
          </p:cNvPr>
          <p:cNvSpPr/>
          <p:nvPr/>
        </p:nvSpPr>
        <p:spPr>
          <a:xfrm>
            <a:off x="4385169" y="5548277"/>
            <a:ext cx="357713" cy="876516"/>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14" name="Round Same Side Corner Rectangle 36">
            <a:extLst>
              <a:ext uri="{FF2B5EF4-FFF2-40B4-BE49-F238E27FC236}">
                <a16:creationId xmlns:a16="http://schemas.microsoft.com/office/drawing/2014/main" id="{0D3716D9-B4FD-40AF-A829-A2C45C41F694}"/>
              </a:ext>
            </a:extLst>
          </p:cNvPr>
          <p:cNvSpPr/>
          <p:nvPr/>
        </p:nvSpPr>
        <p:spPr>
          <a:xfrm>
            <a:off x="9093900" y="5778276"/>
            <a:ext cx="655441" cy="518199"/>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15" name="Oval 21">
            <a:extLst>
              <a:ext uri="{FF2B5EF4-FFF2-40B4-BE49-F238E27FC236}">
                <a16:creationId xmlns:a16="http://schemas.microsoft.com/office/drawing/2014/main" id="{610DBC90-ED6D-494E-AC8B-8CF4F3211231}"/>
              </a:ext>
            </a:extLst>
          </p:cNvPr>
          <p:cNvSpPr/>
          <p:nvPr/>
        </p:nvSpPr>
        <p:spPr>
          <a:xfrm>
            <a:off x="5899114" y="5752371"/>
            <a:ext cx="539605" cy="544113"/>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sp>
        <p:nvSpPr>
          <p:cNvPr id="16" name="Oval 32">
            <a:extLst>
              <a:ext uri="{FF2B5EF4-FFF2-40B4-BE49-F238E27FC236}">
                <a16:creationId xmlns:a16="http://schemas.microsoft.com/office/drawing/2014/main" id="{FCBCA05C-E9E1-4A72-AE51-C369DB4AB70D}"/>
              </a:ext>
            </a:extLst>
          </p:cNvPr>
          <p:cNvSpPr/>
          <p:nvPr/>
        </p:nvSpPr>
        <p:spPr>
          <a:xfrm>
            <a:off x="10018715" y="4572448"/>
            <a:ext cx="513810" cy="61812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맑은 고딕" pitchFamily="34"/>
            </a:endParaRPr>
          </a:p>
        </p:txBody>
      </p:sp>
      <p:grpSp>
        <p:nvGrpSpPr>
          <p:cNvPr id="17" name="Google Shape;6783;p88">
            <a:extLst>
              <a:ext uri="{FF2B5EF4-FFF2-40B4-BE49-F238E27FC236}">
                <a16:creationId xmlns:a16="http://schemas.microsoft.com/office/drawing/2014/main" id="{DA49C833-2BFA-4499-8443-3022A7D838CF}"/>
              </a:ext>
            </a:extLst>
          </p:cNvPr>
          <p:cNvGrpSpPr/>
          <p:nvPr/>
        </p:nvGrpSpPr>
        <p:grpSpPr>
          <a:xfrm>
            <a:off x="10948074" y="1235317"/>
            <a:ext cx="566845" cy="566462"/>
            <a:chOff x="10948074" y="1235317"/>
            <a:chExt cx="566845" cy="566462"/>
          </a:xfrm>
          <a:solidFill>
            <a:srgbClr val="FFC000"/>
          </a:solidFill>
        </p:grpSpPr>
        <p:sp>
          <p:nvSpPr>
            <p:cNvPr id="18" name="Google Shape;6784;p88">
              <a:extLst>
                <a:ext uri="{FF2B5EF4-FFF2-40B4-BE49-F238E27FC236}">
                  <a16:creationId xmlns:a16="http://schemas.microsoft.com/office/drawing/2014/main" id="{A3A81BBF-CB54-43DD-AE3B-645F1390E38B}"/>
                </a:ext>
              </a:extLst>
            </p:cNvPr>
            <p:cNvSpPr/>
            <p:nvPr/>
          </p:nvSpPr>
          <p:spPr>
            <a:xfrm>
              <a:off x="11282635" y="1235317"/>
              <a:ext cx="200189" cy="29911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9" name="Google Shape;6785;p88">
              <a:extLst>
                <a:ext uri="{FF2B5EF4-FFF2-40B4-BE49-F238E27FC236}">
                  <a16:creationId xmlns:a16="http://schemas.microsoft.com/office/drawing/2014/main" id="{1BA4FB95-AC16-4F06-A9B0-BE15CF3BB5E2}"/>
                </a:ext>
              </a:extLst>
            </p:cNvPr>
            <p:cNvSpPr/>
            <p:nvPr/>
          </p:nvSpPr>
          <p:spPr>
            <a:xfrm>
              <a:off x="10948074" y="1438113"/>
              <a:ext cx="301011" cy="363666"/>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0" name="Google Shape;6786;p88">
              <a:extLst>
                <a:ext uri="{FF2B5EF4-FFF2-40B4-BE49-F238E27FC236}">
                  <a16:creationId xmlns:a16="http://schemas.microsoft.com/office/drawing/2014/main" id="{D5F3EE53-0E55-4318-B01F-A61BACE87A0A}"/>
                </a:ext>
              </a:extLst>
            </p:cNvPr>
            <p:cNvSpPr/>
            <p:nvPr/>
          </p:nvSpPr>
          <p:spPr>
            <a:xfrm>
              <a:off x="11080991" y="1303641"/>
              <a:ext cx="99312" cy="99367"/>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1" name="Google Shape;6787;p88">
              <a:extLst>
                <a:ext uri="{FF2B5EF4-FFF2-40B4-BE49-F238E27FC236}">
                  <a16:creationId xmlns:a16="http://schemas.microsoft.com/office/drawing/2014/main" id="{9B5DA3CF-4DBB-4DEF-99BE-7E026AE40E67}"/>
                </a:ext>
              </a:extLst>
            </p:cNvPr>
            <p:cNvSpPr/>
            <p:nvPr/>
          </p:nvSpPr>
          <p:spPr>
            <a:xfrm>
              <a:off x="11048887" y="1437583"/>
              <a:ext cx="302556" cy="362641"/>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2" name="Google Shape;6788;p88">
              <a:extLst>
                <a:ext uri="{FF2B5EF4-FFF2-40B4-BE49-F238E27FC236}">
                  <a16:creationId xmlns:a16="http://schemas.microsoft.com/office/drawing/2014/main" id="{B99C4DE5-E80E-431A-BACB-4ECC47058ED5}"/>
                </a:ext>
              </a:extLst>
            </p:cNvPr>
            <p:cNvSpPr/>
            <p:nvPr/>
          </p:nvSpPr>
          <p:spPr>
            <a:xfrm>
              <a:off x="11249021" y="1569485"/>
              <a:ext cx="265898" cy="64200"/>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3" name="Google Shape;6800;p88">
            <a:extLst>
              <a:ext uri="{FF2B5EF4-FFF2-40B4-BE49-F238E27FC236}">
                <a16:creationId xmlns:a16="http://schemas.microsoft.com/office/drawing/2014/main" id="{A5623F3F-27BA-438A-889B-92FE0CE273C9}"/>
              </a:ext>
            </a:extLst>
          </p:cNvPr>
          <p:cNvGrpSpPr/>
          <p:nvPr/>
        </p:nvGrpSpPr>
        <p:grpSpPr>
          <a:xfrm>
            <a:off x="9993550" y="2304726"/>
            <a:ext cx="552087" cy="550615"/>
            <a:chOff x="9993550" y="2304726"/>
            <a:chExt cx="552087" cy="550615"/>
          </a:xfrm>
          <a:solidFill>
            <a:srgbClr val="FFC000"/>
          </a:solidFill>
        </p:grpSpPr>
        <p:sp>
          <p:nvSpPr>
            <p:cNvPr id="24" name="Google Shape;6801;p88">
              <a:extLst>
                <a:ext uri="{FF2B5EF4-FFF2-40B4-BE49-F238E27FC236}">
                  <a16:creationId xmlns:a16="http://schemas.microsoft.com/office/drawing/2014/main" id="{5035D03B-79A2-4287-A621-D1334B8D8EDA}"/>
                </a:ext>
              </a:extLst>
            </p:cNvPr>
            <p:cNvSpPr/>
            <p:nvPr/>
          </p:nvSpPr>
          <p:spPr>
            <a:xfrm>
              <a:off x="10026286" y="2304726"/>
              <a:ext cx="488134" cy="228499"/>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5" name="Google Shape;6802;p88">
              <a:extLst>
                <a:ext uri="{FF2B5EF4-FFF2-40B4-BE49-F238E27FC236}">
                  <a16:creationId xmlns:a16="http://schemas.microsoft.com/office/drawing/2014/main" id="{24E884FE-4F4D-45F9-8787-0AF0B8775D22}"/>
                </a:ext>
              </a:extLst>
            </p:cNvPr>
            <p:cNvSpPr/>
            <p:nvPr/>
          </p:nvSpPr>
          <p:spPr>
            <a:xfrm>
              <a:off x="10059021" y="2565111"/>
              <a:ext cx="129506" cy="131015"/>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6" name="Google Shape;6803;p88">
              <a:extLst>
                <a:ext uri="{FF2B5EF4-FFF2-40B4-BE49-F238E27FC236}">
                  <a16:creationId xmlns:a16="http://schemas.microsoft.com/office/drawing/2014/main" id="{20FC2F77-C343-43CE-9160-C1CD8E4D1653}"/>
                </a:ext>
              </a:extLst>
            </p:cNvPr>
            <p:cNvSpPr/>
            <p:nvPr/>
          </p:nvSpPr>
          <p:spPr>
            <a:xfrm>
              <a:off x="9993550" y="2727298"/>
              <a:ext cx="258967" cy="128043"/>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7" name="Google Shape;6804;p88">
              <a:extLst>
                <a:ext uri="{FF2B5EF4-FFF2-40B4-BE49-F238E27FC236}">
                  <a16:creationId xmlns:a16="http://schemas.microsoft.com/office/drawing/2014/main" id="{1C83CFF4-A182-4302-876B-4F91BD9B78A6}"/>
                </a:ext>
              </a:extLst>
            </p:cNvPr>
            <p:cNvSpPr/>
            <p:nvPr/>
          </p:nvSpPr>
          <p:spPr>
            <a:xfrm>
              <a:off x="10350669" y="2565111"/>
              <a:ext cx="129506" cy="131015"/>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8" name="Google Shape;6805;p88">
              <a:extLst>
                <a:ext uri="{FF2B5EF4-FFF2-40B4-BE49-F238E27FC236}">
                  <a16:creationId xmlns:a16="http://schemas.microsoft.com/office/drawing/2014/main" id="{8FCC2369-8A44-4238-A222-97149CEB3102}"/>
                </a:ext>
              </a:extLst>
            </p:cNvPr>
            <p:cNvSpPr/>
            <p:nvPr/>
          </p:nvSpPr>
          <p:spPr>
            <a:xfrm>
              <a:off x="10285207" y="2727298"/>
              <a:ext cx="260430" cy="128043"/>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29" name="Google Shape;6866;p88">
            <a:extLst>
              <a:ext uri="{FF2B5EF4-FFF2-40B4-BE49-F238E27FC236}">
                <a16:creationId xmlns:a16="http://schemas.microsoft.com/office/drawing/2014/main" id="{1762E9DB-FBC9-4F16-B2CB-0575CF3BD23A}"/>
              </a:ext>
            </a:extLst>
          </p:cNvPr>
          <p:cNvGrpSpPr/>
          <p:nvPr/>
        </p:nvGrpSpPr>
        <p:grpSpPr>
          <a:xfrm>
            <a:off x="5913580" y="4644027"/>
            <a:ext cx="508854" cy="563078"/>
            <a:chOff x="5913580" y="4644027"/>
            <a:chExt cx="508854" cy="563078"/>
          </a:xfrm>
          <a:solidFill>
            <a:srgbClr val="FFC000"/>
          </a:solidFill>
        </p:grpSpPr>
        <p:sp>
          <p:nvSpPr>
            <p:cNvPr id="30" name="Google Shape;6867;p88">
              <a:extLst>
                <a:ext uri="{FF2B5EF4-FFF2-40B4-BE49-F238E27FC236}">
                  <a16:creationId xmlns:a16="http://schemas.microsoft.com/office/drawing/2014/main" id="{E76227AE-4483-4B59-AB48-3A592C746680}"/>
                </a:ext>
              </a:extLst>
            </p:cNvPr>
            <p:cNvSpPr/>
            <p:nvPr/>
          </p:nvSpPr>
          <p:spPr>
            <a:xfrm>
              <a:off x="5913580" y="4712342"/>
              <a:ext cx="240057" cy="493263"/>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1" name="Google Shape;6868;p88">
              <a:extLst>
                <a:ext uri="{FF2B5EF4-FFF2-40B4-BE49-F238E27FC236}">
                  <a16:creationId xmlns:a16="http://schemas.microsoft.com/office/drawing/2014/main" id="{BF8D8A4C-48A5-4FE5-859A-235F1BF6951A}"/>
                </a:ext>
              </a:extLst>
            </p:cNvPr>
            <p:cNvSpPr/>
            <p:nvPr/>
          </p:nvSpPr>
          <p:spPr>
            <a:xfrm>
              <a:off x="6183767" y="4712342"/>
              <a:ext cx="238667" cy="494763"/>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2" name="Google Shape;6869;p88">
              <a:extLst>
                <a:ext uri="{FF2B5EF4-FFF2-40B4-BE49-F238E27FC236}">
                  <a16:creationId xmlns:a16="http://schemas.microsoft.com/office/drawing/2014/main" id="{DAE8A0F8-6F50-4ABE-952D-15D6C2898C04}"/>
                </a:ext>
              </a:extLst>
            </p:cNvPr>
            <p:cNvSpPr/>
            <p:nvPr/>
          </p:nvSpPr>
          <p:spPr>
            <a:xfrm>
              <a:off x="6286618" y="4774567"/>
              <a:ext cx="45271" cy="72886"/>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3" name="Google Shape;6870;p88">
              <a:extLst>
                <a:ext uri="{FF2B5EF4-FFF2-40B4-BE49-F238E27FC236}">
                  <a16:creationId xmlns:a16="http://schemas.microsoft.com/office/drawing/2014/main" id="{CDBC57F2-AF12-42B7-B51D-B286F87435CD}"/>
                </a:ext>
              </a:extLst>
            </p:cNvPr>
            <p:cNvSpPr/>
            <p:nvPr/>
          </p:nvSpPr>
          <p:spPr>
            <a:xfrm>
              <a:off x="6002734" y="4778617"/>
              <a:ext cx="43918" cy="70326"/>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4" name="Google Shape;6871;p88">
              <a:extLst>
                <a:ext uri="{FF2B5EF4-FFF2-40B4-BE49-F238E27FC236}">
                  <a16:creationId xmlns:a16="http://schemas.microsoft.com/office/drawing/2014/main" id="{6808E4BF-D025-427A-9574-8C54299879B1}"/>
                </a:ext>
              </a:extLst>
            </p:cNvPr>
            <p:cNvSpPr/>
            <p:nvPr/>
          </p:nvSpPr>
          <p:spPr>
            <a:xfrm>
              <a:off x="6106984" y="4644027"/>
              <a:ext cx="119310" cy="132085"/>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5" name="Google Shape;6872;p88">
              <a:extLst>
                <a:ext uri="{FF2B5EF4-FFF2-40B4-BE49-F238E27FC236}">
                  <a16:creationId xmlns:a16="http://schemas.microsoft.com/office/drawing/2014/main" id="{87673DE7-D97A-4A38-95C9-96C374BC2540}"/>
                </a:ext>
              </a:extLst>
            </p:cNvPr>
            <p:cNvSpPr/>
            <p:nvPr/>
          </p:nvSpPr>
          <p:spPr>
            <a:xfrm>
              <a:off x="6072676" y="4809451"/>
              <a:ext cx="187918" cy="132085"/>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36" name="Google Shape;6957;p88">
            <a:extLst>
              <a:ext uri="{FF2B5EF4-FFF2-40B4-BE49-F238E27FC236}">
                <a16:creationId xmlns:a16="http://schemas.microsoft.com/office/drawing/2014/main" id="{22EE3A42-6EA7-4F9E-A978-B5A32FF33EC0}"/>
              </a:ext>
            </a:extLst>
          </p:cNvPr>
          <p:cNvGrpSpPr/>
          <p:nvPr/>
        </p:nvGrpSpPr>
        <p:grpSpPr>
          <a:xfrm>
            <a:off x="4974592" y="1314733"/>
            <a:ext cx="498081" cy="497122"/>
            <a:chOff x="4974592" y="1314733"/>
            <a:chExt cx="498081" cy="497122"/>
          </a:xfrm>
          <a:solidFill>
            <a:srgbClr val="FFC000"/>
          </a:solidFill>
        </p:grpSpPr>
        <p:sp>
          <p:nvSpPr>
            <p:cNvPr id="37" name="Google Shape;6958;p88">
              <a:extLst>
                <a:ext uri="{FF2B5EF4-FFF2-40B4-BE49-F238E27FC236}">
                  <a16:creationId xmlns:a16="http://schemas.microsoft.com/office/drawing/2014/main" id="{4C6BA17B-6262-4D91-9F7B-B028AE33BD76}"/>
                </a:ext>
              </a:extLst>
            </p:cNvPr>
            <p:cNvSpPr/>
            <p:nvPr/>
          </p:nvSpPr>
          <p:spPr>
            <a:xfrm>
              <a:off x="5077964" y="1314733"/>
              <a:ext cx="175903" cy="5811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8" name="Google Shape;6959;p88">
              <a:extLst>
                <a:ext uri="{FF2B5EF4-FFF2-40B4-BE49-F238E27FC236}">
                  <a16:creationId xmlns:a16="http://schemas.microsoft.com/office/drawing/2014/main" id="{B8C7E973-4FEF-4A14-8C87-E80182B0E81E}"/>
                </a:ext>
              </a:extLst>
            </p:cNvPr>
            <p:cNvSpPr/>
            <p:nvPr/>
          </p:nvSpPr>
          <p:spPr>
            <a:xfrm>
              <a:off x="5063179" y="1574157"/>
              <a:ext cx="28209" cy="30934"/>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39" name="Google Shape;6960;p88">
              <a:extLst>
                <a:ext uri="{FF2B5EF4-FFF2-40B4-BE49-F238E27FC236}">
                  <a16:creationId xmlns:a16="http://schemas.microsoft.com/office/drawing/2014/main" id="{E971F486-9C03-45DF-9739-03CD63F8893A}"/>
                </a:ext>
              </a:extLst>
            </p:cNvPr>
            <p:cNvSpPr/>
            <p:nvPr/>
          </p:nvSpPr>
          <p:spPr>
            <a:xfrm>
              <a:off x="5063179" y="1458724"/>
              <a:ext cx="28209" cy="2820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0" name="Google Shape;6961;p88">
              <a:extLst>
                <a:ext uri="{FF2B5EF4-FFF2-40B4-BE49-F238E27FC236}">
                  <a16:creationId xmlns:a16="http://schemas.microsoft.com/office/drawing/2014/main" id="{099A671A-C24C-467E-BB62-C260F9A05012}"/>
                </a:ext>
              </a:extLst>
            </p:cNvPr>
            <p:cNvSpPr/>
            <p:nvPr/>
          </p:nvSpPr>
          <p:spPr>
            <a:xfrm>
              <a:off x="5063179" y="1693642"/>
              <a:ext cx="28209" cy="28245"/>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1" name="Google Shape;6962;p88">
              <a:extLst>
                <a:ext uri="{FF2B5EF4-FFF2-40B4-BE49-F238E27FC236}">
                  <a16:creationId xmlns:a16="http://schemas.microsoft.com/office/drawing/2014/main" id="{DFD5FBB2-D5E0-4EA9-A21D-B115846F6D0E}"/>
                </a:ext>
              </a:extLst>
            </p:cNvPr>
            <p:cNvSpPr/>
            <p:nvPr/>
          </p:nvSpPr>
          <p:spPr>
            <a:xfrm>
              <a:off x="4974592" y="1343253"/>
              <a:ext cx="379924" cy="468602"/>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2" name="Google Shape;6963;p88">
              <a:extLst>
                <a:ext uri="{FF2B5EF4-FFF2-40B4-BE49-F238E27FC236}">
                  <a16:creationId xmlns:a16="http://schemas.microsoft.com/office/drawing/2014/main" id="{B3106924-2FEC-4077-A452-13B53F78A747}"/>
                </a:ext>
              </a:extLst>
            </p:cNvPr>
            <p:cNvSpPr/>
            <p:nvPr/>
          </p:nvSpPr>
          <p:spPr>
            <a:xfrm>
              <a:off x="5385367" y="1486887"/>
              <a:ext cx="87306" cy="177256"/>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3" name="Google Shape;6964;p88">
              <a:extLst>
                <a:ext uri="{FF2B5EF4-FFF2-40B4-BE49-F238E27FC236}">
                  <a16:creationId xmlns:a16="http://schemas.microsoft.com/office/drawing/2014/main" id="{3D90ADAF-2921-41BB-8C48-A8E5A455C785}"/>
                </a:ext>
              </a:extLst>
            </p:cNvPr>
            <p:cNvSpPr/>
            <p:nvPr/>
          </p:nvSpPr>
          <p:spPr>
            <a:xfrm>
              <a:off x="5385367" y="1371453"/>
              <a:ext cx="87306" cy="87306"/>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4" name="Google Shape;6965;p88">
              <a:extLst>
                <a:ext uri="{FF2B5EF4-FFF2-40B4-BE49-F238E27FC236}">
                  <a16:creationId xmlns:a16="http://schemas.microsoft.com/office/drawing/2014/main" id="{0A38D7DB-0942-4B2B-AB82-C099BB87E539}"/>
                </a:ext>
              </a:extLst>
            </p:cNvPr>
            <p:cNvSpPr/>
            <p:nvPr/>
          </p:nvSpPr>
          <p:spPr>
            <a:xfrm>
              <a:off x="5388056" y="1693642"/>
              <a:ext cx="79260" cy="87306"/>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45" name="Google Shape;6966;p88">
            <a:extLst>
              <a:ext uri="{FF2B5EF4-FFF2-40B4-BE49-F238E27FC236}">
                <a16:creationId xmlns:a16="http://schemas.microsoft.com/office/drawing/2014/main" id="{E5D7B4BC-FA58-457D-B64F-52984E74CF09}"/>
              </a:ext>
            </a:extLst>
          </p:cNvPr>
          <p:cNvGrpSpPr/>
          <p:nvPr/>
        </p:nvGrpSpPr>
        <p:grpSpPr>
          <a:xfrm>
            <a:off x="10919517" y="3411178"/>
            <a:ext cx="604884" cy="605817"/>
            <a:chOff x="10919517" y="3411178"/>
            <a:chExt cx="604884" cy="605817"/>
          </a:xfrm>
          <a:solidFill>
            <a:srgbClr val="FFC000"/>
          </a:solidFill>
        </p:grpSpPr>
        <p:sp>
          <p:nvSpPr>
            <p:cNvPr id="46" name="Google Shape;6967;p88">
              <a:extLst>
                <a:ext uri="{FF2B5EF4-FFF2-40B4-BE49-F238E27FC236}">
                  <a16:creationId xmlns:a16="http://schemas.microsoft.com/office/drawing/2014/main" id="{61A2B1E2-ACB1-4335-83E1-E947321368D9}"/>
                </a:ext>
              </a:extLst>
            </p:cNvPr>
            <p:cNvSpPr/>
            <p:nvPr/>
          </p:nvSpPr>
          <p:spPr>
            <a:xfrm>
              <a:off x="11089550" y="3811685"/>
              <a:ext cx="16395" cy="26197"/>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7" name="Google Shape;6968;p88">
              <a:extLst>
                <a:ext uri="{FF2B5EF4-FFF2-40B4-BE49-F238E27FC236}">
                  <a16:creationId xmlns:a16="http://schemas.microsoft.com/office/drawing/2014/main" id="{5E211810-C0A3-48F3-B941-C0F4D6C66A5C}"/>
                </a:ext>
              </a:extLst>
            </p:cNvPr>
            <p:cNvSpPr/>
            <p:nvPr/>
          </p:nvSpPr>
          <p:spPr>
            <a:xfrm>
              <a:off x="10919517" y="3658048"/>
              <a:ext cx="356396" cy="358947"/>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ahLst/>
              <a:cxnLst>
                <a:cxn ang="3cd4">
                  <a:pos x="hc" y="t"/>
                </a:cxn>
                <a:cxn ang="0">
                  <a:pos x="r" y="vc"/>
                </a:cxn>
                <a:cxn ang="cd4">
                  <a:pos x="hc" y="b"/>
                </a:cxn>
                <a:cxn ang="cd2">
                  <a:pos x="l" y="vc"/>
                </a:cxn>
              </a:cxnLst>
              <a:rect l="f126" t="f129" r="f127" b="f128"/>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8" name="Google Shape;6969;p88">
              <a:extLst>
                <a:ext uri="{FF2B5EF4-FFF2-40B4-BE49-F238E27FC236}">
                  <a16:creationId xmlns:a16="http://schemas.microsoft.com/office/drawing/2014/main" id="{2A112935-4729-4887-8D45-B5746130C9CC}"/>
                </a:ext>
              </a:extLst>
            </p:cNvPr>
            <p:cNvSpPr/>
            <p:nvPr/>
          </p:nvSpPr>
          <p:spPr>
            <a:xfrm>
              <a:off x="11329827" y="3553394"/>
              <a:ext cx="32735" cy="54004"/>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49" name="Google Shape;6970;p88">
              <a:extLst>
                <a:ext uri="{FF2B5EF4-FFF2-40B4-BE49-F238E27FC236}">
                  <a16:creationId xmlns:a16="http://schemas.microsoft.com/office/drawing/2014/main" id="{9D69F3FB-DAD6-4739-831D-7BA668E8CF85}"/>
                </a:ext>
              </a:extLst>
            </p:cNvPr>
            <p:cNvSpPr/>
            <p:nvPr/>
          </p:nvSpPr>
          <p:spPr>
            <a:xfrm>
              <a:off x="11166332" y="3411178"/>
              <a:ext cx="358069" cy="357795"/>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50" name="Google Shape;6760;p88">
            <a:extLst>
              <a:ext uri="{FF2B5EF4-FFF2-40B4-BE49-F238E27FC236}">
                <a16:creationId xmlns:a16="http://schemas.microsoft.com/office/drawing/2014/main" id="{79ADC35F-7E05-48B3-B59D-04F060C6DBF1}"/>
              </a:ext>
            </a:extLst>
          </p:cNvPr>
          <p:cNvGrpSpPr/>
          <p:nvPr/>
        </p:nvGrpSpPr>
        <p:grpSpPr>
          <a:xfrm>
            <a:off x="4202884" y="1247013"/>
            <a:ext cx="499957" cy="600568"/>
            <a:chOff x="4202884" y="1247013"/>
            <a:chExt cx="499957" cy="600568"/>
          </a:xfrm>
          <a:solidFill>
            <a:srgbClr val="FFC000"/>
          </a:solidFill>
        </p:grpSpPr>
        <p:sp>
          <p:nvSpPr>
            <p:cNvPr id="51" name="Google Shape;6761;p88">
              <a:extLst>
                <a:ext uri="{FF2B5EF4-FFF2-40B4-BE49-F238E27FC236}">
                  <a16:creationId xmlns:a16="http://schemas.microsoft.com/office/drawing/2014/main" id="{CB840585-C1F2-406A-91B5-06AF73D42B5C}"/>
                </a:ext>
              </a:extLst>
            </p:cNvPr>
            <p:cNvSpPr/>
            <p:nvPr/>
          </p:nvSpPr>
          <p:spPr>
            <a:xfrm>
              <a:off x="4202884" y="1247013"/>
              <a:ext cx="105558" cy="417176"/>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2" name="Google Shape;6762;p88">
              <a:extLst>
                <a:ext uri="{FF2B5EF4-FFF2-40B4-BE49-F238E27FC236}">
                  <a16:creationId xmlns:a16="http://schemas.microsoft.com/office/drawing/2014/main" id="{E181934E-7521-459C-942E-BC5266CCBCE1}"/>
                </a:ext>
              </a:extLst>
            </p:cNvPr>
            <p:cNvSpPr/>
            <p:nvPr/>
          </p:nvSpPr>
          <p:spPr>
            <a:xfrm>
              <a:off x="4202884" y="1670617"/>
              <a:ext cx="499957" cy="141256"/>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3" name="Google Shape;6763;p88">
              <a:extLst>
                <a:ext uri="{FF2B5EF4-FFF2-40B4-BE49-F238E27FC236}">
                  <a16:creationId xmlns:a16="http://schemas.microsoft.com/office/drawing/2014/main" id="{8CD6B417-BB38-4A8B-9646-09897C7FBE91}"/>
                </a:ext>
              </a:extLst>
            </p:cNvPr>
            <p:cNvSpPr/>
            <p:nvPr/>
          </p:nvSpPr>
          <p:spPr>
            <a:xfrm>
              <a:off x="4589190" y="1759845"/>
              <a:ext cx="113641" cy="52038"/>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4" name="Google Shape;6764;p88">
              <a:extLst>
                <a:ext uri="{FF2B5EF4-FFF2-40B4-BE49-F238E27FC236}">
                  <a16:creationId xmlns:a16="http://schemas.microsoft.com/office/drawing/2014/main" id="{07AE7B82-A77D-430F-8990-F759CA34139F}"/>
                </a:ext>
              </a:extLst>
            </p:cNvPr>
            <p:cNvSpPr/>
            <p:nvPr/>
          </p:nvSpPr>
          <p:spPr>
            <a:xfrm>
              <a:off x="4431767" y="1459611"/>
              <a:ext cx="173708" cy="71460"/>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5" name="Google Shape;6765;p88">
              <a:extLst>
                <a:ext uri="{FF2B5EF4-FFF2-40B4-BE49-F238E27FC236}">
                  <a16:creationId xmlns:a16="http://schemas.microsoft.com/office/drawing/2014/main" id="{1CEE965F-7FBF-4824-AE3D-154C40D8DE2A}"/>
                </a:ext>
              </a:extLst>
            </p:cNvPr>
            <p:cNvSpPr/>
            <p:nvPr/>
          </p:nvSpPr>
          <p:spPr>
            <a:xfrm>
              <a:off x="4485287" y="1354107"/>
              <a:ext cx="68205" cy="68205"/>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6" name="Google Shape;6766;p88">
              <a:extLst>
                <a:ext uri="{FF2B5EF4-FFF2-40B4-BE49-F238E27FC236}">
                  <a16:creationId xmlns:a16="http://schemas.microsoft.com/office/drawing/2014/main" id="{6C6C99A9-F50F-4616-9F4C-B7D814055E7D}"/>
                </a:ext>
              </a:extLst>
            </p:cNvPr>
            <p:cNvSpPr/>
            <p:nvPr/>
          </p:nvSpPr>
          <p:spPr>
            <a:xfrm>
              <a:off x="4342485" y="1247013"/>
              <a:ext cx="353863" cy="389561"/>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57" name="Google Shape;6767;p88">
              <a:extLst>
                <a:ext uri="{FF2B5EF4-FFF2-40B4-BE49-F238E27FC236}">
                  <a16:creationId xmlns:a16="http://schemas.microsoft.com/office/drawing/2014/main" id="{8C12B9BA-7FF4-47AA-9C8B-1443C68B71A3}"/>
                </a:ext>
              </a:extLst>
            </p:cNvPr>
            <p:cNvSpPr/>
            <p:nvPr/>
          </p:nvSpPr>
          <p:spPr>
            <a:xfrm>
              <a:off x="4485287" y="1759845"/>
              <a:ext cx="71460" cy="87736"/>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58" name="Google Shape;6777;p88">
            <a:extLst>
              <a:ext uri="{FF2B5EF4-FFF2-40B4-BE49-F238E27FC236}">
                <a16:creationId xmlns:a16="http://schemas.microsoft.com/office/drawing/2014/main" id="{432E26F5-38B8-4A0F-BF1F-BFC766212FA7}"/>
              </a:ext>
            </a:extLst>
          </p:cNvPr>
          <p:cNvGrpSpPr/>
          <p:nvPr/>
        </p:nvGrpSpPr>
        <p:grpSpPr>
          <a:xfrm>
            <a:off x="8170301" y="1211287"/>
            <a:ext cx="600559" cy="600568"/>
            <a:chOff x="8170301" y="1211287"/>
            <a:chExt cx="600559" cy="600568"/>
          </a:xfrm>
          <a:solidFill>
            <a:srgbClr val="FFC000"/>
          </a:solidFill>
        </p:grpSpPr>
        <p:sp>
          <p:nvSpPr>
            <p:cNvPr id="59" name="Google Shape;6778;p88">
              <a:extLst>
                <a:ext uri="{FF2B5EF4-FFF2-40B4-BE49-F238E27FC236}">
                  <a16:creationId xmlns:a16="http://schemas.microsoft.com/office/drawing/2014/main" id="{4055ED71-F75F-4B9F-AFE9-B24B4B6953F0}"/>
                </a:ext>
              </a:extLst>
            </p:cNvPr>
            <p:cNvSpPr/>
            <p:nvPr/>
          </p:nvSpPr>
          <p:spPr>
            <a:xfrm>
              <a:off x="8481910" y="1389842"/>
              <a:ext cx="264627" cy="102257"/>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0" name="Google Shape;6779;p88">
              <a:extLst>
                <a:ext uri="{FF2B5EF4-FFF2-40B4-BE49-F238E27FC236}">
                  <a16:creationId xmlns:a16="http://schemas.microsoft.com/office/drawing/2014/main" id="{04489688-E347-4D18-A671-A6E85F7B8C90}"/>
                </a:ext>
              </a:extLst>
            </p:cNvPr>
            <p:cNvSpPr/>
            <p:nvPr/>
          </p:nvSpPr>
          <p:spPr>
            <a:xfrm>
              <a:off x="8454359" y="1420648"/>
              <a:ext cx="316501" cy="212652"/>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1" name="Google Shape;6780;p88">
              <a:extLst>
                <a:ext uri="{FF2B5EF4-FFF2-40B4-BE49-F238E27FC236}">
                  <a16:creationId xmlns:a16="http://schemas.microsoft.com/office/drawing/2014/main" id="{3287049E-8518-400C-BE39-267005059996}"/>
                </a:ext>
              </a:extLst>
            </p:cNvPr>
            <p:cNvSpPr/>
            <p:nvPr/>
          </p:nvSpPr>
          <p:spPr>
            <a:xfrm>
              <a:off x="8170301" y="1318381"/>
              <a:ext cx="389561" cy="38796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2" name="Google Shape;6781;p88">
              <a:extLst>
                <a:ext uri="{FF2B5EF4-FFF2-40B4-BE49-F238E27FC236}">
                  <a16:creationId xmlns:a16="http://schemas.microsoft.com/office/drawing/2014/main" id="{870ECECE-F018-4F78-BC41-543ED78F2804}"/>
                </a:ext>
              </a:extLst>
            </p:cNvPr>
            <p:cNvSpPr/>
            <p:nvPr/>
          </p:nvSpPr>
          <p:spPr>
            <a:xfrm>
              <a:off x="8170301" y="1211287"/>
              <a:ext cx="389561" cy="71460"/>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3" name="Google Shape;6782;p88">
              <a:extLst>
                <a:ext uri="{FF2B5EF4-FFF2-40B4-BE49-F238E27FC236}">
                  <a16:creationId xmlns:a16="http://schemas.microsoft.com/office/drawing/2014/main" id="{7308FFB7-E36A-4FB1-B15D-D0EC0D5E187C}"/>
                </a:ext>
              </a:extLst>
            </p:cNvPr>
            <p:cNvSpPr/>
            <p:nvPr/>
          </p:nvSpPr>
          <p:spPr>
            <a:xfrm>
              <a:off x="8170301" y="1740395"/>
              <a:ext cx="389561" cy="71460"/>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64" name="Google Shape;6827;p88">
            <a:extLst>
              <a:ext uri="{FF2B5EF4-FFF2-40B4-BE49-F238E27FC236}">
                <a16:creationId xmlns:a16="http://schemas.microsoft.com/office/drawing/2014/main" id="{B2830C6C-6182-44F8-98C2-22E18AEC9C8A}"/>
              </a:ext>
            </a:extLst>
          </p:cNvPr>
          <p:cNvGrpSpPr/>
          <p:nvPr/>
        </p:nvGrpSpPr>
        <p:grpSpPr>
          <a:xfrm>
            <a:off x="8926592" y="1221812"/>
            <a:ext cx="607042" cy="598913"/>
            <a:chOff x="8926592" y="1221812"/>
            <a:chExt cx="607042" cy="598913"/>
          </a:xfrm>
          <a:solidFill>
            <a:srgbClr val="FFC000"/>
          </a:solidFill>
        </p:grpSpPr>
        <p:sp>
          <p:nvSpPr>
            <p:cNvPr id="65" name="Google Shape;6828;p88">
              <a:extLst>
                <a:ext uri="{FF2B5EF4-FFF2-40B4-BE49-F238E27FC236}">
                  <a16:creationId xmlns:a16="http://schemas.microsoft.com/office/drawing/2014/main" id="{876645B1-1D10-4F2C-A452-8E37B5589CE6}"/>
                </a:ext>
              </a:extLst>
            </p:cNvPr>
            <p:cNvSpPr/>
            <p:nvPr/>
          </p:nvSpPr>
          <p:spPr>
            <a:xfrm>
              <a:off x="9316090" y="1291562"/>
              <a:ext cx="173708" cy="175354"/>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6" name="Google Shape;6829;p88">
              <a:extLst>
                <a:ext uri="{FF2B5EF4-FFF2-40B4-BE49-F238E27FC236}">
                  <a16:creationId xmlns:a16="http://schemas.microsoft.com/office/drawing/2014/main" id="{8CABE633-E75E-40E1-9D42-DF8B0B059B3D}"/>
                </a:ext>
              </a:extLst>
            </p:cNvPr>
            <p:cNvSpPr/>
            <p:nvPr/>
          </p:nvSpPr>
          <p:spPr>
            <a:xfrm>
              <a:off x="9071030" y="1645371"/>
              <a:ext cx="175308" cy="175354"/>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7" name="Google Shape;6830;p88">
              <a:extLst>
                <a:ext uri="{FF2B5EF4-FFF2-40B4-BE49-F238E27FC236}">
                  <a16:creationId xmlns:a16="http://schemas.microsoft.com/office/drawing/2014/main" id="{CF340FED-2314-47DC-BC33-2D12B47830B9}"/>
                </a:ext>
              </a:extLst>
            </p:cNvPr>
            <p:cNvSpPr/>
            <p:nvPr/>
          </p:nvSpPr>
          <p:spPr>
            <a:xfrm>
              <a:off x="8926592" y="1221812"/>
              <a:ext cx="425260" cy="316501"/>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8" name="Google Shape;6831;p88">
              <a:extLst>
                <a:ext uri="{FF2B5EF4-FFF2-40B4-BE49-F238E27FC236}">
                  <a16:creationId xmlns:a16="http://schemas.microsoft.com/office/drawing/2014/main" id="{C2017ED8-F987-4EE3-A767-1993F650321C}"/>
                </a:ext>
              </a:extLst>
            </p:cNvPr>
            <p:cNvSpPr/>
            <p:nvPr/>
          </p:nvSpPr>
          <p:spPr>
            <a:xfrm>
              <a:off x="9033686" y="1327260"/>
              <a:ext cx="215898" cy="107716"/>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9" name="Google Shape;6832;p88">
              <a:extLst>
                <a:ext uri="{FF2B5EF4-FFF2-40B4-BE49-F238E27FC236}">
                  <a16:creationId xmlns:a16="http://schemas.microsoft.com/office/drawing/2014/main" id="{741D6D08-CA0A-46D3-BB8A-89C8C0DD873C}"/>
                </a:ext>
              </a:extLst>
            </p:cNvPr>
            <p:cNvSpPr/>
            <p:nvPr/>
          </p:nvSpPr>
          <p:spPr>
            <a:xfrm>
              <a:off x="9033686" y="1455477"/>
              <a:ext cx="215898" cy="152640"/>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0" name="Google Shape;6833;p88">
              <a:extLst>
                <a:ext uri="{FF2B5EF4-FFF2-40B4-BE49-F238E27FC236}">
                  <a16:creationId xmlns:a16="http://schemas.microsoft.com/office/drawing/2014/main" id="{7B86436B-4943-44B1-B761-41A416E88960}"/>
                </a:ext>
              </a:extLst>
            </p:cNvPr>
            <p:cNvSpPr/>
            <p:nvPr/>
          </p:nvSpPr>
          <p:spPr>
            <a:xfrm>
              <a:off x="9317736" y="1538267"/>
              <a:ext cx="215898" cy="10767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1" name="Google Shape;6834;p88">
              <a:extLst>
                <a:ext uri="{FF2B5EF4-FFF2-40B4-BE49-F238E27FC236}">
                  <a16:creationId xmlns:a16="http://schemas.microsoft.com/office/drawing/2014/main" id="{772EE6B7-C202-4566-B154-B8B28564B78E}"/>
                </a:ext>
              </a:extLst>
            </p:cNvPr>
            <p:cNvSpPr/>
            <p:nvPr/>
          </p:nvSpPr>
          <p:spPr>
            <a:xfrm>
              <a:off x="9316090" y="1666484"/>
              <a:ext cx="211052" cy="15424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72" name="Google Shape;6873;p88">
            <a:extLst>
              <a:ext uri="{FF2B5EF4-FFF2-40B4-BE49-F238E27FC236}">
                <a16:creationId xmlns:a16="http://schemas.microsoft.com/office/drawing/2014/main" id="{63A32C0F-9FC5-41A7-AD5A-E6980F0B1698}"/>
              </a:ext>
            </a:extLst>
          </p:cNvPr>
          <p:cNvGrpSpPr/>
          <p:nvPr/>
        </p:nvGrpSpPr>
        <p:grpSpPr>
          <a:xfrm>
            <a:off x="5860161" y="1222516"/>
            <a:ext cx="581027" cy="600568"/>
            <a:chOff x="5860161" y="1222516"/>
            <a:chExt cx="581027" cy="600568"/>
          </a:xfrm>
          <a:solidFill>
            <a:srgbClr val="FFC000"/>
          </a:solidFill>
        </p:grpSpPr>
        <p:sp>
          <p:nvSpPr>
            <p:cNvPr id="73" name="Google Shape;6874;p88">
              <a:extLst>
                <a:ext uri="{FF2B5EF4-FFF2-40B4-BE49-F238E27FC236}">
                  <a16:creationId xmlns:a16="http://schemas.microsoft.com/office/drawing/2014/main" id="{98CB87A2-EA14-4306-9B2C-D89495C1D816}"/>
                </a:ext>
              </a:extLst>
            </p:cNvPr>
            <p:cNvSpPr/>
            <p:nvPr/>
          </p:nvSpPr>
          <p:spPr>
            <a:xfrm>
              <a:off x="6087389" y="1222516"/>
              <a:ext cx="353799" cy="352876"/>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4" name="Google Shape;6875;p88">
              <a:extLst>
                <a:ext uri="{FF2B5EF4-FFF2-40B4-BE49-F238E27FC236}">
                  <a16:creationId xmlns:a16="http://schemas.microsoft.com/office/drawing/2014/main" id="{8D4D109F-32E5-4607-A592-57A26FAC44FA}"/>
                </a:ext>
              </a:extLst>
            </p:cNvPr>
            <p:cNvSpPr/>
            <p:nvPr/>
          </p:nvSpPr>
          <p:spPr>
            <a:xfrm>
              <a:off x="6231791" y="1329619"/>
              <a:ext cx="68259" cy="139656"/>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5" name="Google Shape;6876;p88">
              <a:extLst>
                <a:ext uri="{FF2B5EF4-FFF2-40B4-BE49-F238E27FC236}">
                  <a16:creationId xmlns:a16="http://schemas.microsoft.com/office/drawing/2014/main" id="{76F997A4-9C14-4A75-BE87-2744DC6DEAE6}"/>
                </a:ext>
              </a:extLst>
            </p:cNvPr>
            <p:cNvSpPr/>
            <p:nvPr/>
          </p:nvSpPr>
          <p:spPr>
            <a:xfrm>
              <a:off x="5928311" y="1503273"/>
              <a:ext cx="142856" cy="142902"/>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6" name="Google Shape;6877;p88">
              <a:extLst>
                <a:ext uri="{FF2B5EF4-FFF2-40B4-BE49-F238E27FC236}">
                  <a16:creationId xmlns:a16="http://schemas.microsoft.com/office/drawing/2014/main" id="{89718256-B10E-4773-A33A-C159FA3208B6}"/>
                </a:ext>
              </a:extLst>
            </p:cNvPr>
            <p:cNvSpPr/>
            <p:nvPr/>
          </p:nvSpPr>
          <p:spPr>
            <a:xfrm>
              <a:off x="5860161" y="1680182"/>
              <a:ext cx="282449" cy="142902"/>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77" name="Google Shape;6884;p88">
            <a:extLst>
              <a:ext uri="{FF2B5EF4-FFF2-40B4-BE49-F238E27FC236}">
                <a16:creationId xmlns:a16="http://schemas.microsoft.com/office/drawing/2014/main" id="{0BE5468C-01AB-4CBB-9E67-0433F5D292E9}"/>
              </a:ext>
            </a:extLst>
          </p:cNvPr>
          <p:cNvGrpSpPr/>
          <p:nvPr/>
        </p:nvGrpSpPr>
        <p:grpSpPr>
          <a:xfrm>
            <a:off x="9993550" y="1221812"/>
            <a:ext cx="571354" cy="601382"/>
            <a:chOff x="9993550" y="1221812"/>
            <a:chExt cx="571354" cy="601382"/>
          </a:xfrm>
          <a:solidFill>
            <a:srgbClr val="FFC000"/>
          </a:solidFill>
        </p:grpSpPr>
        <p:sp>
          <p:nvSpPr>
            <p:cNvPr id="78" name="Google Shape;6885;p88">
              <a:extLst>
                <a:ext uri="{FF2B5EF4-FFF2-40B4-BE49-F238E27FC236}">
                  <a16:creationId xmlns:a16="http://schemas.microsoft.com/office/drawing/2014/main" id="{95CCAEAB-C29C-4996-BD06-703586C2DFBE}"/>
                </a:ext>
              </a:extLst>
            </p:cNvPr>
            <p:cNvSpPr/>
            <p:nvPr/>
          </p:nvSpPr>
          <p:spPr>
            <a:xfrm>
              <a:off x="10418755" y="1662461"/>
              <a:ext cx="68205" cy="69860"/>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79" name="Google Shape;6886;p88">
              <a:extLst>
                <a:ext uri="{FF2B5EF4-FFF2-40B4-BE49-F238E27FC236}">
                  <a16:creationId xmlns:a16="http://schemas.microsoft.com/office/drawing/2014/main" id="{5053E0DA-980E-4202-8377-07E30D6F6173}"/>
                </a:ext>
              </a:extLst>
            </p:cNvPr>
            <p:cNvSpPr/>
            <p:nvPr/>
          </p:nvSpPr>
          <p:spPr>
            <a:xfrm>
              <a:off x="10240255" y="1222635"/>
              <a:ext cx="35743" cy="212652"/>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0" name="Google Shape;6887;p88">
              <a:extLst>
                <a:ext uri="{FF2B5EF4-FFF2-40B4-BE49-F238E27FC236}">
                  <a16:creationId xmlns:a16="http://schemas.microsoft.com/office/drawing/2014/main" id="{6A145AF9-3520-4F94-9C03-C2E4C5697E59}"/>
                </a:ext>
              </a:extLst>
            </p:cNvPr>
            <p:cNvSpPr/>
            <p:nvPr/>
          </p:nvSpPr>
          <p:spPr>
            <a:xfrm>
              <a:off x="10204557" y="1470684"/>
              <a:ext cx="105494" cy="105814"/>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1" name="Google Shape;6888;p88">
              <a:extLst>
                <a:ext uri="{FF2B5EF4-FFF2-40B4-BE49-F238E27FC236}">
                  <a16:creationId xmlns:a16="http://schemas.microsoft.com/office/drawing/2014/main" id="{A1B26F3A-623F-486A-9EB5-41E88003F339}"/>
                </a:ext>
              </a:extLst>
            </p:cNvPr>
            <p:cNvSpPr/>
            <p:nvPr/>
          </p:nvSpPr>
          <p:spPr>
            <a:xfrm>
              <a:off x="10102300" y="1587828"/>
              <a:ext cx="329485" cy="23536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2" name="Google Shape;6889;p88">
              <a:extLst>
                <a:ext uri="{FF2B5EF4-FFF2-40B4-BE49-F238E27FC236}">
                  <a16:creationId xmlns:a16="http://schemas.microsoft.com/office/drawing/2014/main" id="{B6D2CC5F-87D0-4122-8884-A75A478D2B2A}"/>
                </a:ext>
              </a:extLst>
            </p:cNvPr>
            <p:cNvSpPr/>
            <p:nvPr/>
          </p:nvSpPr>
          <p:spPr>
            <a:xfrm>
              <a:off x="10274308" y="1397934"/>
              <a:ext cx="262981" cy="28564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3" name="Google Shape;6890;p88">
              <a:extLst>
                <a:ext uri="{FF2B5EF4-FFF2-40B4-BE49-F238E27FC236}">
                  <a16:creationId xmlns:a16="http://schemas.microsoft.com/office/drawing/2014/main" id="{438F3A24-B7FC-40EC-AAFB-1B31E52D4BEE}"/>
                </a:ext>
              </a:extLst>
            </p:cNvPr>
            <p:cNvSpPr/>
            <p:nvPr/>
          </p:nvSpPr>
          <p:spPr>
            <a:xfrm>
              <a:off x="10313252" y="1221812"/>
              <a:ext cx="251652" cy="17293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4" name="Google Shape;6891;p88">
              <a:extLst>
                <a:ext uri="{FF2B5EF4-FFF2-40B4-BE49-F238E27FC236}">
                  <a16:creationId xmlns:a16="http://schemas.microsoft.com/office/drawing/2014/main" id="{B7E92AB4-FD69-4B74-8FE0-251773B5C609}"/>
                </a:ext>
              </a:extLst>
            </p:cNvPr>
            <p:cNvSpPr/>
            <p:nvPr/>
          </p:nvSpPr>
          <p:spPr>
            <a:xfrm>
              <a:off x="9993550" y="1259979"/>
              <a:ext cx="211006" cy="409029"/>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85" name="Google Shape;6922;p88">
            <a:extLst>
              <a:ext uri="{FF2B5EF4-FFF2-40B4-BE49-F238E27FC236}">
                <a16:creationId xmlns:a16="http://schemas.microsoft.com/office/drawing/2014/main" id="{90116E9B-3EDA-45D9-A9BE-4AB480018CCB}"/>
              </a:ext>
            </a:extLst>
          </p:cNvPr>
          <p:cNvGrpSpPr/>
          <p:nvPr/>
        </p:nvGrpSpPr>
        <p:grpSpPr>
          <a:xfrm>
            <a:off x="6627580" y="1222516"/>
            <a:ext cx="564797" cy="600568"/>
            <a:chOff x="6627580" y="1222516"/>
            <a:chExt cx="564797" cy="600568"/>
          </a:xfrm>
          <a:solidFill>
            <a:srgbClr val="FFC000"/>
          </a:solidFill>
        </p:grpSpPr>
        <p:sp>
          <p:nvSpPr>
            <p:cNvPr id="86" name="Google Shape;6923;p88">
              <a:extLst>
                <a:ext uri="{FF2B5EF4-FFF2-40B4-BE49-F238E27FC236}">
                  <a16:creationId xmlns:a16="http://schemas.microsoft.com/office/drawing/2014/main" id="{0A3D860A-AC71-42E3-9108-2890958B480D}"/>
                </a:ext>
              </a:extLst>
            </p:cNvPr>
            <p:cNvSpPr/>
            <p:nvPr/>
          </p:nvSpPr>
          <p:spPr>
            <a:xfrm>
              <a:off x="6734674" y="1608786"/>
              <a:ext cx="173708" cy="71460"/>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7" name="Google Shape;6924;p88">
              <a:extLst>
                <a:ext uri="{FF2B5EF4-FFF2-40B4-BE49-F238E27FC236}">
                  <a16:creationId xmlns:a16="http://schemas.microsoft.com/office/drawing/2014/main" id="{E230B247-E726-4E61-A0C0-304D5C3CE84D}"/>
                </a:ext>
              </a:extLst>
            </p:cNvPr>
            <p:cNvSpPr/>
            <p:nvPr/>
          </p:nvSpPr>
          <p:spPr>
            <a:xfrm>
              <a:off x="6872630" y="1524405"/>
              <a:ext cx="142856" cy="15584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8" name="Google Shape;6925;p88">
              <a:extLst>
                <a:ext uri="{FF2B5EF4-FFF2-40B4-BE49-F238E27FC236}">
                  <a16:creationId xmlns:a16="http://schemas.microsoft.com/office/drawing/2014/main" id="{4D185D76-FDB7-4B9D-B729-3A0C472DEA87}"/>
                </a:ext>
              </a:extLst>
            </p:cNvPr>
            <p:cNvSpPr/>
            <p:nvPr/>
          </p:nvSpPr>
          <p:spPr>
            <a:xfrm>
              <a:off x="6632426" y="1328028"/>
              <a:ext cx="259735" cy="352199"/>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89" name="Google Shape;6926;p88">
              <a:extLst>
                <a:ext uri="{FF2B5EF4-FFF2-40B4-BE49-F238E27FC236}">
                  <a16:creationId xmlns:a16="http://schemas.microsoft.com/office/drawing/2014/main" id="{9D7D87BE-D568-4817-9939-7AEA55B11B94}"/>
                </a:ext>
              </a:extLst>
            </p:cNvPr>
            <p:cNvSpPr/>
            <p:nvPr/>
          </p:nvSpPr>
          <p:spPr>
            <a:xfrm>
              <a:off x="6788249" y="1503273"/>
              <a:ext cx="69796" cy="69860"/>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0" name="Google Shape;6927;p88">
              <a:extLst>
                <a:ext uri="{FF2B5EF4-FFF2-40B4-BE49-F238E27FC236}">
                  <a16:creationId xmlns:a16="http://schemas.microsoft.com/office/drawing/2014/main" id="{090F37FB-829D-451C-AA60-125C615711A8}"/>
                </a:ext>
              </a:extLst>
            </p:cNvPr>
            <p:cNvSpPr/>
            <p:nvPr/>
          </p:nvSpPr>
          <p:spPr>
            <a:xfrm>
              <a:off x="6909928" y="1223394"/>
              <a:ext cx="282449" cy="279925"/>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1" name="Google Shape;6928;p88">
              <a:extLst>
                <a:ext uri="{FF2B5EF4-FFF2-40B4-BE49-F238E27FC236}">
                  <a16:creationId xmlns:a16="http://schemas.microsoft.com/office/drawing/2014/main" id="{CCDC3F4E-4B42-45BD-8E2B-42D433C78779}"/>
                </a:ext>
              </a:extLst>
            </p:cNvPr>
            <p:cNvSpPr/>
            <p:nvPr/>
          </p:nvSpPr>
          <p:spPr>
            <a:xfrm>
              <a:off x="6627580" y="1714280"/>
              <a:ext cx="387915" cy="108804"/>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2" name="Google Shape;6929;p88">
              <a:extLst>
                <a:ext uri="{FF2B5EF4-FFF2-40B4-BE49-F238E27FC236}">
                  <a16:creationId xmlns:a16="http://schemas.microsoft.com/office/drawing/2014/main" id="{97CB5970-C42B-4221-86F7-1517422F2091}"/>
                </a:ext>
              </a:extLst>
            </p:cNvPr>
            <p:cNvSpPr/>
            <p:nvPr/>
          </p:nvSpPr>
          <p:spPr>
            <a:xfrm>
              <a:off x="6629180" y="1222516"/>
              <a:ext cx="316501" cy="69860"/>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93" name="Google Shape;6981;p88">
            <a:extLst>
              <a:ext uri="{FF2B5EF4-FFF2-40B4-BE49-F238E27FC236}">
                <a16:creationId xmlns:a16="http://schemas.microsoft.com/office/drawing/2014/main" id="{35347195-3D12-4497-B18F-47EA28966364}"/>
              </a:ext>
            </a:extLst>
          </p:cNvPr>
          <p:cNvGrpSpPr/>
          <p:nvPr/>
        </p:nvGrpSpPr>
        <p:grpSpPr>
          <a:xfrm>
            <a:off x="7353714" y="1222086"/>
            <a:ext cx="608642" cy="601446"/>
            <a:chOff x="7353714" y="1222086"/>
            <a:chExt cx="608642" cy="601446"/>
          </a:xfrm>
          <a:solidFill>
            <a:srgbClr val="FFC000"/>
          </a:solidFill>
        </p:grpSpPr>
        <p:sp>
          <p:nvSpPr>
            <p:cNvPr id="94" name="Google Shape;6982;p88">
              <a:extLst>
                <a:ext uri="{FF2B5EF4-FFF2-40B4-BE49-F238E27FC236}">
                  <a16:creationId xmlns:a16="http://schemas.microsoft.com/office/drawing/2014/main" id="{31C21963-59BC-44F1-BA06-BCC24B651083}"/>
                </a:ext>
              </a:extLst>
            </p:cNvPr>
            <p:cNvSpPr/>
            <p:nvPr/>
          </p:nvSpPr>
          <p:spPr>
            <a:xfrm>
              <a:off x="7629625" y="1222086"/>
              <a:ext cx="332731" cy="332731"/>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5" name="Google Shape;6983;p88">
              <a:extLst>
                <a:ext uri="{FF2B5EF4-FFF2-40B4-BE49-F238E27FC236}">
                  <a16:creationId xmlns:a16="http://schemas.microsoft.com/office/drawing/2014/main" id="{48841FE6-6DFC-4411-9E02-F22617EEE8FE}"/>
                </a:ext>
              </a:extLst>
            </p:cNvPr>
            <p:cNvSpPr/>
            <p:nvPr/>
          </p:nvSpPr>
          <p:spPr>
            <a:xfrm>
              <a:off x="7415381" y="1347999"/>
              <a:ext cx="157487" cy="15165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6" name="Google Shape;6984;p88">
              <a:extLst>
                <a:ext uri="{FF2B5EF4-FFF2-40B4-BE49-F238E27FC236}">
                  <a16:creationId xmlns:a16="http://schemas.microsoft.com/office/drawing/2014/main" id="{E9352547-9FD6-48E2-A5E0-68291EF65E77}"/>
                </a:ext>
              </a:extLst>
            </p:cNvPr>
            <p:cNvSpPr/>
            <p:nvPr/>
          </p:nvSpPr>
          <p:spPr>
            <a:xfrm>
              <a:off x="7679908" y="1614062"/>
              <a:ext cx="159133" cy="153363"/>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97" name="Google Shape;6985;p88">
              <a:extLst>
                <a:ext uri="{FF2B5EF4-FFF2-40B4-BE49-F238E27FC236}">
                  <a16:creationId xmlns:a16="http://schemas.microsoft.com/office/drawing/2014/main" id="{F6D042EF-3717-4466-9123-98DA264909D7}"/>
                </a:ext>
              </a:extLst>
            </p:cNvPr>
            <p:cNvSpPr/>
            <p:nvPr/>
          </p:nvSpPr>
          <p:spPr>
            <a:xfrm>
              <a:off x="7353714" y="1403832"/>
              <a:ext cx="426851" cy="419700"/>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98" name="Google Shape;7015;p88">
            <a:extLst>
              <a:ext uri="{FF2B5EF4-FFF2-40B4-BE49-F238E27FC236}">
                <a16:creationId xmlns:a16="http://schemas.microsoft.com/office/drawing/2014/main" id="{344ABA00-EB57-4579-8E18-F58D30A6C1E8}"/>
              </a:ext>
            </a:extLst>
          </p:cNvPr>
          <p:cNvGrpSpPr/>
          <p:nvPr/>
        </p:nvGrpSpPr>
        <p:grpSpPr>
          <a:xfrm>
            <a:off x="10894408" y="2239466"/>
            <a:ext cx="664796" cy="661851"/>
            <a:chOff x="10894408" y="2239466"/>
            <a:chExt cx="664796" cy="661851"/>
          </a:xfrm>
          <a:solidFill>
            <a:srgbClr val="FFC000"/>
          </a:solidFill>
        </p:grpSpPr>
        <p:sp>
          <p:nvSpPr>
            <p:cNvPr id="99" name="Google Shape;7016;p88">
              <a:extLst>
                <a:ext uri="{FF2B5EF4-FFF2-40B4-BE49-F238E27FC236}">
                  <a16:creationId xmlns:a16="http://schemas.microsoft.com/office/drawing/2014/main" id="{892A3F5A-2A8B-42C5-8825-7C51B54628E8}"/>
                </a:ext>
              </a:extLst>
            </p:cNvPr>
            <p:cNvSpPr/>
            <p:nvPr/>
          </p:nvSpPr>
          <p:spPr>
            <a:xfrm>
              <a:off x="11170356" y="2474247"/>
              <a:ext cx="388848" cy="427070"/>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0" name="Google Shape;7017;p88">
              <a:extLst>
                <a:ext uri="{FF2B5EF4-FFF2-40B4-BE49-F238E27FC236}">
                  <a16:creationId xmlns:a16="http://schemas.microsoft.com/office/drawing/2014/main" id="{4B53A277-985E-4683-AB1A-EAD6841B5D4D}"/>
                </a:ext>
              </a:extLst>
            </p:cNvPr>
            <p:cNvSpPr/>
            <p:nvPr/>
          </p:nvSpPr>
          <p:spPr>
            <a:xfrm>
              <a:off x="10894408" y="2239466"/>
              <a:ext cx="428332" cy="466554"/>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101" name="Google Shape;6799;p88">
            <a:extLst>
              <a:ext uri="{FF2B5EF4-FFF2-40B4-BE49-F238E27FC236}">
                <a16:creationId xmlns:a16="http://schemas.microsoft.com/office/drawing/2014/main" id="{E00F6EF8-E5A0-406A-A806-097FA78B4C7E}"/>
              </a:ext>
            </a:extLst>
          </p:cNvPr>
          <p:cNvSpPr/>
          <p:nvPr/>
        </p:nvSpPr>
        <p:spPr>
          <a:xfrm>
            <a:off x="5795467" y="2277212"/>
            <a:ext cx="593619" cy="595201"/>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nvGrpSpPr>
          <p:cNvPr id="102" name="Google Shape;6862;p88">
            <a:extLst>
              <a:ext uri="{FF2B5EF4-FFF2-40B4-BE49-F238E27FC236}">
                <a16:creationId xmlns:a16="http://schemas.microsoft.com/office/drawing/2014/main" id="{4C68F2A4-1DF2-4186-AC3E-905EB45E61EB}"/>
              </a:ext>
            </a:extLst>
          </p:cNvPr>
          <p:cNvGrpSpPr/>
          <p:nvPr/>
        </p:nvGrpSpPr>
        <p:grpSpPr>
          <a:xfrm>
            <a:off x="6543583" y="2275182"/>
            <a:ext cx="614440" cy="598968"/>
            <a:chOff x="6543583" y="2275182"/>
            <a:chExt cx="614440" cy="598968"/>
          </a:xfrm>
          <a:solidFill>
            <a:srgbClr val="FFC000"/>
          </a:solidFill>
        </p:grpSpPr>
        <p:sp>
          <p:nvSpPr>
            <p:cNvPr id="103" name="Google Shape;6863;p88">
              <a:extLst>
                <a:ext uri="{FF2B5EF4-FFF2-40B4-BE49-F238E27FC236}">
                  <a16:creationId xmlns:a16="http://schemas.microsoft.com/office/drawing/2014/main" id="{D2109413-C64F-488E-93C9-BDFD40207609}"/>
                </a:ext>
              </a:extLst>
            </p:cNvPr>
            <p:cNvSpPr/>
            <p:nvPr/>
          </p:nvSpPr>
          <p:spPr>
            <a:xfrm>
              <a:off x="6543583" y="2278291"/>
              <a:ext cx="614440" cy="595859"/>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4" name="Google Shape;6864;p88">
              <a:extLst>
                <a:ext uri="{FF2B5EF4-FFF2-40B4-BE49-F238E27FC236}">
                  <a16:creationId xmlns:a16="http://schemas.microsoft.com/office/drawing/2014/main" id="{4BF42716-CDD0-469D-A21E-C91D32406B56}"/>
                </a:ext>
              </a:extLst>
            </p:cNvPr>
            <p:cNvSpPr/>
            <p:nvPr/>
          </p:nvSpPr>
          <p:spPr>
            <a:xfrm>
              <a:off x="6545202" y="2586663"/>
              <a:ext cx="293595" cy="286380"/>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5" name="Google Shape;6865;p88">
              <a:extLst>
                <a:ext uri="{FF2B5EF4-FFF2-40B4-BE49-F238E27FC236}">
                  <a16:creationId xmlns:a16="http://schemas.microsoft.com/office/drawing/2014/main" id="{FD7751C4-FD36-4CA0-9928-1D798868C7A9}"/>
                </a:ext>
              </a:extLst>
            </p:cNvPr>
            <p:cNvSpPr/>
            <p:nvPr/>
          </p:nvSpPr>
          <p:spPr>
            <a:xfrm>
              <a:off x="6888504" y="2275182"/>
              <a:ext cx="263100" cy="260155"/>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06" name="Google Shape;6913;p88">
            <a:extLst>
              <a:ext uri="{FF2B5EF4-FFF2-40B4-BE49-F238E27FC236}">
                <a16:creationId xmlns:a16="http://schemas.microsoft.com/office/drawing/2014/main" id="{A3CC16B0-3A29-47D1-9892-4F1BAE0ECE28}"/>
              </a:ext>
            </a:extLst>
          </p:cNvPr>
          <p:cNvGrpSpPr/>
          <p:nvPr/>
        </p:nvGrpSpPr>
        <p:grpSpPr>
          <a:xfrm>
            <a:off x="7300496" y="2275466"/>
            <a:ext cx="600029" cy="598410"/>
            <a:chOff x="7300496" y="2275466"/>
            <a:chExt cx="600029" cy="598410"/>
          </a:xfrm>
          <a:solidFill>
            <a:srgbClr val="FFC000"/>
          </a:solidFill>
        </p:grpSpPr>
        <p:sp>
          <p:nvSpPr>
            <p:cNvPr id="107" name="Google Shape;6914;p88">
              <a:extLst>
                <a:ext uri="{FF2B5EF4-FFF2-40B4-BE49-F238E27FC236}">
                  <a16:creationId xmlns:a16="http://schemas.microsoft.com/office/drawing/2014/main" id="{3B2BBEF1-2FA4-4A09-8BF4-FC1866C7DE5F}"/>
                </a:ext>
              </a:extLst>
            </p:cNvPr>
            <p:cNvSpPr/>
            <p:nvPr/>
          </p:nvSpPr>
          <p:spPr>
            <a:xfrm>
              <a:off x="7300496" y="2275466"/>
              <a:ext cx="600029" cy="598410"/>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08" name="Google Shape;6915;p88">
              <a:extLst>
                <a:ext uri="{FF2B5EF4-FFF2-40B4-BE49-F238E27FC236}">
                  <a16:creationId xmlns:a16="http://schemas.microsoft.com/office/drawing/2014/main" id="{58691BB8-E3EE-4DDC-AB2C-C1D60ABEBAF8}"/>
                </a:ext>
              </a:extLst>
            </p:cNvPr>
            <p:cNvSpPr/>
            <p:nvPr/>
          </p:nvSpPr>
          <p:spPr>
            <a:xfrm>
              <a:off x="7300496" y="2454697"/>
              <a:ext cx="438006" cy="417588"/>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09" name="Google Shape;6947;p88">
            <a:extLst>
              <a:ext uri="{FF2B5EF4-FFF2-40B4-BE49-F238E27FC236}">
                <a16:creationId xmlns:a16="http://schemas.microsoft.com/office/drawing/2014/main" id="{8DA2F858-AB95-4387-A360-A0B2FD678B5B}"/>
              </a:ext>
            </a:extLst>
          </p:cNvPr>
          <p:cNvGrpSpPr/>
          <p:nvPr/>
        </p:nvGrpSpPr>
        <p:grpSpPr>
          <a:xfrm>
            <a:off x="4197132" y="2301041"/>
            <a:ext cx="595182" cy="596819"/>
            <a:chOff x="4197132" y="2301041"/>
            <a:chExt cx="595182" cy="596819"/>
          </a:xfrm>
          <a:solidFill>
            <a:srgbClr val="FFC000"/>
          </a:solidFill>
        </p:grpSpPr>
        <p:sp>
          <p:nvSpPr>
            <p:cNvPr id="110" name="Google Shape;6948;p88">
              <a:extLst>
                <a:ext uri="{FF2B5EF4-FFF2-40B4-BE49-F238E27FC236}">
                  <a16:creationId xmlns:a16="http://schemas.microsoft.com/office/drawing/2014/main" id="{F0E91552-730C-44C1-A978-A2B28CE48670}"/>
                </a:ext>
              </a:extLst>
            </p:cNvPr>
            <p:cNvSpPr/>
            <p:nvPr/>
          </p:nvSpPr>
          <p:spPr>
            <a:xfrm>
              <a:off x="4197132" y="2301041"/>
              <a:ext cx="141192" cy="59520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1" name="Google Shape;6949;p88">
              <a:extLst>
                <a:ext uri="{FF2B5EF4-FFF2-40B4-BE49-F238E27FC236}">
                  <a16:creationId xmlns:a16="http://schemas.microsoft.com/office/drawing/2014/main" id="{18A635BD-09E0-4D3B-8F36-AD90389E12BC}"/>
                </a:ext>
              </a:extLst>
            </p:cNvPr>
            <p:cNvSpPr/>
            <p:nvPr/>
          </p:nvSpPr>
          <p:spPr>
            <a:xfrm>
              <a:off x="4619045" y="2530437"/>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2" name="Google Shape;6950;p88">
              <a:extLst>
                <a:ext uri="{FF2B5EF4-FFF2-40B4-BE49-F238E27FC236}">
                  <a16:creationId xmlns:a16="http://schemas.microsoft.com/office/drawing/2014/main" id="{E2A67BDD-C4F8-4B18-977C-91EDD49078AD}"/>
                </a:ext>
              </a:extLst>
            </p:cNvPr>
            <p:cNvSpPr/>
            <p:nvPr/>
          </p:nvSpPr>
          <p:spPr>
            <a:xfrm>
              <a:off x="4619045" y="2617049"/>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3" name="Google Shape;6951;p88">
              <a:extLst>
                <a:ext uri="{FF2B5EF4-FFF2-40B4-BE49-F238E27FC236}">
                  <a16:creationId xmlns:a16="http://schemas.microsoft.com/office/drawing/2014/main" id="{5FE58467-1508-491B-B571-B7F2AFC573D4}"/>
                </a:ext>
              </a:extLst>
            </p:cNvPr>
            <p:cNvSpPr/>
            <p:nvPr/>
          </p:nvSpPr>
          <p:spPr>
            <a:xfrm>
              <a:off x="4619045" y="2702088"/>
              <a:ext cx="137992" cy="53007"/>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4" name="Google Shape;6952;p88">
              <a:extLst>
                <a:ext uri="{FF2B5EF4-FFF2-40B4-BE49-F238E27FC236}">
                  <a16:creationId xmlns:a16="http://schemas.microsoft.com/office/drawing/2014/main" id="{2CC85FFD-5207-4C88-B243-8A0E5BD27432}"/>
                </a:ext>
              </a:extLst>
            </p:cNvPr>
            <p:cNvSpPr/>
            <p:nvPr/>
          </p:nvSpPr>
          <p:spPr>
            <a:xfrm>
              <a:off x="4550054" y="2301041"/>
              <a:ext cx="104342" cy="10591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5" name="Google Shape;6953;p88">
              <a:extLst>
                <a:ext uri="{FF2B5EF4-FFF2-40B4-BE49-F238E27FC236}">
                  <a16:creationId xmlns:a16="http://schemas.microsoft.com/office/drawing/2014/main" id="{DD7B6571-2E4D-46F5-89A5-170B389F07D8}"/>
                </a:ext>
              </a:extLst>
            </p:cNvPr>
            <p:cNvSpPr/>
            <p:nvPr/>
          </p:nvSpPr>
          <p:spPr>
            <a:xfrm>
              <a:off x="4686418" y="2301041"/>
              <a:ext cx="70628" cy="11232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6" name="Google Shape;6954;p88">
              <a:extLst>
                <a:ext uri="{FF2B5EF4-FFF2-40B4-BE49-F238E27FC236}">
                  <a16:creationId xmlns:a16="http://schemas.microsoft.com/office/drawing/2014/main" id="{701C2975-0E54-49A5-9F52-ACB13D62D793}"/>
                </a:ext>
              </a:extLst>
            </p:cNvPr>
            <p:cNvSpPr/>
            <p:nvPr/>
          </p:nvSpPr>
          <p:spPr>
            <a:xfrm>
              <a:off x="4335133" y="2442188"/>
              <a:ext cx="421913" cy="312898"/>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7" name="Google Shape;6955;p88">
              <a:extLst>
                <a:ext uri="{FF2B5EF4-FFF2-40B4-BE49-F238E27FC236}">
                  <a16:creationId xmlns:a16="http://schemas.microsoft.com/office/drawing/2014/main" id="{D40DA106-5399-4F64-AA6F-2D73770B4DE3}"/>
                </a:ext>
              </a:extLst>
            </p:cNvPr>
            <p:cNvSpPr/>
            <p:nvPr/>
          </p:nvSpPr>
          <p:spPr>
            <a:xfrm>
              <a:off x="4548481" y="2527227"/>
              <a:ext cx="104278" cy="369015"/>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18" name="Google Shape;6956;p88">
              <a:extLst>
                <a:ext uri="{FF2B5EF4-FFF2-40B4-BE49-F238E27FC236}">
                  <a16:creationId xmlns:a16="http://schemas.microsoft.com/office/drawing/2014/main" id="{5763D537-DCCD-4E90-9429-FAD5DA0AEA14}"/>
                </a:ext>
              </a:extLst>
            </p:cNvPr>
            <p:cNvSpPr/>
            <p:nvPr/>
          </p:nvSpPr>
          <p:spPr>
            <a:xfrm>
              <a:off x="4688055" y="2785490"/>
              <a:ext cx="70628" cy="11237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19" name="Google Shape;6971;p88">
            <a:extLst>
              <a:ext uri="{FF2B5EF4-FFF2-40B4-BE49-F238E27FC236}">
                <a16:creationId xmlns:a16="http://schemas.microsoft.com/office/drawing/2014/main" id="{ACE98878-CCF2-42E2-A315-DAC26EF29C99}"/>
              </a:ext>
            </a:extLst>
          </p:cNvPr>
          <p:cNvGrpSpPr/>
          <p:nvPr/>
        </p:nvGrpSpPr>
        <p:grpSpPr>
          <a:xfrm>
            <a:off x="8143673" y="2266953"/>
            <a:ext cx="593619" cy="593564"/>
            <a:chOff x="8143673" y="2266953"/>
            <a:chExt cx="593619" cy="593564"/>
          </a:xfrm>
          <a:solidFill>
            <a:srgbClr val="FFC000"/>
          </a:solidFill>
        </p:grpSpPr>
        <p:sp>
          <p:nvSpPr>
            <p:cNvPr id="120" name="Google Shape;6972;p88">
              <a:extLst>
                <a:ext uri="{FF2B5EF4-FFF2-40B4-BE49-F238E27FC236}">
                  <a16:creationId xmlns:a16="http://schemas.microsoft.com/office/drawing/2014/main" id="{4CC86BE4-80CA-4553-9316-B70FC527255E}"/>
                </a:ext>
              </a:extLst>
            </p:cNvPr>
            <p:cNvSpPr/>
            <p:nvPr/>
          </p:nvSpPr>
          <p:spPr>
            <a:xfrm>
              <a:off x="8143673" y="2266953"/>
              <a:ext cx="593619" cy="593564"/>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1" name="Google Shape;6973;p88">
              <a:extLst>
                <a:ext uri="{FF2B5EF4-FFF2-40B4-BE49-F238E27FC236}">
                  <a16:creationId xmlns:a16="http://schemas.microsoft.com/office/drawing/2014/main" id="{89D92070-B1D0-4776-8691-D3E37EA6F374}"/>
                </a:ext>
              </a:extLst>
            </p:cNvPr>
            <p:cNvSpPr/>
            <p:nvPr/>
          </p:nvSpPr>
          <p:spPr>
            <a:xfrm>
              <a:off x="8281656" y="2406527"/>
              <a:ext cx="319262" cy="314178"/>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22" name="Google Shape;7004;p88">
            <a:extLst>
              <a:ext uri="{FF2B5EF4-FFF2-40B4-BE49-F238E27FC236}">
                <a16:creationId xmlns:a16="http://schemas.microsoft.com/office/drawing/2014/main" id="{A9193980-E68F-4032-88DF-F3AC4633B64F}"/>
              </a:ext>
            </a:extLst>
          </p:cNvPr>
          <p:cNvGrpSpPr/>
          <p:nvPr/>
        </p:nvGrpSpPr>
        <p:grpSpPr>
          <a:xfrm>
            <a:off x="5042038" y="2277267"/>
            <a:ext cx="625705" cy="594798"/>
            <a:chOff x="5042038" y="2277267"/>
            <a:chExt cx="625705" cy="594798"/>
          </a:xfrm>
          <a:solidFill>
            <a:srgbClr val="FFC000"/>
          </a:solidFill>
        </p:grpSpPr>
        <p:sp>
          <p:nvSpPr>
            <p:cNvPr id="123" name="Google Shape;7005;p88">
              <a:extLst>
                <a:ext uri="{FF2B5EF4-FFF2-40B4-BE49-F238E27FC236}">
                  <a16:creationId xmlns:a16="http://schemas.microsoft.com/office/drawing/2014/main" id="{507C46E5-E5CF-4582-9880-CAC433D46419}"/>
                </a:ext>
              </a:extLst>
            </p:cNvPr>
            <p:cNvSpPr/>
            <p:nvPr/>
          </p:nvSpPr>
          <p:spPr>
            <a:xfrm>
              <a:off x="5232937" y="2277267"/>
              <a:ext cx="434806" cy="43719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4" name="Google Shape;7006;p88">
              <a:extLst>
                <a:ext uri="{FF2B5EF4-FFF2-40B4-BE49-F238E27FC236}">
                  <a16:creationId xmlns:a16="http://schemas.microsoft.com/office/drawing/2014/main" id="{0507DDDC-872C-40D8-9BF6-14DE9BA8A517}"/>
                </a:ext>
              </a:extLst>
            </p:cNvPr>
            <p:cNvSpPr/>
            <p:nvPr/>
          </p:nvSpPr>
          <p:spPr>
            <a:xfrm>
              <a:off x="5042038" y="2431252"/>
              <a:ext cx="439634" cy="44081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25" name="Google Shape;7018;p88">
            <a:extLst>
              <a:ext uri="{FF2B5EF4-FFF2-40B4-BE49-F238E27FC236}">
                <a16:creationId xmlns:a16="http://schemas.microsoft.com/office/drawing/2014/main" id="{1D622831-827D-465C-AFFA-1C6F42FE1926}"/>
              </a:ext>
            </a:extLst>
          </p:cNvPr>
          <p:cNvGrpSpPr/>
          <p:nvPr/>
        </p:nvGrpSpPr>
        <p:grpSpPr>
          <a:xfrm>
            <a:off x="8973802" y="2276316"/>
            <a:ext cx="595201" cy="593619"/>
            <a:chOff x="8973802" y="2276316"/>
            <a:chExt cx="595201" cy="593619"/>
          </a:xfrm>
          <a:solidFill>
            <a:srgbClr val="FFC000"/>
          </a:solidFill>
        </p:grpSpPr>
        <p:sp>
          <p:nvSpPr>
            <p:cNvPr id="126" name="Google Shape;7019;p88">
              <a:extLst>
                <a:ext uri="{FF2B5EF4-FFF2-40B4-BE49-F238E27FC236}">
                  <a16:creationId xmlns:a16="http://schemas.microsoft.com/office/drawing/2014/main" id="{7E8DA6B3-2A45-40FE-A68D-00FAFD0FE7B5}"/>
                </a:ext>
              </a:extLst>
            </p:cNvPr>
            <p:cNvSpPr/>
            <p:nvPr/>
          </p:nvSpPr>
          <p:spPr>
            <a:xfrm>
              <a:off x="9079662" y="2382185"/>
              <a:ext cx="383471" cy="38027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7" name="Google Shape;7020;p88">
              <a:extLst>
                <a:ext uri="{FF2B5EF4-FFF2-40B4-BE49-F238E27FC236}">
                  <a16:creationId xmlns:a16="http://schemas.microsoft.com/office/drawing/2014/main" id="{CBEBC2FA-7A9F-46B7-A05E-3E085300CDE9}"/>
                </a:ext>
              </a:extLst>
            </p:cNvPr>
            <p:cNvSpPr/>
            <p:nvPr/>
          </p:nvSpPr>
          <p:spPr>
            <a:xfrm>
              <a:off x="8973802" y="2276316"/>
              <a:ext cx="595201" cy="593619"/>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
        <p:nvSpPr>
          <p:cNvPr id="128" name="Google Shape;5917;p86">
            <a:extLst>
              <a:ext uri="{FF2B5EF4-FFF2-40B4-BE49-F238E27FC236}">
                <a16:creationId xmlns:a16="http://schemas.microsoft.com/office/drawing/2014/main" id="{F1A992E6-292E-4AEE-9145-8A0F456B3511}"/>
              </a:ext>
            </a:extLst>
          </p:cNvPr>
          <p:cNvSpPr/>
          <p:nvPr/>
        </p:nvSpPr>
        <p:spPr>
          <a:xfrm>
            <a:off x="5786368" y="3436132"/>
            <a:ext cx="601382" cy="617558"/>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29" name="Google Shape;5955;p86">
            <a:extLst>
              <a:ext uri="{FF2B5EF4-FFF2-40B4-BE49-F238E27FC236}">
                <a16:creationId xmlns:a16="http://schemas.microsoft.com/office/drawing/2014/main" id="{8D8418E4-C1FB-4135-A528-CA49096FD06E}"/>
              </a:ext>
            </a:extLst>
          </p:cNvPr>
          <p:cNvSpPr/>
          <p:nvPr/>
        </p:nvSpPr>
        <p:spPr>
          <a:xfrm>
            <a:off x="6505837" y="3532656"/>
            <a:ext cx="611998" cy="521025"/>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nvGrpSpPr>
          <p:cNvPr id="130" name="Google Shape;5983;p86">
            <a:extLst>
              <a:ext uri="{FF2B5EF4-FFF2-40B4-BE49-F238E27FC236}">
                <a16:creationId xmlns:a16="http://schemas.microsoft.com/office/drawing/2014/main" id="{C8B558B5-8B42-4D9F-B956-8C855C3E4E44}"/>
              </a:ext>
            </a:extLst>
          </p:cNvPr>
          <p:cNvGrpSpPr/>
          <p:nvPr/>
        </p:nvGrpSpPr>
        <p:grpSpPr>
          <a:xfrm>
            <a:off x="7369113" y="3452308"/>
            <a:ext cx="615043" cy="616021"/>
            <a:chOff x="7369113" y="3452308"/>
            <a:chExt cx="615043" cy="616021"/>
          </a:xfrm>
          <a:solidFill>
            <a:srgbClr val="FFC000"/>
          </a:solidFill>
        </p:grpSpPr>
        <p:sp>
          <p:nvSpPr>
            <p:cNvPr id="131" name="Google Shape;5984;p86">
              <a:extLst>
                <a:ext uri="{FF2B5EF4-FFF2-40B4-BE49-F238E27FC236}">
                  <a16:creationId xmlns:a16="http://schemas.microsoft.com/office/drawing/2014/main" id="{E7FD3D36-57B4-4E2B-8CD4-B94AF70F1A92}"/>
                </a:ext>
              </a:extLst>
            </p:cNvPr>
            <p:cNvSpPr/>
            <p:nvPr/>
          </p:nvSpPr>
          <p:spPr>
            <a:xfrm>
              <a:off x="7369113" y="3452308"/>
              <a:ext cx="491736" cy="49340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2" name="Google Shape;5985;p86">
              <a:extLst>
                <a:ext uri="{FF2B5EF4-FFF2-40B4-BE49-F238E27FC236}">
                  <a16:creationId xmlns:a16="http://schemas.microsoft.com/office/drawing/2014/main" id="{87553B8A-40A7-44ED-AAB4-447B2142BF9E}"/>
                </a:ext>
              </a:extLst>
            </p:cNvPr>
            <p:cNvSpPr/>
            <p:nvPr/>
          </p:nvSpPr>
          <p:spPr>
            <a:xfrm>
              <a:off x="7451299" y="3700311"/>
              <a:ext cx="532857" cy="368018"/>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33" name="Google Shape;5986;p86">
            <a:extLst>
              <a:ext uri="{FF2B5EF4-FFF2-40B4-BE49-F238E27FC236}">
                <a16:creationId xmlns:a16="http://schemas.microsoft.com/office/drawing/2014/main" id="{73EAC8C7-D89F-4E2D-81CD-318EE9582A93}"/>
              </a:ext>
            </a:extLst>
          </p:cNvPr>
          <p:cNvGrpSpPr/>
          <p:nvPr/>
        </p:nvGrpSpPr>
        <p:grpSpPr>
          <a:xfrm>
            <a:off x="9805138" y="3428807"/>
            <a:ext cx="621097" cy="619077"/>
            <a:chOff x="9805138" y="3428807"/>
            <a:chExt cx="621097" cy="619077"/>
          </a:xfrm>
          <a:solidFill>
            <a:srgbClr val="FFC000"/>
          </a:solidFill>
        </p:grpSpPr>
        <p:sp>
          <p:nvSpPr>
            <p:cNvPr id="134" name="Google Shape;5987;p86">
              <a:extLst>
                <a:ext uri="{FF2B5EF4-FFF2-40B4-BE49-F238E27FC236}">
                  <a16:creationId xmlns:a16="http://schemas.microsoft.com/office/drawing/2014/main" id="{12062629-1B72-4F28-BBF0-324F72442078}"/>
                </a:ext>
              </a:extLst>
            </p:cNvPr>
            <p:cNvSpPr/>
            <p:nvPr/>
          </p:nvSpPr>
          <p:spPr>
            <a:xfrm>
              <a:off x="10181112" y="3808796"/>
              <a:ext cx="245123" cy="239088"/>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5" name="Google Shape;5988;p86">
              <a:extLst>
                <a:ext uri="{FF2B5EF4-FFF2-40B4-BE49-F238E27FC236}">
                  <a16:creationId xmlns:a16="http://schemas.microsoft.com/office/drawing/2014/main" id="{6293B874-A004-4890-B403-BFAF381C6418}"/>
                </a:ext>
              </a:extLst>
            </p:cNvPr>
            <p:cNvSpPr/>
            <p:nvPr/>
          </p:nvSpPr>
          <p:spPr>
            <a:xfrm>
              <a:off x="9805138" y="3428807"/>
              <a:ext cx="479557" cy="484302"/>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36" name="Google Shape;6005;p86">
            <a:extLst>
              <a:ext uri="{FF2B5EF4-FFF2-40B4-BE49-F238E27FC236}">
                <a16:creationId xmlns:a16="http://schemas.microsoft.com/office/drawing/2014/main" id="{9F0DCBA9-A657-4BB7-95CD-A0BACFA30023}"/>
              </a:ext>
            </a:extLst>
          </p:cNvPr>
          <p:cNvGrpSpPr/>
          <p:nvPr/>
        </p:nvGrpSpPr>
        <p:grpSpPr>
          <a:xfrm>
            <a:off x="6535134" y="4660395"/>
            <a:ext cx="541717" cy="545200"/>
            <a:chOff x="6535134" y="4660395"/>
            <a:chExt cx="541717" cy="545200"/>
          </a:xfrm>
          <a:solidFill>
            <a:srgbClr val="FFC000"/>
          </a:solidFill>
        </p:grpSpPr>
        <p:sp>
          <p:nvSpPr>
            <p:cNvPr id="137" name="Google Shape;6006;p86">
              <a:extLst>
                <a:ext uri="{FF2B5EF4-FFF2-40B4-BE49-F238E27FC236}">
                  <a16:creationId xmlns:a16="http://schemas.microsoft.com/office/drawing/2014/main" id="{5B0FD784-1200-4D9E-BA87-123EF81A82DD}"/>
                </a:ext>
              </a:extLst>
            </p:cNvPr>
            <p:cNvSpPr/>
            <p:nvPr/>
          </p:nvSpPr>
          <p:spPr>
            <a:xfrm>
              <a:off x="6535134" y="4660395"/>
              <a:ext cx="541717" cy="400095"/>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38" name="Google Shape;6007;p86">
              <a:extLst>
                <a:ext uri="{FF2B5EF4-FFF2-40B4-BE49-F238E27FC236}">
                  <a16:creationId xmlns:a16="http://schemas.microsoft.com/office/drawing/2014/main" id="{B9EC016B-1A14-4965-94B8-E9D052F802B8}"/>
                </a:ext>
              </a:extLst>
            </p:cNvPr>
            <p:cNvSpPr/>
            <p:nvPr/>
          </p:nvSpPr>
          <p:spPr>
            <a:xfrm>
              <a:off x="6638900" y="5097075"/>
              <a:ext cx="332878" cy="10852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39" name="Google Shape;6020;p86">
            <a:extLst>
              <a:ext uri="{FF2B5EF4-FFF2-40B4-BE49-F238E27FC236}">
                <a16:creationId xmlns:a16="http://schemas.microsoft.com/office/drawing/2014/main" id="{50708B57-DA6B-4E60-8750-8002D9A8AA62}"/>
              </a:ext>
            </a:extLst>
          </p:cNvPr>
          <p:cNvGrpSpPr/>
          <p:nvPr/>
        </p:nvGrpSpPr>
        <p:grpSpPr>
          <a:xfrm>
            <a:off x="8197751" y="3444023"/>
            <a:ext cx="363894" cy="615994"/>
            <a:chOff x="8197751" y="3444023"/>
            <a:chExt cx="363894" cy="615994"/>
          </a:xfrm>
          <a:solidFill>
            <a:srgbClr val="FFC000"/>
          </a:solidFill>
        </p:grpSpPr>
        <p:sp>
          <p:nvSpPr>
            <p:cNvPr id="140" name="Google Shape;6021;p86">
              <a:extLst>
                <a:ext uri="{FF2B5EF4-FFF2-40B4-BE49-F238E27FC236}">
                  <a16:creationId xmlns:a16="http://schemas.microsoft.com/office/drawing/2014/main" id="{361BB8E8-4A5A-47C2-82F5-1ECC10717814}"/>
                </a:ext>
              </a:extLst>
            </p:cNvPr>
            <p:cNvSpPr/>
            <p:nvPr/>
          </p:nvSpPr>
          <p:spPr>
            <a:xfrm>
              <a:off x="8197751" y="3444023"/>
              <a:ext cx="363894" cy="42910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1" name="Google Shape;6022;p86">
              <a:extLst>
                <a:ext uri="{FF2B5EF4-FFF2-40B4-BE49-F238E27FC236}">
                  <a16:creationId xmlns:a16="http://schemas.microsoft.com/office/drawing/2014/main" id="{74490DD6-7972-4E98-AF8A-CA49023F9364}"/>
                </a:ext>
              </a:extLst>
            </p:cNvPr>
            <p:cNvSpPr/>
            <p:nvPr/>
          </p:nvSpPr>
          <p:spPr>
            <a:xfrm>
              <a:off x="8279937" y="3912900"/>
              <a:ext cx="202512" cy="147117"/>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42" name="Google Shape;6038;p86">
            <a:extLst>
              <a:ext uri="{FF2B5EF4-FFF2-40B4-BE49-F238E27FC236}">
                <a16:creationId xmlns:a16="http://schemas.microsoft.com/office/drawing/2014/main" id="{0EED03FA-A323-47E2-8D83-703FC8B64737}"/>
              </a:ext>
            </a:extLst>
          </p:cNvPr>
          <p:cNvGrpSpPr/>
          <p:nvPr/>
        </p:nvGrpSpPr>
        <p:grpSpPr>
          <a:xfrm>
            <a:off x="5061414" y="3472662"/>
            <a:ext cx="605918" cy="616790"/>
            <a:chOff x="5061414" y="3472662"/>
            <a:chExt cx="605918" cy="616790"/>
          </a:xfrm>
          <a:solidFill>
            <a:srgbClr val="FFC000"/>
          </a:solidFill>
        </p:grpSpPr>
        <p:sp>
          <p:nvSpPr>
            <p:cNvPr id="143" name="Google Shape;6039;p86">
              <a:extLst>
                <a:ext uri="{FF2B5EF4-FFF2-40B4-BE49-F238E27FC236}">
                  <a16:creationId xmlns:a16="http://schemas.microsoft.com/office/drawing/2014/main" id="{454270F9-EAF2-4CB7-B95F-4D6268F39572}"/>
                </a:ext>
              </a:extLst>
            </p:cNvPr>
            <p:cNvSpPr/>
            <p:nvPr/>
          </p:nvSpPr>
          <p:spPr>
            <a:xfrm>
              <a:off x="5061414" y="3472662"/>
              <a:ext cx="184242" cy="29954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4" name="Google Shape;6040;p86">
              <a:extLst>
                <a:ext uri="{FF2B5EF4-FFF2-40B4-BE49-F238E27FC236}">
                  <a16:creationId xmlns:a16="http://schemas.microsoft.com/office/drawing/2014/main" id="{8725BBC2-4F81-464C-8871-62AD1746B84D}"/>
                </a:ext>
              </a:extLst>
            </p:cNvPr>
            <p:cNvSpPr/>
            <p:nvPr/>
          </p:nvSpPr>
          <p:spPr>
            <a:xfrm>
              <a:off x="5174086" y="3549993"/>
              <a:ext cx="418639" cy="539459"/>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5" name="Google Shape;6041;p86">
              <a:extLst>
                <a:ext uri="{FF2B5EF4-FFF2-40B4-BE49-F238E27FC236}">
                  <a16:creationId xmlns:a16="http://schemas.microsoft.com/office/drawing/2014/main" id="{F24D43F3-10F8-4F50-A2AA-0C83921FAC1A}"/>
                </a:ext>
              </a:extLst>
            </p:cNvPr>
            <p:cNvSpPr/>
            <p:nvPr/>
          </p:nvSpPr>
          <p:spPr>
            <a:xfrm>
              <a:off x="5542471" y="3671050"/>
              <a:ext cx="124861" cy="13929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46" name="Google Shape;6048;p86">
            <a:extLst>
              <a:ext uri="{FF2B5EF4-FFF2-40B4-BE49-F238E27FC236}">
                <a16:creationId xmlns:a16="http://schemas.microsoft.com/office/drawing/2014/main" id="{B95F32D7-264B-445B-9B80-FA70E2290C9C}"/>
              </a:ext>
            </a:extLst>
          </p:cNvPr>
          <p:cNvGrpSpPr/>
          <p:nvPr/>
        </p:nvGrpSpPr>
        <p:grpSpPr>
          <a:xfrm>
            <a:off x="8940381" y="3435035"/>
            <a:ext cx="608962" cy="619066"/>
            <a:chOff x="8940381" y="3435035"/>
            <a:chExt cx="608962" cy="619066"/>
          </a:xfrm>
          <a:solidFill>
            <a:srgbClr val="FFC000"/>
          </a:solidFill>
        </p:grpSpPr>
        <p:sp>
          <p:nvSpPr>
            <p:cNvPr id="147" name="Google Shape;6049;p86">
              <a:extLst>
                <a:ext uri="{FF2B5EF4-FFF2-40B4-BE49-F238E27FC236}">
                  <a16:creationId xmlns:a16="http://schemas.microsoft.com/office/drawing/2014/main" id="{58D9E42D-80EB-4121-9652-4FC74F859187}"/>
                </a:ext>
              </a:extLst>
            </p:cNvPr>
            <p:cNvSpPr/>
            <p:nvPr/>
          </p:nvSpPr>
          <p:spPr>
            <a:xfrm>
              <a:off x="9308811" y="3438107"/>
              <a:ext cx="240532" cy="36223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8" name="Google Shape;6050;p86">
              <a:extLst>
                <a:ext uri="{FF2B5EF4-FFF2-40B4-BE49-F238E27FC236}">
                  <a16:creationId xmlns:a16="http://schemas.microsoft.com/office/drawing/2014/main" id="{52F79243-77F2-4E6E-BA14-0968DD952710}"/>
                </a:ext>
              </a:extLst>
            </p:cNvPr>
            <p:cNvSpPr/>
            <p:nvPr/>
          </p:nvSpPr>
          <p:spPr>
            <a:xfrm>
              <a:off x="9024113" y="3974393"/>
              <a:ext cx="522186" cy="79708"/>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149" name="Google Shape;6051;p86">
              <a:extLst>
                <a:ext uri="{FF2B5EF4-FFF2-40B4-BE49-F238E27FC236}">
                  <a16:creationId xmlns:a16="http://schemas.microsoft.com/office/drawing/2014/main" id="{2159F3F2-BFFE-40ED-8423-F4C252DA567B}"/>
                </a:ext>
              </a:extLst>
            </p:cNvPr>
            <p:cNvSpPr/>
            <p:nvPr/>
          </p:nvSpPr>
          <p:spPr>
            <a:xfrm>
              <a:off x="8940381" y="3435035"/>
              <a:ext cx="529812" cy="575203"/>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grpSp>
        <p:nvGrpSpPr>
          <p:cNvPr id="150" name="Google Shape;5717;p85">
            <a:extLst>
              <a:ext uri="{FF2B5EF4-FFF2-40B4-BE49-F238E27FC236}">
                <a16:creationId xmlns:a16="http://schemas.microsoft.com/office/drawing/2014/main" id="{B3CC7284-A5A8-44C1-A992-4A53C9BD9947}"/>
              </a:ext>
            </a:extLst>
          </p:cNvPr>
          <p:cNvGrpSpPr/>
          <p:nvPr/>
        </p:nvGrpSpPr>
        <p:grpSpPr>
          <a:xfrm>
            <a:off x="7423784" y="4698068"/>
            <a:ext cx="656503" cy="517239"/>
            <a:chOff x="7423784" y="4698068"/>
            <a:chExt cx="656503" cy="517239"/>
          </a:xfrm>
          <a:solidFill>
            <a:srgbClr val="FFC000"/>
          </a:solidFill>
        </p:grpSpPr>
        <p:sp>
          <p:nvSpPr>
            <p:cNvPr id="151" name="Google Shape;5718;p85">
              <a:extLst>
                <a:ext uri="{FF2B5EF4-FFF2-40B4-BE49-F238E27FC236}">
                  <a16:creationId xmlns:a16="http://schemas.microsoft.com/office/drawing/2014/main" id="{1B4945B8-667B-4FCC-91CA-412EB36E6B68}"/>
                </a:ext>
              </a:extLst>
            </p:cNvPr>
            <p:cNvSpPr/>
            <p:nvPr/>
          </p:nvSpPr>
          <p:spPr>
            <a:xfrm>
              <a:off x="7588267"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2" name="Google Shape;5719;p85">
              <a:extLst>
                <a:ext uri="{FF2B5EF4-FFF2-40B4-BE49-F238E27FC236}">
                  <a16:creationId xmlns:a16="http://schemas.microsoft.com/office/drawing/2014/main" id="{CACC2C4B-A857-45AB-8080-E9FE7028A65D}"/>
                </a:ext>
              </a:extLst>
            </p:cNvPr>
            <p:cNvSpPr/>
            <p:nvPr/>
          </p:nvSpPr>
          <p:spPr>
            <a:xfrm>
              <a:off x="7423784" y="4852428"/>
              <a:ext cx="182925" cy="17719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3" name="Google Shape;5720;p85">
              <a:extLst>
                <a:ext uri="{FF2B5EF4-FFF2-40B4-BE49-F238E27FC236}">
                  <a16:creationId xmlns:a16="http://schemas.microsoft.com/office/drawing/2014/main" id="{F02A35DF-6597-46AF-B8EC-EC5FEF69F1B7}"/>
                </a:ext>
              </a:extLst>
            </p:cNvPr>
            <p:cNvSpPr/>
            <p:nvPr/>
          </p:nvSpPr>
          <p:spPr>
            <a:xfrm>
              <a:off x="7771933"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4" name="Google Shape;5721;p85">
              <a:extLst>
                <a:ext uri="{FF2B5EF4-FFF2-40B4-BE49-F238E27FC236}">
                  <a16:creationId xmlns:a16="http://schemas.microsoft.com/office/drawing/2014/main" id="{8D19EE79-708A-48F1-82D5-20A82B713358}"/>
                </a:ext>
              </a:extLst>
            </p:cNvPr>
            <p:cNvSpPr/>
            <p:nvPr/>
          </p:nvSpPr>
          <p:spPr>
            <a:xfrm>
              <a:off x="7900187" y="4851769"/>
              <a:ext cx="180100" cy="17723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5" name="Google Shape;5722;p85">
              <a:extLst>
                <a:ext uri="{FF2B5EF4-FFF2-40B4-BE49-F238E27FC236}">
                  <a16:creationId xmlns:a16="http://schemas.microsoft.com/office/drawing/2014/main" id="{412B1D14-55BA-4EBF-9FF7-4587E643B618}"/>
                </a:ext>
              </a:extLst>
            </p:cNvPr>
            <p:cNvSpPr/>
            <p:nvPr/>
          </p:nvSpPr>
          <p:spPr>
            <a:xfrm>
              <a:off x="7551544" y="4921383"/>
              <a:ext cx="404137" cy="293924"/>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grpSp>
      <p:grpSp>
        <p:nvGrpSpPr>
          <p:cNvPr id="156" name="Google Shape;5723;p85">
            <a:extLst>
              <a:ext uri="{FF2B5EF4-FFF2-40B4-BE49-F238E27FC236}">
                <a16:creationId xmlns:a16="http://schemas.microsoft.com/office/drawing/2014/main" id="{C6E03BD3-7580-4269-A0B7-88E8ADA21D6A}"/>
              </a:ext>
            </a:extLst>
          </p:cNvPr>
          <p:cNvGrpSpPr/>
          <p:nvPr/>
        </p:nvGrpSpPr>
        <p:grpSpPr>
          <a:xfrm>
            <a:off x="4103927" y="3461122"/>
            <a:ext cx="741953" cy="609841"/>
            <a:chOff x="4103927" y="3461122"/>
            <a:chExt cx="741953" cy="609841"/>
          </a:xfrm>
          <a:solidFill>
            <a:srgbClr val="FFC000"/>
          </a:solidFill>
        </p:grpSpPr>
        <p:sp>
          <p:nvSpPr>
            <p:cNvPr id="157" name="Google Shape;5724;p85">
              <a:extLst>
                <a:ext uri="{FF2B5EF4-FFF2-40B4-BE49-F238E27FC236}">
                  <a16:creationId xmlns:a16="http://schemas.microsoft.com/office/drawing/2014/main" id="{BBAB1857-6430-4FB8-98E1-F2EB1B1CCF2E}"/>
                </a:ext>
              </a:extLst>
            </p:cNvPr>
            <p:cNvSpPr/>
            <p:nvPr/>
          </p:nvSpPr>
          <p:spPr>
            <a:xfrm>
              <a:off x="4425924" y="3461122"/>
              <a:ext cx="196989" cy="138485"/>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8" name="Google Shape;5725;p85">
              <a:extLst>
                <a:ext uri="{FF2B5EF4-FFF2-40B4-BE49-F238E27FC236}">
                  <a16:creationId xmlns:a16="http://schemas.microsoft.com/office/drawing/2014/main" id="{5D6A154C-19F3-499B-A5CA-0708E9BD684C}"/>
                </a:ext>
              </a:extLst>
            </p:cNvPr>
            <p:cNvSpPr/>
            <p:nvPr/>
          </p:nvSpPr>
          <p:spPr>
            <a:xfrm>
              <a:off x="4426034" y="3932898"/>
              <a:ext cx="196861" cy="138065"/>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59" name="Google Shape;5726;p85">
              <a:extLst>
                <a:ext uri="{FF2B5EF4-FFF2-40B4-BE49-F238E27FC236}">
                  <a16:creationId xmlns:a16="http://schemas.microsoft.com/office/drawing/2014/main" id="{751D2B06-1772-4BD0-AB7A-312BF279877D}"/>
                </a:ext>
              </a:extLst>
            </p:cNvPr>
            <p:cNvSpPr/>
            <p:nvPr/>
          </p:nvSpPr>
          <p:spPr>
            <a:xfrm>
              <a:off x="4319488" y="3614230"/>
              <a:ext cx="375772" cy="303461"/>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60" name="Google Shape;5727;p85">
              <a:extLst>
                <a:ext uri="{FF2B5EF4-FFF2-40B4-BE49-F238E27FC236}">
                  <a16:creationId xmlns:a16="http://schemas.microsoft.com/office/drawing/2014/main" id="{36242C96-EF5C-4A06-9C1A-5213797EE8D0}"/>
                </a:ext>
              </a:extLst>
            </p:cNvPr>
            <p:cNvSpPr/>
            <p:nvPr/>
          </p:nvSpPr>
          <p:spPr>
            <a:xfrm>
              <a:off x="4645782" y="3659456"/>
              <a:ext cx="200098" cy="215716"/>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61" name="Google Shape;5728;p85">
              <a:extLst>
                <a:ext uri="{FF2B5EF4-FFF2-40B4-BE49-F238E27FC236}">
                  <a16:creationId xmlns:a16="http://schemas.microsoft.com/office/drawing/2014/main" id="{802AF041-AC10-4027-B040-804C4F2651B3}"/>
                </a:ext>
              </a:extLst>
            </p:cNvPr>
            <p:cNvSpPr/>
            <p:nvPr/>
          </p:nvSpPr>
          <p:spPr>
            <a:xfrm>
              <a:off x="4103927" y="3788423"/>
              <a:ext cx="253398" cy="216785"/>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sp>
          <p:nvSpPr>
            <p:cNvPr id="162" name="Google Shape;5729;p85">
              <a:extLst>
                <a:ext uri="{FF2B5EF4-FFF2-40B4-BE49-F238E27FC236}">
                  <a16:creationId xmlns:a16="http://schemas.microsoft.com/office/drawing/2014/main" id="{06EF98D5-8E13-4BD8-80CD-3535DF6C695D}"/>
                </a:ext>
              </a:extLst>
            </p:cNvPr>
            <p:cNvSpPr/>
            <p:nvPr/>
          </p:nvSpPr>
          <p:spPr>
            <a:xfrm>
              <a:off x="4103927" y="3528376"/>
              <a:ext cx="253398" cy="216749"/>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435D74"/>
                </a:solidFill>
                <a:uFillTx/>
                <a:latin typeface="Arial"/>
                <a:ea typeface="Arial"/>
                <a:cs typeface="Arial"/>
              </a:endParaRPr>
            </a:p>
          </p:txBody>
        </p:sp>
      </p:grpSp>
      <p:sp>
        <p:nvSpPr>
          <p:cNvPr id="163" name="Text Placeholder 1">
            <a:extLst>
              <a:ext uri="{FF2B5EF4-FFF2-40B4-BE49-F238E27FC236}">
                <a16:creationId xmlns:a16="http://schemas.microsoft.com/office/drawing/2014/main" id="{31766E18-B3B9-405C-8F80-BAB522FA1B65}"/>
              </a:ext>
            </a:extLst>
          </p:cNvPr>
          <p:cNvSpPr txBox="1">
            <a:spLocks noGrp="1"/>
          </p:cNvSpPr>
          <p:nvPr>
            <p:ph type="body" sz="quarter" idx="4294967295"/>
          </p:nvPr>
        </p:nvSpPr>
        <p:spPr>
          <a:xfrm>
            <a:off x="1691329" y="308866"/>
            <a:ext cx="8826602" cy="407383"/>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dirty="0">
                <a:solidFill>
                  <a:srgbClr val="000000"/>
                </a:solidFill>
                <a:latin typeface="Arial"/>
                <a:ea typeface="Arial Unicode MS"/>
                <a:cs typeface="Arial" pitchFamily="34"/>
              </a:rPr>
              <a:t>Fully Editable Icon Sets: C</a:t>
            </a:r>
          </a:p>
        </p:txBody>
      </p:sp>
    </p:spTree>
    <p:extLst>
      <p:ext uri="{BB962C8B-B14F-4D97-AF65-F5344CB8AC3E}">
        <p14:creationId xmlns:p14="http://schemas.microsoft.com/office/powerpoint/2010/main" val="212047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77037" y="514487"/>
            <a:ext cx="1592487" cy="523221"/>
            <a:chOff x="877013" y="594519"/>
            <a:chExt cx="1592486" cy="523219"/>
          </a:xfrm>
        </p:grpSpPr>
        <p:cxnSp>
          <p:nvCxnSpPr>
            <p:cNvPr id="17" name="直接连接符 16"/>
            <p:cNvCxnSpPr/>
            <p:nvPr/>
          </p:nvCxnSpPr>
          <p:spPr>
            <a:xfrm>
              <a:off x="877013" y="835025"/>
              <a:ext cx="200025"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65938" y="594519"/>
              <a:ext cx="1303561" cy="523219"/>
            </a:xfrm>
            <a:prstGeom prst="rect">
              <a:avLst/>
            </a:prstGeom>
            <a:noFill/>
          </p:spPr>
          <p:txBody>
            <a:bodyPr wrap="none" rtlCol="0" anchor="ctr">
              <a:spAutoFit/>
            </a:bodyPr>
            <a:lstStyle/>
            <a:p>
              <a:r>
                <a:rPr lang="en-US" altLang="zh-CN" sz="2800" b="1" dirty="0">
                  <a:latin typeface=""/>
                  <a:ea typeface="思源黑体" panose="020B0500000000000000" pitchFamily="34" charset="-122"/>
                  <a:sym typeface=""/>
                </a:rPr>
                <a:t>Hobby</a:t>
              </a:r>
              <a:endParaRPr lang="zh-CN" altLang="en-US" sz="2800" b="1" dirty="0">
                <a:latin typeface=""/>
                <a:ea typeface="思源黑体" panose="020B0500000000000000" pitchFamily="34" charset="-122"/>
                <a:sym typeface=""/>
              </a:endParaRPr>
            </a:p>
          </p:txBody>
        </p:sp>
      </p:grpSp>
      <p:grpSp>
        <p:nvGrpSpPr>
          <p:cNvPr id="23" name="组合 22"/>
          <p:cNvGrpSpPr/>
          <p:nvPr/>
        </p:nvGrpSpPr>
        <p:grpSpPr>
          <a:xfrm>
            <a:off x="1077038" y="1959569"/>
            <a:ext cx="4610100" cy="4119467"/>
            <a:chOff x="787400" y="1927717"/>
            <a:chExt cx="4610100" cy="4119467"/>
          </a:xfrm>
        </p:grpSpPr>
        <p:grpSp>
          <p:nvGrpSpPr>
            <p:cNvPr id="27" name="组合 26"/>
            <p:cNvGrpSpPr/>
            <p:nvPr/>
          </p:nvGrpSpPr>
          <p:grpSpPr>
            <a:xfrm>
              <a:off x="787400" y="1927717"/>
              <a:ext cx="4610100" cy="1223515"/>
              <a:chOff x="6489700" y="1652159"/>
              <a:chExt cx="4610100" cy="1223515"/>
            </a:xfrm>
          </p:grpSpPr>
          <p:grpSp>
            <p:nvGrpSpPr>
              <p:cNvPr id="38" name="组合 37"/>
              <p:cNvGrpSpPr/>
              <p:nvPr/>
            </p:nvGrpSpPr>
            <p:grpSpPr>
              <a:xfrm>
                <a:off x="7203954" y="1652159"/>
                <a:ext cx="3895846" cy="1223515"/>
                <a:chOff x="7341748" y="2106690"/>
                <a:chExt cx="3895846" cy="1223515"/>
              </a:xfrm>
            </p:grpSpPr>
            <p:sp>
              <p:nvSpPr>
                <p:cNvPr id="40" name="文本框 19"/>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
                      <a:ea typeface="思源黑体" panose="020B0500000000000000" pitchFamily="34" charset="-122"/>
                      <a:cs typeface="+mn-ea"/>
                      <a:sym typeface=""/>
                    </a:rPr>
                    <a:t>Add title text</a:t>
                  </a:r>
                  <a:endParaRPr lang="zh-CN" altLang="en-US" sz="2400" b="1" dirty="0">
                    <a:latin typeface=""/>
                    <a:ea typeface="思源黑体" panose="020B0500000000000000" pitchFamily="34" charset="-122"/>
                    <a:cs typeface="+mn-ea"/>
                    <a:sym typeface=""/>
                  </a:endParaRPr>
                </a:p>
              </p:txBody>
            </p:sp>
            <p:sp>
              <p:nvSpPr>
                <p:cNvPr id="41" name="文本框 20"/>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latin typeface=""/>
                      <a:ea typeface="思源黑体" panose="020B0500000000000000" pitchFamily="34" charset="-122"/>
                      <a:cs typeface="+mn-ea"/>
                      <a:sym typeface=""/>
                    </a:rPr>
                    <a:t>Click here to add content, content to match the title. </a:t>
                  </a:r>
                  <a:endParaRPr lang="zh-CN" altLang="en-US" sz="1600" dirty="0">
                    <a:latin typeface=""/>
                    <a:ea typeface="思源黑体" panose="020B0500000000000000" pitchFamily="34" charset="-122"/>
                    <a:cs typeface="+mn-ea"/>
                    <a:sym typeface=""/>
                  </a:endParaRPr>
                </a:p>
              </p:txBody>
            </p:sp>
          </p:grpSp>
          <p:sp>
            <p:nvSpPr>
              <p:cNvPr id="39" name="椭圆 38"/>
              <p:cNvSpPr/>
              <p:nvPr/>
            </p:nvSpPr>
            <p:spPr>
              <a:xfrm>
                <a:off x="6489700" y="1735689"/>
                <a:ext cx="688854" cy="688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tx1"/>
                    </a:solidFill>
                    <a:latin typeface=""/>
                    <a:ea typeface="思源黑体" panose="020B0500000000000000" pitchFamily="34" charset="-122"/>
                    <a:cs typeface="+mn-ea"/>
                    <a:sym typeface=""/>
                  </a:rPr>
                  <a:t>01</a:t>
                </a:r>
                <a:endParaRPr lang="zh-CN" altLang="en-US" b="1" dirty="0">
                  <a:solidFill>
                    <a:schemeClr val="tx1"/>
                  </a:solidFill>
                  <a:latin typeface=""/>
                  <a:ea typeface="思源黑体" panose="020B0500000000000000" pitchFamily="34" charset="-122"/>
                  <a:cs typeface="+mn-ea"/>
                  <a:sym typeface=""/>
                </a:endParaRPr>
              </a:p>
            </p:txBody>
          </p:sp>
        </p:grpSp>
        <p:grpSp>
          <p:nvGrpSpPr>
            <p:cNvPr id="28" name="组合 27"/>
            <p:cNvGrpSpPr/>
            <p:nvPr/>
          </p:nvGrpSpPr>
          <p:grpSpPr>
            <a:xfrm>
              <a:off x="787400" y="3375693"/>
              <a:ext cx="4610100" cy="1223515"/>
              <a:chOff x="6489700" y="1652159"/>
              <a:chExt cx="4610100" cy="1223515"/>
            </a:xfrm>
          </p:grpSpPr>
          <p:grpSp>
            <p:nvGrpSpPr>
              <p:cNvPr id="34" name="组合 33"/>
              <p:cNvGrpSpPr/>
              <p:nvPr/>
            </p:nvGrpSpPr>
            <p:grpSpPr>
              <a:xfrm>
                <a:off x="7203954" y="1652159"/>
                <a:ext cx="3895846" cy="1223515"/>
                <a:chOff x="7341748" y="2106690"/>
                <a:chExt cx="3895846" cy="1223515"/>
              </a:xfrm>
            </p:grpSpPr>
            <p:sp>
              <p:nvSpPr>
                <p:cNvPr id="36" name="文本框 15"/>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
                      <a:ea typeface="思源黑体" panose="020B0500000000000000" pitchFamily="34" charset="-122"/>
                      <a:cs typeface="+mn-ea"/>
                      <a:sym typeface=""/>
                    </a:rPr>
                    <a:t>Add title text</a:t>
                  </a:r>
                  <a:endParaRPr lang="zh-CN" altLang="en-US" sz="2400" b="1" dirty="0">
                    <a:latin typeface=""/>
                    <a:ea typeface="思源黑体" panose="020B0500000000000000" pitchFamily="34" charset="-122"/>
                    <a:cs typeface="+mn-ea"/>
                    <a:sym typeface=""/>
                  </a:endParaRPr>
                </a:p>
              </p:txBody>
            </p:sp>
            <p:sp>
              <p:nvSpPr>
                <p:cNvPr id="37" name="文本框 16"/>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latin typeface=""/>
                      <a:ea typeface="思源黑体" panose="020B0500000000000000" pitchFamily="34" charset="-122"/>
                      <a:cs typeface="+mn-ea"/>
                      <a:sym typeface=""/>
                    </a:rPr>
                    <a:t>Click here to add content, content to match the title. </a:t>
                  </a:r>
                  <a:endParaRPr lang="zh-CN" altLang="en-US" sz="1600" dirty="0">
                    <a:latin typeface=""/>
                    <a:ea typeface="思源黑体" panose="020B0500000000000000" pitchFamily="34" charset="-122"/>
                    <a:cs typeface="+mn-ea"/>
                    <a:sym typeface=""/>
                  </a:endParaRPr>
                </a:p>
              </p:txBody>
            </p:sp>
          </p:grpSp>
          <p:sp>
            <p:nvSpPr>
              <p:cNvPr id="35" name="椭圆 34"/>
              <p:cNvSpPr/>
              <p:nvPr/>
            </p:nvSpPr>
            <p:spPr>
              <a:xfrm>
                <a:off x="6489700" y="1735689"/>
                <a:ext cx="688854" cy="688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tx1"/>
                    </a:solidFill>
                    <a:latin typeface=""/>
                    <a:ea typeface="思源黑体" panose="020B0500000000000000" pitchFamily="34" charset="-122"/>
                    <a:cs typeface="+mn-ea"/>
                    <a:sym typeface=""/>
                  </a:rPr>
                  <a:t>02</a:t>
                </a:r>
                <a:endParaRPr lang="zh-CN" altLang="en-US" sz="1600" b="1" dirty="0">
                  <a:solidFill>
                    <a:schemeClr val="tx1"/>
                  </a:solidFill>
                  <a:latin typeface=""/>
                  <a:ea typeface="思源黑体" panose="020B0500000000000000" pitchFamily="34" charset="-122"/>
                  <a:cs typeface="+mn-ea"/>
                  <a:sym typeface=""/>
                </a:endParaRPr>
              </a:p>
            </p:txBody>
          </p:sp>
        </p:grpSp>
        <p:grpSp>
          <p:nvGrpSpPr>
            <p:cNvPr id="29" name="组合 28"/>
            <p:cNvGrpSpPr/>
            <p:nvPr/>
          </p:nvGrpSpPr>
          <p:grpSpPr>
            <a:xfrm>
              <a:off x="787400" y="4823669"/>
              <a:ext cx="4610100" cy="1223515"/>
              <a:chOff x="6489700" y="1652159"/>
              <a:chExt cx="4610100" cy="1223515"/>
            </a:xfrm>
          </p:grpSpPr>
          <p:grpSp>
            <p:nvGrpSpPr>
              <p:cNvPr id="30" name="组合 29"/>
              <p:cNvGrpSpPr/>
              <p:nvPr/>
            </p:nvGrpSpPr>
            <p:grpSpPr>
              <a:xfrm>
                <a:off x="7203954" y="1652159"/>
                <a:ext cx="3895846" cy="1223515"/>
                <a:chOff x="7341748" y="2106690"/>
                <a:chExt cx="3895846" cy="1223515"/>
              </a:xfrm>
            </p:grpSpPr>
            <p:sp>
              <p:nvSpPr>
                <p:cNvPr id="32" name="文本框 11"/>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
                      <a:ea typeface="思源黑体" panose="020B0500000000000000" pitchFamily="34" charset="-122"/>
                      <a:cs typeface="+mn-ea"/>
                      <a:sym typeface=""/>
                    </a:rPr>
                    <a:t>Add title text</a:t>
                  </a:r>
                  <a:endParaRPr lang="zh-CN" altLang="en-US" sz="2400" b="1" dirty="0">
                    <a:latin typeface=""/>
                    <a:ea typeface="思源黑体" panose="020B0500000000000000" pitchFamily="34" charset="-122"/>
                    <a:cs typeface="+mn-ea"/>
                    <a:sym typeface=""/>
                  </a:endParaRPr>
                </a:p>
              </p:txBody>
            </p:sp>
            <p:sp>
              <p:nvSpPr>
                <p:cNvPr id="33" name="文本框 12"/>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latin typeface=""/>
                      <a:ea typeface="思源黑体" panose="020B0500000000000000" pitchFamily="34" charset="-122"/>
                      <a:cs typeface="+mn-ea"/>
                      <a:sym typeface=""/>
                    </a:rPr>
                    <a:t>Click here to add content, content to match the title. </a:t>
                  </a:r>
                  <a:endParaRPr lang="zh-CN" altLang="en-US" sz="1600" dirty="0">
                    <a:latin typeface=""/>
                    <a:ea typeface="思源黑体" panose="020B0500000000000000" pitchFamily="34" charset="-122"/>
                    <a:cs typeface="+mn-ea"/>
                    <a:sym typeface=""/>
                  </a:endParaRPr>
                </a:p>
              </p:txBody>
            </p:sp>
          </p:grpSp>
          <p:sp>
            <p:nvSpPr>
              <p:cNvPr id="31" name="椭圆 30"/>
              <p:cNvSpPr/>
              <p:nvPr/>
            </p:nvSpPr>
            <p:spPr>
              <a:xfrm>
                <a:off x="6489700" y="1735689"/>
                <a:ext cx="688854" cy="688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tx1"/>
                    </a:solidFill>
                    <a:latin typeface=""/>
                    <a:ea typeface="思源黑体" panose="020B0500000000000000" pitchFamily="34" charset="-122"/>
                    <a:cs typeface="+mn-ea"/>
                    <a:sym typeface=""/>
                  </a:rPr>
                  <a:t>03</a:t>
                </a:r>
                <a:endParaRPr lang="zh-CN" altLang="en-US" sz="1600" b="1" dirty="0">
                  <a:solidFill>
                    <a:schemeClr val="tx1"/>
                  </a:solidFill>
                  <a:latin typeface=""/>
                  <a:ea typeface="思源黑体" panose="020B0500000000000000" pitchFamily="34" charset="-122"/>
                  <a:cs typeface="+mn-ea"/>
                  <a:sym typeface=""/>
                </a:endParaRPr>
              </a:p>
            </p:txBody>
          </p:sp>
        </p:grpSp>
      </p:grpSp>
      <p:grpSp>
        <p:nvGrpSpPr>
          <p:cNvPr id="4" name="组合 3"/>
          <p:cNvGrpSpPr/>
          <p:nvPr/>
        </p:nvGrpSpPr>
        <p:grpSpPr>
          <a:xfrm>
            <a:off x="6702026" y="1263155"/>
            <a:ext cx="1671983" cy="1671984"/>
            <a:chOff x="7718053" y="1744520"/>
            <a:chExt cx="1671983" cy="1671984"/>
          </a:xfrm>
        </p:grpSpPr>
        <p:sp>
          <p:nvSpPr>
            <p:cNvPr id="19" name="任意多边形: 形状 1"/>
            <p:cNvSpPr/>
            <p:nvPr/>
          </p:nvSpPr>
          <p:spPr>
            <a:xfrm rot="2758124">
              <a:off x="7718053" y="1744520"/>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3" tIns="293663" rIns="293663" bIns="293663"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444">
                <a:lnSpc>
                  <a:spcPct val="90000"/>
                </a:lnSpc>
                <a:spcBef>
                  <a:spcPct val="0"/>
                </a:spcBef>
                <a:spcAft>
                  <a:spcPct val="35000"/>
                </a:spcAft>
              </a:pPr>
              <a:endParaRPr lang="zh-CN" altLang="en-US" sz="5000" dirty="0">
                <a:solidFill>
                  <a:schemeClr val="bg1"/>
                </a:solidFill>
                <a:latin typeface=""/>
                <a:ea typeface="思源黑体" panose="020B0500000000000000" pitchFamily="34" charset="-122"/>
                <a:cs typeface="+mn-ea"/>
                <a:sym typeface=""/>
              </a:endParaRPr>
            </a:p>
          </p:txBody>
        </p:sp>
        <p:sp>
          <p:nvSpPr>
            <p:cNvPr id="24" name="文本框 21"/>
            <p:cNvSpPr txBox="1"/>
            <p:nvPr/>
          </p:nvSpPr>
          <p:spPr>
            <a:xfrm>
              <a:off x="7863254" y="2357247"/>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grpSp>
        <p:nvGrpSpPr>
          <p:cNvPr id="5" name="组合 4"/>
          <p:cNvGrpSpPr/>
          <p:nvPr/>
        </p:nvGrpSpPr>
        <p:grpSpPr>
          <a:xfrm>
            <a:off x="5407469" y="2514661"/>
            <a:ext cx="1671983" cy="1671984"/>
            <a:chOff x="6423494" y="2996027"/>
            <a:chExt cx="1671983" cy="1671984"/>
          </a:xfrm>
        </p:grpSpPr>
        <p:sp>
          <p:nvSpPr>
            <p:cNvPr id="21" name="任意多边形: 形状 3"/>
            <p:cNvSpPr/>
            <p:nvPr/>
          </p:nvSpPr>
          <p:spPr>
            <a:xfrm rot="2758124">
              <a:off x="6423494" y="2996027"/>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6D6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3" tIns="293663" rIns="293663" bIns="293663"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444">
                <a:lnSpc>
                  <a:spcPct val="90000"/>
                </a:lnSpc>
                <a:spcBef>
                  <a:spcPct val="0"/>
                </a:spcBef>
                <a:spcAft>
                  <a:spcPct val="35000"/>
                </a:spcAft>
              </a:pPr>
              <a:endParaRPr lang="zh-CN" altLang="en-US" sz="5000">
                <a:solidFill>
                  <a:schemeClr val="bg1"/>
                </a:solidFill>
                <a:latin typeface=""/>
                <a:ea typeface="思源黑体" panose="020B0500000000000000" pitchFamily="34" charset="-122"/>
                <a:cs typeface="+mn-ea"/>
                <a:sym typeface=""/>
              </a:endParaRPr>
            </a:p>
          </p:txBody>
        </p:sp>
        <p:sp>
          <p:nvSpPr>
            <p:cNvPr id="25" name="文本框 22"/>
            <p:cNvSpPr txBox="1"/>
            <p:nvPr/>
          </p:nvSpPr>
          <p:spPr>
            <a:xfrm>
              <a:off x="6556029" y="3613403"/>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grpSp>
        <p:nvGrpSpPr>
          <p:cNvPr id="6" name="组合 5"/>
          <p:cNvGrpSpPr/>
          <p:nvPr/>
        </p:nvGrpSpPr>
        <p:grpSpPr>
          <a:xfrm>
            <a:off x="6658975" y="3809220"/>
            <a:ext cx="1671983" cy="1671984"/>
            <a:chOff x="7675002" y="4290586"/>
            <a:chExt cx="1671983" cy="1671984"/>
          </a:xfrm>
        </p:grpSpPr>
        <p:sp>
          <p:nvSpPr>
            <p:cNvPr id="22" name="任意多边形: 形状 4"/>
            <p:cNvSpPr/>
            <p:nvPr/>
          </p:nvSpPr>
          <p:spPr>
            <a:xfrm rot="2758124">
              <a:off x="7675002" y="4290586"/>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3" tIns="293663" rIns="293663" bIns="293663"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444">
                <a:lnSpc>
                  <a:spcPct val="90000"/>
                </a:lnSpc>
                <a:spcBef>
                  <a:spcPct val="0"/>
                </a:spcBef>
                <a:spcAft>
                  <a:spcPct val="35000"/>
                </a:spcAft>
              </a:pPr>
              <a:endParaRPr lang="zh-CN" altLang="en-US" sz="5000">
                <a:solidFill>
                  <a:schemeClr val="bg1"/>
                </a:solidFill>
                <a:latin typeface=""/>
                <a:ea typeface="思源黑体" panose="020B0500000000000000" pitchFamily="34" charset="-122"/>
                <a:cs typeface="+mn-ea"/>
                <a:sym typeface=""/>
              </a:endParaRPr>
            </a:p>
          </p:txBody>
        </p:sp>
        <p:sp>
          <p:nvSpPr>
            <p:cNvPr id="26" name="文本框 23"/>
            <p:cNvSpPr txBox="1"/>
            <p:nvPr/>
          </p:nvSpPr>
          <p:spPr>
            <a:xfrm>
              <a:off x="7781183" y="4899334"/>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sp>
        <p:nvSpPr>
          <p:cNvPr id="43" name="Gráfico 20">
            <a:extLst>
              <a:ext uri="{FF2B5EF4-FFF2-40B4-BE49-F238E27FC236}">
                <a16:creationId xmlns:a16="http://schemas.microsoft.com/office/drawing/2014/main" id="{81AAFE70-785F-4DB3-8DF7-806586B1E4E9}"/>
              </a:ext>
            </a:extLst>
          </p:cNvPr>
          <p:cNvSpPr/>
          <p:nvPr/>
        </p:nvSpPr>
        <p:spPr>
          <a:xfrm flipH="1">
            <a:off x="0" y="6453320"/>
            <a:ext cx="12192000" cy="404680"/>
          </a:xfrm>
          <a:custGeom>
            <a:avLst/>
            <a:gdLst>
              <a:gd name="connsiteX0" fmla="*/ 0 w 12205703"/>
              <a:gd name="connsiteY0" fmla="*/ 0 h 4377711"/>
              <a:gd name="connsiteX1" fmla="*/ 0 w 12205703"/>
              <a:gd name="connsiteY1" fmla="*/ 4377712 h 4377711"/>
              <a:gd name="connsiteX2" fmla="*/ 12205704 w 12205703"/>
              <a:gd name="connsiteY2" fmla="*/ 4377712 h 4377711"/>
              <a:gd name="connsiteX3" fmla="*/ 12205704 w 12205703"/>
              <a:gd name="connsiteY3" fmla="*/ 1687089 h 4377711"/>
              <a:gd name="connsiteX4" fmla="*/ 8519672 w 12205703"/>
              <a:gd name="connsiteY4" fmla="*/ 3191094 h 4377711"/>
              <a:gd name="connsiteX5" fmla="*/ 6889601 w 12205703"/>
              <a:gd name="connsiteY5" fmla="*/ 3231796 h 4377711"/>
              <a:gd name="connsiteX6" fmla="*/ 0 w 12205703"/>
              <a:gd name="connsiteY6" fmla="*/ 0 h 4377711"/>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889601 w 12205704"/>
              <a:gd name="connsiteY5" fmla="*/ 3231796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16387 w 12205704"/>
              <a:gd name="connsiteY4" fmla="*/ 3271305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287347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0449 h 4377712"/>
              <a:gd name="connsiteX5" fmla="*/ 7274611 w 12205704"/>
              <a:gd name="connsiteY5" fmla="*/ 3328048 h 4377712"/>
              <a:gd name="connsiteX6" fmla="*/ 0 w 12205704"/>
              <a:gd name="connsiteY6" fmla="*/ 0 h 43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5704" h="4377712">
                <a:moveTo>
                  <a:pt x="0" y="0"/>
                </a:moveTo>
                <a:lnTo>
                  <a:pt x="0" y="4377712"/>
                </a:lnTo>
                <a:lnTo>
                  <a:pt x="12205704" y="4377712"/>
                </a:lnTo>
                <a:lnTo>
                  <a:pt x="12205704" y="1687089"/>
                </a:lnTo>
                <a:lnTo>
                  <a:pt x="10380556" y="3330449"/>
                </a:lnTo>
                <a:lnTo>
                  <a:pt x="7274611" y="3328048"/>
                </a:lnTo>
                <a:lnTo>
                  <a:pt x="0" y="0"/>
                </a:lnTo>
                <a:close/>
              </a:path>
            </a:pathLst>
          </a:custGeom>
          <a:solidFill>
            <a:srgbClr val="7BC6E1"/>
          </a:solidFill>
          <a:ln w="12710" cap="flat">
            <a:noFill/>
            <a:prstDash val="solid"/>
            <a:miter/>
          </a:ln>
        </p:spPr>
        <p:txBody>
          <a:bodyPr rtlCol="0" anchor="ctr"/>
          <a:lstStyle/>
          <a:p>
            <a:endParaRPr lang="LID4096" sz="1400" dirty="0"/>
          </a:p>
        </p:txBody>
      </p:sp>
      <p:sp>
        <p:nvSpPr>
          <p:cNvPr id="45" name="Rectangle 11">
            <a:extLst>
              <a:ext uri="{FF2B5EF4-FFF2-40B4-BE49-F238E27FC236}">
                <a16:creationId xmlns:a16="http://schemas.microsoft.com/office/drawing/2014/main" id="{5D5F1F6C-8E34-4E53-A2A8-F0C20AB6104E}"/>
              </a:ext>
            </a:extLst>
          </p:cNvPr>
          <p:cNvSpPr/>
          <p:nvPr/>
        </p:nvSpPr>
        <p:spPr>
          <a:xfrm>
            <a:off x="-24687" y="1208364"/>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
        <p:nvSpPr>
          <p:cNvPr id="47" name="任意多边形: 形状 1">
            <a:extLst>
              <a:ext uri="{FF2B5EF4-FFF2-40B4-BE49-F238E27FC236}">
                <a16:creationId xmlns:a16="http://schemas.microsoft.com/office/drawing/2014/main" id="{CEC3F801-DC3B-44C5-95E2-2F9867B9A2AF}"/>
              </a:ext>
            </a:extLst>
          </p:cNvPr>
          <p:cNvSpPr/>
          <p:nvPr/>
        </p:nvSpPr>
        <p:spPr>
          <a:xfrm rot="2758124">
            <a:off x="8253191" y="1751696"/>
            <a:ext cx="3266349" cy="3266347"/>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0">
            <a:blip r:embed="rId3" cstate="email">
              <a:extLst>
                <a:ext uri="{28A0092B-C50C-407E-A947-70E740481C1C}">
                  <a14:useLocalDpi xmlns:a14="http://schemas.microsoft.com/office/drawing/2010/main"/>
                </a:ext>
              </a:extLst>
            </a:blip>
            <a:srcRect/>
            <a:stretch>
              <a:fillRect r="39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3" tIns="293663" rIns="293663" bIns="293663"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444">
              <a:lnSpc>
                <a:spcPct val="90000"/>
              </a:lnSpc>
              <a:spcBef>
                <a:spcPct val="0"/>
              </a:spcBef>
              <a:spcAft>
                <a:spcPct val="35000"/>
              </a:spcAft>
            </a:pPr>
            <a:endParaRPr lang="zh-CN" altLang="en-US" sz="5000" dirty="0">
              <a:solidFill>
                <a:schemeClr val="bg1"/>
              </a:solidFill>
              <a:latin typeface=""/>
              <a:ea typeface="思源黑体" panose="020B0500000000000000" pitchFamily="34" charset="-122"/>
              <a:cs typeface="+mn-ea"/>
              <a:sym typeface=""/>
            </a:endParaRPr>
          </a:p>
        </p:txBody>
      </p:sp>
      <p:grpSp>
        <p:nvGrpSpPr>
          <p:cNvPr id="42" name="Grupo 41">
            <a:extLst>
              <a:ext uri="{FF2B5EF4-FFF2-40B4-BE49-F238E27FC236}">
                <a16:creationId xmlns:a16="http://schemas.microsoft.com/office/drawing/2014/main" id="{DB1A0490-1C97-42B2-ABC3-0AF7CDA423B9}"/>
              </a:ext>
            </a:extLst>
          </p:cNvPr>
          <p:cNvGrpSpPr/>
          <p:nvPr/>
        </p:nvGrpSpPr>
        <p:grpSpPr>
          <a:xfrm>
            <a:off x="11114963" y="103793"/>
            <a:ext cx="892448" cy="892500"/>
            <a:chOff x="7950763" y="2190820"/>
            <a:chExt cx="1632204" cy="1632299"/>
          </a:xfrm>
          <a:solidFill>
            <a:srgbClr val="FFC000"/>
          </a:solidFill>
        </p:grpSpPr>
        <p:sp>
          <p:nvSpPr>
            <p:cNvPr id="44" name="Forma libre: forma 43">
              <a:extLst>
                <a:ext uri="{FF2B5EF4-FFF2-40B4-BE49-F238E27FC236}">
                  <a16:creationId xmlns:a16="http://schemas.microsoft.com/office/drawing/2014/main" id="{EBB0C259-07AE-4903-B3DD-EBC7DE1F3671}"/>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6B17CEDB-79AA-451E-B44A-2B38F30E1024}"/>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CC194929-4CD6-4C07-ADE2-72FF071D1BA6}"/>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spTree>
    <p:extLst>
      <p:ext uri="{BB962C8B-B14F-4D97-AF65-F5344CB8AC3E}">
        <p14:creationId xmlns:p14="http://schemas.microsoft.com/office/powerpoint/2010/main" val="2337039346"/>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3EEA347A-06C1-49EC-9C42-F0E722352E7B}"/>
              </a:ext>
            </a:extLst>
          </p:cNvPr>
          <p:cNvSpPr txBox="1">
            <a:spLocks noGrp="1"/>
          </p:cNvSpPr>
          <p:nvPr>
            <p:ph type="body" idx="4294967295"/>
          </p:nvPr>
        </p:nvSpPr>
        <p:spPr>
          <a:xfrm>
            <a:off x="2909275" y="5522045"/>
            <a:ext cx="5605140" cy="914716"/>
          </a:xfrm>
        </p:spPr>
        <p:txBody>
          <a:bodyPr anchorCtr="1">
            <a:normAutofit/>
          </a:bodyPr>
          <a:lstStyle/>
          <a:p>
            <a:pPr lvl="0" algn="ctr"/>
            <a:r>
              <a:rPr lang="en-US" sz="1067" dirty="0">
                <a:solidFill>
                  <a:srgbClr val="434343"/>
                </a:solidFill>
              </a:rPr>
              <a:t>Cu sea odio iuvaret vivendum. Graecis pertinax at mel, ut qui delenit democritum. Per at paulo consul laboramus, cum no vero graece causae. His cu illum nonumy, eirmod quaeque eu eam. Sed falli epicuri appareat at, hinc numquam aliquam eum te, no sumo maiestatis incorrupte vel. Ridens everti ut sea, ius te aliquid dolores apeirian, id eum omnes aperiam oblique.</a:t>
            </a:r>
          </a:p>
        </p:txBody>
      </p:sp>
      <p:sp>
        <p:nvSpPr>
          <p:cNvPr id="4" name="Text Placeholder 6">
            <a:extLst>
              <a:ext uri="{FF2B5EF4-FFF2-40B4-BE49-F238E27FC236}">
                <a16:creationId xmlns:a16="http://schemas.microsoft.com/office/drawing/2014/main" id="{C3CB9C38-F94C-40A5-90C3-13932E4E38EC}"/>
              </a:ext>
            </a:extLst>
          </p:cNvPr>
          <p:cNvSpPr txBox="1">
            <a:spLocks noGrp="1"/>
          </p:cNvSpPr>
          <p:nvPr>
            <p:ph type="body" idx="4294967295"/>
          </p:nvPr>
        </p:nvSpPr>
        <p:spPr>
          <a:xfrm>
            <a:off x="1005298" y="3109140"/>
            <a:ext cx="10285792" cy="1269735"/>
          </a:xfrm>
          <a:solidFill>
            <a:srgbClr val="7BC6E1"/>
          </a:solidFill>
          <a:ln>
            <a:solidFill>
              <a:schemeClr val="bg1"/>
            </a:solidFill>
          </a:ln>
        </p:spPr>
        <p:txBody>
          <a:bodyPr>
            <a:normAutofit/>
          </a:bodyPr>
          <a:lstStyle/>
          <a:p>
            <a:pPr lvl="0"/>
            <a:r>
              <a:rPr lang="en-US" sz="1200" dirty="0">
                <a:solidFill>
                  <a:srgbClr val="434343"/>
                </a:solidFill>
              </a:rPr>
              <a:t> </a:t>
            </a:r>
          </a:p>
        </p:txBody>
      </p:sp>
      <p:sp>
        <p:nvSpPr>
          <p:cNvPr id="5" name="Title 5">
            <a:extLst>
              <a:ext uri="{FF2B5EF4-FFF2-40B4-BE49-F238E27FC236}">
                <a16:creationId xmlns:a16="http://schemas.microsoft.com/office/drawing/2014/main" id="{96BF0FD6-92FD-47B7-ADBC-AFE5A33DB7AC}"/>
              </a:ext>
            </a:extLst>
          </p:cNvPr>
          <p:cNvSpPr txBox="1">
            <a:spLocks noGrp="1"/>
          </p:cNvSpPr>
          <p:nvPr>
            <p:ph type="title"/>
          </p:nvPr>
        </p:nvSpPr>
        <p:spPr>
          <a:xfrm>
            <a:off x="1223011" y="3295605"/>
            <a:ext cx="9850367" cy="1075407"/>
          </a:xfrm>
        </p:spPr>
        <p:txBody>
          <a:bodyPr>
            <a:normAutofit/>
          </a:bodyPr>
          <a:lstStyle/>
          <a:p>
            <a:pPr lvl="0"/>
            <a:r>
              <a:rPr lang="en-US" sz="5733" dirty="0">
                <a:solidFill>
                  <a:schemeClr val="bg1"/>
                </a:solidFill>
              </a:rPr>
              <a:t>KEY CONCEPT</a:t>
            </a:r>
          </a:p>
        </p:txBody>
      </p:sp>
      <p:sp>
        <p:nvSpPr>
          <p:cNvPr id="6" name="Text Placeholder 10">
            <a:extLst>
              <a:ext uri="{FF2B5EF4-FFF2-40B4-BE49-F238E27FC236}">
                <a16:creationId xmlns:a16="http://schemas.microsoft.com/office/drawing/2014/main" id="{EC20F13C-D856-4FBD-844D-E254B92DF601}"/>
              </a:ext>
            </a:extLst>
          </p:cNvPr>
          <p:cNvSpPr txBox="1">
            <a:spLocks noGrp="1"/>
          </p:cNvSpPr>
          <p:nvPr>
            <p:ph type="body" idx="4294967295"/>
          </p:nvPr>
        </p:nvSpPr>
        <p:spPr>
          <a:xfrm>
            <a:off x="1118622" y="4458891"/>
            <a:ext cx="9954755" cy="945635"/>
          </a:xfrm>
        </p:spPr>
        <p:txBody>
          <a:bodyPr anchor="b" anchorCtr="1">
            <a:normAutofit/>
          </a:bodyPr>
          <a:lstStyle/>
          <a:p>
            <a:pPr marL="0" lvl="0" indent="0" algn="ctr">
              <a:lnSpc>
                <a:spcPct val="95000"/>
              </a:lnSpc>
              <a:buNone/>
            </a:pPr>
            <a:r>
              <a:rPr lang="en-US" sz="2000" dirty="0">
                <a:solidFill>
                  <a:schemeClr val="tx1">
                    <a:lumMod val="95000"/>
                    <a:lumOff val="5000"/>
                  </a:schemeClr>
                </a:solidFill>
                <a:latin typeface="Arial"/>
              </a:rPr>
              <a:t>DETERMINE</a:t>
            </a:r>
            <a:r>
              <a:rPr lang="en-US" sz="2000" dirty="0">
                <a:solidFill>
                  <a:srgbClr val="434343"/>
                </a:solidFill>
                <a:latin typeface="Arial"/>
              </a:rPr>
              <a:t> THAT THE THING CAN AND SHALL BE DONE, </a:t>
            </a:r>
            <a:br>
              <a:rPr lang="en-US" sz="2000" dirty="0">
                <a:solidFill>
                  <a:srgbClr val="434343"/>
                </a:solidFill>
                <a:latin typeface="Arial"/>
              </a:rPr>
            </a:br>
            <a:r>
              <a:rPr lang="en-US" sz="2000" dirty="0">
                <a:solidFill>
                  <a:srgbClr val="434343"/>
                </a:solidFill>
                <a:latin typeface="Arial"/>
              </a:rPr>
              <a:t>AND THEN WE SHALL FIND THE WAY.</a:t>
            </a:r>
          </a:p>
        </p:txBody>
      </p:sp>
      <p:sp>
        <p:nvSpPr>
          <p:cNvPr id="9" name="Gráfico 20">
            <a:extLst>
              <a:ext uri="{FF2B5EF4-FFF2-40B4-BE49-F238E27FC236}">
                <a16:creationId xmlns:a16="http://schemas.microsoft.com/office/drawing/2014/main" id="{7CC6FB78-2053-4080-BCB6-94025A56D221}"/>
              </a:ext>
            </a:extLst>
          </p:cNvPr>
          <p:cNvSpPr/>
          <p:nvPr/>
        </p:nvSpPr>
        <p:spPr>
          <a:xfrm flipH="1">
            <a:off x="0" y="6468310"/>
            <a:ext cx="12192000" cy="404680"/>
          </a:xfrm>
          <a:custGeom>
            <a:avLst/>
            <a:gdLst>
              <a:gd name="connsiteX0" fmla="*/ 0 w 12205703"/>
              <a:gd name="connsiteY0" fmla="*/ 0 h 4377711"/>
              <a:gd name="connsiteX1" fmla="*/ 0 w 12205703"/>
              <a:gd name="connsiteY1" fmla="*/ 4377712 h 4377711"/>
              <a:gd name="connsiteX2" fmla="*/ 12205704 w 12205703"/>
              <a:gd name="connsiteY2" fmla="*/ 4377712 h 4377711"/>
              <a:gd name="connsiteX3" fmla="*/ 12205704 w 12205703"/>
              <a:gd name="connsiteY3" fmla="*/ 1687089 h 4377711"/>
              <a:gd name="connsiteX4" fmla="*/ 8519672 w 12205703"/>
              <a:gd name="connsiteY4" fmla="*/ 3191094 h 4377711"/>
              <a:gd name="connsiteX5" fmla="*/ 6889601 w 12205703"/>
              <a:gd name="connsiteY5" fmla="*/ 3231796 h 4377711"/>
              <a:gd name="connsiteX6" fmla="*/ 0 w 12205703"/>
              <a:gd name="connsiteY6" fmla="*/ 0 h 4377711"/>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889601 w 12205704"/>
              <a:gd name="connsiteY5" fmla="*/ 3231796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16387 w 12205704"/>
              <a:gd name="connsiteY4" fmla="*/ 3271305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287347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0449 h 4377712"/>
              <a:gd name="connsiteX5" fmla="*/ 7274611 w 12205704"/>
              <a:gd name="connsiteY5" fmla="*/ 3328048 h 4377712"/>
              <a:gd name="connsiteX6" fmla="*/ 0 w 12205704"/>
              <a:gd name="connsiteY6" fmla="*/ 0 h 43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5704" h="4377712">
                <a:moveTo>
                  <a:pt x="0" y="0"/>
                </a:moveTo>
                <a:lnTo>
                  <a:pt x="0" y="4377712"/>
                </a:lnTo>
                <a:lnTo>
                  <a:pt x="12205704" y="4377712"/>
                </a:lnTo>
                <a:lnTo>
                  <a:pt x="12205704" y="1687089"/>
                </a:lnTo>
                <a:lnTo>
                  <a:pt x="10380556" y="3330449"/>
                </a:lnTo>
                <a:lnTo>
                  <a:pt x="7274611" y="3328048"/>
                </a:lnTo>
                <a:lnTo>
                  <a:pt x="0" y="0"/>
                </a:lnTo>
                <a:close/>
              </a:path>
            </a:pathLst>
          </a:custGeom>
          <a:solidFill>
            <a:srgbClr val="FFC000"/>
          </a:solidFill>
          <a:ln w="12710" cap="flat">
            <a:noFill/>
            <a:prstDash val="solid"/>
            <a:miter/>
          </a:ln>
        </p:spPr>
        <p:txBody>
          <a:bodyPr rtlCol="0" anchor="ctr"/>
          <a:lstStyle/>
          <a:p>
            <a:endParaRPr lang="LID4096" sz="1400" dirty="0"/>
          </a:p>
        </p:txBody>
      </p:sp>
      <p:pic>
        <p:nvPicPr>
          <p:cNvPr id="7" name="Imagen 6">
            <a:extLst>
              <a:ext uri="{FF2B5EF4-FFF2-40B4-BE49-F238E27FC236}">
                <a16:creationId xmlns:a16="http://schemas.microsoft.com/office/drawing/2014/main" id="{01F429FD-2599-4308-BB76-CEF20040B1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9393" y="824818"/>
            <a:ext cx="9717601" cy="2166803"/>
          </a:xfrm>
          <a:prstGeom prst="rect">
            <a:avLst/>
          </a:prstGeom>
        </p:spPr>
      </p:pic>
      <p:grpSp>
        <p:nvGrpSpPr>
          <p:cNvPr id="13" name="Grupo 12">
            <a:extLst>
              <a:ext uri="{FF2B5EF4-FFF2-40B4-BE49-F238E27FC236}">
                <a16:creationId xmlns:a16="http://schemas.microsoft.com/office/drawing/2014/main" id="{113F802A-9EBD-439D-9F37-8916F55B053D}"/>
              </a:ext>
            </a:extLst>
          </p:cNvPr>
          <p:cNvGrpSpPr/>
          <p:nvPr/>
        </p:nvGrpSpPr>
        <p:grpSpPr>
          <a:xfrm>
            <a:off x="11114963" y="103793"/>
            <a:ext cx="892448" cy="892500"/>
            <a:chOff x="7950763" y="2190820"/>
            <a:chExt cx="1632204" cy="1632299"/>
          </a:xfrm>
          <a:solidFill>
            <a:srgbClr val="FFC000"/>
          </a:solidFill>
        </p:grpSpPr>
        <p:sp>
          <p:nvSpPr>
            <p:cNvPr id="15" name="Forma libre: forma 14">
              <a:extLst>
                <a:ext uri="{FF2B5EF4-FFF2-40B4-BE49-F238E27FC236}">
                  <a16:creationId xmlns:a16="http://schemas.microsoft.com/office/drawing/2014/main" id="{0076113E-4C00-40D1-9EAB-72A362F1F9C6}"/>
                </a:ext>
              </a:extLst>
            </p:cNvPr>
            <p:cNvSpPr/>
            <p:nvPr/>
          </p:nvSpPr>
          <p:spPr>
            <a:xfrm>
              <a:off x="7950763" y="2190820"/>
              <a:ext cx="1632204" cy="1632299"/>
            </a:xfrm>
            <a:custGeom>
              <a:avLst/>
              <a:gdLst>
                <a:gd name="connsiteX0" fmla="*/ 0 w 1632204"/>
                <a:gd name="connsiteY0" fmla="*/ 820865 h 1632299"/>
                <a:gd name="connsiteX1" fmla="*/ 813721 w 1632204"/>
                <a:gd name="connsiteY1" fmla="*/ 0 h 1632299"/>
                <a:gd name="connsiteX2" fmla="*/ 1632204 w 1632204"/>
                <a:gd name="connsiteY2" fmla="*/ 815816 h 1632299"/>
                <a:gd name="connsiteX3" fmla="*/ 818483 w 1632204"/>
                <a:gd name="connsiteY3" fmla="*/ 1632299 h 1632299"/>
                <a:gd name="connsiteX4" fmla="*/ 0 w 1632204"/>
                <a:gd name="connsiteY4" fmla="*/ 820865 h 1632299"/>
                <a:gd name="connsiteX5" fmla="*/ 1494282 w 1632204"/>
                <a:gd name="connsiteY5" fmla="*/ 944023 h 1632299"/>
                <a:gd name="connsiteX6" fmla="*/ 1140714 w 1632204"/>
                <a:gd name="connsiteY6" fmla="*/ 204597 h 1632299"/>
                <a:gd name="connsiteX7" fmla="*/ 247841 w 1632204"/>
                <a:gd name="connsiteY7" fmla="*/ 419100 h 1632299"/>
                <a:gd name="connsiteX8" fmla="*/ 203264 w 1632204"/>
                <a:gd name="connsiteY8" fmla="*/ 1116521 h 1632299"/>
                <a:gd name="connsiteX9" fmla="*/ 268605 w 1632204"/>
                <a:gd name="connsiteY9" fmla="*/ 916972 h 1632299"/>
                <a:gd name="connsiteX10" fmla="*/ 441484 w 1632204"/>
                <a:gd name="connsiteY10" fmla="*/ 775621 h 1632299"/>
                <a:gd name="connsiteX11" fmla="*/ 683419 w 1632204"/>
                <a:gd name="connsiteY11" fmla="*/ 780574 h 1632299"/>
                <a:gd name="connsiteX12" fmla="*/ 746474 w 1632204"/>
                <a:gd name="connsiteY12" fmla="*/ 749903 h 1632299"/>
                <a:gd name="connsiteX13" fmla="*/ 926211 w 1632204"/>
                <a:gd name="connsiteY13" fmla="*/ 629412 h 1632299"/>
                <a:gd name="connsiteX14" fmla="*/ 1254728 w 1632204"/>
                <a:gd name="connsiteY14" fmla="*/ 629317 h 1632299"/>
                <a:gd name="connsiteX15" fmla="*/ 1419511 w 1632204"/>
                <a:gd name="connsiteY15" fmla="*/ 732949 h 1632299"/>
                <a:gd name="connsiteX16" fmla="*/ 1494377 w 1632204"/>
                <a:gd name="connsiteY16" fmla="*/ 943928 h 1632299"/>
                <a:gd name="connsiteX17" fmla="*/ 538829 w 1632204"/>
                <a:gd name="connsiteY17" fmla="*/ 1453229 h 1632299"/>
                <a:gd name="connsiteX18" fmla="*/ 1091851 w 1632204"/>
                <a:gd name="connsiteY18" fmla="*/ 1452563 h 1632299"/>
                <a:gd name="connsiteX19" fmla="*/ 1007936 w 1632204"/>
                <a:gd name="connsiteY19" fmla="*/ 1295781 h 1632299"/>
                <a:gd name="connsiteX20" fmla="*/ 869918 w 1632204"/>
                <a:gd name="connsiteY20" fmla="*/ 1205103 h 1632299"/>
                <a:gd name="connsiteX21" fmla="*/ 798576 w 1632204"/>
                <a:gd name="connsiteY21" fmla="*/ 1204627 h 1632299"/>
                <a:gd name="connsiteX22" fmla="*/ 611315 w 1632204"/>
                <a:gd name="connsiteY22" fmla="*/ 1324070 h 1632299"/>
                <a:gd name="connsiteX23" fmla="*/ 538829 w 1632204"/>
                <a:gd name="connsiteY23" fmla="*/ 1453229 h 1632299"/>
                <a:gd name="connsiteX24" fmla="*/ 706374 w 1632204"/>
                <a:gd name="connsiteY24" fmla="*/ 1044131 h 1632299"/>
                <a:gd name="connsiteX25" fmla="*/ 811530 w 1632204"/>
                <a:gd name="connsiteY25" fmla="*/ 1161479 h 1632299"/>
                <a:gd name="connsiteX26" fmla="*/ 925925 w 1632204"/>
                <a:gd name="connsiteY26" fmla="*/ 1053846 h 1632299"/>
                <a:gd name="connsiteX27" fmla="*/ 821055 w 1632204"/>
                <a:gd name="connsiteY27" fmla="*/ 937832 h 1632299"/>
                <a:gd name="connsiteX28" fmla="*/ 706374 w 1632204"/>
                <a:gd name="connsiteY28" fmla="*/ 1044131 h 1632299"/>
                <a:gd name="connsiteX29" fmla="*/ 1340358 w 1632204"/>
                <a:gd name="connsiteY29" fmla="*/ 935641 h 1632299"/>
                <a:gd name="connsiteX30" fmla="*/ 1340358 w 1632204"/>
                <a:gd name="connsiteY30" fmla="*/ 1263682 h 1632299"/>
                <a:gd name="connsiteX31" fmla="*/ 1416844 w 1632204"/>
                <a:gd name="connsiteY31" fmla="*/ 1162812 h 1632299"/>
                <a:gd name="connsiteX32" fmla="*/ 1422273 w 1632204"/>
                <a:gd name="connsiteY32" fmla="*/ 1136428 h 1632299"/>
                <a:gd name="connsiteX33" fmla="*/ 1340358 w 1632204"/>
                <a:gd name="connsiteY33" fmla="*/ 935546 h 16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2204" h="1632299">
                  <a:moveTo>
                    <a:pt x="0" y="820865"/>
                  </a:moveTo>
                  <a:cubicBezTo>
                    <a:pt x="-286" y="367379"/>
                    <a:pt x="363760" y="191"/>
                    <a:pt x="813721" y="0"/>
                  </a:cubicBezTo>
                  <a:cubicBezTo>
                    <a:pt x="1266730" y="-190"/>
                    <a:pt x="1632490" y="364427"/>
                    <a:pt x="1632204" y="815816"/>
                  </a:cubicBezTo>
                  <a:cubicBezTo>
                    <a:pt x="1632014" y="1265587"/>
                    <a:pt x="1266730" y="1632109"/>
                    <a:pt x="818483" y="1632299"/>
                  </a:cubicBezTo>
                  <a:cubicBezTo>
                    <a:pt x="368713" y="1632585"/>
                    <a:pt x="286" y="1267301"/>
                    <a:pt x="0" y="820865"/>
                  </a:cubicBezTo>
                  <a:close/>
                  <a:moveTo>
                    <a:pt x="1494282" y="944023"/>
                  </a:moveTo>
                  <a:cubicBezTo>
                    <a:pt x="1556766" y="656654"/>
                    <a:pt x="1417987" y="354616"/>
                    <a:pt x="1140714" y="204597"/>
                  </a:cubicBezTo>
                  <a:cubicBezTo>
                    <a:pt x="849916" y="47244"/>
                    <a:pt x="461677" y="120396"/>
                    <a:pt x="247841" y="419100"/>
                  </a:cubicBezTo>
                  <a:cubicBezTo>
                    <a:pt x="78486" y="655701"/>
                    <a:pt x="106013" y="992315"/>
                    <a:pt x="203264" y="1116521"/>
                  </a:cubicBezTo>
                  <a:cubicBezTo>
                    <a:pt x="233553" y="1051274"/>
                    <a:pt x="248317" y="983171"/>
                    <a:pt x="268605" y="916972"/>
                  </a:cubicBezTo>
                  <a:cubicBezTo>
                    <a:pt x="295085" y="830866"/>
                    <a:pt x="355759" y="783241"/>
                    <a:pt x="441484" y="775621"/>
                  </a:cubicBezTo>
                  <a:cubicBezTo>
                    <a:pt x="521684" y="768572"/>
                    <a:pt x="603409" y="764953"/>
                    <a:pt x="683419" y="780574"/>
                  </a:cubicBezTo>
                  <a:cubicBezTo>
                    <a:pt x="715423" y="786860"/>
                    <a:pt x="732377" y="780479"/>
                    <a:pt x="746474" y="749903"/>
                  </a:cubicBezTo>
                  <a:cubicBezTo>
                    <a:pt x="781431" y="674180"/>
                    <a:pt x="843344" y="631889"/>
                    <a:pt x="926211" y="629412"/>
                  </a:cubicBezTo>
                  <a:cubicBezTo>
                    <a:pt x="1035653" y="626174"/>
                    <a:pt x="1145286" y="626555"/>
                    <a:pt x="1254728" y="629317"/>
                  </a:cubicBezTo>
                  <a:cubicBezTo>
                    <a:pt x="1328261" y="631222"/>
                    <a:pt x="1389126" y="666179"/>
                    <a:pt x="1419511" y="732949"/>
                  </a:cubicBezTo>
                  <a:cubicBezTo>
                    <a:pt x="1451420" y="803053"/>
                    <a:pt x="1471708" y="878491"/>
                    <a:pt x="1494377" y="943928"/>
                  </a:cubicBezTo>
                  <a:close/>
                  <a:moveTo>
                    <a:pt x="538829" y="1453229"/>
                  </a:moveTo>
                  <a:cubicBezTo>
                    <a:pt x="726281" y="1525238"/>
                    <a:pt x="908304" y="1527905"/>
                    <a:pt x="1091851" y="1452563"/>
                  </a:cubicBezTo>
                  <a:cubicBezTo>
                    <a:pt x="1048226" y="1404938"/>
                    <a:pt x="1032891" y="1347692"/>
                    <a:pt x="1007936" y="1295781"/>
                  </a:cubicBezTo>
                  <a:cubicBezTo>
                    <a:pt x="979646" y="1237012"/>
                    <a:pt x="935355" y="1205579"/>
                    <a:pt x="869918" y="1205103"/>
                  </a:cubicBezTo>
                  <a:cubicBezTo>
                    <a:pt x="846106" y="1204913"/>
                    <a:pt x="822198" y="1206722"/>
                    <a:pt x="798576" y="1204627"/>
                  </a:cubicBezTo>
                  <a:cubicBezTo>
                    <a:pt x="705231" y="1196531"/>
                    <a:pt x="645509" y="1236726"/>
                    <a:pt x="611315" y="1324070"/>
                  </a:cubicBezTo>
                  <a:cubicBezTo>
                    <a:pt x="594455" y="1367123"/>
                    <a:pt x="578739" y="1412939"/>
                    <a:pt x="538829" y="1453229"/>
                  </a:cubicBezTo>
                  <a:close/>
                  <a:moveTo>
                    <a:pt x="706374" y="1044131"/>
                  </a:moveTo>
                  <a:cubicBezTo>
                    <a:pt x="704564" y="1106329"/>
                    <a:pt x="752475" y="1159764"/>
                    <a:pt x="811530" y="1161479"/>
                  </a:cubicBezTo>
                  <a:cubicBezTo>
                    <a:pt x="874395" y="1163288"/>
                    <a:pt x="924020" y="1116616"/>
                    <a:pt x="925925" y="1053846"/>
                  </a:cubicBezTo>
                  <a:cubicBezTo>
                    <a:pt x="927926" y="987552"/>
                    <a:pt x="885158" y="940308"/>
                    <a:pt x="821055" y="937832"/>
                  </a:cubicBezTo>
                  <a:cubicBezTo>
                    <a:pt x="757333" y="935450"/>
                    <a:pt x="708184" y="980980"/>
                    <a:pt x="706374" y="1044131"/>
                  </a:cubicBezTo>
                  <a:close/>
                  <a:moveTo>
                    <a:pt x="1340358" y="935641"/>
                  </a:moveTo>
                  <a:lnTo>
                    <a:pt x="1340358" y="1263682"/>
                  </a:lnTo>
                  <a:cubicBezTo>
                    <a:pt x="1374648" y="1229011"/>
                    <a:pt x="1396556" y="1196435"/>
                    <a:pt x="1416844" y="1162812"/>
                  </a:cubicBezTo>
                  <a:cubicBezTo>
                    <a:pt x="1421416" y="1155287"/>
                    <a:pt x="1428845" y="1145286"/>
                    <a:pt x="1422273" y="1136428"/>
                  </a:cubicBezTo>
                  <a:cubicBezTo>
                    <a:pt x="1378173" y="1076897"/>
                    <a:pt x="1375315" y="1000316"/>
                    <a:pt x="1340358" y="935546"/>
                  </a:cubicBezTo>
                  <a:close/>
                </a:path>
              </a:pathLst>
            </a:custGeom>
            <a:grpFill/>
            <a:ln w="38100"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B62E241E-4153-47A7-9162-899504C5D090}"/>
                </a:ext>
              </a:extLst>
            </p:cNvPr>
            <p:cNvSpPr/>
            <p:nvPr/>
          </p:nvSpPr>
          <p:spPr>
            <a:xfrm>
              <a:off x="8327086" y="2581343"/>
              <a:ext cx="343767" cy="347189"/>
            </a:xfrm>
            <a:custGeom>
              <a:avLst/>
              <a:gdLst>
                <a:gd name="connsiteX0" fmla="*/ 343673 w 343767"/>
                <a:gd name="connsiteY0" fmla="*/ 172310 h 347189"/>
                <a:gd name="connsiteX1" fmla="*/ 175652 w 343767"/>
                <a:gd name="connsiteY1" fmla="*/ 347189 h 347189"/>
                <a:gd name="connsiteX2" fmla="*/ 11 w 343767"/>
                <a:gd name="connsiteY2" fmla="*/ 177548 h 347189"/>
                <a:gd name="connsiteX3" fmla="*/ 173080 w 343767"/>
                <a:gd name="connsiteY3" fmla="*/ 2 h 347189"/>
                <a:gd name="connsiteX4" fmla="*/ 343768 w 343767"/>
                <a:gd name="connsiteY4" fmla="*/ 172310 h 34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7" h="347189">
                  <a:moveTo>
                    <a:pt x="343673" y="172310"/>
                  </a:moveTo>
                  <a:cubicBezTo>
                    <a:pt x="344054" y="272417"/>
                    <a:pt x="272521" y="346808"/>
                    <a:pt x="175652" y="347189"/>
                  </a:cubicBezTo>
                  <a:cubicBezTo>
                    <a:pt x="79925" y="347570"/>
                    <a:pt x="963" y="271370"/>
                    <a:pt x="11" y="177548"/>
                  </a:cubicBezTo>
                  <a:cubicBezTo>
                    <a:pt x="-1037" y="79727"/>
                    <a:pt x="76211" y="479"/>
                    <a:pt x="173080" y="2"/>
                  </a:cubicBezTo>
                  <a:cubicBezTo>
                    <a:pt x="270140" y="-474"/>
                    <a:pt x="343482" y="73535"/>
                    <a:pt x="343768" y="172310"/>
                  </a:cubicBezTo>
                  <a:close/>
                </a:path>
              </a:pathLst>
            </a:custGeom>
            <a:grpFill/>
            <a:ln w="38100"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838A15EE-FFB7-4C1A-905C-B90209135F12}"/>
                </a:ext>
              </a:extLst>
            </p:cNvPr>
            <p:cNvSpPr/>
            <p:nvPr/>
          </p:nvSpPr>
          <p:spPr>
            <a:xfrm>
              <a:off x="8865811" y="2440828"/>
              <a:ext cx="346062" cy="345115"/>
            </a:xfrm>
            <a:custGeom>
              <a:avLst/>
              <a:gdLst>
                <a:gd name="connsiteX0" fmla="*/ 174231 w 346062"/>
                <a:gd name="connsiteY0" fmla="*/ 345115 h 345115"/>
                <a:gd name="connsiteX1" fmla="*/ 19 w 346062"/>
                <a:gd name="connsiteY1" fmla="*/ 175189 h 345115"/>
                <a:gd name="connsiteX2" fmla="*/ 174707 w 346062"/>
                <a:gd name="connsiteY2" fmla="*/ 24 h 345115"/>
                <a:gd name="connsiteX3" fmla="*/ 346062 w 346062"/>
                <a:gd name="connsiteY3" fmla="*/ 173951 h 345115"/>
                <a:gd name="connsiteX4" fmla="*/ 174326 w 346062"/>
                <a:gd name="connsiteY4" fmla="*/ 345115 h 34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2" h="345115">
                  <a:moveTo>
                    <a:pt x="174231" y="345115"/>
                  </a:moveTo>
                  <a:cubicBezTo>
                    <a:pt x="77076" y="345305"/>
                    <a:pt x="1448" y="271487"/>
                    <a:pt x="19" y="175189"/>
                  </a:cubicBezTo>
                  <a:cubicBezTo>
                    <a:pt x="-1410" y="78320"/>
                    <a:pt x="78219" y="-1595"/>
                    <a:pt x="174707" y="24"/>
                  </a:cubicBezTo>
                  <a:cubicBezTo>
                    <a:pt x="271005" y="1643"/>
                    <a:pt x="345776" y="77558"/>
                    <a:pt x="346062" y="173951"/>
                  </a:cubicBezTo>
                  <a:cubicBezTo>
                    <a:pt x="346348" y="270820"/>
                    <a:pt x="271862" y="344924"/>
                    <a:pt x="174326" y="345115"/>
                  </a:cubicBezTo>
                  <a:close/>
                </a:path>
              </a:pathLst>
            </a:custGeom>
            <a:grpFill/>
            <a:ln w="38100" cap="flat">
              <a:noFill/>
              <a:prstDash val="solid"/>
              <a:miter/>
            </a:ln>
          </p:spPr>
          <p:txBody>
            <a:bodyPr rtlCol="0" anchor="ctr"/>
            <a:lstStyle/>
            <a:p>
              <a:endParaRPr lang="LID4096"/>
            </a:p>
          </p:txBody>
        </p:sp>
      </p:grpSp>
    </p:spTree>
    <p:extLst>
      <p:ext uri="{BB962C8B-B14F-4D97-AF65-F5344CB8AC3E}">
        <p14:creationId xmlns:p14="http://schemas.microsoft.com/office/powerpoint/2010/main" val="3576330480"/>
      </p:ext>
    </p:extLst>
  </p:cSld>
  <p:clrMapOvr>
    <a:masterClrMapping/>
  </p:clrMapOvr>
  <p:transition spd="slow" advTm="342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7F67309B-6217-442E-B010-31D645CC220F}"/>
              </a:ext>
            </a:extLst>
          </p:cNvPr>
          <p:cNvSpPr/>
          <p:nvPr/>
        </p:nvSpPr>
        <p:spPr>
          <a:xfrm>
            <a:off x="1" y="0"/>
            <a:ext cx="12191999" cy="6858000"/>
          </a:xfrm>
          <a:prstGeom prst="rect">
            <a:avLst/>
          </a:prstGeom>
          <a:solidFill>
            <a:srgbClr val="7BC6E1">
              <a:alpha val="9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a:extLst>
              <a:ext uri="{FF2B5EF4-FFF2-40B4-BE49-F238E27FC236}">
                <a16:creationId xmlns:a16="http://schemas.microsoft.com/office/drawing/2014/main" id="{F4984092-A37A-4465-9432-FA7A91E901DB}"/>
              </a:ext>
            </a:extLst>
          </p:cNvPr>
          <p:cNvSpPr txBox="1"/>
          <p:nvPr/>
        </p:nvSpPr>
        <p:spPr>
          <a:xfrm>
            <a:off x="1971973" y="-544236"/>
            <a:ext cx="8252075" cy="9325502"/>
          </a:xfrm>
          <a:prstGeom prst="rect">
            <a:avLst/>
          </a:prstGeom>
          <a:noFill/>
        </p:spPr>
        <p:txBody>
          <a:bodyPr wrap="square" rtlCol="0">
            <a:spAutoFit/>
          </a:bodyPr>
          <a:lstStyle/>
          <a:p>
            <a:pPr algn="ctr"/>
            <a:r>
              <a:rPr lang="en-US" sz="59999" dirty="0">
                <a:solidFill>
                  <a:schemeClr val="bg1">
                    <a:lumMod val="95000"/>
                    <a:alpha val="40000"/>
                  </a:schemeClr>
                </a:solidFill>
                <a:latin typeface="Montserrat Thin" panose="00000300000000000000" pitchFamily="50" charset="0"/>
              </a:rPr>
              <a:t>W</a:t>
            </a:r>
          </a:p>
        </p:txBody>
      </p:sp>
      <p:sp>
        <p:nvSpPr>
          <p:cNvPr id="27" name="TextBox 26">
            <a:extLst>
              <a:ext uri="{FF2B5EF4-FFF2-40B4-BE49-F238E27FC236}">
                <a16:creationId xmlns:a16="http://schemas.microsoft.com/office/drawing/2014/main" id="{F4984092-A37A-4465-9432-FA7A91E901DB}"/>
              </a:ext>
            </a:extLst>
          </p:cNvPr>
          <p:cNvSpPr txBox="1"/>
          <p:nvPr/>
        </p:nvSpPr>
        <p:spPr>
          <a:xfrm>
            <a:off x="3248817" y="283859"/>
            <a:ext cx="5694364" cy="630942"/>
          </a:xfrm>
          <a:prstGeom prst="rect">
            <a:avLst/>
          </a:prstGeom>
          <a:noFill/>
        </p:spPr>
        <p:txBody>
          <a:bodyPr wrap="square" rtlCol="0">
            <a:spAutoFit/>
          </a:bodyPr>
          <a:lstStyle/>
          <a:p>
            <a:pPr algn="ctr"/>
            <a:r>
              <a:rPr lang="en-US" sz="3500" dirty="0">
                <a:solidFill>
                  <a:schemeClr val="bg1"/>
                </a:solidFill>
                <a:latin typeface="Montserrat SemiBold" panose="00000700000000000000" pitchFamily="50" charset="0"/>
              </a:rPr>
              <a:t>Welcome</a:t>
            </a:r>
          </a:p>
        </p:txBody>
      </p:sp>
      <p:sp>
        <p:nvSpPr>
          <p:cNvPr id="24" name="TextBox 23">
            <a:extLst>
              <a:ext uri="{FF2B5EF4-FFF2-40B4-BE49-F238E27FC236}">
                <a16:creationId xmlns:a16="http://schemas.microsoft.com/office/drawing/2014/main" id="{A14CD8CA-B7E6-4332-926E-D363E740DAEC}"/>
              </a:ext>
            </a:extLst>
          </p:cNvPr>
          <p:cNvSpPr txBox="1"/>
          <p:nvPr/>
        </p:nvSpPr>
        <p:spPr>
          <a:xfrm>
            <a:off x="4967179" y="4511927"/>
            <a:ext cx="2035965" cy="842025"/>
          </a:xfrm>
          <a:prstGeom prst="rect">
            <a:avLst/>
          </a:prstGeom>
          <a:noFill/>
        </p:spPr>
        <p:txBody>
          <a:bodyPr wrap="square" rtlCol="0">
            <a:spAutoFit/>
          </a:bodyPr>
          <a:lstStyle/>
          <a:p>
            <a:pPr algn="ctr">
              <a:lnSpc>
                <a:spcPts val="2000"/>
              </a:lnSpc>
            </a:pPr>
            <a:r>
              <a:rPr lang="en-US" sz="1400" dirty="0">
                <a:solidFill>
                  <a:schemeClr val="bg1"/>
                </a:solidFill>
                <a:latin typeface="Montserrat SemiBold" panose="00000700000000000000" pitchFamily="50" charset="0"/>
              </a:rPr>
              <a:t>Your Name</a:t>
            </a:r>
          </a:p>
          <a:p>
            <a:pPr algn="ctr">
              <a:lnSpc>
                <a:spcPts val="2000"/>
              </a:lnSpc>
            </a:pPr>
            <a:r>
              <a:rPr lang="en-US" sz="1400" dirty="0">
                <a:solidFill>
                  <a:schemeClr val="bg1"/>
                </a:solidFill>
                <a:latin typeface="Montserrat SemiBold" panose="00000700000000000000" pitchFamily="50" charset="0"/>
              </a:rPr>
              <a:t>Example Text Here</a:t>
            </a:r>
          </a:p>
          <a:p>
            <a:pPr algn="ctr">
              <a:lnSpc>
                <a:spcPts val="2000"/>
              </a:lnSpc>
            </a:pPr>
            <a:r>
              <a:rPr lang="en-US" sz="1400" dirty="0">
                <a:solidFill>
                  <a:schemeClr val="bg1"/>
                </a:solidFill>
                <a:latin typeface="Montserrat SemiBold" panose="00000700000000000000" pitchFamily="50" charset="0"/>
              </a:rPr>
              <a:t>Your Experience</a:t>
            </a:r>
          </a:p>
        </p:txBody>
      </p:sp>
      <p:sp>
        <p:nvSpPr>
          <p:cNvPr id="25" name="TextBox 24">
            <a:extLst>
              <a:ext uri="{FF2B5EF4-FFF2-40B4-BE49-F238E27FC236}">
                <a16:creationId xmlns:a16="http://schemas.microsoft.com/office/drawing/2014/main" id="{F4984092-A37A-4465-9432-FA7A91E901DB}"/>
              </a:ext>
            </a:extLst>
          </p:cNvPr>
          <p:cNvSpPr txBox="1"/>
          <p:nvPr/>
        </p:nvSpPr>
        <p:spPr>
          <a:xfrm>
            <a:off x="4741597" y="5459197"/>
            <a:ext cx="2708803" cy="861774"/>
          </a:xfrm>
          <a:prstGeom prst="rect">
            <a:avLst/>
          </a:prstGeom>
          <a:noFill/>
        </p:spPr>
        <p:txBody>
          <a:bodyPr wrap="square" rtlCol="0">
            <a:spAutoFit/>
          </a:bodyPr>
          <a:lstStyle/>
          <a:p>
            <a:pPr algn="ctr"/>
            <a:r>
              <a:rPr lang="en-US" sz="5000" dirty="0">
                <a:solidFill>
                  <a:schemeClr val="bg1"/>
                </a:solidFill>
                <a:latin typeface="Beyond Infinity - Demo" pitchFamily="2" charset="0"/>
              </a:rPr>
              <a:t>Signature</a:t>
            </a:r>
          </a:p>
        </p:txBody>
      </p:sp>
      <p:sp>
        <p:nvSpPr>
          <p:cNvPr id="29" name="TextBox 28">
            <a:extLst>
              <a:ext uri="{FF2B5EF4-FFF2-40B4-BE49-F238E27FC236}">
                <a16:creationId xmlns:a16="http://schemas.microsoft.com/office/drawing/2014/main" id="{06B118B2-3C63-4BE7-AD08-CF9400D60B3B}"/>
              </a:ext>
            </a:extLst>
          </p:cNvPr>
          <p:cNvSpPr txBox="1"/>
          <p:nvPr/>
        </p:nvSpPr>
        <p:spPr>
          <a:xfrm>
            <a:off x="7775576" y="4118579"/>
            <a:ext cx="3759201" cy="685124"/>
          </a:xfrm>
          <a:prstGeom prst="rect">
            <a:avLst/>
          </a:prstGeom>
          <a:noFill/>
        </p:spPr>
        <p:txBody>
          <a:bodyPr wrap="square" rtlCol="0">
            <a:spAutoFit/>
          </a:bodyPr>
          <a:lstStyle/>
          <a:p>
            <a:pPr>
              <a:lnSpc>
                <a:spcPts val="1600"/>
              </a:lnSpc>
            </a:pPr>
            <a:r>
              <a:rPr lang="en-US" sz="900" dirty="0">
                <a:solidFill>
                  <a:schemeClr val="bg1"/>
                </a:solidFill>
                <a:latin typeface="Montserrat Light" panose="00000400000000000000" pitchFamily="50" charset="0"/>
              </a:rPr>
              <a:t>scrambled it to make a type specimen book. It has survived centuries, but also the leap into electronic typesetting,</a:t>
            </a:r>
          </a:p>
          <a:p>
            <a:pPr>
              <a:lnSpc>
                <a:spcPts val="1600"/>
              </a:lnSpc>
            </a:pPr>
            <a:r>
              <a:rPr lang="en-US" sz="900" dirty="0">
                <a:solidFill>
                  <a:schemeClr val="bg1"/>
                </a:solidFill>
                <a:latin typeface="Montserrat Light" panose="00000400000000000000" pitchFamily="50" charset="0"/>
              </a:rPr>
              <a:t>remaining essentially unchanged.</a:t>
            </a:r>
          </a:p>
        </p:txBody>
      </p:sp>
      <p:sp>
        <p:nvSpPr>
          <p:cNvPr id="22" name="TextBox 28">
            <a:extLst>
              <a:ext uri="{FF2B5EF4-FFF2-40B4-BE49-F238E27FC236}">
                <a16:creationId xmlns:a16="http://schemas.microsoft.com/office/drawing/2014/main" id="{56E29A01-359B-4D0C-A1BD-0846F8E92692}"/>
              </a:ext>
            </a:extLst>
          </p:cNvPr>
          <p:cNvSpPr txBox="1"/>
          <p:nvPr/>
        </p:nvSpPr>
        <p:spPr>
          <a:xfrm>
            <a:off x="657225" y="4232407"/>
            <a:ext cx="3759201" cy="685124"/>
          </a:xfrm>
          <a:prstGeom prst="rect">
            <a:avLst/>
          </a:prstGeom>
          <a:noFill/>
        </p:spPr>
        <p:txBody>
          <a:bodyPr wrap="square" rtlCol="0">
            <a:spAutoFit/>
          </a:bodyPr>
          <a:lstStyle/>
          <a:p>
            <a:pPr algn="r">
              <a:lnSpc>
                <a:spcPts val="1600"/>
              </a:lnSpc>
            </a:pPr>
            <a:r>
              <a:rPr lang="en-US" sz="900" dirty="0">
                <a:solidFill>
                  <a:schemeClr val="bg1"/>
                </a:solidFill>
                <a:latin typeface="Montserrat Light" panose="00000400000000000000" pitchFamily="50" charset="0"/>
              </a:rPr>
              <a:t>scrambled it to make a type specimen book. It has survived centuries, but also the leap into electronic typesetting,</a:t>
            </a:r>
          </a:p>
          <a:p>
            <a:pPr algn="r">
              <a:lnSpc>
                <a:spcPts val="1600"/>
              </a:lnSpc>
            </a:pPr>
            <a:r>
              <a:rPr lang="en-US" sz="900" dirty="0">
                <a:solidFill>
                  <a:schemeClr val="bg1"/>
                </a:solidFill>
                <a:latin typeface="Montserrat Light" panose="00000400000000000000" pitchFamily="50" charset="0"/>
              </a:rPr>
              <a:t>remaining essentially unchanged.</a:t>
            </a:r>
          </a:p>
        </p:txBody>
      </p:sp>
      <p:sp>
        <p:nvSpPr>
          <p:cNvPr id="26" name="Gráfico 20">
            <a:extLst>
              <a:ext uri="{FF2B5EF4-FFF2-40B4-BE49-F238E27FC236}">
                <a16:creationId xmlns:a16="http://schemas.microsoft.com/office/drawing/2014/main" id="{B9495329-8454-4831-AC9C-8CC3F9C0E9A3}"/>
              </a:ext>
            </a:extLst>
          </p:cNvPr>
          <p:cNvSpPr/>
          <p:nvPr/>
        </p:nvSpPr>
        <p:spPr>
          <a:xfrm flipH="1">
            <a:off x="0" y="6453320"/>
            <a:ext cx="12192000" cy="404680"/>
          </a:xfrm>
          <a:custGeom>
            <a:avLst/>
            <a:gdLst>
              <a:gd name="connsiteX0" fmla="*/ 0 w 12205703"/>
              <a:gd name="connsiteY0" fmla="*/ 0 h 4377711"/>
              <a:gd name="connsiteX1" fmla="*/ 0 w 12205703"/>
              <a:gd name="connsiteY1" fmla="*/ 4377712 h 4377711"/>
              <a:gd name="connsiteX2" fmla="*/ 12205704 w 12205703"/>
              <a:gd name="connsiteY2" fmla="*/ 4377712 h 4377711"/>
              <a:gd name="connsiteX3" fmla="*/ 12205704 w 12205703"/>
              <a:gd name="connsiteY3" fmla="*/ 1687089 h 4377711"/>
              <a:gd name="connsiteX4" fmla="*/ 8519672 w 12205703"/>
              <a:gd name="connsiteY4" fmla="*/ 3191094 h 4377711"/>
              <a:gd name="connsiteX5" fmla="*/ 6889601 w 12205703"/>
              <a:gd name="connsiteY5" fmla="*/ 3231796 h 4377711"/>
              <a:gd name="connsiteX6" fmla="*/ 0 w 12205703"/>
              <a:gd name="connsiteY6" fmla="*/ 0 h 4377711"/>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889601 w 12205704"/>
              <a:gd name="connsiteY5" fmla="*/ 3231796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9947419 w 12205704"/>
              <a:gd name="connsiteY4" fmla="*/ 3319431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6953769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268261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16387 w 12205704"/>
              <a:gd name="connsiteY4" fmla="*/ 3271305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48472 w 12205704"/>
              <a:gd name="connsiteY4" fmla="*/ 3287347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5473 h 4377712"/>
              <a:gd name="connsiteX5" fmla="*/ 7274611 w 12205704"/>
              <a:gd name="connsiteY5" fmla="*/ 3328048 h 4377712"/>
              <a:gd name="connsiteX6" fmla="*/ 0 w 12205704"/>
              <a:gd name="connsiteY6" fmla="*/ 0 h 4377712"/>
              <a:gd name="connsiteX0" fmla="*/ 0 w 12205704"/>
              <a:gd name="connsiteY0" fmla="*/ 0 h 4377712"/>
              <a:gd name="connsiteX1" fmla="*/ 0 w 12205704"/>
              <a:gd name="connsiteY1" fmla="*/ 4377712 h 4377712"/>
              <a:gd name="connsiteX2" fmla="*/ 12205704 w 12205704"/>
              <a:gd name="connsiteY2" fmla="*/ 4377712 h 4377712"/>
              <a:gd name="connsiteX3" fmla="*/ 12205704 w 12205704"/>
              <a:gd name="connsiteY3" fmla="*/ 1687089 h 4377712"/>
              <a:gd name="connsiteX4" fmla="*/ 10380556 w 12205704"/>
              <a:gd name="connsiteY4" fmla="*/ 3330449 h 4377712"/>
              <a:gd name="connsiteX5" fmla="*/ 7274611 w 12205704"/>
              <a:gd name="connsiteY5" fmla="*/ 3328048 h 4377712"/>
              <a:gd name="connsiteX6" fmla="*/ 0 w 12205704"/>
              <a:gd name="connsiteY6" fmla="*/ 0 h 43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5704" h="4377712">
                <a:moveTo>
                  <a:pt x="0" y="0"/>
                </a:moveTo>
                <a:lnTo>
                  <a:pt x="0" y="4377712"/>
                </a:lnTo>
                <a:lnTo>
                  <a:pt x="12205704" y="4377712"/>
                </a:lnTo>
                <a:lnTo>
                  <a:pt x="12205704" y="1687089"/>
                </a:lnTo>
                <a:lnTo>
                  <a:pt x="10380556" y="3330449"/>
                </a:lnTo>
                <a:lnTo>
                  <a:pt x="7274611" y="3328048"/>
                </a:lnTo>
                <a:lnTo>
                  <a:pt x="0" y="0"/>
                </a:lnTo>
                <a:close/>
              </a:path>
            </a:pathLst>
          </a:custGeom>
          <a:solidFill>
            <a:schemeClr val="bg1"/>
          </a:solidFill>
          <a:ln w="12710" cap="flat">
            <a:noFill/>
            <a:prstDash val="solid"/>
            <a:miter/>
          </a:ln>
        </p:spPr>
        <p:txBody>
          <a:bodyPr rtlCol="0" anchor="ctr"/>
          <a:lstStyle/>
          <a:p>
            <a:endParaRPr lang="LID4096" sz="1400" dirty="0"/>
          </a:p>
        </p:txBody>
      </p:sp>
      <p:pic>
        <p:nvPicPr>
          <p:cNvPr id="5" name="Marcador de posición de imagen 4">
            <a:extLst>
              <a:ext uri="{FF2B5EF4-FFF2-40B4-BE49-F238E27FC236}">
                <a16:creationId xmlns:a16="http://schemas.microsoft.com/office/drawing/2014/main" id="{DF0C200D-944E-4955-A34E-F6412620585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4476112" y="1139800"/>
            <a:ext cx="3239778" cy="3239778"/>
          </a:xfrm>
        </p:spPr>
      </p:pic>
    </p:spTree>
    <p:extLst>
      <p:ext uri="{BB962C8B-B14F-4D97-AF65-F5344CB8AC3E}">
        <p14:creationId xmlns:p14="http://schemas.microsoft.com/office/powerpoint/2010/main" val="198034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0FA6E7E-7A1E-4F3E-9D0B-1D741FCBE6A0}"/>
              </a:ext>
            </a:extLst>
          </p:cNvPr>
          <p:cNvSpPr txBox="1"/>
          <p:nvPr/>
        </p:nvSpPr>
        <p:spPr>
          <a:xfrm>
            <a:off x="5688807" y="431393"/>
            <a:ext cx="5776365" cy="1937133"/>
          </a:xfrm>
          <a:prstGeom prst="rect">
            <a:avLst/>
          </a:prstGeom>
          <a:noFill/>
        </p:spPr>
        <p:txBody>
          <a:bodyPr wrap="square" lIns="108000" rIns="108000" rtlCol="0" anchor="ctr">
            <a:spAutoFit/>
          </a:bodyPr>
          <a:lstStyle/>
          <a:p>
            <a:pPr>
              <a:lnSpc>
                <a:spcPts val="4900"/>
              </a:lnSpc>
            </a:pPr>
            <a:r>
              <a:rPr lang="en-US" altLang="ko-KR" sz="4400" b="1" dirty="0">
                <a:solidFill>
                  <a:srgbClr val="FFC000"/>
                </a:solidFill>
                <a:cs typeface="Arial" pitchFamily="34" charset="0"/>
              </a:rPr>
              <a:t>2023</a:t>
            </a:r>
          </a:p>
          <a:p>
            <a:pPr>
              <a:lnSpc>
                <a:spcPts val="4900"/>
              </a:lnSpc>
            </a:pPr>
            <a:r>
              <a:rPr lang="en-US" altLang="ko-KR" sz="4000" b="1" dirty="0">
                <a:cs typeface="Arial" pitchFamily="34" charset="0"/>
              </a:rPr>
              <a:t>Power Point </a:t>
            </a:r>
          </a:p>
          <a:p>
            <a:pPr>
              <a:lnSpc>
                <a:spcPts val="4900"/>
              </a:lnSpc>
            </a:pPr>
            <a:r>
              <a:rPr lang="en-US" sz="4000" b="1" dirty="0"/>
              <a:t>Presentation</a:t>
            </a:r>
          </a:p>
        </p:txBody>
      </p:sp>
      <p:cxnSp>
        <p:nvCxnSpPr>
          <p:cNvPr id="27" name="Straight Connector 26">
            <a:extLst>
              <a:ext uri="{FF2B5EF4-FFF2-40B4-BE49-F238E27FC236}">
                <a16:creationId xmlns:a16="http://schemas.microsoft.com/office/drawing/2014/main" id="{E322A698-BBE8-472F-AFE9-D0F9A00A59DD}"/>
              </a:ext>
            </a:extLst>
          </p:cNvPr>
          <p:cNvCxnSpPr>
            <a:cxnSpLocks/>
          </p:cNvCxnSpPr>
          <p:nvPr/>
        </p:nvCxnSpPr>
        <p:spPr>
          <a:xfrm flipV="1">
            <a:off x="5775932" y="2606605"/>
            <a:ext cx="5662788" cy="4989"/>
          </a:xfrm>
          <a:prstGeom prst="line">
            <a:avLst/>
          </a:prstGeom>
          <a:ln w="22225" cap="rnd">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0FEE3B1-7667-4484-AEB5-69ACEC26CB29}"/>
              </a:ext>
            </a:extLst>
          </p:cNvPr>
          <p:cNvGrpSpPr/>
          <p:nvPr/>
        </p:nvGrpSpPr>
        <p:grpSpPr>
          <a:xfrm>
            <a:off x="5688807" y="2830622"/>
            <a:ext cx="5776366" cy="3560379"/>
            <a:chOff x="653473" y="4102428"/>
            <a:chExt cx="4431062" cy="3560379"/>
          </a:xfrm>
        </p:grpSpPr>
        <p:sp>
          <p:nvSpPr>
            <p:cNvPr id="29" name="TextBox 28">
              <a:extLst>
                <a:ext uri="{FF2B5EF4-FFF2-40B4-BE49-F238E27FC236}">
                  <a16:creationId xmlns:a16="http://schemas.microsoft.com/office/drawing/2014/main" id="{A0B70FED-8FE6-46A8-AB53-85EDFD5BADD6}"/>
                </a:ext>
              </a:extLst>
            </p:cNvPr>
            <p:cNvSpPr txBox="1"/>
            <p:nvPr/>
          </p:nvSpPr>
          <p:spPr>
            <a:xfrm>
              <a:off x="653473" y="4102428"/>
              <a:ext cx="4431062" cy="369332"/>
            </a:xfrm>
            <a:prstGeom prst="rect">
              <a:avLst/>
            </a:prstGeom>
            <a:noFill/>
          </p:spPr>
          <p:txBody>
            <a:bodyPr wrap="square" lIns="108000" rIns="108000" rtlCol="0">
              <a:spAutoFit/>
            </a:bodyPr>
            <a:lstStyle/>
            <a:p>
              <a:r>
                <a:rPr lang="en-US" altLang="ko-KR" b="1" dirty="0">
                  <a:solidFill>
                    <a:schemeClr val="accent4"/>
                  </a:solidFill>
                  <a:cs typeface="Arial" pitchFamily="34" charset="0"/>
                </a:rPr>
                <a:t>Power PowerPoint Presentation </a:t>
              </a:r>
              <a:endParaRPr lang="ko-KR" altLang="en-US" b="1" dirty="0">
                <a:solidFill>
                  <a:schemeClr val="accent4"/>
                </a:solidFill>
                <a:cs typeface="Arial" pitchFamily="34" charset="0"/>
              </a:endParaRPr>
            </a:p>
          </p:txBody>
        </p:sp>
        <p:sp>
          <p:nvSpPr>
            <p:cNvPr id="30" name="직사각형 1">
              <a:extLst>
                <a:ext uri="{FF2B5EF4-FFF2-40B4-BE49-F238E27FC236}">
                  <a16:creationId xmlns:a16="http://schemas.microsoft.com/office/drawing/2014/main" id="{7D3C25C7-962E-443B-A119-79DDED0B692E}"/>
                </a:ext>
              </a:extLst>
            </p:cNvPr>
            <p:cNvSpPr/>
            <p:nvPr/>
          </p:nvSpPr>
          <p:spPr>
            <a:xfrm>
              <a:off x="653473" y="4585041"/>
              <a:ext cx="4431061" cy="3077766"/>
            </a:xfrm>
            <a:prstGeom prst="rect">
              <a:avLst/>
            </a:prstGeom>
          </p:spPr>
          <p:txBody>
            <a:bodyPr wrap="square" anchor="ctr">
              <a:spAutoFit/>
            </a:bodyPr>
            <a:lstStyle/>
            <a:p>
              <a:pPr defTabSz="1005840"/>
              <a:r>
                <a:rPr lang="en-US" altLang="ko-KR" sz="1400" dirty="0"/>
                <a:t>2008 ~ 2011  Text here</a:t>
              </a:r>
            </a:p>
            <a:p>
              <a:pPr defTabSz="1005840"/>
              <a:r>
                <a:rPr lang="en-US" altLang="ko-KR" sz="1200" dirty="0"/>
                <a:t>Example Text : Get a modern PowerPoint  Presentation that is beautifully designed.</a:t>
              </a:r>
            </a:p>
            <a:p>
              <a:pPr defTabSz="1005840"/>
              <a:r>
                <a:rPr lang="en-US" altLang="ko-KR" sz="1200" dirty="0"/>
                <a:t>                        </a:t>
              </a:r>
              <a:r>
                <a:rPr lang="en-US" altLang="ko-KR" sz="1200" dirty="0">
                  <a:solidFill>
                    <a:schemeClr val="tx1">
                      <a:lumMod val="75000"/>
                      <a:lumOff val="25000"/>
                    </a:schemeClr>
                  </a:solidFill>
                  <a:cs typeface="Arial" pitchFamily="34" charset="0"/>
                </a:rPr>
                <a:t>I hope and I believe that this Template will your Time.</a:t>
              </a:r>
            </a:p>
            <a:p>
              <a:pPr defTabSz="1005840"/>
              <a:endParaRPr lang="en-US" altLang="ko-KR" sz="1400" dirty="0"/>
            </a:p>
            <a:p>
              <a:pPr defTabSz="1005840"/>
              <a:r>
                <a:rPr lang="en-US" altLang="ko-KR" sz="1400" dirty="0"/>
                <a:t>2011 ~ 2015  Text here</a:t>
              </a:r>
            </a:p>
            <a:p>
              <a:pPr defTabSz="1005840"/>
              <a:r>
                <a:rPr lang="en-US" altLang="ko-KR" sz="1200" dirty="0"/>
                <a:t>Example Text : Get a modern PowerPoint  Presentation that is beautifully designed.</a:t>
              </a:r>
            </a:p>
            <a:p>
              <a:pPr defTabSz="1005840"/>
              <a:r>
                <a:rPr lang="en-US" altLang="ko-KR" sz="1200" dirty="0"/>
                <a:t>                        </a:t>
              </a:r>
              <a:r>
                <a:rPr lang="en-US" altLang="ko-KR" sz="1200" dirty="0">
                  <a:solidFill>
                    <a:schemeClr val="tx1">
                      <a:lumMod val="75000"/>
                      <a:lumOff val="25000"/>
                    </a:schemeClr>
                  </a:solidFill>
                  <a:cs typeface="Arial" pitchFamily="34" charset="0"/>
                </a:rPr>
                <a:t>I hope and I believe that this Template will your Time.</a:t>
              </a:r>
              <a:endParaRPr lang="en-US" altLang="ko-KR" sz="1200" dirty="0"/>
            </a:p>
            <a:p>
              <a:pPr defTabSz="1005840"/>
              <a:endParaRPr lang="en-US" altLang="ko-KR" sz="1400" dirty="0"/>
            </a:p>
            <a:p>
              <a:pPr defTabSz="1005840"/>
              <a:r>
                <a:rPr lang="en-US" altLang="ko-KR" sz="1400" dirty="0"/>
                <a:t>2015~ 2018 Text here</a:t>
              </a:r>
            </a:p>
            <a:p>
              <a:pPr defTabSz="1005840"/>
              <a:r>
                <a:rPr lang="en-US" altLang="ko-KR" sz="1200" dirty="0"/>
                <a:t>Example Text : Get a modern PowerPoint  Presentation that is beautifully designed.</a:t>
              </a:r>
            </a:p>
            <a:p>
              <a:pPr defTabSz="1005840"/>
              <a:r>
                <a:rPr lang="en-US" altLang="ko-KR" sz="1200" dirty="0"/>
                <a:t>                        </a:t>
              </a:r>
              <a:r>
                <a:rPr lang="en-US" altLang="ko-KR" sz="1200" dirty="0">
                  <a:solidFill>
                    <a:schemeClr val="tx1">
                      <a:lumMod val="75000"/>
                      <a:lumOff val="25000"/>
                    </a:schemeClr>
                  </a:solidFill>
                  <a:cs typeface="Arial" pitchFamily="34" charset="0"/>
                </a:rPr>
                <a:t>I hope and I believe that this Template will your Time.</a:t>
              </a:r>
              <a:endParaRPr lang="en-US" altLang="ko-KR" sz="1200" dirty="0"/>
            </a:p>
            <a:p>
              <a:pPr defTabSz="1005840"/>
              <a:endParaRPr lang="en-US" altLang="ko-KR" sz="1400" dirty="0"/>
            </a:p>
            <a:p>
              <a:pPr defTabSz="1005840"/>
              <a:r>
                <a:rPr lang="en-US" altLang="ko-KR" sz="1400" dirty="0"/>
                <a:t>2018 ~ 2020 Text here</a:t>
              </a:r>
            </a:p>
            <a:p>
              <a:pPr defTabSz="1005840"/>
              <a:r>
                <a:rPr lang="en-US" altLang="ko-KR" sz="1200" dirty="0"/>
                <a:t>Example Text : Get a modern PowerPoint  Presentation that is beautifully designed.</a:t>
              </a:r>
            </a:p>
            <a:p>
              <a:pPr defTabSz="1005840"/>
              <a:r>
                <a:rPr lang="en-US" altLang="ko-KR" sz="1200" dirty="0">
                  <a:solidFill>
                    <a:schemeClr val="tx1">
                      <a:lumMod val="75000"/>
                      <a:lumOff val="25000"/>
                    </a:schemeClr>
                  </a:solidFill>
                  <a:cs typeface="Arial" pitchFamily="34" charset="0"/>
                </a:rPr>
                <a:t>                         I hope and I believe that this Template will your Time.</a:t>
              </a:r>
            </a:p>
          </p:txBody>
        </p:sp>
      </p:grpSp>
      <p:sp>
        <p:nvSpPr>
          <p:cNvPr id="33" name="Rectangle 17">
            <a:extLst>
              <a:ext uri="{FF2B5EF4-FFF2-40B4-BE49-F238E27FC236}">
                <a16:creationId xmlns:a16="http://schemas.microsoft.com/office/drawing/2014/main" id="{2C854A06-BD6D-4BB4-B1F1-B686E08BC113}"/>
              </a:ext>
            </a:extLst>
          </p:cNvPr>
          <p:cNvSpPr/>
          <p:nvPr/>
        </p:nvSpPr>
        <p:spPr>
          <a:xfrm>
            <a:off x="0" y="6518491"/>
            <a:ext cx="10736208"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upo 2">
            <a:extLst>
              <a:ext uri="{FF2B5EF4-FFF2-40B4-BE49-F238E27FC236}">
                <a16:creationId xmlns:a16="http://schemas.microsoft.com/office/drawing/2014/main" id="{6E2F3150-1A83-495C-A045-2F10CC1B1DB6}"/>
              </a:ext>
            </a:extLst>
          </p:cNvPr>
          <p:cNvGrpSpPr/>
          <p:nvPr/>
        </p:nvGrpSpPr>
        <p:grpSpPr>
          <a:xfrm>
            <a:off x="-2" y="702874"/>
            <a:ext cx="5319253" cy="6155126"/>
            <a:chOff x="-1" y="2553880"/>
            <a:chExt cx="4636794" cy="4301549"/>
          </a:xfrm>
        </p:grpSpPr>
        <p:sp>
          <p:nvSpPr>
            <p:cNvPr id="25" name="Gráfico 20">
              <a:extLst>
                <a:ext uri="{FF2B5EF4-FFF2-40B4-BE49-F238E27FC236}">
                  <a16:creationId xmlns:a16="http://schemas.microsoft.com/office/drawing/2014/main" id="{02F8C3E8-08A6-4A2B-9C1B-B50BB0852537}"/>
                </a:ext>
              </a:extLst>
            </p:cNvPr>
            <p:cNvSpPr/>
            <p:nvPr/>
          </p:nvSpPr>
          <p:spPr>
            <a:xfrm flipH="1">
              <a:off x="1" y="2553880"/>
              <a:ext cx="4636792" cy="4301549"/>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chemeClr val="accent1">
                <a:lumMod val="40000"/>
                <a:lumOff val="60000"/>
              </a:schemeClr>
            </a:solidFill>
            <a:ln w="13926" cap="flat">
              <a:noFill/>
              <a:prstDash val="solid"/>
              <a:miter/>
            </a:ln>
          </p:spPr>
          <p:txBody>
            <a:bodyPr rtlCol="0" anchor="ctr"/>
            <a:lstStyle/>
            <a:p>
              <a:endParaRPr lang="LID4096"/>
            </a:p>
          </p:txBody>
        </p:sp>
        <p:sp>
          <p:nvSpPr>
            <p:cNvPr id="31" name="Gráfico 20">
              <a:extLst>
                <a:ext uri="{FF2B5EF4-FFF2-40B4-BE49-F238E27FC236}">
                  <a16:creationId xmlns:a16="http://schemas.microsoft.com/office/drawing/2014/main" id="{B2154C80-D618-4A65-B65E-8886885A40A1}"/>
                </a:ext>
              </a:extLst>
            </p:cNvPr>
            <p:cNvSpPr/>
            <p:nvPr/>
          </p:nvSpPr>
          <p:spPr>
            <a:xfrm flipH="1">
              <a:off x="-1" y="3067681"/>
              <a:ext cx="4082948" cy="3787748"/>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solidFill>
              <a:srgbClr val="61D6FF"/>
            </a:solidFill>
            <a:ln w="13926" cap="flat">
              <a:noFill/>
              <a:prstDash val="solid"/>
              <a:miter/>
            </a:ln>
          </p:spPr>
          <p:txBody>
            <a:bodyPr rtlCol="0" anchor="ctr"/>
            <a:lstStyle/>
            <a:p>
              <a:endParaRPr lang="LID4096"/>
            </a:p>
          </p:txBody>
        </p:sp>
      </p:grpSp>
      <p:sp>
        <p:nvSpPr>
          <p:cNvPr id="32" name="Gráfico 20">
            <a:extLst>
              <a:ext uri="{FF2B5EF4-FFF2-40B4-BE49-F238E27FC236}">
                <a16:creationId xmlns:a16="http://schemas.microsoft.com/office/drawing/2014/main" id="{599B66DE-70F7-442F-90C8-E1A06474734B}"/>
              </a:ext>
            </a:extLst>
          </p:cNvPr>
          <p:cNvSpPr/>
          <p:nvPr/>
        </p:nvSpPr>
        <p:spPr>
          <a:xfrm flipH="1">
            <a:off x="-2" y="2606605"/>
            <a:ext cx="4362139" cy="4251396"/>
          </a:xfrm>
          <a:custGeom>
            <a:avLst/>
            <a:gdLst>
              <a:gd name="connsiteX0" fmla="*/ 6245166 w 6245165"/>
              <a:gd name="connsiteY0" fmla="*/ 48778 h 5793636"/>
              <a:gd name="connsiteX1" fmla="*/ 5789715 w 6245165"/>
              <a:gd name="connsiteY1" fmla="*/ 0 h 5793636"/>
              <a:gd name="connsiteX2" fmla="*/ 4096548 w 6245165"/>
              <a:gd name="connsiteY2" fmla="*/ 1036451 h 5793636"/>
              <a:gd name="connsiteX3" fmla="*/ 4024356 w 6245165"/>
              <a:gd name="connsiteY3" fmla="*/ 1035651 h 5793636"/>
              <a:gd name="connsiteX4" fmla="*/ 0 w 6245165"/>
              <a:gd name="connsiteY4" fmla="*/ 4334403 h 5793636"/>
              <a:gd name="connsiteX5" fmla="*/ 414477 w 6245165"/>
              <a:gd name="connsiteY5" fmla="*/ 5793636 h 5793636"/>
              <a:gd name="connsiteX6" fmla="*/ 6245166 w 6245165"/>
              <a:gd name="connsiteY6" fmla="*/ 5793636 h 5793636"/>
              <a:gd name="connsiteX7" fmla="*/ 6245166 w 6245165"/>
              <a:gd name="connsiteY7" fmla="*/ 48778 h 57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5165" h="5793636">
                <a:moveTo>
                  <a:pt x="6245166" y="48778"/>
                </a:moveTo>
                <a:cubicBezTo>
                  <a:pt x="6099807" y="17021"/>
                  <a:pt x="5947200" y="0"/>
                  <a:pt x="5789715" y="0"/>
                </a:cubicBezTo>
                <a:cubicBezTo>
                  <a:pt x="4988774" y="0"/>
                  <a:pt x="4312427" y="437290"/>
                  <a:pt x="4096548" y="1036451"/>
                </a:cubicBezTo>
                <a:cubicBezTo>
                  <a:pt x="4072577" y="1036108"/>
                  <a:pt x="4048466" y="1035651"/>
                  <a:pt x="4024356" y="1035651"/>
                </a:cubicBezTo>
                <a:cubicBezTo>
                  <a:pt x="1801734" y="1035765"/>
                  <a:pt x="0" y="2512590"/>
                  <a:pt x="0" y="4334403"/>
                </a:cubicBezTo>
                <a:cubicBezTo>
                  <a:pt x="0" y="4858397"/>
                  <a:pt x="149262" y="5353719"/>
                  <a:pt x="414477" y="5793636"/>
                </a:cubicBezTo>
                <a:lnTo>
                  <a:pt x="6245166" y="5793636"/>
                </a:lnTo>
                <a:lnTo>
                  <a:pt x="6245166" y="48778"/>
                </a:lnTo>
                <a:close/>
              </a:path>
            </a:pathLst>
          </a:custGeom>
          <a:blipFill>
            <a:blip r:embed="rId3" cstate="email">
              <a:extLst>
                <a:ext uri="{28A0092B-C50C-407E-A947-70E740481C1C}">
                  <a14:useLocalDpi xmlns:a14="http://schemas.microsoft.com/office/drawing/2010/main"/>
                </a:ext>
              </a:extLst>
            </a:blip>
            <a:stretch>
              <a:fillRect/>
            </a:stretch>
          </a:blipFill>
          <a:ln w="13926" cap="flat">
            <a:noFill/>
            <a:prstDash val="solid"/>
            <a:miter/>
          </a:ln>
        </p:spPr>
        <p:txBody>
          <a:bodyPr rtlCol="0" anchor="ctr"/>
          <a:lstStyle/>
          <a:p>
            <a:endParaRPr lang="LID4096"/>
          </a:p>
        </p:txBody>
      </p:sp>
      <p:grpSp>
        <p:nvGrpSpPr>
          <p:cNvPr id="40" name="Grupo 39">
            <a:extLst>
              <a:ext uri="{FF2B5EF4-FFF2-40B4-BE49-F238E27FC236}">
                <a16:creationId xmlns:a16="http://schemas.microsoft.com/office/drawing/2014/main" id="{F1A08D02-0DE8-4F62-A05A-D8A144ED865B}"/>
              </a:ext>
            </a:extLst>
          </p:cNvPr>
          <p:cNvGrpSpPr/>
          <p:nvPr/>
        </p:nvGrpSpPr>
        <p:grpSpPr>
          <a:xfrm>
            <a:off x="9707939" y="702874"/>
            <a:ext cx="1376311" cy="1376002"/>
            <a:chOff x="9707939" y="544299"/>
            <a:chExt cx="1376311" cy="1376002"/>
          </a:xfrm>
        </p:grpSpPr>
        <p:sp>
          <p:nvSpPr>
            <p:cNvPr id="41" name="Forma libre: forma 40">
              <a:extLst>
                <a:ext uri="{FF2B5EF4-FFF2-40B4-BE49-F238E27FC236}">
                  <a16:creationId xmlns:a16="http://schemas.microsoft.com/office/drawing/2014/main" id="{928EE07D-4ED7-40CA-883B-20039D032223}"/>
                </a:ext>
              </a:extLst>
            </p:cNvPr>
            <p:cNvSpPr/>
            <p:nvPr/>
          </p:nvSpPr>
          <p:spPr>
            <a:xfrm>
              <a:off x="9707939" y="544299"/>
              <a:ext cx="1376311" cy="1376002"/>
            </a:xfrm>
            <a:custGeom>
              <a:avLst/>
              <a:gdLst>
                <a:gd name="connsiteX0" fmla="*/ 0 w 1376311"/>
                <a:gd name="connsiteY0" fmla="*/ 689049 h 1376002"/>
                <a:gd name="connsiteX1" fmla="*/ 689038 w 1376311"/>
                <a:gd name="connsiteY1" fmla="*/ 11 h 1376002"/>
                <a:gd name="connsiteX2" fmla="*/ 1376310 w 1376311"/>
                <a:gd name="connsiteY2" fmla="*/ 688166 h 1376002"/>
                <a:gd name="connsiteX3" fmla="*/ 691044 w 1376311"/>
                <a:gd name="connsiteY3" fmla="*/ 1376000 h 1376002"/>
                <a:gd name="connsiteX4" fmla="*/ 0 w 1376311"/>
                <a:gd name="connsiteY4" fmla="*/ 689049 h 1376002"/>
                <a:gd name="connsiteX5" fmla="*/ 491837 w 1376311"/>
                <a:gd name="connsiteY5" fmla="*/ 1230246 h 1376002"/>
                <a:gd name="connsiteX6" fmla="*/ 491275 w 1376311"/>
                <a:gd name="connsiteY6" fmla="*/ 1229845 h 1376002"/>
                <a:gd name="connsiteX7" fmla="*/ 525145 w 1376311"/>
                <a:gd name="connsiteY7" fmla="*/ 1249348 h 1376002"/>
                <a:gd name="connsiteX8" fmla="*/ 779491 w 1376311"/>
                <a:gd name="connsiteY8" fmla="*/ 1264116 h 1376002"/>
                <a:gd name="connsiteX9" fmla="*/ 1232643 w 1376311"/>
                <a:gd name="connsiteY9" fmla="*/ 894917 h 1376002"/>
                <a:gd name="connsiteX10" fmla="*/ 1128545 w 1376311"/>
                <a:gd name="connsiteY10" fmla="*/ 306366 h 1376002"/>
                <a:gd name="connsiteX11" fmla="*/ 192947 w 1376311"/>
                <a:gd name="connsiteY11" fmla="*/ 382293 h 1376002"/>
                <a:gd name="connsiteX12" fmla="*/ 362858 w 1376311"/>
                <a:gd name="connsiteY12" fmla="*/ 1171817 h 1376002"/>
                <a:gd name="connsiteX13" fmla="*/ 491837 w 1376311"/>
                <a:gd name="connsiteY13" fmla="*/ 1230246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6311" h="1376002">
                  <a:moveTo>
                    <a:pt x="0" y="689049"/>
                  </a:moveTo>
                  <a:cubicBezTo>
                    <a:pt x="4495" y="295772"/>
                    <a:pt x="315906" y="2098"/>
                    <a:pt x="689038" y="11"/>
                  </a:cubicBezTo>
                  <a:cubicBezTo>
                    <a:pt x="1070436" y="-2156"/>
                    <a:pt x="1375427" y="312787"/>
                    <a:pt x="1376310" y="688166"/>
                  </a:cubicBezTo>
                  <a:cubicBezTo>
                    <a:pt x="1377192" y="1065632"/>
                    <a:pt x="1068911" y="1375037"/>
                    <a:pt x="691044" y="1376000"/>
                  </a:cubicBezTo>
                  <a:cubicBezTo>
                    <a:pt x="311171" y="1377043"/>
                    <a:pt x="1204" y="1068842"/>
                    <a:pt x="0" y="689049"/>
                  </a:cubicBezTo>
                  <a:close/>
                  <a:moveTo>
                    <a:pt x="491837" y="1230246"/>
                  </a:moveTo>
                  <a:lnTo>
                    <a:pt x="491275" y="1229845"/>
                  </a:lnTo>
                  <a:cubicBezTo>
                    <a:pt x="499061" y="1242446"/>
                    <a:pt x="512464" y="1245897"/>
                    <a:pt x="525145" y="1249348"/>
                  </a:cubicBezTo>
                  <a:cubicBezTo>
                    <a:pt x="608857" y="1272383"/>
                    <a:pt x="694656" y="1278563"/>
                    <a:pt x="779491" y="1264116"/>
                  </a:cubicBezTo>
                  <a:cubicBezTo>
                    <a:pt x="999085" y="1226635"/>
                    <a:pt x="1154870" y="1101187"/>
                    <a:pt x="1232643" y="894917"/>
                  </a:cubicBezTo>
                  <a:cubicBezTo>
                    <a:pt x="1312663" y="682708"/>
                    <a:pt x="1277107" y="483341"/>
                    <a:pt x="1128545" y="306366"/>
                  </a:cubicBezTo>
                  <a:cubicBezTo>
                    <a:pt x="884874" y="16144"/>
                    <a:pt x="401544" y="38135"/>
                    <a:pt x="192947" y="382293"/>
                  </a:cubicBezTo>
                  <a:cubicBezTo>
                    <a:pt x="27128" y="655981"/>
                    <a:pt x="98961" y="989785"/>
                    <a:pt x="362858" y="1171817"/>
                  </a:cubicBezTo>
                  <a:cubicBezTo>
                    <a:pt x="401705" y="1198624"/>
                    <a:pt x="441434" y="1227357"/>
                    <a:pt x="491837" y="1230246"/>
                  </a:cubicBezTo>
                  <a:close/>
                </a:path>
              </a:pathLst>
            </a:custGeom>
            <a:solidFill>
              <a:srgbClr val="FFC000"/>
            </a:solidFill>
            <a:ln w="8021"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2BA6C6E7-B2D5-4658-A644-DDD047CD85A8}"/>
                </a:ext>
              </a:extLst>
            </p:cNvPr>
            <p:cNvSpPr/>
            <p:nvPr/>
          </p:nvSpPr>
          <p:spPr>
            <a:xfrm>
              <a:off x="9956999" y="878016"/>
              <a:ext cx="523683" cy="886316"/>
            </a:xfrm>
            <a:custGeom>
              <a:avLst/>
              <a:gdLst>
                <a:gd name="connsiteX0" fmla="*/ 348480 w 523683"/>
                <a:gd name="connsiteY0" fmla="*/ 785930 h 886316"/>
                <a:gd name="connsiteX1" fmla="*/ 302812 w 523683"/>
                <a:gd name="connsiteY1" fmla="*/ 753505 h 886316"/>
                <a:gd name="connsiteX2" fmla="*/ 139481 w 523683"/>
                <a:gd name="connsiteY2" fmla="*/ 737372 h 886316"/>
                <a:gd name="connsiteX3" fmla="*/ 7212 w 523683"/>
                <a:gd name="connsiteY3" fmla="*/ 598281 h 886316"/>
                <a:gd name="connsiteX4" fmla="*/ 69 w 523683"/>
                <a:gd name="connsiteY4" fmla="*/ 410230 h 886316"/>
                <a:gd name="connsiteX5" fmla="*/ 118614 w 523683"/>
                <a:gd name="connsiteY5" fmla="*/ 244572 h 886316"/>
                <a:gd name="connsiteX6" fmla="*/ 22702 w 523683"/>
                <a:gd name="connsiteY6" fmla="*/ 165917 h 886316"/>
                <a:gd name="connsiteX7" fmla="*/ 42125 w 523683"/>
                <a:gd name="connsiteY7" fmla="*/ 44643 h 886316"/>
                <a:gd name="connsiteX8" fmla="*/ 215007 w 523683"/>
                <a:gd name="connsiteY8" fmla="*/ 26424 h 886316"/>
                <a:gd name="connsiteX9" fmla="*/ 200239 w 523683"/>
                <a:gd name="connsiteY9" fmla="*/ 236787 h 886316"/>
                <a:gd name="connsiteX10" fmla="*/ 344307 w 523683"/>
                <a:gd name="connsiteY10" fmla="*/ 220253 h 886316"/>
                <a:gd name="connsiteX11" fmla="*/ 442706 w 523683"/>
                <a:gd name="connsiteY11" fmla="*/ 253481 h 886316"/>
                <a:gd name="connsiteX12" fmla="*/ 418949 w 523683"/>
                <a:gd name="connsiteY12" fmla="*/ 350837 h 886316"/>
                <a:gd name="connsiteX13" fmla="*/ 419270 w 523683"/>
                <a:gd name="connsiteY13" fmla="*/ 350516 h 886316"/>
                <a:gd name="connsiteX14" fmla="*/ 300244 w 523683"/>
                <a:gd name="connsiteY14" fmla="*/ 367451 h 886316"/>
                <a:gd name="connsiteX15" fmla="*/ 267016 w 523683"/>
                <a:gd name="connsiteY15" fmla="*/ 406297 h 886316"/>
                <a:gd name="connsiteX16" fmla="*/ 268541 w 523683"/>
                <a:gd name="connsiteY16" fmla="*/ 534634 h 886316"/>
                <a:gd name="connsiteX17" fmla="*/ 311079 w 523683"/>
                <a:gd name="connsiteY17" fmla="*/ 580302 h 886316"/>
                <a:gd name="connsiteX18" fmla="*/ 398804 w 523683"/>
                <a:gd name="connsiteY18" fmla="*/ 589773 h 886316"/>
                <a:gd name="connsiteX19" fmla="*/ 470797 w 523683"/>
                <a:gd name="connsiteY19" fmla="*/ 644190 h 886316"/>
                <a:gd name="connsiteX20" fmla="*/ 504828 w 523683"/>
                <a:gd name="connsiteY20" fmla="*/ 729908 h 886316"/>
                <a:gd name="connsiteX21" fmla="*/ 507476 w 523683"/>
                <a:gd name="connsiteY21" fmla="*/ 864024 h 886316"/>
                <a:gd name="connsiteX22" fmla="*/ 401853 w 523683"/>
                <a:gd name="connsiteY22" fmla="*/ 870525 h 886316"/>
                <a:gd name="connsiteX23" fmla="*/ 348641 w 523683"/>
                <a:gd name="connsiteY23" fmla="*/ 785930 h 8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683" h="886316">
                  <a:moveTo>
                    <a:pt x="348480" y="785930"/>
                  </a:moveTo>
                  <a:cubicBezTo>
                    <a:pt x="341417" y="763618"/>
                    <a:pt x="324562" y="755592"/>
                    <a:pt x="302812" y="753505"/>
                  </a:cubicBezTo>
                  <a:cubicBezTo>
                    <a:pt x="248395" y="748288"/>
                    <a:pt x="194059" y="741626"/>
                    <a:pt x="139481" y="737372"/>
                  </a:cubicBezTo>
                  <a:cubicBezTo>
                    <a:pt x="43329" y="729908"/>
                    <a:pt x="9218" y="693871"/>
                    <a:pt x="7212" y="598281"/>
                  </a:cubicBezTo>
                  <a:cubicBezTo>
                    <a:pt x="5928" y="535597"/>
                    <a:pt x="1273" y="472914"/>
                    <a:pt x="69" y="410230"/>
                  </a:cubicBezTo>
                  <a:cubicBezTo>
                    <a:pt x="-1617" y="322987"/>
                    <a:pt x="27438" y="281091"/>
                    <a:pt x="118614" y="244572"/>
                  </a:cubicBezTo>
                  <a:cubicBezTo>
                    <a:pt x="68611" y="232774"/>
                    <a:pt x="37229" y="207652"/>
                    <a:pt x="22702" y="165917"/>
                  </a:cubicBezTo>
                  <a:cubicBezTo>
                    <a:pt x="7533" y="122335"/>
                    <a:pt x="14114" y="81081"/>
                    <a:pt x="42125" y="44643"/>
                  </a:cubicBezTo>
                  <a:cubicBezTo>
                    <a:pt x="81453" y="-6724"/>
                    <a:pt x="166850" y="-15071"/>
                    <a:pt x="215007" y="26424"/>
                  </a:cubicBezTo>
                  <a:cubicBezTo>
                    <a:pt x="277289" y="80118"/>
                    <a:pt x="272473" y="157168"/>
                    <a:pt x="200239" y="236787"/>
                  </a:cubicBezTo>
                  <a:cubicBezTo>
                    <a:pt x="250081" y="236787"/>
                    <a:pt x="297033" y="226915"/>
                    <a:pt x="344307" y="220253"/>
                  </a:cubicBezTo>
                  <a:cubicBezTo>
                    <a:pt x="383153" y="214795"/>
                    <a:pt x="419832" y="213351"/>
                    <a:pt x="442706" y="253481"/>
                  </a:cubicBezTo>
                  <a:cubicBezTo>
                    <a:pt x="465420" y="293290"/>
                    <a:pt x="441261" y="321863"/>
                    <a:pt x="418949" y="350837"/>
                  </a:cubicBezTo>
                  <a:cubicBezTo>
                    <a:pt x="418949" y="350837"/>
                    <a:pt x="419270" y="350516"/>
                    <a:pt x="419270" y="350516"/>
                  </a:cubicBezTo>
                  <a:cubicBezTo>
                    <a:pt x="379621" y="356375"/>
                    <a:pt x="340133" y="363920"/>
                    <a:pt x="300244" y="367451"/>
                  </a:cubicBezTo>
                  <a:cubicBezTo>
                    <a:pt x="273677" y="369779"/>
                    <a:pt x="266213" y="382219"/>
                    <a:pt x="267016" y="406297"/>
                  </a:cubicBezTo>
                  <a:cubicBezTo>
                    <a:pt x="268460" y="449076"/>
                    <a:pt x="270065" y="491935"/>
                    <a:pt x="268541" y="534634"/>
                  </a:cubicBezTo>
                  <a:cubicBezTo>
                    <a:pt x="267417" y="566337"/>
                    <a:pt x="283148" y="577573"/>
                    <a:pt x="311079" y="580302"/>
                  </a:cubicBezTo>
                  <a:cubicBezTo>
                    <a:pt x="340374" y="583111"/>
                    <a:pt x="369508" y="587205"/>
                    <a:pt x="398804" y="589773"/>
                  </a:cubicBezTo>
                  <a:cubicBezTo>
                    <a:pt x="434520" y="592903"/>
                    <a:pt x="458357" y="610239"/>
                    <a:pt x="470797" y="644190"/>
                  </a:cubicBezTo>
                  <a:cubicBezTo>
                    <a:pt x="481392" y="673003"/>
                    <a:pt x="492387" y="701817"/>
                    <a:pt x="504828" y="729908"/>
                  </a:cubicBezTo>
                  <a:cubicBezTo>
                    <a:pt x="524492" y="774533"/>
                    <a:pt x="533802" y="818757"/>
                    <a:pt x="507476" y="864024"/>
                  </a:cubicBezTo>
                  <a:cubicBezTo>
                    <a:pt x="473928" y="892516"/>
                    <a:pt x="437730" y="892596"/>
                    <a:pt x="401853" y="870525"/>
                  </a:cubicBezTo>
                  <a:cubicBezTo>
                    <a:pt x="370873" y="851503"/>
                    <a:pt x="359877" y="818195"/>
                    <a:pt x="348641" y="785930"/>
                  </a:cubicBezTo>
                  <a:close/>
                </a:path>
              </a:pathLst>
            </a:custGeom>
            <a:solidFill>
              <a:srgbClr val="FFC000"/>
            </a:solidFill>
            <a:ln w="8021"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1EA6D198-8E31-4F56-9D40-671DDFCD91FC}"/>
                </a:ext>
              </a:extLst>
            </p:cNvPr>
            <p:cNvSpPr/>
            <p:nvPr/>
          </p:nvSpPr>
          <p:spPr>
            <a:xfrm>
              <a:off x="10230355" y="1113894"/>
              <a:ext cx="566918" cy="588137"/>
            </a:xfrm>
            <a:custGeom>
              <a:avLst/>
              <a:gdLst>
                <a:gd name="connsiteX0" fmla="*/ 145512 w 566918"/>
                <a:gd name="connsiteY0" fmla="*/ 114960 h 588137"/>
                <a:gd name="connsiteX1" fmla="*/ 183476 w 566918"/>
                <a:gd name="connsiteY1" fmla="*/ 32692 h 588137"/>
                <a:gd name="connsiteX2" fmla="*/ 213333 w 566918"/>
                <a:gd name="connsiteY2" fmla="*/ 107 h 588137"/>
                <a:gd name="connsiteX3" fmla="*/ 363661 w 566918"/>
                <a:gd name="connsiteY3" fmla="*/ 13911 h 588137"/>
                <a:gd name="connsiteX4" fmla="*/ 465752 w 566918"/>
                <a:gd name="connsiteY4" fmla="*/ 114799 h 588137"/>
                <a:gd name="connsiteX5" fmla="*/ 556367 w 566918"/>
                <a:gd name="connsiteY5" fmla="*/ 371232 h 588137"/>
                <a:gd name="connsiteX6" fmla="*/ 504598 w 566918"/>
                <a:gd name="connsiteY6" fmla="*/ 502298 h 588137"/>
                <a:gd name="connsiteX7" fmla="*/ 386134 w 566918"/>
                <a:gd name="connsiteY7" fmla="*/ 568834 h 588137"/>
                <a:gd name="connsiteX8" fmla="*/ 291185 w 566918"/>
                <a:gd name="connsiteY8" fmla="*/ 580953 h 588137"/>
                <a:gd name="connsiteX9" fmla="*/ 276177 w 566918"/>
                <a:gd name="connsiteY9" fmla="*/ 564419 h 588137"/>
                <a:gd name="connsiteX10" fmla="*/ 269515 w 566918"/>
                <a:gd name="connsiteY10" fmla="*/ 505829 h 588137"/>
                <a:gd name="connsiteX11" fmla="*/ 267268 w 566918"/>
                <a:gd name="connsiteY11" fmla="*/ 495877 h 588137"/>
                <a:gd name="connsiteX12" fmla="*/ 224810 w 566918"/>
                <a:gd name="connsiteY12" fmla="*/ 450529 h 588137"/>
                <a:gd name="connsiteX13" fmla="*/ 78334 w 566918"/>
                <a:gd name="connsiteY13" fmla="*/ 337201 h 588137"/>
                <a:gd name="connsiteX14" fmla="*/ 38605 w 566918"/>
                <a:gd name="connsiteY14" fmla="*/ 333028 h 588137"/>
                <a:gd name="connsiteX15" fmla="*/ 6340 w 566918"/>
                <a:gd name="connsiteY15" fmla="*/ 301084 h 588137"/>
                <a:gd name="connsiteX16" fmla="*/ 241 w 566918"/>
                <a:gd name="connsiteY16" fmla="*/ 185107 h 588137"/>
                <a:gd name="connsiteX17" fmla="*/ 38284 w 566918"/>
                <a:gd name="connsiteY17" fmla="*/ 140161 h 588137"/>
                <a:gd name="connsiteX18" fmla="*/ 145914 w 566918"/>
                <a:gd name="connsiteY18" fmla="*/ 114558 h 588137"/>
                <a:gd name="connsiteX19" fmla="*/ 145593 w 566918"/>
                <a:gd name="connsiteY19" fmla="*/ 114879 h 5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918" h="588137">
                  <a:moveTo>
                    <a:pt x="145512" y="114960"/>
                  </a:moveTo>
                  <a:cubicBezTo>
                    <a:pt x="186204" y="100513"/>
                    <a:pt x="188291" y="66884"/>
                    <a:pt x="183476" y="32692"/>
                  </a:cubicBezTo>
                  <a:cubicBezTo>
                    <a:pt x="179784" y="6527"/>
                    <a:pt x="189495" y="-1017"/>
                    <a:pt x="213333" y="107"/>
                  </a:cubicBezTo>
                  <a:cubicBezTo>
                    <a:pt x="263656" y="2514"/>
                    <a:pt x="314702" y="-6154"/>
                    <a:pt x="363661" y="13911"/>
                  </a:cubicBezTo>
                  <a:cubicBezTo>
                    <a:pt x="411817" y="33656"/>
                    <a:pt x="447774" y="65760"/>
                    <a:pt x="465752" y="114799"/>
                  </a:cubicBezTo>
                  <a:cubicBezTo>
                    <a:pt x="496974" y="199875"/>
                    <a:pt x="527473" y="285273"/>
                    <a:pt x="556367" y="371232"/>
                  </a:cubicBezTo>
                  <a:cubicBezTo>
                    <a:pt x="579161" y="438972"/>
                    <a:pt x="566399" y="468106"/>
                    <a:pt x="504598" y="502298"/>
                  </a:cubicBezTo>
                  <a:cubicBezTo>
                    <a:pt x="464950" y="524209"/>
                    <a:pt x="424980" y="545638"/>
                    <a:pt x="386134" y="568834"/>
                  </a:cubicBezTo>
                  <a:cubicBezTo>
                    <a:pt x="355795" y="586973"/>
                    <a:pt x="325216" y="595079"/>
                    <a:pt x="291185" y="580953"/>
                  </a:cubicBezTo>
                  <a:cubicBezTo>
                    <a:pt x="286209" y="575415"/>
                    <a:pt x="281153" y="569957"/>
                    <a:pt x="276177" y="564419"/>
                  </a:cubicBezTo>
                  <a:cubicBezTo>
                    <a:pt x="270879" y="545237"/>
                    <a:pt x="262131" y="526617"/>
                    <a:pt x="269515" y="505829"/>
                  </a:cubicBezTo>
                  <a:cubicBezTo>
                    <a:pt x="270478" y="503020"/>
                    <a:pt x="269354" y="497161"/>
                    <a:pt x="267268" y="495877"/>
                  </a:cubicBezTo>
                  <a:cubicBezTo>
                    <a:pt x="235163" y="476132"/>
                    <a:pt x="232354" y="477015"/>
                    <a:pt x="224810" y="450529"/>
                  </a:cubicBezTo>
                  <a:cubicBezTo>
                    <a:pt x="203621" y="375887"/>
                    <a:pt x="159799" y="333269"/>
                    <a:pt x="78334" y="337201"/>
                  </a:cubicBezTo>
                  <a:cubicBezTo>
                    <a:pt x="65171" y="337843"/>
                    <a:pt x="51848" y="333830"/>
                    <a:pt x="38605" y="333028"/>
                  </a:cubicBezTo>
                  <a:cubicBezTo>
                    <a:pt x="17978" y="331904"/>
                    <a:pt x="6982" y="323156"/>
                    <a:pt x="6340" y="301084"/>
                  </a:cubicBezTo>
                  <a:cubicBezTo>
                    <a:pt x="5217" y="262398"/>
                    <a:pt x="3210" y="223713"/>
                    <a:pt x="241" y="185107"/>
                  </a:cubicBezTo>
                  <a:cubicBezTo>
                    <a:pt x="-2007" y="156454"/>
                    <a:pt x="11557" y="145780"/>
                    <a:pt x="38284" y="140161"/>
                  </a:cubicBezTo>
                  <a:cubicBezTo>
                    <a:pt x="74321" y="132537"/>
                    <a:pt x="113569" y="137593"/>
                    <a:pt x="145914" y="114558"/>
                  </a:cubicBezTo>
                  <a:lnTo>
                    <a:pt x="145593" y="114879"/>
                  </a:lnTo>
                  <a:close/>
                </a:path>
              </a:pathLst>
            </a:custGeom>
            <a:solidFill>
              <a:srgbClr val="FFC000"/>
            </a:solidFill>
            <a:ln w="8021"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039A8E2D-0E2A-4AF5-B67F-65E2BBA86465}"/>
                </a:ext>
              </a:extLst>
            </p:cNvPr>
            <p:cNvSpPr/>
            <p:nvPr/>
          </p:nvSpPr>
          <p:spPr>
            <a:xfrm>
              <a:off x="10246401" y="731612"/>
              <a:ext cx="348661" cy="352636"/>
            </a:xfrm>
            <a:custGeom>
              <a:avLst/>
              <a:gdLst>
                <a:gd name="connsiteX0" fmla="*/ 348659 w 348661"/>
                <a:gd name="connsiteY0" fmla="*/ 174835 h 352636"/>
                <a:gd name="connsiteX1" fmla="*/ 175456 w 348661"/>
                <a:gd name="connsiteY1" fmla="*/ 352612 h 352636"/>
                <a:gd name="connsiteX2" fmla="*/ 6 w 348661"/>
                <a:gd name="connsiteY2" fmla="*/ 181095 h 352636"/>
                <a:gd name="connsiteX3" fmla="*/ 10842 w 348661"/>
                <a:gd name="connsiteY3" fmla="*/ 103082 h 352636"/>
                <a:gd name="connsiteX4" fmla="*/ 177703 w 348661"/>
                <a:gd name="connsiteY4" fmla="*/ 27 h 352636"/>
                <a:gd name="connsiteX5" fmla="*/ 348578 w 348661"/>
                <a:gd name="connsiteY5" fmla="*/ 174755 h 35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61" h="352636">
                  <a:moveTo>
                    <a:pt x="348659" y="174835"/>
                  </a:moveTo>
                  <a:cubicBezTo>
                    <a:pt x="349220" y="275321"/>
                    <a:pt x="275541" y="350927"/>
                    <a:pt x="175456" y="352612"/>
                  </a:cubicBezTo>
                  <a:cubicBezTo>
                    <a:pt x="80989" y="354217"/>
                    <a:pt x="-796" y="275803"/>
                    <a:pt x="6" y="181095"/>
                  </a:cubicBezTo>
                  <a:cubicBezTo>
                    <a:pt x="247" y="155332"/>
                    <a:pt x="-1920" y="128605"/>
                    <a:pt x="10842" y="103082"/>
                  </a:cubicBezTo>
                  <a:cubicBezTo>
                    <a:pt x="45514" y="33656"/>
                    <a:pt x="102419" y="1392"/>
                    <a:pt x="177703" y="27"/>
                  </a:cubicBezTo>
                  <a:cubicBezTo>
                    <a:pt x="273936" y="-1658"/>
                    <a:pt x="348097" y="75071"/>
                    <a:pt x="348578" y="174755"/>
                  </a:cubicBezTo>
                  <a:close/>
                </a:path>
              </a:pathLst>
            </a:custGeom>
            <a:solidFill>
              <a:srgbClr val="FFC000"/>
            </a:solidFill>
            <a:ln w="8021"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E0FEAE54-EB6D-44C2-B839-4172E36CCD7B}"/>
                </a:ext>
              </a:extLst>
            </p:cNvPr>
            <p:cNvSpPr/>
            <p:nvPr/>
          </p:nvSpPr>
          <p:spPr>
            <a:xfrm>
              <a:off x="10156023" y="1635444"/>
              <a:ext cx="547167" cy="172161"/>
            </a:xfrm>
            <a:custGeom>
              <a:avLst/>
              <a:gdLst>
                <a:gd name="connsiteX0" fmla="*/ 350428 w 547167"/>
                <a:gd name="connsiteY0" fmla="*/ 42869 h 172161"/>
                <a:gd name="connsiteX1" fmla="*/ 365437 w 547167"/>
                <a:gd name="connsiteY1" fmla="*/ 59403 h 172161"/>
                <a:gd name="connsiteX2" fmla="*/ 443370 w 547167"/>
                <a:gd name="connsiteY2" fmla="*/ 65182 h 172161"/>
                <a:gd name="connsiteX3" fmla="*/ 500195 w 547167"/>
                <a:gd name="connsiteY3" fmla="*/ 35806 h 172161"/>
                <a:gd name="connsiteX4" fmla="*/ 539442 w 547167"/>
                <a:gd name="connsiteY4" fmla="*/ 37091 h 172161"/>
                <a:gd name="connsiteX5" fmla="*/ 529249 w 547167"/>
                <a:gd name="connsiteY5" fmla="*/ 92791 h 172161"/>
                <a:gd name="connsiteX6" fmla="*/ 366400 w 547167"/>
                <a:gd name="connsiteY6" fmla="*/ 157803 h 172161"/>
                <a:gd name="connsiteX7" fmla="*/ 43191 w 547167"/>
                <a:gd name="connsiteY7" fmla="*/ 138861 h 172161"/>
                <a:gd name="connsiteX8" fmla="*/ 43753 w 547167"/>
                <a:gd name="connsiteY8" fmla="*/ 139262 h 172161"/>
                <a:gd name="connsiteX9" fmla="*/ 91 w 547167"/>
                <a:gd name="connsiteY9" fmla="*/ 104590 h 172161"/>
                <a:gd name="connsiteX10" fmla="*/ 33640 w 547167"/>
                <a:gd name="connsiteY10" fmla="*/ 7876 h 172161"/>
                <a:gd name="connsiteX11" fmla="*/ 149456 w 547167"/>
                <a:gd name="connsiteY11" fmla="*/ 28583 h 172161"/>
                <a:gd name="connsiteX12" fmla="*/ 202749 w 547167"/>
                <a:gd name="connsiteY12" fmla="*/ 113258 h 172161"/>
                <a:gd name="connsiteX13" fmla="*/ 308372 w 547167"/>
                <a:gd name="connsiteY13" fmla="*/ 106757 h 172161"/>
                <a:gd name="connsiteX14" fmla="*/ 350509 w 547167"/>
                <a:gd name="connsiteY14" fmla="*/ 43030 h 17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167" h="172161">
                  <a:moveTo>
                    <a:pt x="350428" y="42869"/>
                  </a:moveTo>
                  <a:cubicBezTo>
                    <a:pt x="355405" y="48407"/>
                    <a:pt x="360461" y="53865"/>
                    <a:pt x="365437" y="59403"/>
                  </a:cubicBezTo>
                  <a:cubicBezTo>
                    <a:pt x="389756" y="83481"/>
                    <a:pt x="417045" y="76177"/>
                    <a:pt x="443370" y="65182"/>
                  </a:cubicBezTo>
                  <a:cubicBezTo>
                    <a:pt x="462954" y="56995"/>
                    <a:pt x="480932" y="44956"/>
                    <a:pt x="500195" y="35806"/>
                  </a:cubicBezTo>
                  <a:cubicBezTo>
                    <a:pt x="513117" y="29626"/>
                    <a:pt x="528527" y="12049"/>
                    <a:pt x="539442" y="37091"/>
                  </a:cubicBezTo>
                  <a:cubicBezTo>
                    <a:pt x="547950" y="56754"/>
                    <a:pt x="554852" y="77462"/>
                    <a:pt x="529249" y="92791"/>
                  </a:cubicBezTo>
                  <a:cubicBezTo>
                    <a:pt x="478364" y="123210"/>
                    <a:pt x="423787" y="144158"/>
                    <a:pt x="366400" y="157803"/>
                  </a:cubicBezTo>
                  <a:cubicBezTo>
                    <a:pt x="256845" y="183887"/>
                    <a:pt x="149295" y="172570"/>
                    <a:pt x="43191" y="138861"/>
                  </a:cubicBezTo>
                  <a:cubicBezTo>
                    <a:pt x="43191" y="138861"/>
                    <a:pt x="43753" y="139262"/>
                    <a:pt x="43753" y="139262"/>
                  </a:cubicBezTo>
                  <a:cubicBezTo>
                    <a:pt x="29867" y="126340"/>
                    <a:pt x="-1916" y="130514"/>
                    <a:pt x="91" y="104590"/>
                  </a:cubicBezTo>
                  <a:cubicBezTo>
                    <a:pt x="2739" y="70318"/>
                    <a:pt x="10685" y="34843"/>
                    <a:pt x="33640" y="7876"/>
                  </a:cubicBezTo>
                  <a:cubicBezTo>
                    <a:pt x="48809" y="-9862"/>
                    <a:pt x="116710" y="4665"/>
                    <a:pt x="149456" y="28583"/>
                  </a:cubicBezTo>
                  <a:cubicBezTo>
                    <a:pt x="160773" y="60928"/>
                    <a:pt x="171688" y="94236"/>
                    <a:pt x="202749" y="113258"/>
                  </a:cubicBezTo>
                  <a:cubicBezTo>
                    <a:pt x="238625" y="135249"/>
                    <a:pt x="274823" y="135249"/>
                    <a:pt x="308372" y="106757"/>
                  </a:cubicBezTo>
                  <a:cubicBezTo>
                    <a:pt x="331808" y="91748"/>
                    <a:pt x="328116" y="58761"/>
                    <a:pt x="350509" y="43030"/>
                  </a:cubicBezTo>
                  <a:close/>
                </a:path>
              </a:pathLst>
            </a:custGeom>
            <a:solidFill>
              <a:srgbClr val="FFC000"/>
            </a:solidFill>
            <a:ln w="8021" cap="flat">
              <a:noFill/>
              <a:prstDash val="solid"/>
              <a:miter/>
            </a:ln>
          </p:spPr>
          <p:txBody>
            <a:bodyPr rtlCol="0" anchor="ctr"/>
            <a:lstStyle/>
            <a:p>
              <a:endParaRPr lang="LID4096"/>
            </a:p>
          </p:txBody>
        </p:sp>
      </p:grpSp>
    </p:spTree>
    <p:extLst>
      <p:ext uri="{BB962C8B-B14F-4D97-AF65-F5344CB8AC3E}">
        <p14:creationId xmlns:p14="http://schemas.microsoft.com/office/powerpoint/2010/main" val="325636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BD55797C-1934-4B67-9A50-850828A9C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5656" y="0"/>
            <a:ext cx="4640688" cy="6869753"/>
          </a:xfrm>
          <a:prstGeom prst="rect">
            <a:avLst/>
          </a:prstGeom>
        </p:spPr>
      </p:pic>
      <p:sp>
        <p:nvSpPr>
          <p:cNvPr id="23" name="Rectángulo 22">
            <a:extLst>
              <a:ext uri="{FF2B5EF4-FFF2-40B4-BE49-F238E27FC236}">
                <a16:creationId xmlns:a16="http://schemas.microsoft.com/office/drawing/2014/main" id="{D3CFCB32-D2EE-4910-8703-76743E6AC1C5}"/>
              </a:ext>
            </a:extLst>
          </p:cNvPr>
          <p:cNvSpPr/>
          <p:nvPr/>
        </p:nvSpPr>
        <p:spPr>
          <a:xfrm>
            <a:off x="3657600" y="1480457"/>
            <a:ext cx="187696" cy="5389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tángulo 23">
            <a:extLst>
              <a:ext uri="{FF2B5EF4-FFF2-40B4-BE49-F238E27FC236}">
                <a16:creationId xmlns:a16="http://schemas.microsoft.com/office/drawing/2014/main" id="{02B978AE-1678-4108-99E9-84093DEF1814}"/>
              </a:ext>
            </a:extLst>
          </p:cNvPr>
          <p:cNvSpPr/>
          <p:nvPr/>
        </p:nvSpPr>
        <p:spPr>
          <a:xfrm>
            <a:off x="8343105" y="1468704"/>
            <a:ext cx="187696" cy="5389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402357"/>
            <a:ext cx="11573197" cy="724247"/>
          </a:xfrm>
          <a:prstGeom prst="rect">
            <a:avLst/>
          </a:prstGeom>
        </p:spPr>
        <p:txBody>
          <a:bodyPr>
            <a:normAutofit fontScale="92500" lnSpcReduction="10000"/>
          </a:bodyPr>
          <a:lstStyle/>
          <a:p>
            <a:r>
              <a:rPr lang="en-US" b="1" dirty="0">
                <a:solidFill>
                  <a:srgbClr val="FFC000"/>
                </a:solidFill>
                <a:latin typeface="Arial Rounded MT Bold" panose="020F0704030504030204" pitchFamily="34" charset="0"/>
              </a:rPr>
              <a:t>Infographic Style</a:t>
            </a:r>
          </a:p>
        </p:txBody>
      </p:sp>
      <p:grpSp>
        <p:nvGrpSpPr>
          <p:cNvPr id="13" name="Group 12">
            <a:extLst>
              <a:ext uri="{FF2B5EF4-FFF2-40B4-BE49-F238E27FC236}">
                <a16:creationId xmlns:a16="http://schemas.microsoft.com/office/drawing/2014/main" id="{14761978-41D7-4751-8E6A-E84C97A6697E}"/>
              </a:ext>
            </a:extLst>
          </p:cNvPr>
          <p:cNvGrpSpPr/>
          <p:nvPr/>
        </p:nvGrpSpPr>
        <p:grpSpPr>
          <a:xfrm>
            <a:off x="1" y="1788840"/>
            <a:ext cx="4231532" cy="4712580"/>
            <a:chOff x="1" y="1788840"/>
            <a:chExt cx="4231532" cy="4712580"/>
          </a:xfrm>
        </p:grpSpPr>
        <p:sp>
          <p:nvSpPr>
            <p:cNvPr id="12" name="Rectangle 11">
              <a:extLst>
                <a:ext uri="{FF2B5EF4-FFF2-40B4-BE49-F238E27FC236}">
                  <a16:creationId xmlns:a16="http://schemas.microsoft.com/office/drawing/2014/main" id="{EA664FBE-021C-47D0-AAD5-537D6BDE1989}"/>
                </a:ext>
              </a:extLst>
            </p:cNvPr>
            <p:cNvSpPr/>
            <p:nvPr/>
          </p:nvSpPr>
          <p:spPr>
            <a:xfrm>
              <a:off x="1" y="2462553"/>
              <a:ext cx="4231532"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5">
              <a:extLst>
                <a:ext uri="{FF2B5EF4-FFF2-40B4-BE49-F238E27FC236}">
                  <a16:creationId xmlns:a16="http://schemas.microsoft.com/office/drawing/2014/main" id="{CBEA8A08-4127-479C-B05C-2496C9F99126}"/>
                </a:ext>
              </a:extLst>
            </p:cNvPr>
            <p:cNvGrpSpPr/>
            <p:nvPr/>
          </p:nvGrpSpPr>
          <p:grpSpPr>
            <a:xfrm>
              <a:off x="686398" y="2542667"/>
              <a:ext cx="3360309" cy="3958753"/>
              <a:chOff x="692465" y="2446968"/>
              <a:chExt cx="3429463" cy="3958753"/>
            </a:xfrm>
          </p:grpSpPr>
          <p:sp>
            <p:nvSpPr>
              <p:cNvPr id="7" name="TextBox 6">
                <a:extLst>
                  <a:ext uri="{FF2B5EF4-FFF2-40B4-BE49-F238E27FC236}">
                    <a16:creationId xmlns:a16="http://schemas.microsoft.com/office/drawing/2014/main" id="{22DDF1AE-BF3E-48F3-A830-5170EA4705C2}"/>
                  </a:ext>
                </a:extLst>
              </p:cNvPr>
              <p:cNvSpPr txBox="1"/>
              <p:nvPr/>
            </p:nvSpPr>
            <p:spPr>
              <a:xfrm>
                <a:off x="720002" y="2446968"/>
                <a:ext cx="3401926" cy="307777"/>
              </a:xfrm>
              <a:prstGeom prst="rect">
                <a:avLst/>
              </a:prstGeom>
              <a:noFill/>
            </p:spPr>
            <p:txBody>
              <a:bodyPr wrap="square" rtlCol="0" anchor="ctr">
                <a:spAutoFit/>
              </a:bodyPr>
              <a:lstStyle/>
              <a:p>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id="{8F5B7C1D-67A5-4B07-A41C-9DB1245212F8}"/>
                  </a:ext>
                </a:extLst>
              </p:cNvPr>
              <p:cNvSpPr txBox="1"/>
              <p:nvPr/>
            </p:nvSpPr>
            <p:spPr>
              <a:xfrm>
                <a:off x="692465" y="2989401"/>
                <a:ext cx="2557607" cy="341632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9" name="Group 8">
              <a:extLst>
                <a:ext uri="{FF2B5EF4-FFF2-40B4-BE49-F238E27FC236}">
                  <a16:creationId xmlns:a16="http://schemas.microsoft.com/office/drawing/2014/main" id="{D0D8C68F-CFC9-4848-AC21-BDAA823C40F2}"/>
                </a:ext>
              </a:extLst>
            </p:cNvPr>
            <p:cNvGrpSpPr/>
            <p:nvPr/>
          </p:nvGrpSpPr>
          <p:grpSpPr>
            <a:xfrm>
              <a:off x="713378" y="1788840"/>
              <a:ext cx="3131919" cy="567656"/>
              <a:chOff x="6324699" y="2356411"/>
              <a:chExt cx="2736305" cy="567656"/>
            </a:xfrm>
          </p:grpSpPr>
          <p:sp>
            <p:nvSpPr>
              <p:cNvPr id="10" name="TextBox 9">
                <a:extLst>
                  <a:ext uri="{FF2B5EF4-FFF2-40B4-BE49-F238E27FC236}">
                    <a16:creationId xmlns:a16="http://schemas.microsoft.com/office/drawing/2014/main" id="{1363EC72-D734-4C7F-8AAA-A0F5C0A5648F}"/>
                  </a:ext>
                </a:extLst>
              </p:cNvPr>
              <p:cNvSpPr txBox="1"/>
              <p:nvPr/>
            </p:nvSpPr>
            <p:spPr>
              <a:xfrm>
                <a:off x="6324700" y="2616290"/>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Simple PowerPoint Presentation </a:t>
                </a:r>
              </a:p>
            </p:txBody>
          </p:sp>
          <p:sp>
            <p:nvSpPr>
              <p:cNvPr id="11" name="TextBox 10">
                <a:extLst>
                  <a:ext uri="{FF2B5EF4-FFF2-40B4-BE49-F238E27FC236}">
                    <a16:creationId xmlns:a16="http://schemas.microsoft.com/office/drawing/2014/main" id="{EB04643B-09D0-4F1A-923C-364D1C9C1094}"/>
                  </a:ext>
                </a:extLst>
              </p:cNvPr>
              <p:cNvSpPr txBox="1"/>
              <p:nvPr/>
            </p:nvSpPr>
            <p:spPr>
              <a:xfrm>
                <a:off x="6324699" y="2356411"/>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grpSp>
      <p:sp>
        <p:nvSpPr>
          <p:cNvPr id="15" name="Rectangle 14">
            <a:extLst>
              <a:ext uri="{FF2B5EF4-FFF2-40B4-BE49-F238E27FC236}">
                <a16:creationId xmlns:a16="http://schemas.microsoft.com/office/drawing/2014/main" id="{8B3CD4EA-DB3E-48C5-A52B-EAA7B7ACDDBE}"/>
              </a:ext>
            </a:extLst>
          </p:cNvPr>
          <p:cNvSpPr/>
          <p:nvPr/>
        </p:nvSpPr>
        <p:spPr>
          <a:xfrm>
            <a:off x="7960468" y="2462553"/>
            <a:ext cx="4231532"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grpSp>
        <p:nvGrpSpPr>
          <p:cNvPr id="25" name="Group 12">
            <a:extLst>
              <a:ext uri="{FF2B5EF4-FFF2-40B4-BE49-F238E27FC236}">
                <a16:creationId xmlns:a16="http://schemas.microsoft.com/office/drawing/2014/main" id="{961CD934-A634-475B-989D-3C56E64F89B7}"/>
              </a:ext>
            </a:extLst>
          </p:cNvPr>
          <p:cNvGrpSpPr/>
          <p:nvPr/>
        </p:nvGrpSpPr>
        <p:grpSpPr>
          <a:xfrm>
            <a:off x="8317509" y="1806988"/>
            <a:ext cx="3390954" cy="4712727"/>
            <a:chOff x="-198523" y="1788693"/>
            <a:chExt cx="3390954" cy="4712727"/>
          </a:xfrm>
        </p:grpSpPr>
        <p:grpSp>
          <p:nvGrpSpPr>
            <p:cNvPr id="27" name="Group 5">
              <a:extLst>
                <a:ext uri="{FF2B5EF4-FFF2-40B4-BE49-F238E27FC236}">
                  <a16:creationId xmlns:a16="http://schemas.microsoft.com/office/drawing/2014/main" id="{AE436647-B4A7-4EC8-8A12-FEF76059F733}"/>
                </a:ext>
              </a:extLst>
            </p:cNvPr>
            <p:cNvGrpSpPr/>
            <p:nvPr/>
          </p:nvGrpSpPr>
          <p:grpSpPr>
            <a:xfrm>
              <a:off x="-198522" y="2542520"/>
              <a:ext cx="3390953" cy="3958900"/>
              <a:chOff x="-210666" y="2446821"/>
              <a:chExt cx="3460738" cy="3958900"/>
            </a:xfrm>
          </p:grpSpPr>
          <p:sp>
            <p:nvSpPr>
              <p:cNvPr id="31" name="TextBox 6">
                <a:extLst>
                  <a:ext uri="{FF2B5EF4-FFF2-40B4-BE49-F238E27FC236}">
                    <a16:creationId xmlns:a16="http://schemas.microsoft.com/office/drawing/2014/main" id="{AC1D50BE-8E6D-4A0A-8551-BCACF6C7E117}"/>
                  </a:ext>
                </a:extLst>
              </p:cNvPr>
              <p:cNvSpPr txBox="1"/>
              <p:nvPr/>
            </p:nvSpPr>
            <p:spPr>
              <a:xfrm>
                <a:off x="-210666" y="2446821"/>
                <a:ext cx="340192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32" name="TextBox 7">
                <a:extLst>
                  <a:ext uri="{FF2B5EF4-FFF2-40B4-BE49-F238E27FC236}">
                    <a16:creationId xmlns:a16="http://schemas.microsoft.com/office/drawing/2014/main" id="{0C646106-29EF-4E55-BCFE-2EE5A69A112E}"/>
                  </a:ext>
                </a:extLst>
              </p:cNvPr>
              <p:cNvSpPr txBox="1"/>
              <p:nvPr/>
            </p:nvSpPr>
            <p:spPr>
              <a:xfrm>
                <a:off x="692465" y="2989401"/>
                <a:ext cx="2557607" cy="3416320"/>
              </a:xfrm>
              <a:prstGeom prst="rect">
                <a:avLst/>
              </a:prstGeom>
              <a:noFill/>
            </p:spPr>
            <p:txBody>
              <a:bodyPr wrap="square" rtlCol="0">
                <a:spAutoFit/>
              </a:bodyPr>
              <a:lstStyle/>
              <a:p>
                <a:pPr algn="r"/>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pPr algn="r"/>
                <a:endParaRPr lang="en-US" altLang="ko-KR" sz="1200" dirty="0">
                  <a:cs typeface="Arial" pitchFamily="34" charset="0"/>
                </a:endParaRPr>
              </a:p>
              <a:p>
                <a:pPr algn="r"/>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28" name="Group 8">
              <a:extLst>
                <a:ext uri="{FF2B5EF4-FFF2-40B4-BE49-F238E27FC236}">
                  <a16:creationId xmlns:a16="http://schemas.microsoft.com/office/drawing/2014/main" id="{9D0C9421-A2AB-4D0B-898C-B9FE76231CEE}"/>
                </a:ext>
              </a:extLst>
            </p:cNvPr>
            <p:cNvGrpSpPr/>
            <p:nvPr/>
          </p:nvGrpSpPr>
          <p:grpSpPr>
            <a:xfrm>
              <a:off x="-198523" y="1788693"/>
              <a:ext cx="3131918" cy="567656"/>
              <a:chOff x="5527986" y="2356264"/>
              <a:chExt cx="2736304" cy="567656"/>
            </a:xfrm>
          </p:grpSpPr>
          <p:sp>
            <p:nvSpPr>
              <p:cNvPr id="29" name="TextBox 9">
                <a:extLst>
                  <a:ext uri="{FF2B5EF4-FFF2-40B4-BE49-F238E27FC236}">
                    <a16:creationId xmlns:a16="http://schemas.microsoft.com/office/drawing/2014/main" id="{A8712EE1-DDFC-441A-82F6-85F303317A1A}"/>
                  </a:ext>
                </a:extLst>
              </p:cNvPr>
              <p:cNvSpPr txBox="1"/>
              <p:nvPr/>
            </p:nvSpPr>
            <p:spPr>
              <a:xfrm>
                <a:off x="5527986" y="2616143"/>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Simple PowerPoint Presentation </a:t>
                </a:r>
              </a:p>
            </p:txBody>
          </p:sp>
          <p:sp>
            <p:nvSpPr>
              <p:cNvPr id="30" name="TextBox 10">
                <a:extLst>
                  <a:ext uri="{FF2B5EF4-FFF2-40B4-BE49-F238E27FC236}">
                    <a16:creationId xmlns:a16="http://schemas.microsoft.com/office/drawing/2014/main" id="{BCC0B57A-56A5-4DCB-9535-8A2BEB9D2CAE}"/>
                  </a:ext>
                </a:extLst>
              </p:cNvPr>
              <p:cNvSpPr txBox="1"/>
              <p:nvPr/>
            </p:nvSpPr>
            <p:spPr>
              <a:xfrm>
                <a:off x="5527986" y="2356264"/>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grpSp>
      <p:sp>
        <p:nvSpPr>
          <p:cNvPr id="33" name="Rectangle 11">
            <a:extLst>
              <a:ext uri="{FF2B5EF4-FFF2-40B4-BE49-F238E27FC236}">
                <a16:creationId xmlns:a16="http://schemas.microsoft.com/office/drawing/2014/main" id="{F981CE61-CBCA-49D8-BFF6-FBCD0E45F978}"/>
              </a:ext>
            </a:extLst>
          </p:cNvPr>
          <p:cNvSpPr/>
          <p:nvPr/>
        </p:nvSpPr>
        <p:spPr>
          <a:xfrm>
            <a:off x="0" y="524345"/>
            <a:ext cx="1803400" cy="214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Tree>
    <p:extLst>
      <p:ext uri="{BB962C8B-B14F-4D97-AF65-F5344CB8AC3E}">
        <p14:creationId xmlns:p14="http://schemas.microsoft.com/office/powerpoint/2010/main" val="319553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áfico 2">
            <a:extLst>
              <a:ext uri="{FF2B5EF4-FFF2-40B4-BE49-F238E27FC236}">
                <a16:creationId xmlns:a16="http://schemas.microsoft.com/office/drawing/2014/main" id="{5391DCA8-30D0-4713-8639-92B1C420A8E7}"/>
              </a:ext>
            </a:extLst>
          </p:cNvPr>
          <p:cNvSpPr/>
          <p:nvPr/>
        </p:nvSpPr>
        <p:spPr>
          <a:xfrm>
            <a:off x="5641662" y="1159835"/>
            <a:ext cx="6583706" cy="5698165"/>
          </a:xfrm>
          <a:custGeom>
            <a:avLst/>
            <a:gdLst>
              <a:gd name="connsiteX0" fmla="*/ 2687288 w 5374671"/>
              <a:gd name="connsiteY0" fmla="*/ 0 h 4593621"/>
              <a:gd name="connsiteX1" fmla="*/ 0 w 5374671"/>
              <a:gd name="connsiteY1" fmla="*/ 2997899 h 4593621"/>
              <a:gd name="connsiteX2" fmla="*/ 412147 w 5374671"/>
              <a:gd name="connsiteY2" fmla="*/ 4593622 h 4593621"/>
              <a:gd name="connsiteX3" fmla="*/ 4962525 w 5374671"/>
              <a:gd name="connsiteY3" fmla="*/ 4593622 h 4593621"/>
              <a:gd name="connsiteX4" fmla="*/ 5374672 w 5374671"/>
              <a:gd name="connsiteY4" fmla="*/ 2997899 h 4593621"/>
              <a:gd name="connsiteX5" fmla="*/ 2687288 w 5374671"/>
              <a:gd name="connsiteY5" fmla="*/ 0 h 45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71" h="4593621">
                <a:moveTo>
                  <a:pt x="2687288" y="0"/>
                </a:moveTo>
                <a:cubicBezTo>
                  <a:pt x="1203198" y="0"/>
                  <a:pt x="0" y="1342263"/>
                  <a:pt x="0" y="2997899"/>
                </a:cubicBezTo>
                <a:cubicBezTo>
                  <a:pt x="0" y="3584448"/>
                  <a:pt x="151162" y="4131564"/>
                  <a:pt x="412147" y="4593622"/>
                </a:cubicBezTo>
                <a:lnTo>
                  <a:pt x="4962525" y="4593622"/>
                </a:lnTo>
                <a:cubicBezTo>
                  <a:pt x="5223510" y="4131469"/>
                  <a:pt x="5374672" y="3584448"/>
                  <a:pt x="5374672" y="2997899"/>
                </a:cubicBezTo>
                <a:cubicBezTo>
                  <a:pt x="5374672" y="1342263"/>
                  <a:pt x="4171474" y="0"/>
                  <a:pt x="2687288" y="0"/>
                </a:cubicBezTo>
                <a:close/>
              </a:path>
            </a:pathLst>
          </a:custGeom>
          <a:solidFill>
            <a:schemeClr val="accent2">
              <a:lumMod val="75000"/>
            </a:schemeClr>
          </a:solidFill>
          <a:ln w="9525" cap="flat">
            <a:noFill/>
            <a:prstDash val="solid"/>
            <a:miter/>
          </a:ln>
        </p:spPr>
        <p:txBody>
          <a:bodyPr rtlCol="0" anchor="ctr"/>
          <a:lstStyle/>
          <a:p>
            <a:endParaRPr lang="LID4096"/>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836783" y="2271274"/>
            <a:ext cx="4359332" cy="2348342"/>
          </a:xfrm>
        </p:spPr>
        <p:txBody>
          <a:bodyPr>
            <a:normAutofit fontScale="92500" lnSpcReduction="20000"/>
          </a:bodyPr>
          <a:lstStyle/>
          <a:p>
            <a:r>
              <a:rPr lang="en-US" sz="1800" noProof="1"/>
              <a:t>Lorem ipsum dolor sit amet, tollit epicuri est ex, exerci accumsan singulis ei mel. Non blandit massa enim nec dui nunc mattis enim. Fermentum et sollicitudin ac orci phasellus egestas tellus.</a:t>
            </a:r>
          </a:p>
          <a:p>
            <a:r>
              <a:rPr lang="en-US" sz="1800" noProof="1"/>
              <a:t>Duis aute irure dolor in reprehenderit in voluptate velit esse cillum dolore eu fugiat nulla pariatur. Excepteur sint occaecat cupidatat non proident, sunt in culpa qui officia deserunt mollit anim id es.</a:t>
            </a:r>
          </a:p>
        </p:txBody>
      </p:sp>
      <p:sp>
        <p:nvSpPr>
          <p:cNvPr id="9" name="Forma libre: forma 8">
            <a:extLst>
              <a:ext uri="{FF2B5EF4-FFF2-40B4-BE49-F238E27FC236}">
                <a16:creationId xmlns:a16="http://schemas.microsoft.com/office/drawing/2014/main" id="{B5ACD370-BDDB-49B6-9CB0-E836A1C61FD9}"/>
              </a:ext>
            </a:extLst>
          </p:cNvPr>
          <p:cNvSpPr/>
          <p:nvPr/>
        </p:nvSpPr>
        <p:spPr>
          <a:xfrm>
            <a:off x="10568906" y="5023508"/>
            <a:ext cx="1623095" cy="1834492"/>
          </a:xfrm>
          <a:custGeom>
            <a:avLst/>
            <a:gdLst>
              <a:gd name="connsiteX0" fmla="*/ 1623095 w 1623095"/>
              <a:gd name="connsiteY0" fmla="*/ 0 h 1834492"/>
              <a:gd name="connsiteX1" fmla="*/ 1623095 w 1623095"/>
              <a:gd name="connsiteY1" fmla="*/ 1834492 h 1834492"/>
              <a:gd name="connsiteX2" fmla="*/ 0 w 1623095"/>
              <a:gd name="connsiteY2" fmla="*/ 1834492 h 1834492"/>
              <a:gd name="connsiteX3" fmla="*/ 1476979 w 1623095"/>
              <a:gd name="connsiteY3" fmla="*/ 22300 h 1834492"/>
            </a:gdLst>
            <a:ahLst/>
            <a:cxnLst>
              <a:cxn ang="0">
                <a:pos x="connsiteX0" y="connsiteY0"/>
              </a:cxn>
              <a:cxn ang="0">
                <a:pos x="connsiteX1" y="connsiteY1"/>
              </a:cxn>
              <a:cxn ang="0">
                <a:pos x="connsiteX2" y="connsiteY2"/>
              </a:cxn>
              <a:cxn ang="0">
                <a:pos x="connsiteX3" y="connsiteY3"/>
              </a:cxn>
            </a:cxnLst>
            <a:rect l="l" t="t" r="r" b="b"/>
            <a:pathLst>
              <a:path w="1623095" h="1834492">
                <a:moveTo>
                  <a:pt x="1623095" y="0"/>
                </a:moveTo>
                <a:lnTo>
                  <a:pt x="1623095" y="1834492"/>
                </a:lnTo>
                <a:lnTo>
                  <a:pt x="0" y="1834492"/>
                </a:lnTo>
                <a:cubicBezTo>
                  <a:pt x="0" y="940591"/>
                  <a:pt x="634069" y="194785"/>
                  <a:pt x="1476979" y="22300"/>
                </a:cubicBezTo>
                <a:close/>
              </a:path>
            </a:pathLst>
          </a:custGeom>
          <a:solidFill>
            <a:schemeClr val="tx1">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10" name="Forma libre: forma 9">
            <a:extLst>
              <a:ext uri="{FF2B5EF4-FFF2-40B4-BE49-F238E27FC236}">
                <a16:creationId xmlns:a16="http://schemas.microsoft.com/office/drawing/2014/main" id="{523553FD-F5B0-481B-820E-50CA574F648D}"/>
              </a:ext>
            </a:extLst>
          </p:cNvPr>
          <p:cNvSpPr/>
          <p:nvPr/>
        </p:nvSpPr>
        <p:spPr>
          <a:xfrm>
            <a:off x="0" y="1"/>
            <a:ext cx="1063951" cy="854438"/>
          </a:xfrm>
          <a:custGeom>
            <a:avLst/>
            <a:gdLst>
              <a:gd name="connsiteX0" fmla="*/ 0 w 2160602"/>
              <a:gd name="connsiteY0" fmla="*/ 0 h 1735136"/>
              <a:gd name="connsiteX1" fmla="*/ 2160602 w 2160602"/>
              <a:gd name="connsiteY1" fmla="*/ 0 h 1735136"/>
              <a:gd name="connsiteX2" fmla="*/ 2156841 w 2160602"/>
              <a:gd name="connsiteY2" fmla="*/ 74492 h 1735136"/>
              <a:gd name="connsiteX3" fmla="*/ 316618 w 2160602"/>
              <a:gd name="connsiteY3" fmla="*/ 1735136 h 1735136"/>
              <a:gd name="connsiteX4" fmla="*/ 127490 w 2160602"/>
              <a:gd name="connsiteY4" fmla="*/ 1725586 h 1735136"/>
              <a:gd name="connsiteX5" fmla="*/ 0 w 2160602"/>
              <a:gd name="connsiteY5" fmla="*/ 1706129 h 173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602" h="1735136">
                <a:moveTo>
                  <a:pt x="0" y="0"/>
                </a:moveTo>
                <a:lnTo>
                  <a:pt x="2160602" y="0"/>
                </a:lnTo>
                <a:lnTo>
                  <a:pt x="2156841" y="74492"/>
                </a:lnTo>
                <a:cubicBezTo>
                  <a:pt x="2062114" y="1007250"/>
                  <a:pt x="1274369" y="1735136"/>
                  <a:pt x="316618" y="1735136"/>
                </a:cubicBezTo>
                <a:cubicBezTo>
                  <a:pt x="252768" y="1735136"/>
                  <a:pt x="189674" y="1731901"/>
                  <a:pt x="127490" y="1725586"/>
                </a:cubicBezTo>
                <a:lnTo>
                  <a:pt x="0" y="1706129"/>
                </a:lnTo>
                <a:close/>
              </a:path>
            </a:pathLst>
          </a:custGeom>
          <a:solidFill>
            <a:srgbClr val="CBD5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1063951" y="472856"/>
            <a:ext cx="6805613" cy="1325563"/>
          </a:xfrm>
        </p:spPr>
        <p:txBody>
          <a:bodyPr/>
          <a:lstStyle/>
          <a:p>
            <a:r>
              <a:rPr lang="en-US" b="1" dirty="0">
                <a:latin typeface="Arial Rounded MT Bold" panose="020F0704030504030204" pitchFamily="34" charset="0"/>
              </a:rPr>
              <a:t>Title of your Slide</a:t>
            </a:r>
          </a:p>
        </p:txBody>
      </p:sp>
      <p:sp>
        <p:nvSpPr>
          <p:cNvPr id="12" name="Content Placeholder 4">
            <a:extLst>
              <a:ext uri="{FF2B5EF4-FFF2-40B4-BE49-F238E27FC236}">
                <a16:creationId xmlns:a16="http://schemas.microsoft.com/office/drawing/2014/main" id="{7E58ACD9-843E-4CE1-B0FD-6284F71A2CF3}"/>
              </a:ext>
            </a:extLst>
          </p:cNvPr>
          <p:cNvSpPr txBox="1">
            <a:spLocks/>
          </p:cNvSpPr>
          <p:nvPr/>
        </p:nvSpPr>
        <p:spPr>
          <a:xfrm>
            <a:off x="836783" y="4741731"/>
            <a:ext cx="4359332" cy="10800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noProof="1"/>
              <a:t>Lorem ipsum dolor sit amet, tollit epicuri est ex, exerci accumsan singulis ei mel. Non blandit massa enim nec dui nunc mattis enim. Fermentum et sollicitudin ac orci phasellus egestas tellus.</a:t>
            </a:r>
          </a:p>
        </p:txBody>
      </p:sp>
      <p:pic>
        <p:nvPicPr>
          <p:cNvPr id="3" name="Imagen 2">
            <a:extLst>
              <a:ext uri="{FF2B5EF4-FFF2-40B4-BE49-F238E27FC236}">
                <a16:creationId xmlns:a16="http://schemas.microsoft.com/office/drawing/2014/main" id="{BAA01FA1-3F82-46D3-976F-AF7473D0B2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71" r="34833"/>
          <a:stretch/>
        </p:blipFill>
        <p:spPr>
          <a:xfrm>
            <a:off x="6648066" y="1291771"/>
            <a:ext cx="5314280" cy="5566229"/>
          </a:xfrm>
          <a:prstGeom prst="rect">
            <a:avLst/>
          </a:prstGeom>
        </p:spPr>
      </p:pic>
    </p:spTree>
    <p:extLst>
      <p:ext uri="{BB962C8B-B14F-4D97-AF65-F5344CB8AC3E}">
        <p14:creationId xmlns:p14="http://schemas.microsoft.com/office/powerpoint/2010/main" val="233149752"/>
      </p:ext>
    </p:extLst>
  </p:cSld>
  <p:clrMapOvr>
    <a:masterClrMapping/>
  </p:clrMapOvr>
</p:sld>
</file>

<file path=ppt/theme/theme1.xml><?xml version="1.0" encoding="utf-8"?>
<a:theme xmlns:a="http://schemas.openxmlformats.org/drawingml/2006/main" name="PresentationGO">
  <a:themeElements>
    <a:clrScheme name="Chalboard">
      <a:dk1>
        <a:srgbClr val="091115"/>
      </a:dk1>
      <a:lt1>
        <a:srgbClr val="FFFFFF"/>
      </a:lt1>
      <a:dk2>
        <a:srgbClr val="0F181B"/>
      </a:dk2>
      <a:lt2>
        <a:srgbClr val="E7E6E6"/>
      </a:lt2>
      <a:accent1>
        <a:srgbClr val="FBC58B"/>
      </a:accent1>
      <a:accent2>
        <a:srgbClr val="FEEA89"/>
      </a:accent2>
      <a:accent3>
        <a:srgbClr val="B4D68A"/>
      </a:accent3>
      <a:accent4>
        <a:srgbClr val="58AFCD"/>
      </a:accent4>
      <a:accent5>
        <a:srgbClr val="F2AE2F"/>
      </a:accent5>
      <a:accent6>
        <a:srgbClr val="F5B8D5"/>
      </a:accent6>
      <a:hlink>
        <a:srgbClr val="D0D2D4"/>
      </a:hlink>
      <a:folHlink>
        <a:srgbClr val="D0D2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6_T_PGO_Pantone-Flowers-16x9.pptx" id="{55CB4CB4-BE6E-4A5E-9A10-9F6CDDCEC3F5}" vid="{C9FB2720-1316-4B6D-8A88-29C9EA910C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0176_T_PGO_Color-Cards-Flowers-16x9</Template>
  <TotalTime>363</TotalTime>
  <Words>2206</Words>
  <Application>Microsoft Office PowerPoint</Application>
  <PresentationFormat>Panorámica</PresentationFormat>
  <Paragraphs>258</Paragraphs>
  <Slides>30</Slides>
  <Notes>28</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30</vt:i4>
      </vt:variant>
    </vt:vector>
  </HeadingPairs>
  <TitlesOfParts>
    <vt:vector size="47" baseType="lpstr">
      <vt:lpstr>微软雅黑</vt:lpstr>
      <vt:lpstr>Arial</vt:lpstr>
      <vt:lpstr>Arial (Títulos)</vt:lpstr>
      <vt:lpstr>Arial Rounded MT Bold</vt:lpstr>
      <vt:lpstr>Beyond Infinity - Demo</vt:lpstr>
      <vt:lpstr>Calibri</vt:lpstr>
      <vt:lpstr>Calibri Light</vt:lpstr>
      <vt:lpstr>Gochi Hand</vt:lpstr>
      <vt:lpstr>Montserrat Light</vt:lpstr>
      <vt:lpstr>Montserrat Medium</vt:lpstr>
      <vt:lpstr>Montserrat SemiBold</vt:lpstr>
      <vt:lpstr>Montserrat Thin</vt:lpstr>
      <vt:lpstr>Nexa Light</vt:lpstr>
      <vt:lpstr>Prata</vt:lpstr>
      <vt:lpstr>Roboto Bold</vt:lpstr>
      <vt:lpstr>Source Sans Pro</vt:lpstr>
      <vt:lpstr>PresentationGO</vt:lpstr>
      <vt:lpstr>MOTHER LANGUAGE DAY</vt:lpstr>
      <vt:lpstr>Presentación de PowerPoint</vt:lpstr>
      <vt:lpstr>Presentación de PowerPoint</vt:lpstr>
      <vt:lpstr>Presentación de PowerPoint</vt:lpstr>
      <vt:lpstr>KEY CONCEPT</vt:lpstr>
      <vt:lpstr>Presentación de PowerPoint</vt:lpstr>
      <vt:lpstr>Presentación de PowerPoint</vt:lpstr>
      <vt:lpstr>Presentación de PowerPoint</vt:lpstr>
      <vt:lpstr>Title of your Slide</vt:lpstr>
      <vt:lpstr>Big concept</vt:lpstr>
      <vt:lpstr>Title of your Slide</vt:lpstr>
      <vt:lpstr>Presentación de PowerPoint</vt:lpstr>
      <vt:lpstr>Presentación de PowerPoint</vt:lpstr>
      <vt:lpstr>This is your presentation title</vt:lpstr>
      <vt:lpstr>Presentación de PowerPoint</vt:lpstr>
      <vt:lpstr>Presentación de PowerPoint</vt:lpstr>
      <vt:lpstr>Presentación de PowerPoint</vt:lpstr>
      <vt:lpstr>Title of your Section</vt:lpstr>
      <vt:lpstr>Presentación de PowerPoint</vt:lpstr>
      <vt:lpstr>Title of your Section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dia de la lengua materna</dc:title>
  <dc:creator>Grym</dc:creator>
  <dc:description>slidesppt.net</dc:description>
  <cp:lastModifiedBy>Franklin</cp:lastModifiedBy>
  <cp:revision>37</cp:revision>
  <dcterms:created xsi:type="dcterms:W3CDTF">2023-02-12T00:22:50Z</dcterms:created>
  <dcterms:modified xsi:type="dcterms:W3CDTF">2023-02-14T17:53:19Z</dcterms:modified>
  <cp:category>slidesppt.net</cp:category>
</cp:coreProperties>
</file>