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7" r:id="rId3"/>
    <p:sldId id="262" r:id="rId4"/>
    <p:sldId id="314" r:id="rId5"/>
    <p:sldId id="263" r:id="rId6"/>
    <p:sldId id="264" r:id="rId7"/>
    <p:sldId id="265" r:id="rId8"/>
    <p:sldId id="266" r:id="rId9"/>
    <p:sldId id="1072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332" r:id="rId23"/>
    <p:sldId id="289" r:id="rId24"/>
    <p:sldId id="1079" r:id="rId25"/>
    <p:sldId id="1071" r:id="rId26"/>
    <p:sldId id="317" r:id="rId27"/>
    <p:sldId id="323" r:id="rId28"/>
    <p:sldId id="436" r:id="rId29"/>
    <p:sldId id="437" r:id="rId30"/>
    <p:sldId id="1078" r:id="rId31"/>
  </p:sldIdLst>
  <p:sldSz cx="9144000" cy="5143500" type="screen16x9"/>
  <p:notesSz cx="6858000" cy="9144000"/>
  <p:custDataLst>
    <p:tags r:id="rId33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27F1723-19BE-4C48-82DE-14E1D6C759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FC30CF23-60C9-4B8E-80D9-34FF470AC48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864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9;p:notes">
            <a:extLst>
              <a:ext uri="{FF2B5EF4-FFF2-40B4-BE49-F238E27FC236}">
                <a16:creationId xmlns:a16="http://schemas.microsoft.com/office/drawing/2014/main" id="{44E3E39D-8321-434C-A2BC-0DA1FC669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;p:notes">
            <a:extLst>
              <a:ext uri="{FF2B5EF4-FFF2-40B4-BE49-F238E27FC236}">
                <a16:creationId xmlns:a16="http://schemas.microsoft.com/office/drawing/2014/main" id="{E0039F55-5E77-45DE-A1CB-C1BCF7453D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6;g9e4f8ac851_2_38:notes">
            <a:extLst>
              <a:ext uri="{FF2B5EF4-FFF2-40B4-BE49-F238E27FC236}">
                <a16:creationId xmlns:a16="http://schemas.microsoft.com/office/drawing/2014/main" id="{D85EF58B-B1B3-4F7A-9E79-FE6C77E391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87;g9e4f8ac851_2_38:notes">
            <a:extLst>
              <a:ext uri="{FF2B5EF4-FFF2-40B4-BE49-F238E27FC236}">
                <a16:creationId xmlns:a16="http://schemas.microsoft.com/office/drawing/2014/main" id="{2587AF99-EFA5-432C-9305-568EB2CDA6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6;g9e4f8ac851_2_41:notes">
            <a:extLst>
              <a:ext uri="{FF2B5EF4-FFF2-40B4-BE49-F238E27FC236}">
                <a16:creationId xmlns:a16="http://schemas.microsoft.com/office/drawing/2014/main" id="{4A3CF916-EAED-4901-B68C-D03CE0ECB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07;g9e4f8ac851_2_41:notes">
            <a:extLst>
              <a:ext uri="{FF2B5EF4-FFF2-40B4-BE49-F238E27FC236}">
                <a16:creationId xmlns:a16="http://schemas.microsoft.com/office/drawing/2014/main" id="{CE2306F7-E975-4CE6-978F-CA2D3E39AB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8;g9e4f8ac851_2_44:notes">
            <a:extLst>
              <a:ext uri="{FF2B5EF4-FFF2-40B4-BE49-F238E27FC236}">
                <a16:creationId xmlns:a16="http://schemas.microsoft.com/office/drawing/2014/main" id="{FB02BCA2-E778-460C-B5A0-24648CA0C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59;g9e4f8ac851_2_44:notes">
            <a:extLst>
              <a:ext uri="{FF2B5EF4-FFF2-40B4-BE49-F238E27FC236}">
                <a16:creationId xmlns:a16="http://schemas.microsoft.com/office/drawing/2014/main" id="{1774E8B1-66A6-4B66-8E02-CF29CE0911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5;g9e4f8ac851_2_47:notes">
            <a:extLst>
              <a:ext uri="{FF2B5EF4-FFF2-40B4-BE49-F238E27FC236}">
                <a16:creationId xmlns:a16="http://schemas.microsoft.com/office/drawing/2014/main" id="{4C720885-11B3-4DCB-80EE-E929C82CD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86;g9e4f8ac851_2_47:notes">
            <a:extLst>
              <a:ext uri="{FF2B5EF4-FFF2-40B4-BE49-F238E27FC236}">
                <a16:creationId xmlns:a16="http://schemas.microsoft.com/office/drawing/2014/main" id="{058D247B-5546-4A1A-8E4A-C0ED572C0D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2;g9e4f8ac851_2_50:notes">
            <a:extLst>
              <a:ext uri="{FF2B5EF4-FFF2-40B4-BE49-F238E27FC236}">
                <a16:creationId xmlns:a16="http://schemas.microsoft.com/office/drawing/2014/main" id="{B2437DBC-8C6F-46F4-BB53-7C3015E26E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33;g9e4f8ac851_2_50:notes">
            <a:extLst>
              <a:ext uri="{FF2B5EF4-FFF2-40B4-BE49-F238E27FC236}">
                <a16:creationId xmlns:a16="http://schemas.microsoft.com/office/drawing/2014/main" id="{72B28FBB-3E2B-4254-9F1A-14DD2DD8B4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1;g9e4f8ac851_2_53:notes">
            <a:extLst>
              <a:ext uri="{FF2B5EF4-FFF2-40B4-BE49-F238E27FC236}">
                <a16:creationId xmlns:a16="http://schemas.microsoft.com/office/drawing/2014/main" id="{E8CD5B7B-6B7B-4BFF-8655-DF97670C4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92;g9e4f8ac851_2_53:notes">
            <a:extLst>
              <a:ext uri="{FF2B5EF4-FFF2-40B4-BE49-F238E27FC236}">
                <a16:creationId xmlns:a16="http://schemas.microsoft.com/office/drawing/2014/main" id="{C243B6CC-D02E-4C61-9EC6-BE619457BE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4;g9e4f8ac851_2_56:notes">
            <a:extLst>
              <a:ext uri="{FF2B5EF4-FFF2-40B4-BE49-F238E27FC236}">
                <a16:creationId xmlns:a16="http://schemas.microsoft.com/office/drawing/2014/main" id="{DC7C9A11-9CD3-4157-A7C6-9BB7F943D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5;g9e4f8ac851_2_56:notes">
            <a:extLst>
              <a:ext uri="{FF2B5EF4-FFF2-40B4-BE49-F238E27FC236}">
                <a16:creationId xmlns:a16="http://schemas.microsoft.com/office/drawing/2014/main" id="{04F0B8CC-3C72-4DBC-A40E-E2A2B30750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87;g9e4f8ac851_2_59:notes">
            <a:extLst>
              <a:ext uri="{FF2B5EF4-FFF2-40B4-BE49-F238E27FC236}">
                <a16:creationId xmlns:a16="http://schemas.microsoft.com/office/drawing/2014/main" id="{327AE7BD-7927-4060-AC8E-0AD6E5807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88;g9e4f8ac851_2_59:notes">
            <a:extLst>
              <a:ext uri="{FF2B5EF4-FFF2-40B4-BE49-F238E27FC236}">
                <a16:creationId xmlns:a16="http://schemas.microsoft.com/office/drawing/2014/main" id="{C1F4AE29-B99B-4C6F-9E94-9FD5557B96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1;g9e4f8ac851_2_62:notes">
            <a:extLst>
              <a:ext uri="{FF2B5EF4-FFF2-40B4-BE49-F238E27FC236}">
                <a16:creationId xmlns:a16="http://schemas.microsoft.com/office/drawing/2014/main" id="{4775B148-60EA-4018-B1C9-015A23BBC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12;g9e4f8ac851_2_62:notes">
            <a:extLst>
              <a:ext uri="{FF2B5EF4-FFF2-40B4-BE49-F238E27FC236}">
                <a16:creationId xmlns:a16="http://schemas.microsoft.com/office/drawing/2014/main" id="{8871ECC0-C0F2-48BD-8EE2-FAF239A7E5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90;g9e4f8ac851_2_68:notes">
            <a:extLst>
              <a:ext uri="{FF2B5EF4-FFF2-40B4-BE49-F238E27FC236}">
                <a16:creationId xmlns:a16="http://schemas.microsoft.com/office/drawing/2014/main" id="{57BE9761-22F8-4ECE-8C69-4E35F04FA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91;g9e4f8ac851_2_68:notes">
            <a:extLst>
              <a:ext uri="{FF2B5EF4-FFF2-40B4-BE49-F238E27FC236}">
                <a16:creationId xmlns:a16="http://schemas.microsoft.com/office/drawing/2014/main" id="{891E2DE3-FDB0-46CA-AFEB-CF56C22DC6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8;g53342f076f_0_2174:notes">
            <a:extLst>
              <a:ext uri="{FF2B5EF4-FFF2-40B4-BE49-F238E27FC236}">
                <a16:creationId xmlns:a16="http://schemas.microsoft.com/office/drawing/2014/main" id="{79B70B10-3C93-4061-898C-398912A91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49;g53342f076f_0_2174:notes">
            <a:extLst>
              <a:ext uri="{FF2B5EF4-FFF2-40B4-BE49-F238E27FC236}">
                <a16:creationId xmlns:a16="http://schemas.microsoft.com/office/drawing/2014/main" id="{3D935889-2771-446A-A8FA-9AC09CBF87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44EB2A-A2B7-48A6-84D1-73DCCA38A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F0DEBC-B9FB-4833-B13B-25CB4EB313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C22289-7049-4C35-B4AF-5C906C2B1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5AE46B1-EA63-4F3E-8447-EB8669E4FC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8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1EAFA47-6234-4FA5-B737-51E50B624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699274-3F0D-4181-A4F8-8452201426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B84B4C-290C-4A5F-8422-3ACE049FF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F6686A0-E56B-43F7-9907-F1CE8C63F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0869B2E-8707-4CD8-8416-8553F5072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8E6E01-A930-4A87-96DD-CB7B9383A4C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31D09B-9F4F-4C8F-99EE-9B2373BBF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2CD51CC-081D-49FA-8550-E5154784D7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385DD4-A0EB-47D4-AC4F-BBDBC6FBE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F2DB20-1CF9-48F0-818C-59A9F22464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05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g9e4f8ac851_2_17:notes">
            <a:extLst>
              <a:ext uri="{FF2B5EF4-FFF2-40B4-BE49-F238E27FC236}">
                <a16:creationId xmlns:a16="http://schemas.microsoft.com/office/drawing/2014/main" id="{7A63B511-45AF-4F61-A97F-F91F8979B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1;g9e4f8ac851_2_17:notes">
            <a:extLst>
              <a:ext uri="{FF2B5EF4-FFF2-40B4-BE49-F238E27FC236}">
                <a16:creationId xmlns:a16="http://schemas.microsoft.com/office/drawing/2014/main" id="{C57B267E-A547-47B8-B212-4D19C4386B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;g9e4f8ac851_2_20:notes">
            <a:extLst>
              <a:ext uri="{FF2B5EF4-FFF2-40B4-BE49-F238E27FC236}">
                <a16:creationId xmlns:a16="http://schemas.microsoft.com/office/drawing/2014/main" id="{1C5FCC94-8566-402F-B334-20B3A7F8A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7;g9e4f8ac851_2_20:notes">
            <a:extLst>
              <a:ext uri="{FF2B5EF4-FFF2-40B4-BE49-F238E27FC236}">
                <a16:creationId xmlns:a16="http://schemas.microsoft.com/office/drawing/2014/main" id="{0A8982E2-6DCE-4D46-B95C-739FEFCD32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9;g9e4f8ac851_2_23:notes">
            <a:extLst>
              <a:ext uri="{FF2B5EF4-FFF2-40B4-BE49-F238E27FC236}">
                <a16:creationId xmlns:a16="http://schemas.microsoft.com/office/drawing/2014/main" id="{1420B48C-813A-4319-88ED-FE3A1F529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90;g9e4f8ac851_2_23:notes">
            <a:extLst>
              <a:ext uri="{FF2B5EF4-FFF2-40B4-BE49-F238E27FC236}">
                <a16:creationId xmlns:a16="http://schemas.microsoft.com/office/drawing/2014/main" id="{47FE950F-661D-4291-B9B4-7464EC4B3D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25;g9e4f8ac851_2_26:notes">
            <a:extLst>
              <a:ext uri="{FF2B5EF4-FFF2-40B4-BE49-F238E27FC236}">
                <a16:creationId xmlns:a16="http://schemas.microsoft.com/office/drawing/2014/main" id="{C39060A4-5B1F-4AD4-A918-F93E013059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26;g9e4f8ac851_2_26:notes">
            <a:extLst>
              <a:ext uri="{FF2B5EF4-FFF2-40B4-BE49-F238E27FC236}">
                <a16:creationId xmlns:a16="http://schemas.microsoft.com/office/drawing/2014/main" id="{46485F14-2695-4FCC-B01C-25A2A4FA1B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937487-FCA4-4E02-85D4-4854F1D075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D28737-8932-4B8F-93F6-EF9EFA0771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4;g9e4f8ac851_2_29:notes">
            <a:extLst>
              <a:ext uri="{FF2B5EF4-FFF2-40B4-BE49-F238E27FC236}">
                <a16:creationId xmlns:a16="http://schemas.microsoft.com/office/drawing/2014/main" id="{1F892EC2-B7C1-4100-9140-FBDAB11E2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75;g9e4f8ac851_2_29:notes">
            <a:extLst>
              <a:ext uri="{FF2B5EF4-FFF2-40B4-BE49-F238E27FC236}">
                <a16:creationId xmlns:a16="http://schemas.microsoft.com/office/drawing/2014/main" id="{8D6256B3-422E-4DD2-8F5A-F69784CDD7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26;g9e4f8ac851_2_32:notes">
            <a:extLst>
              <a:ext uri="{FF2B5EF4-FFF2-40B4-BE49-F238E27FC236}">
                <a16:creationId xmlns:a16="http://schemas.microsoft.com/office/drawing/2014/main" id="{2B3A8CE5-1758-4F34-ABE3-72BFD3A93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27;g9e4f8ac851_2_32:notes">
            <a:extLst>
              <a:ext uri="{FF2B5EF4-FFF2-40B4-BE49-F238E27FC236}">
                <a16:creationId xmlns:a16="http://schemas.microsoft.com/office/drawing/2014/main" id="{4F105D2A-AC0C-49A1-92CD-48021AC327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F6247EC0-012E-42BC-94D7-0514D0B7D2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9" y="744577"/>
            <a:ext cx="8520598" cy="2052599"/>
          </a:xfrm>
        </p:spPr>
        <p:txBody>
          <a:bodyPr anchor="b" anchorCtr="1"/>
          <a:lstStyle>
            <a:lvl1pPr algn="ctr">
              <a:defRPr sz="52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7EC5D91A-1E9E-4777-9E3E-D7C75FF903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7"/>
            <a:ext cx="8520598" cy="7926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800"/>
            </a:lvl1pPr>
          </a:lstStyle>
          <a:p>
            <a:pPr lvl="0"/>
            <a:endParaRPr lang="es-PE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C7226FC6-3C14-4F01-8EDE-9B1423C139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4F2625-2902-47A5-8D89-C92D10D82C9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70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446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2062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D0778B5C-18F2-4B31-8903-3B5759904A9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767751" y="2249341"/>
            <a:ext cx="2089285" cy="2088498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7B0F0B19-6EF7-4E81-B823-67050FB31B0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505992" y="2717331"/>
            <a:ext cx="2089285" cy="2077562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8BDEC6BC-FDDC-456C-AFF4-FD9FB52A34DE}"/>
              </a:ext>
            </a:extLst>
          </p:cNvPr>
          <p:cNvSpPr txBox="1">
            <a:spLocks noGrp="1"/>
          </p:cNvSpPr>
          <p:nvPr>
            <p:ph type="pic" idx="2"/>
          </p:nvPr>
        </p:nvSpPr>
        <p:spPr>
          <a:xfrm>
            <a:off x="6669843" y="907285"/>
            <a:ext cx="2089285" cy="2088498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F6B7E77C-5F3D-42C9-94AB-8B954555DD47}"/>
              </a:ext>
            </a:extLst>
          </p:cNvPr>
          <p:cNvSpPr txBox="1">
            <a:spLocks noGrp="1"/>
          </p:cNvSpPr>
          <p:nvPr>
            <p:ph type="pic" idx="3"/>
          </p:nvPr>
        </p:nvSpPr>
        <p:spPr>
          <a:xfrm>
            <a:off x="4408075" y="1375266"/>
            <a:ext cx="2089285" cy="2088498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3911B6D6-72DD-439D-B82E-4380A40596F8}"/>
              </a:ext>
            </a:extLst>
          </p:cNvPr>
          <p:cNvSpPr/>
          <p:nvPr/>
        </p:nvSpPr>
        <p:spPr>
          <a:xfrm flipH="1">
            <a:off x="0" y="1364723"/>
            <a:ext cx="5152159" cy="2549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9544"/>
              <a:gd name="f7" fmla="val 3399346"/>
              <a:gd name="f8" fmla="val 2360312"/>
              <a:gd name="f9" fmla="+- 0 0 -90"/>
              <a:gd name="f10" fmla="*/ f3 1 6869544"/>
              <a:gd name="f11" fmla="*/ f4 1 3399346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6869544"/>
              <a:gd name="f20" fmla="*/ f16 1 3399346"/>
              <a:gd name="f21" fmla="*/ 6869544 f17 1"/>
              <a:gd name="f22" fmla="*/ 0 f16 1"/>
              <a:gd name="f23" fmla="*/ 0 f17 1"/>
              <a:gd name="f24" fmla="*/ 2360312 f17 1"/>
              <a:gd name="f25" fmla="*/ 3399346 f16 1"/>
              <a:gd name="f26" fmla="+- f18 0 f1"/>
              <a:gd name="f27" fmla="*/ f21 1 6869544"/>
              <a:gd name="f28" fmla="*/ f22 1 3399346"/>
              <a:gd name="f29" fmla="*/ f23 1 6869544"/>
              <a:gd name="f30" fmla="*/ f24 1 6869544"/>
              <a:gd name="f31" fmla="*/ f25 1 3399346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9"/>
              </a:cxn>
            </a:cxnLst>
            <a:rect l="f41" t="f44" r="f42" b="f43"/>
            <a:pathLst>
              <a:path w="6869544" h="3399345">
                <a:moveTo>
                  <a:pt x="f6" y="f5"/>
                </a:moveTo>
                <a:lnTo>
                  <a:pt x="f5" y="f5"/>
                </a:lnTo>
                <a:lnTo>
                  <a:pt x="f8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3886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DDEDF9-158E-402C-8B56-1144997A870E}"/>
              </a:ext>
            </a:extLst>
          </p:cNvPr>
          <p:cNvSpPr/>
          <p:nvPr/>
        </p:nvSpPr>
        <p:spPr>
          <a:xfrm>
            <a:off x="270461" y="227795"/>
            <a:ext cx="4140558" cy="4687909"/>
          </a:xfrm>
          <a:prstGeom prst="rect">
            <a:avLst/>
          </a:pr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3AAFB-ED73-41FB-8A63-7AA3F828613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2129" y="392807"/>
            <a:ext cx="2781833" cy="4391698"/>
          </a:xfrm>
          <a:solidFill>
            <a:srgbClr val="F2F2F2"/>
          </a:solidFill>
        </p:spPr>
        <p:txBody>
          <a:bodyPr anchor="ctr" anchorCtr="1"/>
          <a:lstStyle>
            <a:lvl1pPr marL="0" indent="0" algn="ctr">
              <a:buNone/>
              <a:defRPr lang="en-US" sz="9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029658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43232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93785BB3-8424-4CA4-B551-7CE2441A9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69155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920437-9AE0-4DF1-BDBB-126654E180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1576FD3-1413-441F-9767-1B78EAC941DC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595DDF-E888-4BB3-A449-E6DFE6AA1602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FCC3EA1D-A8DB-456F-AFC9-8E4B920791CF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5F109D-3BD5-41B7-BF0A-7A4F1F37284F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956C1D69-F6B0-4A7A-82DC-26D5B5CBE818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F2C9E7DF-AAE3-45AE-843C-A8C7AE20D4F4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121CD67-1CED-4606-92CA-BACD03034228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FB349A67-86A3-4F84-B5B9-D11D7AA6C252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4978FE3B-D3FE-4FD0-9628-5B192EAA6658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805C8654-AA6C-44F0-8A95-8C94CADBEC51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2B15697A-C2F7-4157-9433-BDB47D36DF2D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020D9C9-44AC-4012-8B5B-24774F27E9E6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C57E0CF2-F5D5-4B29-8DB2-EC3F72CC6691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5178D88-F4C0-41E8-91AE-BA5E0C5C6873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A9450CF7-DE7E-42A2-932F-C4BB5B4D4872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DB3CCC47-2EA8-44CE-A669-59A43F6DD5AC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E872F46F-84AE-4942-94DD-CE1A42D03A67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51EFDEDE-9D32-4A70-A930-4D47D0C0AED6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75EDDBB2-48F2-4892-8981-A0DF6F928447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00161D64-4DAA-4050-A65B-43A2E4115D91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5816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282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C5929884-6C94-40C2-8EE5-9F764CA13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488A64C-4F01-458F-B935-756CAF3314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4C3ED012-2491-46EC-BC5E-9CFE49A176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72455" y="4663220"/>
            <a:ext cx="548704" cy="39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0" i="0" u="none" strike="noStrike" kern="0" cap="none" spc="0" baseline="0">
                <a:solidFill>
                  <a:srgbClr val="59595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570CF181-C79E-4E26-831D-62A56D8A98BE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2800" b="1" i="0" u="none" strike="noStrike" kern="0" cap="none" spc="0" baseline="0">
          <a:solidFill>
            <a:srgbClr val="000000"/>
          </a:solidFill>
          <a:uFillTx/>
          <a:latin typeface="Fira Sans"/>
          <a:ea typeface="Fira Sans"/>
          <a:cs typeface="Fira Sans"/>
        </a:defRPr>
      </a:lvl1pPr>
    </p:titleStyle>
    <p:bodyStyle>
      <a:lvl1pPr marL="457200" marR="0" lvl="0" indent="-342900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595959"/>
        </a:buClr>
        <a:buSzPts val="1800"/>
        <a:buFont typeface="Fira Sans"/>
        <a:buChar char="●"/>
        <a:defRPr lang="es-PE" sz="1800" b="0" i="0" u="none" strike="noStrike" kern="0" cap="none" spc="0" baseline="0">
          <a:solidFill>
            <a:srgbClr val="595959"/>
          </a:solidFill>
          <a:uFillTx/>
          <a:latin typeface="Fira Sans"/>
          <a:ea typeface="Fira Sans"/>
          <a:cs typeface="Fira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940E38D0-6925-4058-88C8-F27801C7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  <a:effectLst>
            <a:outerShdw dist="50804" dir="5400000" algn="tl">
              <a:srgbClr val="000000">
                <a:alpha val="0"/>
              </a:srgbClr>
            </a:outerShdw>
          </a:effectLst>
        </p:spPr>
      </p:pic>
      <p:sp>
        <p:nvSpPr>
          <p:cNvPr id="3" name="Rectángulo: esquinas redondeadas 11">
            <a:extLst>
              <a:ext uri="{FF2B5EF4-FFF2-40B4-BE49-F238E27FC236}">
                <a16:creationId xmlns:a16="http://schemas.microsoft.com/office/drawing/2014/main" id="{72488C74-34B3-4D89-8530-2328A1CD3F93}"/>
              </a:ext>
            </a:extLst>
          </p:cNvPr>
          <p:cNvSpPr/>
          <p:nvPr/>
        </p:nvSpPr>
        <p:spPr>
          <a:xfrm>
            <a:off x="1670782" y="721991"/>
            <a:ext cx="1599669" cy="158513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aralelogramo 7">
            <a:extLst>
              <a:ext uri="{FF2B5EF4-FFF2-40B4-BE49-F238E27FC236}">
                <a16:creationId xmlns:a16="http://schemas.microsoft.com/office/drawing/2014/main" id="{5CD84832-4CDD-4BD4-9FEF-6BDA3E7AB721}"/>
              </a:ext>
            </a:extLst>
          </p:cNvPr>
          <p:cNvSpPr/>
          <p:nvPr/>
        </p:nvSpPr>
        <p:spPr>
          <a:xfrm>
            <a:off x="4117881" y="0"/>
            <a:ext cx="490508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52;p13">
            <a:extLst>
              <a:ext uri="{FF2B5EF4-FFF2-40B4-BE49-F238E27FC236}">
                <a16:creationId xmlns:a16="http://schemas.microsoft.com/office/drawing/2014/main" id="{50FD17CB-88FA-464C-AF5F-F9B328254352}"/>
              </a:ext>
            </a:extLst>
          </p:cNvPr>
          <p:cNvSpPr txBox="1"/>
          <p:nvPr/>
        </p:nvSpPr>
        <p:spPr>
          <a:xfrm>
            <a:off x="384487" y="2269813"/>
            <a:ext cx="3893469" cy="15185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8000" b="1" i="0" u="none" strike="noStrike" kern="0" cap="none" spc="0" baseline="0">
                <a:solidFill>
                  <a:srgbClr val="000000"/>
                </a:solidFill>
                <a:uFillTx/>
                <a:latin typeface="Fira Sans Extra Condensed SemiBold"/>
                <a:ea typeface="Fira Sans Extra Condensed SemiBold"/>
                <a:cs typeface="Fira Sans Extra Condensed SemiBold"/>
              </a:rPr>
              <a:t>CUBES</a:t>
            </a:r>
          </a:p>
        </p:txBody>
      </p:sp>
      <p:sp>
        <p:nvSpPr>
          <p:cNvPr id="6" name="Google Shape;53;p13">
            <a:extLst>
              <a:ext uri="{FF2B5EF4-FFF2-40B4-BE49-F238E27FC236}">
                <a16:creationId xmlns:a16="http://schemas.microsoft.com/office/drawing/2014/main" id="{7B6B066F-B2FA-49E9-B39A-BB45BFD36DB9}"/>
              </a:ext>
            </a:extLst>
          </p:cNvPr>
          <p:cNvSpPr txBox="1"/>
          <p:nvPr/>
        </p:nvSpPr>
        <p:spPr>
          <a:xfrm>
            <a:off x="1241517" y="4221227"/>
            <a:ext cx="2336438" cy="3429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Here is where your infographic begins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9D07087-289A-4410-8916-CED45CB5D0B8}"/>
              </a:ext>
            </a:extLst>
          </p:cNvPr>
          <p:cNvSpPr txBox="1"/>
          <p:nvPr/>
        </p:nvSpPr>
        <p:spPr>
          <a:xfrm>
            <a:off x="934023" y="3673574"/>
            <a:ext cx="3073197" cy="507830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1961BA"/>
                </a:solidFill>
                <a:uFillTx/>
                <a:latin typeface="Arial Black" pitchFamily="34"/>
                <a:ea typeface="Arial"/>
                <a:cs typeface="Arial" panose="020B0604020202020204" pitchFamily="34" charset="0"/>
              </a:rPr>
              <a:t>Free Template</a:t>
            </a:r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D1118708-883C-4EC3-A579-105543385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031" y="469178"/>
            <a:ext cx="3899166" cy="3899166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20000"/>
              </a:srgbClr>
            </a:outerShdw>
          </a:effectLst>
        </p:spPr>
      </p:pic>
      <p:sp>
        <p:nvSpPr>
          <p:cNvPr id="9" name="Gráfico 9">
            <a:extLst>
              <a:ext uri="{FF2B5EF4-FFF2-40B4-BE49-F238E27FC236}">
                <a16:creationId xmlns:a16="http://schemas.microsoft.com/office/drawing/2014/main" id="{959BAC3D-3A65-4242-82C0-67AA58205B72}"/>
              </a:ext>
            </a:extLst>
          </p:cNvPr>
          <p:cNvSpPr/>
          <p:nvPr/>
        </p:nvSpPr>
        <p:spPr>
          <a:xfrm>
            <a:off x="1904914" y="950381"/>
            <a:ext cx="1131414" cy="11283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471766"/>
              <a:gd name="f7" fmla="val 1467769"/>
              <a:gd name="f8" fmla="val 1471396"/>
              <a:gd name="f9" fmla="val 1045048"/>
              <a:gd name="f10" fmla="val 1109085"/>
              <a:gd name="f11" fmla="val 1470891"/>
              <a:gd name="f12" fmla="val 1173123"/>
              <a:gd name="f13" fmla="val 1471761"/>
              <a:gd name="f14" fmla="val 1237160"/>
              <a:gd name="f15" fmla="val 1471957"/>
              <a:gd name="f16" fmla="val 1251830"/>
              <a:gd name="f17" fmla="val 1467020"/>
              <a:gd name="f18" fmla="val 1260188"/>
              <a:gd name="f19" fmla="val 1454678"/>
              <a:gd name="f20" fmla="val 1267145"/>
              <a:gd name="f21" fmla="val 1384667"/>
              <a:gd name="f22" fmla="val 1306610"/>
              <a:gd name="f23" fmla="val 1314992"/>
              <a:gd name="f24" fmla="val 1346665"/>
              <a:gd name="f25" fmla="val 1245176"/>
              <a:gd name="f26" fmla="val 1386496"/>
              <a:gd name="f27" fmla="val 1200942"/>
              <a:gd name="f28" fmla="val 1411740"/>
              <a:gd name="f29" fmla="val 1156428"/>
              <a:gd name="f30" fmla="val 1436480"/>
              <a:gd name="f31" fmla="val 1112558"/>
              <a:gd name="f32" fmla="val 1462370"/>
              <a:gd name="f33" fmla="val 1101310"/>
              <a:gd name="f34" fmla="val 1468989"/>
              <a:gd name="f35" fmla="val 1092867"/>
              <a:gd name="f36" fmla="val 1468541"/>
              <a:gd name="f37" fmla="val 1081872"/>
              <a:gd name="f38" fmla="val 1462201"/>
              <a:gd name="f39" fmla="val 970487"/>
              <a:gd name="f40" fmla="val 1398136"/>
              <a:gd name="f41" fmla="val 858794"/>
              <a:gd name="f42" fmla="val 1334632"/>
              <a:gd name="f43" fmla="val 747353"/>
              <a:gd name="f44" fmla="val 1270651"/>
              <a:gd name="f45" fmla="val 739050"/>
              <a:gd name="f46" fmla="val 1265882"/>
              <a:gd name="f47" fmla="val 732879"/>
              <a:gd name="f48" fmla="val 1265630"/>
              <a:gd name="f49" fmla="val 724408"/>
              <a:gd name="f50" fmla="val 1270483"/>
              <a:gd name="f51" fmla="val 611761"/>
              <a:gd name="f52" fmla="val 1335165"/>
              <a:gd name="f53" fmla="val 498834"/>
              <a:gd name="f54" fmla="val 1399370"/>
              <a:gd name="f55" fmla="val 386158"/>
              <a:gd name="f56" fmla="val 1464025"/>
              <a:gd name="f57" fmla="val 377267"/>
              <a:gd name="f58" fmla="val 1469130"/>
              <a:gd name="f59" fmla="val 370423"/>
              <a:gd name="f60" fmla="val 1468933"/>
              <a:gd name="f61" fmla="val 361671"/>
              <a:gd name="f62" fmla="val 1463940"/>
              <a:gd name="f63" fmla="val 246191"/>
              <a:gd name="f64" fmla="val 1397659"/>
              <a:gd name="f65" fmla="val 130571"/>
              <a:gd name="f66" fmla="val 1331547"/>
              <a:gd name="f67" fmla="val 14782"/>
              <a:gd name="f68" fmla="val 1265770"/>
              <a:gd name="f69" fmla="val 4180"/>
              <a:gd name="f70" fmla="val 1259740"/>
              <a:gd name="f71" fmla="val -28"/>
              <a:gd name="f72" fmla="val 1252783"/>
              <a:gd name="f73" fmla="val 1240301"/>
              <a:gd name="f74" fmla="val 449"/>
              <a:gd name="f75" fmla="val 1108945"/>
              <a:gd name="f76" fmla="val 421"/>
              <a:gd name="f77" fmla="val 977589"/>
              <a:gd name="f78" fmla="val 28"/>
              <a:gd name="f79" fmla="val 846261"/>
              <a:gd name="f80" fmla="val 834452"/>
              <a:gd name="f81" fmla="val 3927"/>
              <a:gd name="f82" fmla="val 827664"/>
              <a:gd name="f83" fmla="val 14165"/>
              <a:gd name="f84" fmla="val 821858"/>
              <a:gd name="f85" fmla="val 125522"/>
              <a:gd name="f86" fmla="val 758662"/>
              <a:gd name="f87" fmla="val 236542"/>
              <a:gd name="f88" fmla="val 694878"/>
              <a:gd name="f89" fmla="val 347927"/>
              <a:gd name="f90" fmla="val 631766"/>
              <a:gd name="f91" fmla="val 358193"/>
              <a:gd name="f92" fmla="val 625960"/>
              <a:gd name="f93" fmla="val 362316"/>
              <a:gd name="f94" fmla="val 619621"/>
              <a:gd name="f95" fmla="val 362288"/>
              <a:gd name="f96" fmla="val 607700"/>
              <a:gd name="f97" fmla="val 361896"/>
              <a:gd name="f98" fmla="val 483356"/>
              <a:gd name="f99" fmla="val 362485"/>
              <a:gd name="f100" fmla="val 359012"/>
              <a:gd name="f101" fmla="val 361559"/>
              <a:gd name="f102" fmla="val 234696"/>
              <a:gd name="f103" fmla="val 361419"/>
              <a:gd name="f104" fmla="val 216240"/>
              <a:gd name="f105" fmla="val 367113"/>
              <a:gd name="f106" fmla="val 206815"/>
              <a:gd name="f107" fmla="val 383157"/>
              <a:gd name="f108" fmla="val 197783"/>
              <a:gd name="f109" fmla="val 496393"/>
              <a:gd name="f110" fmla="val 134111"/>
              <a:gd name="f111" fmla="val 609012"/>
              <a:gd name="f112" fmla="val 69400"/>
              <a:gd name="f113" fmla="val 721547"/>
              <a:gd name="f114" fmla="val 4550"/>
              <a:gd name="f115" fmla="val 731785"/>
              <a:gd name="f116" fmla="val -1341"/>
              <a:gd name="f117" fmla="val 739499"/>
              <a:gd name="f118" fmla="val -1593"/>
              <a:gd name="f119" fmla="val 749737"/>
              <a:gd name="f120" fmla="val 4269"/>
              <a:gd name="f121" fmla="val 866002"/>
              <a:gd name="f122" fmla="val 71083"/>
              <a:gd name="f123" fmla="val 982464"/>
              <a:gd name="f124" fmla="val 137589"/>
              <a:gd name="f125" fmla="val 1099094"/>
              <a:gd name="f126" fmla="val 203758"/>
              <a:gd name="f127" fmla="val 1108715"/>
              <a:gd name="f128" fmla="val 209227"/>
              <a:gd name="f129" fmla="val 1109725"/>
              <a:gd name="f130" fmla="val 216436"/>
              <a:gd name="f131" fmla="val 225777"/>
              <a:gd name="f132" fmla="val 1109585"/>
              <a:gd name="f133" fmla="val 351523"/>
              <a:gd name="f134" fmla="val 1109893"/>
              <a:gd name="f135" fmla="val 477269"/>
              <a:gd name="f136" fmla="val 1109276"/>
              <a:gd name="f137" fmla="val 602987"/>
              <a:gd name="f138" fmla="val 1109192"/>
              <a:gd name="f139" fmla="val 618022"/>
              <a:gd name="f140" fmla="val 1113652"/>
              <a:gd name="f141" fmla="val 626212"/>
              <a:gd name="f142" fmla="val 1126947"/>
              <a:gd name="f143" fmla="val 633701"/>
              <a:gd name="f144" fmla="val 1236004"/>
              <a:gd name="f145" fmla="val 695242"/>
              <a:gd name="f146" fmla="val 1344472"/>
              <a:gd name="f147" fmla="val 757821"/>
              <a:gd name="f148" fmla="val 1453472"/>
              <a:gd name="f149" fmla="val 819474"/>
              <a:gd name="f150" fmla="val 1466431"/>
              <a:gd name="f151" fmla="val 826795"/>
              <a:gd name="f152" fmla="val 834789"/>
              <a:gd name="f153" fmla="val 850104"/>
              <a:gd name="f154" fmla="val 915067"/>
              <a:gd name="f155" fmla="val 980057"/>
              <a:gd name="f156" fmla="val 1045020"/>
              <a:gd name="f157" fmla="val 1085630"/>
              <a:gd name="f158" fmla="val 1241592"/>
              <a:gd name="f159" fmla="val 1184118"/>
              <a:gd name="f160" fmla="val 1085098"/>
              <a:gd name="f161" fmla="val 1126616"/>
              <a:gd name="f162" fmla="val 1085995"/>
              <a:gd name="f163" fmla="val 1069171"/>
              <a:gd name="f164" fmla="val 1086219"/>
              <a:gd name="f165" fmla="val 1054810"/>
              <a:gd name="f166" fmla="val 1080918"/>
              <a:gd name="f167" fmla="val 1047545"/>
              <a:gd name="f168" fmla="val 1068969"/>
              <a:gd name="f169" fmla="val 1040813"/>
              <a:gd name="f170" fmla="val 966504"/>
              <a:gd name="f171" fmla="val 982834"/>
              <a:gd name="f172" fmla="val 864404"/>
              <a:gd name="f173" fmla="val 924295"/>
              <a:gd name="f174" fmla="val 762191"/>
              <a:gd name="f175" fmla="val 865868"/>
              <a:gd name="f176" fmla="val 747914"/>
              <a:gd name="f177" fmla="val 857705"/>
              <a:gd name="f178" fmla="val 747886"/>
              <a:gd name="f179" fmla="val 857649"/>
              <a:gd name="f180" fmla="val 874647"/>
              <a:gd name="f181" fmla="val 990548"/>
              <a:gd name="f182" fmla="val 748194"/>
              <a:gd name="f183" fmla="val 1106421"/>
              <a:gd name="f184" fmla="val 747493"/>
              <a:gd name="f185" fmla="val 1222322"/>
              <a:gd name="f186" fmla="val 747409"/>
              <a:gd name="f187" fmla="val 1237861"/>
              <a:gd name="f188" fmla="val 751925"/>
              <a:gd name="f189" fmla="val 1246500"/>
              <a:gd name="f190" fmla="val 765641"/>
              <a:gd name="f191" fmla="val 1254242"/>
              <a:gd name="f192" fmla="val 867798"/>
              <a:gd name="f193" fmla="val 1311772"/>
              <a:gd name="f194" fmla="val 969477"/>
              <a:gd name="f195" fmla="val 1370199"/>
              <a:gd name="f196" fmla="val 1071297"/>
              <a:gd name="f197" fmla="val 1428317"/>
              <a:gd name="f198" fmla="val 1084452"/>
              <a:gd name="f199" fmla="val 1435807"/>
              <a:gd name="f200" fmla="val 1085574"/>
              <a:gd name="f201" fmla="val 1435218"/>
              <a:gd name="f202" fmla="val 1419678"/>
              <a:gd name="f203" fmla="val 1360325"/>
              <a:gd name="f204" fmla="val 1300973"/>
              <a:gd name="f205" fmla="val 1085602"/>
              <a:gd name="f206" fmla="val 1241620"/>
              <a:gd name="f207" fmla="val 24263"/>
              <a:gd name="f208" fmla="val 1051023"/>
              <a:gd name="f209" fmla="val 1109871"/>
              <a:gd name="f210" fmla="val 24544"/>
              <a:gd name="f211" fmla="val 1168719"/>
              <a:gd name="f212" fmla="val 24011"/>
              <a:gd name="f213" fmla="val 1227567"/>
              <a:gd name="f214" fmla="val 23898"/>
              <a:gd name="f215" fmla="val 1238843"/>
              <a:gd name="f216" fmla="val 27517"/>
              <a:gd name="f217" fmla="val 1245406"/>
              <a:gd name="f218" fmla="val 37334"/>
              <a:gd name="f219" fmla="val 1250932"/>
              <a:gd name="f220" fmla="val 95930"/>
              <a:gd name="f221" fmla="val 1283918"/>
              <a:gd name="f222" fmla="val 154189"/>
              <a:gd name="f223" fmla="val 1317494"/>
              <a:gd name="f224" fmla="val 212560"/>
              <a:gd name="f225" fmla="val 1350817"/>
              <a:gd name="f226" fmla="val 257972"/>
              <a:gd name="f227" fmla="val 1376734"/>
              <a:gd name="f228" fmla="val 303412"/>
              <a:gd name="f229" fmla="val 1402624"/>
              <a:gd name="f230" fmla="val 348853"/>
              <a:gd name="f231" fmla="val 1428542"/>
              <a:gd name="f232" fmla="val 356482"/>
              <a:gd name="f233" fmla="val 1432890"/>
              <a:gd name="f234" fmla="val 362204"/>
              <a:gd name="f235" fmla="val 1435526"/>
              <a:gd name="f236" fmla="val 362176"/>
              <a:gd name="f237" fmla="val 1422034"/>
              <a:gd name="f238" fmla="val 1301982"/>
              <a:gd name="f239" fmla="val 361924"/>
              <a:gd name="f240" fmla="val 1181958"/>
              <a:gd name="f241" fmla="val 362092"/>
              <a:gd name="f242" fmla="val 1061906"/>
              <a:gd name="f243" fmla="val 1053267"/>
              <a:gd name="f244" fmla="val 358698"/>
              <a:gd name="f245" fmla="val 1048330"/>
              <a:gd name="f246" fmla="val 351405"/>
              <a:gd name="f247" fmla="val 1044179"/>
              <a:gd name="f248" fmla="val 246724"/>
              <a:gd name="f249" fmla="val 984573"/>
              <a:gd name="f250" fmla="val 142183"/>
              <a:gd name="f251" fmla="val 924716"/>
              <a:gd name="f252" fmla="val 37587"/>
              <a:gd name="f253" fmla="val 864970"/>
              <a:gd name="f254" fmla="val 24824"/>
              <a:gd name="f255" fmla="val 857677"/>
              <a:gd name="f256" fmla="val 24291"/>
              <a:gd name="f257" fmla="val 858042"/>
              <a:gd name="f258" fmla="val 873048"/>
              <a:gd name="f259" fmla="val 24235"/>
              <a:gd name="f260" fmla="val 932373"/>
              <a:gd name="f261" fmla="val 991698"/>
              <a:gd name="f262" fmla="val 1050995"/>
              <a:gd name="f263" fmla="val 386074"/>
              <a:gd name="f264" fmla="val 431071"/>
              <a:gd name="f265" fmla="val 490452"/>
              <a:gd name="f266" fmla="val 386187"/>
              <a:gd name="f267" fmla="val 549805"/>
              <a:gd name="f268" fmla="val 385962"/>
              <a:gd name="f269" fmla="val 609186"/>
              <a:gd name="f270" fmla="val 385934"/>
              <a:gd name="f271" fmla="val 617797"/>
              <a:gd name="f272" fmla="val 387505"/>
              <a:gd name="f273" fmla="val 624249"/>
              <a:gd name="f274" fmla="val 395723"/>
              <a:gd name="f275" fmla="val 628933"/>
              <a:gd name="f276" fmla="val 500488"/>
              <a:gd name="f277" fmla="val 688622"/>
              <a:gd name="f278" fmla="val 605085"/>
              <a:gd name="f279" fmla="val 748564"/>
              <a:gd name="f280" fmla="val 709794"/>
              <a:gd name="f281" fmla="val 808338"/>
              <a:gd name="f282" fmla="val 722641"/>
              <a:gd name="f283" fmla="val 815659"/>
              <a:gd name="f284" fmla="val 723791"/>
              <a:gd name="f285" fmla="val 814902"/>
              <a:gd name="f286" fmla="val 800428"/>
              <a:gd name="f287" fmla="val 723847"/>
              <a:gd name="f288" fmla="val 681694"/>
              <a:gd name="f289" fmla="val 723735"/>
              <a:gd name="f290" fmla="val 562960"/>
              <a:gd name="f291" fmla="val 723987"/>
              <a:gd name="f292" fmla="val 444227"/>
              <a:gd name="f293" fmla="val 434634"/>
              <a:gd name="f294" fmla="val 720874"/>
              <a:gd name="f295" fmla="val 428715"/>
              <a:gd name="f296" fmla="val 712543"/>
              <a:gd name="f297" fmla="val 423975"/>
              <a:gd name="f298" fmla="val 608171"/>
              <a:gd name="f299" fmla="val 364538"/>
              <a:gd name="f300" fmla="val 503967"/>
              <a:gd name="f301" fmla="val 304848"/>
              <a:gd name="f302" fmla="val 399678"/>
              <a:gd name="f303" fmla="val 245299"/>
              <a:gd name="f304" fmla="val 386748"/>
              <a:gd name="f305" fmla="val 237922"/>
              <a:gd name="f306" fmla="val 238315"/>
              <a:gd name="f307" fmla="val 386130"/>
              <a:gd name="f308" fmla="val 252985"/>
              <a:gd name="f309" fmla="val 312366"/>
              <a:gd name="f310" fmla="val 371719"/>
              <a:gd name="f311" fmla="val 431099"/>
              <a:gd name="f312" fmla="val 708027"/>
              <a:gd name="f313" fmla="val 835602"/>
              <a:gd name="f314" fmla="val 704353"/>
              <a:gd name="f315" fmla="val 833246"/>
              <a:gd name="f316" fmla="val 700594"/>
              <a:gd name="f317" fmla="val 830581"/>
              <a:gd name="f318" fmla="val 696611"/>
              <a:gd name="f319" fmla="val 828309"/>
              <a:gd name="f320" fmla="val 597680"/>
              <a:gd name="f321" fmla="val 771761"/>
              <a:gd name="f322" fmla="val 498469"/>
              <a:gd name="f323" fmla="val 715718"/>
              <a:gd name="f324" fmla="val 400015"/>
              <a:gd name="f325" fmla="val 658357"/>
              <a:gd name="f326" fmla="val 382007"/>
              <a:gd name="f327" fmla="val 647866"/>
              <a:gd name="f328" fmla="val 369188"/>
              <a:gd name="f329" fmla="val 646212"/>
              <a:gd name="f330" fmla="val 349946"/>
              <a:gd name="f331" fmla="val 657516"/>
              <a:gd name="f332" fmla="val 250511"/>
              <a:gd name="f333" fmla="val 715971"/>
              <a:gd name="f334" fmla="val 149869"/>
              <a:gd name="f335" fmla="val 772350"/>
              <a:gd name="f336" fmla="val 49676"/>
              <a:gd name="f337" fmla="val 829487"/>
              <a:gd name="f338" fmla="val 37502"/>
              <a:gd name="f339" fmla="val 836416"/>
              <a:gd name="f340" fmla="val 37530"/>
              <a:gd name="f341" fmla="val 837453"/>
              <a:gd name="f342" fmla="val 49452"/>
              <a:gd name="f343" fmla="val 844270"/>
              <a:gd name="f344" fmla="val 154048"/>
              <a:gd name="f345" fmla="val 904071"/>
              <a:gd name="f346" fmla="val 258729"/>
              <a:gd name="f347" fmla="val 963761"/>
              <a:gd name="f348" fmla="val 363214"/>
              <a:gd name="f349" fmla="val 1023759"/>
              <a:gd name="f350" fmla="val 370956"/>
              <a:gd name="f351" fmla="val 1028218"/>
              <a:gd name="f352" fmla="val 376678"/>
              <a:gd name="f353" fmla="val 1028751"/>
              <a:gd name="f354" fmla="val 384784"/>
              <a:gd name="f355" fmla="val 1024039"/>
              <a:gd name="f356" fmla="val 442510"/>
              <a:gd name="f357" fmla="val 990492"/>
              <a:gd name="f358" fmla="val 500629"/>
              <a:gd name="f359" fmla="val 957562"/>
              <a:gd name="f360" fmla="val 558607"/>
              <a:gd name="f361" fmla="val 924407"/>
              <a:gd name="f362" fmla="val 605226"/>
              <a:gd name="f363" fmla="val 897732"/>
              <a:gd name="f364" fmla="val 651844"/>
              <a:gd name="f365" fmla="val 871057"/>
              <a:gd name="f366" fmla="val 698350"/>
              <a:gd name="f367" fmla="val 844213"/>
              <a:gd name="f368" fmla="val 701772"/>
              <a:gd name="f369" fmla="val 842250"/>
              <a:gd name="f370" fmla="val 706456"/>
              <a:gd name="f371" fmla="val 841380"/>
              <a:gd name="f372" fmla="val 835574"/>
              <a:gd name="f373" fmla="val 1069278"/>
              <a:gd name="f374" fmla="val 216997"/>
              <a:gd name="f375" fmla="val 1068240"/>
              <a:gd name="f376" fmla="val 213154"/>
              <a:gd name="f377" fmla="val 1064229"/>
              <a:gd name="f378" fmla="val 212201"/>
              <a:gd name="f379" fmla="val 1061171"/>
              <a:gd name="f380" fmla="val 210462"/>
              <a:gd name="f381" fmla="val 955705"/>
              <a:gd name="f382" fmla="val 150211"/>
              <a:gd name="f383" fmla="val 850154"/>
              <a:gd name="f384" fmla="val 90101"/>
              <a:gd name="f385" fmla="val 744800"/>
              <a:gd name="f386" fmla="val 29654"/>
              <a:gd name="f387" fmla="val 737620"/>
              <a:gd name="f388" fmla="val 25531"/>
              <a:gd name="f389" fmla="val 732374"/>
              <a:gd name="f390" fmla="val 26148"/>
              <a:gd name="f391" fmla="val 725586"/>
              <a:gd name="f392" fmla="val 30103"/>
              <a:gd name="f393" fmla="val 695713"/>
              <a:gd name="f394" fmla="val 47522"/>
              <a:gd name="f395" fmla="val 665532"/>
              <a:gd name="f396" fmla="val 64380"/>
              <a:gd name="f397" fmla="val 635519"/>
              <a:gd name="f398" fmla="val 81546"/>
              <a:gd name="f399" fmla="val 560487"/>
              <a:gd name="f400" fmla="val 124462"/>
              <a:gd name="f401" fmla="val 485538"/>
              <a:gd name="f402" fmla="val 167462"/>
              <a:gd name="f403" fmla="val 410449"/>
              <a:gd name="f404" fmla="val 210265"/>
              <a:gd name="f405" fmla="val 402371"/>
              <a:gd name="f406" fmla="val 214865"/>
              <a:gd name="f407" fmla="val 399258"/>
              <a:gd name="f408" fmla="val 217811"/>
              <a:gd name="f409" fmla="val 409748"/>
              <a:gd name="f410" fmla="val 223785"/>
              <a:gd name="f411" fmla="val 515327"/>
              <a:gd name="f412" fmla="val 283839"/>
              <a:gd name="f413" fmla="val 620765"/>
              <a:gd name="f414" fmla="val 344146"/>
              <a:gd name="f415" fmla="val 726119"/>
              <a:gd name="f416" fmla="val 404621"/>
              <a:gd name="f417" fmla="val 733721"/>
              <a:gd name="f418" fmla="val 408968"/>
              <a:gd name="f419" fmla="val 739527"/>
              <a:gd name="f420" fmla="val 408155"/>
              <a:gd name="f421" fmla="val 746708"/>
              <a:gd name="f422" fmla="val 403948"/>
              <a:gd name="f423" fmla="val 778544"/>
              <a:gd name="f424" fmla="val 385295"/>
              <a:gd name="f425" fmla="val 810689"/>
              <a:gd name="f426" fmla="val 367118"/>
              <a:gd name="f427" fmla="val 842721"/>
              <a:gd name="f428" fmla="val 348830"/>
              <a:gd name="f429" fmla="val 915341"/>
              <a:gd name="f430" fmla="val 307345"/>
              <a:gd name="f431" fmla="val 987962"/>
              <a:gd name="f432" fmla="val 265916"/>
              <a:gd name="f433" fmla="val 1060554"/>
              <a:gd name="f434" fmla="val 224402"/>
              <a:gd name="f435" fmla="val 1063696"/>
              <a:gd name="f436" fmla="val 222607"/>
              <a:gd name="f437" fmla="val 1067510"/>
              <a:gd name="f438" fmla="val 221429"/>
              <a:gd name="f439" fmla="val 1069250"/>
              <a:gd name="f440" fmla="val 217025"/>
              <a:gd name="f441" fmla="val 1431201"/>
              <a:gd name="f442" fmla="val 1427975"/>
              <a:gd name="f443" fmla="val 833442"/>
              <a:gd name="f444" fmla="val 1424666"/>
              <a:gd name="f445" fmla="val 830918"/>
              <a:gd name="f446" fmla="val 1421075"/>
              <a:gd name="f447" fmla="val 828870"/>
              <a:gd name="f448" fmla="val 1317208"/>
              <a:gd name="f449" fmla="val 769574"/>
              <a:gd name="f450" fmla="val 1213256"/>
              <a:gd name="f451" fmla="val 710389"/>
              <a:gd name="f452" fmla="val 1109501"/>
              <a:gd name="f453" fmla="val 650868"/>
              <a:gd name="f454" fmla="val 1100721"/>
              <a:gd name="f455" fmla="val 645819"/>
              <a:gd name="f456" fmla="val 1094073"/>
              <a:gd name="f457" fmla="val 645735"/>
              <a:gd name="f458" fmla="val 1085182"/>
              <a:gd name="f459" fmla="val 981903"/>
              <a:gd name="f460" fmla="val 710277"/>
              <a:gd name="f461" fmla="val 878428"/>
              <a:gd name="f462" fmla="val 769293"/>
              <a:gd name="f463" fmla="val 774953"/>
              <a:gd name="f464" fmla="val 828393"/>
              <a:gd name="f465" fmla="val 760564"/>
              <a:gd name="f466" fmla="val 836612"/>
              <a:gd name="f467" fmla="val 760424"/>
              <a:gd name="f468" fmla="val 837145"/>
              <a:gd name="f469" fmla="val 774813"/>
              <a:gd name="f470" fmla="val 845391"/>
              <a:gd name="f471" fmla="val 879045"/>
              <a:gd name="f472" fmla="val 905025"/>
              <a:gd name="f473" fmla="val 983362"/>
              <a:gd name="f474" fmla="val 964518"/>
              <a:gd name="f475" fmla="val 1087510"/>
              <a:gd name="f476" fmla="val 1024292"/>
              <a:gd name="f477" fmla="val 1094410"/>
              <a:gd name="f478" fmla="val 1028247"/>
              <a:gd name="f479" fmla="val 1099655"/>
              <a:gd name="f480" fmla="val 1028471"/>
              <a:gd name="f481" fmla="val 1106724"/>
              <a:gd name="f482" fmla="val 1024404"/>
              <a:gd name="f483" fmla="val 1168264"/>
              <a:gd name="f484" fmla="val 988977"/>
              <a:gd name="f485" fmla="val 1230058"/>
              <a:gd name="f486" fmla="val 953971"/>
              <a:gd name="f487" fmla="val 1291767"/>
              <a:gd name="f488" fmla="val 918797"/>
              <a:gd name="f489" fmla="val 1335187"/>
              <a:gd name="f490" fmla="val 894057"/>
              <a:gd name="f491" fmla="val 1378608"/>
              <a:gd name="f492" fmla="val 869262"/>
              <a:gd name="f493" fmla="val 1421973"/>
              <a:gd name="f494" fmla="val 844410"/>
              <a:gd name="f495" fmla="val 1425423"/>
              <a:gd name="f496" fmla="val 842418"/>
              <a:gd name="f497" fmla="val 1430023"/>
              <a:gd name="f498" fmla="val 841408"/>
              <a:gd name="f499" fmla="val 1431173"/>
              <a:gd name="f500" fmla="val 835630"/>
              <a:gd name="f501" fmla="+- 0 0 -90"/>
              <a:gd name="f502" fmla="*/ f3 1 1471766"/>
              <a:gd name="f503" fmla="*/ f4 1 1467769"/>
              <a:gd name="f504" fmla="val f5"/>
              <a:gd name="f505" fmla="val f6"/>
              <a:gd name="f506" fmla="val f7"/>
              <a:gd name="f507" fmla="*/ f501 f0 1"/>
              <a:gd name="f508" fmla="+- f506 0 f504"/>
              <a:gd name="f509" fmla="+- f505 0 f504"/>
              <a:gd name="f510" fmla="*/ f507 1 f2"/>
              <a:gd name="f511" fmla="*/ f509 1 1471766"/>
              <a:gd name="f512" fmla="*/ f508 1 1467769"/>
              <a:gd name="f513" fmla="*/ 1471396 f509 1"/>
              <a:gd name="f514" fmla="*/ 1045048 f508 1"/>
              <a:gd name="f515" fmla="*/ 1471761 f509 1"/>
              <a:gd name="f516" fmla="*/ 1237160 f508 1"/>
              <a:gd name="f517" fmla="*/ 1454678 f509 1"/>
              <a:gd name="f518" fmla="*/ 1267145 f508 1"/>
              <a:gd name="f519" fmla="*/ 1245176 f509 1"/>
              <a:gd name="f520" fmla="*/ 1386496 f508 1"/>
              <a:gd name="f521" fmla="*/ 1112558 f509 1"/>
              <a:gd name="f522" fmla="*/ 1462370 f508 1"/>
              <a:gd name="f523" fmla="*/ 1081872 f509 1"/>
              <a:gd name="f524" fmla="*/ 1462201 f508 1"/>
              <a:gd name="f525" fmla="*/ 747353 f509 1"/>
              <a:gd name="f526" fmla="*/ 1270651 f508 1"/>
              <a:gd name="f527" fmla="*/ 724408 f509 1"/>
              <a:gd name="f528" fmla="*/ 1270483 f508 1"/>
              <a:gd name="f529" fmla="*/ 386158 f509 1"/>
              <a:gd name="f530" fmla="*/ 1464025 f508 1"/>
              <a:gd name="f531" fmla="*/ 361671 f509 1"/>
              <a:gd name="f532" fmla="*/ 1463940 f508 1"/>
              <a:gd name="f533" fmla="*/ 14782 f509 1"/>
              <a:gd name="f534" fmla="*/ 1265770 f508 1"/>
              <a:gd name="f535" fmla="*/ 0 f509 1"/>
              <a:gd name="f536" fmla="*/ 1240301 f508 1"/>
              <a:gd name="f537" fmla="*/ 28 f509 1"/>
              <a:gd name="f538" fmla="*/ 846261 f508 1"/>
              <a:gd name="f539" fmla="*/ 14165 f509 1"/>
              <a:gd name="f540" fmla="*/ 821858 f508 1"/>
              <a:gd name="f541" fmla="*/ 347927 f509 1"/>
              <a:gd name="f542" fmla="*/ 631766 f508 1"/>
              <a:gd name="f543" fmla="*/ 362288 f509 1"/>
              <a:gd name="f544" fmla="*/ 607700 f508 1"/>
              <a:gd name="f545" fmla="*/ 361559 f509 1"/>
              <a:gd name="f546" fmla="*/ 234696 f508 1"/>
              <a:gd name="f547" fmla="*/ 383157 f509 1"/>
              <a:gd name="f548" fmla="*/ 197783 f508 1"/>
              <a:gd name="f549" fmla="*/ 721547 f509 1"/>
              <a:gd name="f550" fmla="*/ 4550 f508 1"/>
              <a:gd name="f551" fmla="*/ 749737 f509 1"/>
              <a:gd name="f552" fmla="*/ 4269 f508 1"/>
              <a:gd name="f553" fmla="*/ 1099094 f509 1"/>
              <a:gd name="f554" fmla="*/ 203758 f508 1"/>
              <a:gd name="f555" fmla="*/ 1109725 f509 1"/>
              <a:gd name="f556" fmla="*/ 225777 f508 1"/>
              <a:gd name="f557" fmla="*/ 1109276 f509 1"/>
              <a:gd name="f558" fmla="*/ 602987 f508 1"/>
              <a:gd name="f559" fmla="*/ 1126947 f509 1"/>
              <a:gd name="f560" fmla="*/ 633701 f508 1"/>
              <a:gd name="f561" fmla="*/ 1453472 f509 1"/>
              <a:gd name="f562" fmla="*/ 819474 f508 1"/>
              <a:gd name="f563" fmla="*/ 850104 f508 1"/>
              <a:gd name="f564" fmla="*/ 1045020 f508 1"/>
              <a:gd name="f565" fmla="*/ 1085630 f509 1"/>
              <a:gd name="f566" fmla="*/ 1241592 f508 1"/>
              <a:gd name="f567" fmla="*/ 1085995 f509 1"/>
              <a:gd name="f568" fmla="*/ 1069171 f508 1"/>
              <a:gd name="f569" fmla="*/ 1068969 f509 1"/>
              <a:gd name="f570" fmla="*/ 1040813 f508 1"/>
              <a:gd name="f571" fmla="*/ 762191 f509 1"/>
              <a:gd name="f572" fmla="*/ 865868 f508 1"/>
              <a:gd name="f573" fmla="*/ 747886 f509 1"/>
              <a:gd name="f574" fmla="*/ 874647 f508 1"/>
              <a:gd name="f575" fmla="*/ 747493 f509 1"/>
              <a:gd name="f576" fmla="*/ 1222322 f508 1"/>
              <a:gd name="f577" fmla="*/ 765641 f509 1"/>
              <a:gd name="f578" fmla="*/ 1254242 f508 1"/>
              <a:gd name="f579" fmla="*/ 1071297 f509 1"/>
              <a:gd name="f580" fmla="*/ 1428317 f508 1"/>
              <a:gd name="f581" fmla="*/ 1085574 f509 1"/>
              <a:gd name="f582" fmla="*/ 1419678 f508 1"/>
              <a:gd name="f583" fmla="*/ 1085602 f509 1"/>
              <a:gd name="f584" fmla="*/ 1241620 f508 1"/>
              <a:gd name="f585" fmla="*/ 24263 f509 1"/>
              <a:gd name="f586" fmla="*/ 1051023 f508 1"/>
              <a:gd name="f587" fmla="*/ 24011 f509 1"/>
              <a:gd name="f588" fmla="*/ 1227567 f508 1"/>
              <a:gd name="f589" fmla="*/ 37334 f509 1"/>
              <a:gd name="f590" fmla="*/ 1250932 f508 1"/>
              <a:gd name="f591" fmla="*/ 212560 f509 1"/>
              <a:gd name="f592" fmla="*/ 1350817 f508 1"/>
              <a:gd name="f593" fmla="*/ 348853 f509 1"/>
              <a:gd name="f594" fmla="*/ 1428542 f508 1"/>
              <a:gd name="f595" fmla="*/ 362176 f509 1"/>
              <a:gd name="f596" fmla="*/ 1422034 f508 1"/>
              <a:gd name="f597" fmla="*/ 362092 f509 1"/>
              <a:gd name="f598" fmla="*/ 1061906 f508 1"/>
              <a:gd name="f599" fmla="*/ 351405 f509 1"/>
              <a:gd name="f600" fmla="*/ 1044179 f508 1"/>
              <a:gd name="f601" fmla="*/ 37587 f509 1"/>
              <a:gd name="f602" fmla="*/ 864970 f508 1"/>
              <a:gd name="f603" fmla="*/ 24291 f509 1"/>
              <a:gd name="f604" fmla="*/ 873048 f508 1"/>
              <a:gd name="f605" fmla="*/ 1050995 f508 1"/>
              <a:gd name="f606" fmla="*/ 386074 f509 1"/>
              <a:gd name="f607" fmla="*/ 431071 f508 1"/>
              <a:gd name="f608" fmla="*/ 385962 f509 1"/>
              <a:gd name="f609" fmla="*/ 609186 f508 1"/>
              <a:gd name="f610" fmla="*/ 395723 f509 1"/>
              <a:gd name="f611" fmla="*/ 628933 f508 1"/>
              <a:gd name="f612" fmla="*/ 709794 f509 1"/>
              <a:gd name="f613" fmla="*/ 808338 f508 1"/>
              <a:gd name="f614" fmla="*/ 723791 f509 1"/>
              <a:gd name="f615" fmla="*/ 800428 f508 1"/>
              <a:gd name="f616" fmla="*/ 723987 f509 1"/>
              <a:gd name="f617" fmla="*/ 444227 f508 1"/>
              <a:gd name="f618" fmla="*/ 712543 f509 1"/>
              <a:gd name="f619" fmla="*/ 423975 f508 1"/>
              <a:gd name="f620" fmla="*/ 399678 f509 1"/>
              <a:gd name="f621" fmla="*/ 245299 f508 1"/>
              <a:gd name="f622" fmla="*/ 386130 f509 1"/>
              <a:gd name="f623" fmla="*/ 252985 f508 1"/>
              <a:gd name="f624" fmla="*/ 431099 f508 1"/>
              <a:gd name="f625" fmla="*/ 708027 f509 1"/>
              <a:gd name="f626" fmla="*/ 835602 f508 1"/>
              <a:gd name="f627" fmla="*/ 696611 f509 1"/>
              <a:gd name="f628" fmla="*/ 828309 f508 1"/>
              <a:gd name="f629" fmla="*/ 400015 f509 1"/>
              <a:gd name="f630" fmla="*/ 658357 f508 1"/>
              <a:gd name="f631" fmla="*/ 349946 f509 1"/>
              <a:gd name="f632" fmla="*/ 657516 f508 1"/>
              <a:gd name="f633" fmla="*/ 49676 f509 1"/>
              <a:gd name="f634" fmla="*/ 829487 f508 1"/>
              <a:gd name="f635" fmla="*/ 49452 f509 1"/>
              <a:gd name="f636" fmla="*/ 844270 f508 1"/>
              <a:gd name="f637" fmla="*/ 363214 f509 1"/>
              <a:gd name="f638" fmla="*/ 1023759 f508 1"/>
              <a:gd name="f639" fmla="*/ 384784 f509 1"/>
              <a:gd name="f640" fmla="*/ 1024039 f508 1"/>
              <a:gd name="f641" fmla="*/ 558607 f509 1"/>
              <a:gd name="f642" fmla="*/ 924407 f508 1"/>
              <a:gd name="f643" fmla="*/ 698350 f509 1"/>
              <a:gd name="f644" fmla="*/ 844213 f508 1"/>
              <a:gd name="f645" fmla="*/ 835574 f508 1"/>
              <a:gd name="f646" fmla="*/ 1069278 f509 1"/>
              <a:gd name="f647" fmla="*/ 216997 f508 1"/>
              <a:gd name="f648" fmla="*/ 1061171 f509 1"/>
              <a:gd name="f649" fmla="*/ 210462 f508 1"/>
              <a:gd name="f650" fmla="*/ 744800 f509 1"/>
              <a:gd name="f651" fmla="*/ 29654 f508 1"/>
              <a:gd name="f652" fmla="*/ 725586 f509 1"/>
              <a:gd name="f653" fmla="*/ 30103 f508 1"/>
              <a:gd name="f654" fmla="*/ 635519 f509 1"/>
              <a:gd name="f655" fmla="*/ 81546 f508 1"/>
              <a:gd name="f656" fmla="*/ 410449 f509 1"/>
              <a:gd name="f657" fmla="*/ 210265 f508 1"/>
              <a:gd name="f658" fmla="*/ 409748 f509 1"/>
              <a:gd name="f659" fmla="*/ 223785 f508 1"/>
              <a:gd name="f660" fmla="*/ 726119 f509 1"/>
              <a:gd name="f661" fmla="*/ 404621 f508 1"/>
              <a:gd name="f662" fmla="*/ 746708 f509 1"/>
              <a:gd name="f663" fmla="*/ 403948 f508 1"/>
              <a:gd name="f664" fmla="*/ 842721 f509 1"/>
              <a:gd name="f665" fmla="*/ 348830 f508 1"/>
              <a:gd name="f666" fmla="*/ 1060554 f509 1"/>
              <a:gd name="f667" fmla="*/ 224402 f508 1"/>
              <a:gd name="f668" fmla="*/ 1069250 f509 1"/>
              <a:gd name="f669" fmla="*/ 217025 f508 1"/>
              <a:gd name="f670" fmla="*/ 1431201 f509 1"/>
              <a:gd name="f671" fmla="*/ 1421075 f509 1"/>
              <a:gd name="f672" fmla="*/ 828870 f508 1"/>
              <a:gd name="f673" fmla="*/ 1109501 f509 1"/>
              <a:gd name="f674" fmla="*/ 650868 f508 1"/>
              <a:gd name="f675" fmla="*/ 1085182 f509 1"/>
              <a:gd name="f676" fmla="*/ 774953 f509 1"/>
              <a:gd name="f677" fmla="*/ 828393 f508 1"/>
              <a:gd name="f678" fmla="*/ 774813 f509 1"/>
              <a:gd name="f679" fmla="*/ 845391 f508 1"/>
              <a:gd name="f680" fmla="*/ 1087510 f509 1"/>
              <a:gd name="f681" fmla="*/ 1024292 f508 1"/>
              <a:gd name="f682" fmla="*/ 1106724 f509 1"/>
              <a:gd name="f683" fmla="*/ 1024404 f508 1"/>
              <a:gd name="f684" fmla="*/ 1291767 f509 1"/>
              <a:gd name="f685" fmla="*/ 918797 f508 1"/>
              <a:gd name="f686" fmla="*/ 1421973 f509 1"/>
              <a:gd name="f687" fmla="*/ 844410 f508 1"/>
              <a:gd name="f688" fmla="*/ 1431173 f509 1"/>
              <a:gd name="f689" fmla="*/ 835630 f508 1"/>
              <a:gd name="f690" fmla="+- f510 0 f1"/>
              <a:gd name="f691" fmla="*/ f513 1 1471766"/>
              <a:gd name="f692" fmla="*/ f514 1 1467769"/>
              <a:gd name="f693" fmla="*/ f515 1 1471766"/>
              <a:gd name="f694" fmla="*/ f516 1 1467769"/>
              <a:gd name="f695" fmla="*/ f517 1 1471766"/>
              <a:gd name="f696" fmla="*/ f518 1 1467769"/>
              <a:gd name="f697" fmla="*/ f519 1 1471766"/>
              <a:gd name="f698" fmla="*/ f520 1 1467769"/>
              <a:gd name="f699" fmla="*/ f521 1 1471766"/>
              <a:gd name="f700" fmla="*/ f522 1 1467769"/>
              <a:gd name="f701" fmla="*/ f523 1 1471766"/>
              <a:gd name="f702" fmla="*/ f524 1 1467769"/>
              <a:gd name="f703" fmla="*/ f525 1 1471766"/>
              <a:gd name="f704" fmla="*/ f526 1 1467769"/>
              <a:gd name="f705" fmla="*/ f527 1 1471766"/>
              <a:gd name="f706" fmla="*/ f528 1 1467769"/>
              <a:gd name="f707" fmla="*/ f529 1 1471766"/>
              <a:gd name="f708" fmla="*/ f530 1 1467769"/>
              <a:gd name="f709" fmla="*/ f531 1 1471766"/>
              <a:gd name="f710" fmla="*/ f532 1 1467769"/>
              <a:gd name="f711" fmla="*/ f533 1 1471766"/>
              <a:gd name="f712" fmla="*/ f534 1 1467769"/>
              <a:gd name="f713" fmla="*/ f535 1 1471766"/>
              <a:gd name="f714" fmla="*/ f536 1 1467769"/>
              <a:gd name="f715" fmla="*/ f537 1 1471766"/>
              <a:gd name="f716" fmla="*/ f538 1 1467769"/>
              <a:gd name="f717" fmla="*/ f539 1 1471766"/>
              <a:gd name="f718" fmla="*/ f540 1 1467769"/>
              <a:gd name="f719" fmla="*/ f541 1 1471766"/>
              <a:gd name="f720" fmla="*/ f542 1 1467769"/>
              <a:gd name="f721" fmla="*/ f543 1 1471766"/>
              <a:gd name="f722" fmla="*/ f544 1 1467769"/>
              <a:gd name="f723" fmla="*/ f545 1 1471766"/>
              <a:gd name="f724" fmla="*/ f546 1 1467769"/>
              <a:gd name="f725" fmla="*/ f547 1 1471766"/>
              <a:gd name="f726" fmla="*/ f548 1 1467769"/>
              <a:gd name="f727" fmla="*/ f549 1 1471766"/>
              <a:gd name="f728" fmla="*/ f550 1 1467769"/>
              <a:gd name="f729" fmla="*/ f551 1 1471766"/>
              <a:gd name="f730" fmla="*/ f552 1 1467769"/>
              <a:gd name="f731" fmla="*/ f553 1 1471766"/>
              <a:gd name="f732" fmla="*/ f554 1 1467769"/>
              <a:gd name="f733" fmla="*/ f555 1 1471766"/>
              <a:gd name="f734" fmla="*/ f556 1 1467769"/>
              <a:gd name="f735" fmla="*/ f557 1 1471766"/>
              <a:gd name="f736" fmla="*/ f558 1 1467769"/>
              <a:gd name="f737" fmla="*/ f559 1 1471766"/>
              <a:gd name="f738" fmla="*/ f560 1 1467769"/>
              <a:gd name="f739" fmla="*/ f561 1 1471766"/>
              <a:gd name="f740" fmla="*/ f562 1 1467769"/>
              <a:gd name="f741" fmla="*/ f563 1 1467769"/>
              <a:gd name="f742" fmla="*/ f564 1 1467769"/>
              <a:gd name="f743" fmla="*/ f565 1 1471766"/>
              <a:gd name="f744" fmla="*/ f566 1 1467769"/>
              <a:gd name="f745" fmla="*/ f567 1 1471766"/>
              <a:gd name="f746" fmla="*/ f568 1 1467769"/>
              <a:gd name="f747" fmla="*/ f569 1 1471766"/>
              <a:gd name="f748" fmla="*/ f570 1 1467769"/>
              <a:gd name="f749" fmla="*/ f571 1 1471766"/>
              <a:gd name="f750" fmla="*/ f572 1 1467769"/>
              <a:gd name="f751" fmla="*/ f573 1 1471766"/>
              <a:gd name="f752" fmla="*/ f574 1 1467769"/>
              <a:gd name="f753" fmla="*/ f575 1 1471766"/>
              <a:gd name="f754" fmla="*/ f576 1 1467769"/>
              <a:gd name="f755" fmla="*/ f577 1 1471766"/>
              <a:gd name="f756" fmla="*/ f578 1 1467769"/>
              <a:gd name="f757" fmla="*/ f579 1 1471766"/>
              <a:gd name="f758" fmla="*/ f580 1 1467769"/>
              <a:gd name="f759" fmla="*/ f581 1 1471766"/>
              <a:gd name="f760" fmla="*/ f582 1 1467769"/>
              <a:gd name="f761" fmla="*/ f583 1 1471766"/>
              <a:gd name="f762" fmla="*/ f584 1 1467769"/>
              <a:gd name="f763" fmla="*/ f585 1 1471766"/>
              <a:gd name="f764" fmla="*/ f586 1 1467769"/>
              <a:gd name="f765" fmla="*/ f587 1 1471766"/>
              <a:gd name="f766" fmla="*/ f588 1 1467769"/>
              <a:gd name="f767" fmla="*/ f589 1 1471766"/>
              <a:gd name="f768" fmla="*/ f590 1 1467769"/>
              <a:gd name="f769" fmla="*/ f591 1 1471766"/>
              <a:gd name="f770" fmla="*/ f592 1 1467769"/>
              <a:gd name="f771" fmla="*/ f593 1 1471766"/>
              <a:gd name="f772" fmla="*/ f594 1 1467769"/>
              <a:gd name="f773" fmla="*/ f595 1 1471766"/>
              <a:gd name="f774" fmla="*/ f596 1 1467769"/>
              <a:gd name="f775" fmla="*/ f597 1 1471766"/>
              <a:gd name="f776" fmla="*/ f598 1 1467769"/>
              <a:gd name="f777" fmla="*/ f599 1 1471766"/>
              <a:gd name="f778" fmla="*/ f600 1 1467769"/>
              <a:gd name="f779" fmla="*/ f601 1 1471766"/>
              <a:gd name="f780" fmla="*/ f602 1 1467769"/>
              <a:gd name="f781" fmla="*/ f603 1 1471766"/>
              <a:gd name="f782" fmla="*/ f604 1 1467769"/>
              <a:gd name="f783" fmla="*/ f605 1 1467769"/>
              <a:gd name="f784" fmla="*/ f606 1 1471766"/>
              <a:gd name="f785" fmla="*/ f607 1 1467769"/>
              <a:gd name="f786" fmla="*/ f608 1 1471766"/>
              <a:gd name="f787" fmla="*/ f609 1 1467769"/>
              <a:gd name="f788" fmla="*/ f610 1 1471766"/>
              <a:gd name="f789" fmla="*/ f611 1 1467769"/>
              <a:gd name="f790" fmla="*/ f612 1 1471766"/>
              <a:gd name="f791" fmla="*/ f613 1 1467769"/>
              <a:gd name="f792" fmla="*/ f614 1 1471766"/>
              <a:gd name="f793" fmla="*/ f615 1 1467769"/>
              <a:gd name="f794" fmla="*/ f616 1 1471766"/>
              <a:gd name="f795" fmla="*/ f617 1 1467769"/>
              <a:gd name="f796" fmla="*/ f618 1 1471766"/>
              <a:gd name="f797" fmla="*/ f619 1 1467769"/>
              <a:gd name="f798" fmla="*/ f620 1 1471766"/>
              <a:gd name="f799" fmla="*/ f621 1 1467769"/>
              <a:gd name="f800" fmla="*/ f622 1 1471766"/>
              <a:gd name="f801" fmla="*/ f623 1 1467769"/>
              <a:gd name="f802" fmla="*/ f624 1 1467769"/>
              <a:gd name="f803" fmla="*/ f625 1 1471766"/>
              <a:gd name="f804" fmla="*/ f626 1 1467769"/>
              <a:gd name="f805" fmla="*/ f627 1 1471766"/>
              <a:gd name="f806" fmla="*/ f628 1 1467769"/>
              <a:gd name="f807" fmla="*/ f629 1 1471766"/>
              <a:gd name="f808" fmla="*/ f630 1 1467769"/>
              <a:gd name="f809" fmla="*/ f631 1 1471766"/>
              <a:gd name="f810" fmla="*/ f632 1 1467769"/>
              <a:gd name="f811" fmla="*/ f633 1 1471766"/>
              <a:gd name="f812" fmla="*/ f634 1 1467769"/>
              <a:gd name="f813" fmla="*/ f635 1 1471766"/>
              <a:gd name="f814" fmla="*/ f636 1 1467769"/>
              <a:gd name="f815" fmla="*/ f637 1 1471766"/>
              <a:gd name="f816" fmla="*/ f638 1 1467769"/>
              <a:gd name="f817" fmla="*/ f639 1 1471766"/>
              <a:gd name="f818" fmla="*/ f640 1 1467769"/>
              <a:gd name="f819" fmla="*/ f641 1 1471766"/>
              <a:gd name="f820" fmla="*/ f642 1 1467769"/>
              <a:gd name="f821" fmla="*/ f643 1 1471766"/>
              <a:gd name="f822" fmla="*/ f644 1 1467769"/>
              <a:gd name="f823" fmla="*/ f645 1 1467769"/>
              <a:gd name="f824" fmla="*/ f646 1 1471766"/>
              <a:gd name="f825" fmla="*/ f647 1 1467769"/>
              <a:gd name="f826" fmla="*/ f648 1 1471766"/>
              <a:gd name="f827" fmla="*/ f649 1 1467769"/>
              <a:gd name="f828" fmla="*/ f650 1 1471766"/>
              <a:gd name="f829" fmla="*/ f651 1 1467769"/>
              <a:gd name="f830" fmla="*/ f652 1 1471766"/>
              <a:gd name="f831" fmla="*/ f653 1 1467769"/>
              <a:gd name="f832" fmla="*/ f654 1 1471766"/>
              <a:gd name="f833" fmla="*/ f655 1 1467769"/>
              <a:gd name="f834" fmla="*/ f656 1 1471766"/>
              <a:gd name="f835" fmla="*/ f657 1 1467769"/>
              <a:gd name="f836" fmla="*/ f658 1 1471766"/>
              <a:gd name="f837" fmla="*/ f659 1 1467769"/>
              <a:gd name="f838" fmla="*/ f660 1 1471766"/>
              <a:gd name="f839" fmla="*/ f661 1 1467769"/>
              <a:gd name="f840" fmla="*/ f662 1 1471766"/>
              <a:gd name="f841" fmla="*/ f663 1 1467769"/>
              <a:gd name="f842" fmla="*/ f664 1 1471766"/>
              <a:gd name="f843" fmla="*/ f665 1 1467769"/>
              <a:gd name="f844" fmla="*/ f666 1 1471766"/>
              <a:gd name="f845" fmla="*/ f667 1 1467769"/>
              <a:gd name="f846" fmla="*/ f668 1 1471766"/>
              <a:gd name="f847" fmla="*/ f669 1 1467769"/>
              <a:gd name="f848" fmla="*/ f670 1 1471766"/>
              <a:gd name="f849" fmla="*/ f671 1 1471766"/>
              <a:gd name="f850" fmla="*/ f672 1 1467769"/>
              <a:gd name="f851" fmla="*/ f673 1 1471766"/>
              <a:gd name="f852" fmla="*/ f674 1 1467769"/>
              <a:gd name="f853" fmla="*/ f675 1 1471766"/>
              <a:gd name="f854" fmla="*/ f676 1 1471766"/>
              <a:gd name="f855" fmla="*/ f677 1 1467769"/>
              <a:gd name="f856" fmla="*/ f678 1 1471766"/>
              <a:gd name="f857" fmla="*/ f679 1 1467769"/>
              <a:gd name="f858" fmla="*/ f680 1 1471766"/>
              <a:gd name="f859" fmla="*/ f681 1 1467769"/>
              <a:gd name="f860" fmla="*/ f682 1 1471766"/>
              <a:gd name="f861" fmla="*/ f683 1 1467769"/>
              <a:gd name="f862" fmla="*/ f684 1 1471766"/>
              <a:gd name="f863" fmla="*/ f685 1 1467769"/>
              <a:gd name="f864" fmla="*/ f686 1 1471766"/>
              <a:gd name="f865" fmla="*/ f687 1 1467769"/>
              <a:gd name="f866" fmla="*/ f688 1 1471766"/>
              <a:gd name="f867" fmla="*/ f689 1 1467769"/>
              <a:gd name="f868" fmla="*/ f504 1 f511"/>
              <a:gd name="f869" fmla="*/ f505 1 f511"/>
              <a:gd name="f870" fmla="*/ f504 1 f512"/>
              <a:gd name="f871" fmla="*/ f506 1 f512"/>
              <a:gd name="f872" fmla="*/ f691 1 f511"/>
              <a:gd name="f873" fmla="*/ f692 1 f512"/>
              <a:gd name="f874" fmla="*/ f693 1 f511"/>
              <a:gd name="f875" fmla="*/ f694 1 f512"/>
              <a:gd name="f876" fmla="*/ f695 1 f511"/>
              <a:gd name="f877" fmla="*/ f696 1 f512"/>
              <a:gd name="f878" fmla="*/ f697 1 f511"/>
              <a:gd name="f879" fmla="*/ f698 1 f512"/>
              <a:gd name="f880" fmla="*/ f699 1 f511"/>
              <a:gd name="f881" fmla="*/ f700 1 f512"/>
              <a:gd name="f882" fmla="*/ f701 1 f511"/>
              <a:gd name="f883" fmla="*/ f702 1 f512"/>
              <a:gd name="f884" fmla="*/ f703 1 f511"/>
              <a:gd name="f885" fmla="*/ f704 1 f512"/>
              <a:gd name="f886" fmla="*/ f705 1 f511"/>
              <a:gd name="f887" fmla="*/ f706 1 f512"/>
              <a:gd name="f888" fmla="*/ f707 1 f511"/>
              <a:gd name="f889" fmla="*/ f708 1 f512"/>
              <a:gd name="f890" fmla="*/ f709 1 f511"/>
              <a:gd name="f891" fmla="*/ f710 1 f512"/>
              <a:gd name="f892" fmla="*/ f711 1 f511"/>
              <a:gd name="f893" fmla="*/ f712 1 f512"/>
              <a:gd name="f894" fmla="*/ f713 1 f511"/>
              <a:gd name="f895" fmla="*/ f714 1 f512"/>
              <a:gd name="f896" fmla="*/ f715 1 f511"/>
              <a:gd name="f897" fmla="*/ f716 1 f512"/>
              <a:gd name="f898" fmla="*/ f717 1 f511"/>
              <a:gd name="f899" fmla="*/ f718 1 f512"/>
              <a:gd name="f900" fmla="*/ f719 1 f511"/>
              <a:gd name="f901" fmla="*/ f720 1 f512"/>
              <a:gd name="f902" fmla="*/ f721 1 f511"/>
              <a:gd name="f903" fmla="*/ f722 1 f512"/>
              <a:gd name="f904" fmla="*/ f723 1 f511"/>
              <a:gd name="f905" fmla="*/ f724 1 f512"/>
              <a:gd name="f906" fmla="*/ f725 1 f511"/>
              <a:gd name="f907" fmla="*/ f726 1 f512"/>
              <a:gd name="f908" fmla="*/ f727 1 f511"/>
              <a:gd name="f909" fmla="*/ f728 1 f512"/>
              <a:gd name="f910" fmla="*/ f729 1 f511"/>
              <a:gd name="f911" fmla="*/ f730 1 f512"/>
              <a:gd name="f912" fmla="*/ f731 1 f511"/>
              <a:gd name="f913" fmla="*/ f732 1 f512"/>
              <a:gd name="f914" fmla="*/ f733 1 f511"/>
              <a:gd name="f915" fmla="*/ f734 1 f512"/>
              <a:gd name="f916" fmla="*/ f735 1 f511"/>
              <a:gd name="f917" fmla="*/ f736 1 f512"/>
              <a:gd name="f918" fmla="*/ f737 1 f511"/>
              <a:gd name="f919" fmla="*/ f738 1 f512"/>
              <a:gd name="f920" fmla="*/ f739 1 f511"/>
              <a:gd name="f921" fmla="*/ f740 1 f512"/>
              <a:gd name="f922" fmla="*/ f741 1 f512"/>
              <a:gd name="f923" fmla="*/ f742 1 f512"/>
              <a:gd name="f924" fmla="*/ f743 1 f511"/>
              <a:gd name="f925" fmla="*/ f744 1 f512"/>
              <a:gd name="f926" fmla="*/ f745 1 f511"/>
              <a:gd name="f927" fmla="*/ f746 1 f512"/>
              <a:gd name="f928" fmla="*/ f747 1 f511"/>
              <a:gd name="f929" fmla="*/ f748 1 f512"/>
              <a:gd name="f930" fmla="*/ f749 1 f511"/>
              <a:gd name="f931" fmla="*/ f750 1 f512"/>
              <a:gd name="f932" fmla="*/ f751 1 f511"/>
              <a:gd name="f933" fmla="*/ f752 1 f512"/>
              <a:gd name="f934" fmla="*/ f753 1 f511"/>
              <a:gd name="f935" fmla="*/ f754 1 f512"/>
              <a:gd name="f936" fmla="*/ f755 1 f511"/>
              <a:gd name="f937" fmla="*/ f756 1 f512"/>
              <a:gd name="f938" fmla="*/ f757 1 f511"/>
              <a:gd name="f939" fmla="*/ f758 1 f512"/>
              <a:gd name="f940" fmla="*/ f759 1 f511"/>
              <a:gd name="f941" fmla="*/ f760 1 f512"/>
              <a:gd name="f942" fmla="*/ f761 1 f511"/>
              <a:gd name="f943" fmla="*/ f762 1 f512"/>
              <a:gd name="f944" fmla="*/ f763 1 f511"/>
              <a:gd name="f945" fmla="*/ f764 1 f512"/>
              <a:gd name="f946" fmla="*/ f765 1 f511"/>
              <a:gd name="f947" fmla="*/ f766 1 f512"/>
              <a:gd name="f948" fmla="*/ f767 1 f511"/>
              <a:gd name="f949" fmla="*/ f768 1 f512"/>
              <a:gd name="f950" fmla="*/ f769 1 f511"/>
              <a:gd name="f951" fmla="*/ f770 1 f512"/>
              <a:gd name="f952" fmla="*/ f771 1 f511"/>
              <a:gd name="f953" fmla="*/ f772 1 f512"/>
              <a:gd name="f954" fmla="*/ f773 1 f511"/>
              <a:gd name="f955" fmla="*/ f774 1 f512"/>
              <a:gd name="f956" fmla="*/ f775 1 f511"/>
              <a:gd name="f957" fmla="*/ f776 1 f512"/>
              <a:gd name="f958" fmla="*/ f777 1 f511"/>
              <a:gd name="f959" fmla="*/ f778 1 f512"/>
              <a:gd name="f960" fmla="*/ f779 1 f511"/>
              <a:gd name="f961" fmla="*/ f780 1 f512"/>
              <a:gd name="f962" fmla="*/ f781 1 f511"/>
              <a:gd name="f963" fmla="*/ f782 1 f512"/>
              <a:gd name="f964" fmla="*/ f783 1 f512"/>
              <a:gd name="f965" fmla="*/ f784 1 f511"/>
              <a:gd name="f966" fmla="*/ f785 1 f512"/>
              <a:gd name="f967" fmla="*/ f786 1 f511"/>
              <a:gd name="f968" fmla="*/ f787 1 f512"/>
              <a:gd name="f969" fmla="*/ f788 1 f511"/>
              <a:gd name="f970" fmla="*/ f789 1 f512"/>
              <a:gd name="f971" fmla="*/ f790 1 f511"/>
              <a:gd name="f972" fmla="*/ f791 1 f512"/>
              <a:gd name="f973" fmla="*/ f792 1 f511"/>
              <a:gd name="f974" fmla="*/ f793 1 f512"/>
              <a:gd name="f975" fmla="*/ f794 1 f511"/>
              <a:gd name="f976" fmla="*/ f795 1 f512"/>
              <a:gd name="f977" fmla="*/ f796 1 f511"/>
              <a:gd name="f978" fmla="*/ f797 1 f512"/>
              <a:gd name="f979" fmla="*/ f798 1 f511"/>
              <a:gd name="f980" fmla="*/ f799 1 f512"/>
              <a:gd name="f981" fmla="*/ f800 1 f511"/>
              <a:gd name="f982" fmla="*/ f801 1 f512"/>
              <a:gd name="f983" fmla="*/ f802 1 f512"/>
              <a:gd name="f984" fmla="*/ f803 1 f511"/>
              <a:gd name="f985" fmla="*/ f804 1 f512"/>
              <a:gd name="f986" fmla="*/ f805 1 f511"/>
              <a:gd name="f987" fmla="*/ f806 1 f512"/>
              <a:gd name="f988" fmla="*/ f807 1 f511"/>
              <a:gd name="f989" fmla="*/ f808 1 f512"/>
              <a:gd name="f990" fmla="*/ f809 1 f511"/>
              <a:gd name="f991" fmla="*/ f810 1 f512"/>
              <a:gd name="f992" fmla="*/ f811 1 f511"/>
              <a:gd name="f993" fmla="*/ f812 1 f512"/>
              <a:gd name="f994" fmla="*/ f813 1 f511"/>
              <a:gd name="f995" fmla="*/ f814 1 f512"/>
              <a:gd name="f996" fmla="*/ f815 1 f511"/>
              <a:gd name="f997" fmla="*/ f816 1 f512"/>
              <a:gd name="f998" fmla="*/ f817 1 f511"/>
              <a:gd name="f999" fmla="*/ f818 1 f512"/>
              <a:gd name="f1000" fmla="*/ f819 1 f511"/>
              <a:gd name="f1001" fmla="*/ f820 1 f512"/>
              <a:gd name="f1002" fmla="*/ f821 1 f511"/>
              <a:gd name="f1003" fmla="*/ f822 1 f512"/>
              <a:gd name="f1004" fmla="*/ f823 1 f512"/>
              <a:gd name="f1005" fmla="*/ f824 1 f511"/>
              <a:gd name="f1006" fmla="*/ f825 1 f512"/>
              <a:gd name="f1007" fmla="*/ f826 1 f511"/>
              <a:gd name="f1008" fmla="*/ f827 1 f512"/>
              <a:gd name="f1009" fmla="*/ f828 1 f511"/>
              <a:gd name="f1010" fmla="*/ f829 1 f512"/>
              <a:gd name="f1011" fmla="*/ f830 1 f511"/>
              <a:gd name="f1012" fmla="*/ f831 1 f512"/>
              <a:gd name="f1013" fmla="*/ f832 1 f511"/>
              <a:gd name="f1014" fmla="*/ f833 1 f512"/>
              <a:gd name="f1015" fmla="*/ f834 1 f511"/>
              <a:gd name="f1016" fmla="*/ f835 1 f512"/>
              <a:gd name="f1017" fmla="*/ f836 1 f511"/>
              <a:gd name="f1018" fmla="*/ f837 1 f512"/>
              <a:gd name="f1019" fmla="*/ f838 1 f511"/>
              <a:gd name="f1020" fmla="*/ f839 1 f512"/>
              <a:gd name="f1021" fmla="*/ f840 1 f511"/>
              <a:gd name="f1022" fmla="*/ f841 1 f512"/>
              <a:gd name="f1023" fmla="*/ f842 1 f511"/>
              <a:gd name="f1024" fmla="*/ f843 1 f512"/>
              <a:gd name="f1025" fmla="*/ f844 1 f511"/>
              <a:gd name="f1026" fmla="*/ f845 1 f512"/>
              <a:gd name="f1027" fmla="*/ f846 1 f511"/>
              <a:gd name="f1028" fmla="*/ f847 1 f512"/>
              <a:gd name="f1029" fmla="*/ f848 1 f511"/>
              <a:gd name="f1030" fmla="*/ f849 1 f511"/>
              <a:gd name="f1031" fmla="*/ f850 1 f512"/>
              <a:gd name="f1032" fmla="*/ f851 1 f511"/>
              <a:gd name="f1033" fmla="*/ f852 1 f512"/>
              <a:gd name="f1034" fmla="*/ f853 1 f511"/>
              <a:gd name="f1035" fmla="*/ f854 1 f511"/>
              <a:gd name="f1036" fmla="*/ f855 1 f512"/>
              <a:gd name="f1037" fmla="*/ f856 1 f511"/>
              <a:gd name="f1038" fmla="*/ f857 1 f512"/>
              <a:gd name="f1039" fmla="*/ f858 1 f511"/>
              <a:gd name="f1040" fmla="*/ f859 1 f512"/>
              <a:gd name="f1041" fmla="*/ f860 1 f511"/>
              <a:gd name="f1042" fmla="*/ f861 1 f512"/>
              <a:gd name="f1043" fmla="*/ f862 1 f511"/>
              <a:gd name="f1044" fmla="*/ f863 1 f512"/>
              <a:gd name="f1045" fmla="*/ f864 1 f511"/>
              <a:gd name="f1046" fmla="*/ f865 1 f512"/>
              <a:gd name="f1047" fmla="*/ f866 1 f511"/>
              <a:gd name="f1048" fmla="*/ f867 1 f512"/>
              <a:gd name="f1049" fmla="*/ f868 f502 1"/>
              <a:gd name="f1050" fmla="*/ f869 f502 1"/>
              <a:gd name="f1051" fmla="*/ f871 f503 1"/>
              <a:gd name="f1052" fmla="*/ f870 f503 1"/>
              <a:gd name="f1053" fmla="*/ f872 f502 1"/>
              <a:gd name="f1054" fmla="*/ f873 f503 1"/>
              <a:gd name="f1055" fmla="*/ f874 f502 1"/>
              <a:gd name="f1056" fmla="*/ f875 f503 1"/>
              <a:gd name="f1057" fmla="*/ f876 f502 1"/>
              <a:gd name="f1058" fmla="*/ f877 f503 1"/>
              <a:gd name="f1059" fmla="*/ f878 f502 1"/>
              <a:gd name="f1060" fmla="*/ f879 f503 1"/>
              <a:gd name="f1061" fmla="*/ f880 f502 1"/>
              <a:gd name="f1062" fmla="*/ f881 f503 1"/>
              <a:gd name="f1063" fmla="*/ f882 f502 1"/>
              <a:gd name="f1064" fmla="*/ f883 f503 1"/>
              <a:gd name="f1065" fmla="*/ f884 f502 1"/>
              <a:gd name="f1066" fmla="*/ f885 f503 1"/>
              <a:gd name="f1067" fmla="*/ f886 f502 1"/>
              <a:gd name="f1068" fmla="*/ f887 f503 1"/>
              <a:gd name="f1069" fmla="*/ f888 f502 1"/>
              <a:gd name="f1070" fmla="*/ f889 f503 1"/>
              <a:gd name="f1071" fmla="*/ f890 f502 1"/>
              <a:gd name="f1072" fmla="*/ f891 f503 1"/>
              <a:gd name="f1073" fmla="*/ f892 f502 1"/>
              <a:gd name="f1074" fmla="*/ f893 f503 1"/>
              <a:gd name="f1075" fmla="*/ f894 f502 1"/>
              <a:gd name="f1076" fmla="*/ f895 f503 1"/>
              <a:gd name="f1077" fmla="*/ f896 f502 1"/>
              <a:gd name="f1078" fmla="*/ f897 f503 1"/>
              <a:gd name="f1079" fmla="*/ f898 f502 1"/>
              <a:gd name="f1080" fmla="*/ f899 f503 1"/>
              <a:gd name="f1081" fmla="*/ f900 f502 1"/>
              <a:gd name="f1082" fmla="*/ f901 f503 1"/>
              <a:gd name="f1083" fmla="*/ f902 f502 1"/>
              <a:gd name="f1084" fmla="*/ f903 f503 1"/>
              <a:gd name="f1085" fmla="*/ f904 f502 1"/>
              <a:gd name="f1086" fmla="*/ f905 f503 1"/>
              <a:gd name="f1087" fmla="*/ f906 f502 1"/>
              <a:gd name="f1088" fmla="*/ f907 f503 1"/>
              <a:gd name="f1089" fmla="*/ f908 f502 1"/>
              <a:gd name="f1090" fmla="*/ f909 f503 1"/>
              <a:gd name="f1091" fmla="*/ f910 f502 1"/>
              <a:gd name="f1092" fmla="*/ f911 f503 1"/>
              <a:gd name="f1093" fmla="*/ f912 f502 1"/>
              <a:gd name="f1094" fmla="*/ f913 f503 1"/>
              <a:gd name="f1095" fmla="*/ f914 f502 1"/>
              <a:gd name="f1096" fmla="*/ f915 f503 1"/>
              <a:gd name="f1097" fmla="*/ f916 f502 1"/>
              <a:gd name="f1098" fmla="*/ f917 f503 1"/>
              <a:gd name="f1099" fmla="*/ f918 f502 1"/>
              <a:gd name="f1100" fmla="*/ f919 f503 1"/>
              <a:gd name="f1101" fmla="*/ f920 f502 1"/>
              <a:gd name="f1102" fmla="*/ f921 f503 1"/>
              <a:gd name="f1103" fmla="*/ f922 f503 1"/>
              <a:gd name="f1104" fmla="*/ f923 f503 1"/>
              <a:gd name="f1105" fmla="*/ f924 f502 1"/>
              <a:gd name="f1106" fmla="*/ f925 f503 1"/>
              <a:gd name="f1107" fmla="*/ f926 f502 1"/>
              <a:gd name="f1108" fmla="*/ f927 f503 1"/>
              <a:gd name="f1109" fmla="*/ f928 f502 1"/>
              <a:gd name="f1110" fmla="*/ f929 f503 1"/>
              <a:gd name="f1111" fmla="*/ f930 f502 1"/>
              <a:gd name="f1112" fmla="*/ f931 f503 1"/>
              <a:gd name="f1113" fmla="*/ f932 f502 1"/>
              <a:gd name="f1114" fmla="*/ f933 f503 1"/>
              <a:gd name="f1115" fmla="*/ f934 f502 1"/>
              <a:gd name="f1116" fmla="*/ f935 f503 1"/>
              <a:gd name="f1117" fmla="*/ f936 f502 1"/>
              <a:gd name="f1118" fmla="*/ f937 f503 1"/>
              <a:gd name="f1119" fmla="*/ f938 f502 1"/>
              <a:gd name="f1120" fmla="*/ f939 f503 1"/>
              <a:gd name="f1121" fmla="*/ f940 f502 1"/>
              <a:gd name="f1122" fmla="*/ f941 f503 1"/>
              <a:gd name="f1123" fmla="*/ f942 f502 1"/>
              <a:gd name="f1124" fmla="*/ f943 f503 1"/>
              <a:gd name="f1125" fmla="*/ f944 f502 1"/>
              <a:gd name="f1126" fmla="*/ f945 f503 1"/>
              <a:gd name="f1127" fmla="*/ f946 f502 1"/>
              <a:gd name="f1128" fmla="*/ f947 f503 1"/>
              <a:gd name="f1129" fmla="*/ f948 f502 1"/>
              <a:gd name="f1130" fmla="*/ f949 f503 1"/>
              <a:gd name="f1131" fmla="*/ f950 f502 1"/>
              <a:gd name="f1132" fmla="*/ f951 f503 1"/>
              <a:gd name="f1133" fmla="*/ f952 f502 1"/>
              <a:gd name="f1134" fmla="*/ f953 f503 1"/>
              <a:gd name="f1135" fmla="*/ f954 f502 1"/>
              <a:gd name="f1136" fmla="*/ f955 f503 1"/>
              <a:gd name="f1137" fmla="*/ f956 f502 1"/>
              <a:gd name="f1138" fmla="*/ f957 f503 1"/>
              <a:gd name="f1139" fmla="*/ f958 f502 1"/>
              <a:gd name="f1140" fmla="*/ f959 f503 1"/>
              <a:gd name="f1141" fmla="*/ f960 f502 1"/>
              <a:gd name="f1142" fmla="*/ f961 f503 1"/>
              <a:gd name="f1143" fmla="*/ f962 f502 1"/>
              <a:gd name="f1144" fmla="*/ f963 f503 1"/>
              <a:gd name="f1145" fmla="*/ f964 f503 1"/>
              <a:gd name="f1146" fmla="*/ f965 f502 1"/>
              <a:gd name="f1147" fmla="*/ f966 f503 1"/>
              <a:gd name="f1148" fmla="*/ f967 f502 1"/>
              <a:gd name="f1149" fmla="*/ f968 f503 1"/>
              <a:gd name="f1150" fmla="*/ f969 f502 1"/>
              <a:gd name="f1151" fmla="*/ f970 f503 1"/>
              <a:gd name="f1152" fmla="*/ f971 f502 1"/>
              <a:gd name="f1153" fmla="*/ f972 f503 1"/>
              <a:gd name="f1154" fmla="*/ f973 f502 1"/>
              <a:gd name="f1155" fmla="*/ f974 f503 1"/>
              <a:gd name="f1156" fmla="*/ f975 f502 1"/>
              <a:gd name="f1157" fmla="*/ f976 f503 1"/>
              <a:gd name="f1158" fmla="*/ f977 f502 1"/>
              <a:gd name="f1159" fmla="*/ f978 f503 1"/>
              <a:gd name="f1160" fmla="*/ f979 f502 1"/>
              <a:gd name="f1161" fmla="*/ f980 f503 1"/>
              <a:gd name="f1162" fmla="*/ f981 f502 1"/>
              <a:gd name="f1163" fmla="*/ f982 f503 1"/>
              <a:gd name="f1164" fmla="*/ f983 f503 1"/>
              <a:gd name="f1165" fmla="*/ f984 f502 1"/>
              <a:gd name="f1166" fmla="*/ f985 f503 1"/>
              <a:gd name="f1167" fmla="*/ f986 f502 1"/>
              <a:gd name="f1168" fmla="*/ f987 f503 1"/>
              <a:gd name="f1169" fmla="*/ f988 f502 1"/>
              <a:gd name="f1170" fmla="*/ f989 f503 1"/>
              <a:gd name="f1171" fmla="*/ f990 f502 1"/>
              <a:gd name="f1172" fmla="*/ f991 f503 1"/>
              <a:gd name="f1173" fmla="*/ f992 f502 1"/>
              <a:gd name="f1174" fmla="*/ f993 f503 1"/>
              <a:gd name="f1175" fmla="*/ f994 f502 1"/>
              <a:gd name="f1176" fmla="*/ f995 f503 1"/>
              <a:gd name="f1177" fmla="*/ f996 f502 1"/>
              <a:gd name="f1178" fmla="*/ f997 f503 1"/>
              <a:gd name="f1179" fmla="*/ f998 f502 1"/>
              <a:gd name="f1180" fmla="*/ f999 f503 1"/>
              <a:gd name="f1181" fmla="*/ f1000 f502 1"/>
              <a:gd name="f1182" fmla="*/ f1001 f503 1"/>
              <a:gd name="f1183" fmla="*/ f1002 f502 1"/>
              <a:gd name="f1184" fmla="*/ f1003 f503 1"/>
              <a:gd name="f1185" fmla="*/ f1004 f503 1"/>
              <a:gd name="f1186" fmla="*/ f1005 f502 1"/>
              <a:gd name="f1187" fmla="*/ f1006 f503 1"/>
              <a:gd name="f1188" fmla="*/ f1007 f502 1"/>
              <a:gd name="f1189" fmla="*/ f1008 f503 1"/>
              <a:gd name="f1190" fmla="*/ f1009 f502 1"/>
              <a:gd name="f1191" fmla="*/ f1010 f503 1"/>
              <a:gd name="f1192" fmla="*/ f1011 f502 1"/>
              <a:gd name="f1193" fmla="*/ f1012 f503 1"/>
              <a:gd name="f1194" fmla="*/ f1013 f502 1"/>
              <a:gd name="f1195" fmla="*/ f1014 f503 1"/>
              <a:gd name="f1196" fmla="*/ f1015 f502 1"/>
              <a:gd name="f1197" fmla="*/ f1016 f503 1"/>
              <a:gd name="f1198" fmla="*/ f1017 f502 1"/>
              <a:gd name="f1199" fmla="*/ f1018 f503 1"/>
              <a:gd name="f1200" fmla="*/ f1019 f502 1"/>
              <a:gd name="f1201" fmla="*/ f1020 f503 1"/>
              <a:gd name="f1202" fmla="*/ f1021 f502 1"/>
              <a:gd name="f1203" fmla="*/ f1022 f503 1"/>
              <a:gd name="f1204" fmla="*/ f1023 f502 1"/>
              <a:gd name="f1205" fmla="*/ f1024 f503 1"/>
              <a:gd name="f1206" fmla="*/ f1025 f502 1"/>
              <a:gd name="f1207" fmla="*/ f1026 f503 1"/>
              <a:gd name="f1208" fmla="*/ f1027 f502 1"/>
              <a:gd name="f1209" fmla="*/ f1028 f503 1"/>
              <a:gd name="f1210" fmla="*/ f1029 f502 1"/>
              <a:gd name="f1211" fmla="*/ f1030 f502 1"/>
              <a:gd name="f1212" fmla="*/ f1031 f503 1"/>
              <a:gd name="f1213" fmla="*/ f1032 f502 1"/>
              <a:gd name="f1214" fmla="*/ f1033 f503 1"/>
              <a:gd name="f1215" fmla="*/ f1034 f502 1"/>
              <a:gd name="f1216" fmla="*/ f1035 f502 1"/>
              <a:gd name="f1217" fmla="*/ f1036 f503 1"/>
              <a:gd name="f1218" fmla="*/ f1037 f502 1"/>
              <a:gd name="f1219" fmla="*/ f1038 f503 1"/>
              <a:gd name="f1220" fmla="*/ f1039 f502 1"/>
              <a:gd name="f1221" fmla="*/ f1040 f503 1"/>
              <a:gd name="f1222" fmla="*/ f1041 f502 1"/>
              <a:gd name="f1223" fmla="*/ f1042 f503 1"/>
              <a:gd name="f1224" fmla="*/ f1043 f502 1"/>
              <a:gd name="f1225" fmla="*/ f1044 f503 1"/>
              <a:gd name="f1226" fmla="*/ f1045 f502 1"/>
              <a:gd name="f1227" fmla="*/ f1046 f503 1"/>
              <a:gd name="f1228" fmla="*/ f1047 f502 1"/>
              <a:gd name="f1229" fmla="*/ f1048 f50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90">
                <a:pos x="f1053" y="f1054"/>
              </a:cxn>
              <a:cxn ang="f690">
                <a:pos x="f1055" y="f1056"/>
              </a:cxn>
              <a:cxn ang="f690">
                <a:pos x="f1057" y="f1058"/>
              </a:cxn>
              <a:cxn ang="f690">
                <a:pos x="f1059" y="f1060"/>
              </a:cxn>
              <a:cxn ang="f690">
                <a:pos x="f1061" y="f1062"/>
              </a:cxn>
              <a:cxn ang="f690">
                <a:pos x="f1063" y="f1064"/>
              </a:cxn>
              <a:cxn ang="f690">
                <a:pos x="f1065" y="f1066"/>
              </a:cxn>
              <a:cxn ang="f690">
                <a:pos x="f1067" y="f1068"/>
              </a:cxn>
              <a:cxn ang="f690">
                <a:pos x="f1069" y="f1070"/>
              </a:cxn>
              <a:cxn ang="f690">
                <a:pos x="f1071" y="f1072"/>
              </a:cxn>
              <a:cxn ang="f690">
                <a:pos x="f1073" y="f1074"/>
              </a:cxn>
              <a:cxn ang="f690">
                <a:pos x="f1075" y="f1076"/>
              </a:cxn>
              <a:cxn ang="f690">
                <a:pos x="f1077" y="f1078"/>
              </a:cxn>
              <a:cxn ang="f690">
                <a:pos x="f1079" y="f1080"/>
              </a:cxn>
              <a:cxn ang="f690">
                <a:pos x="f1081" y="f1082"/>
              </a:cxn>
              <a:cxn ang="f690">
                <a:pos x="f1083" y="f1084"/>
              </a:cxn>
              <a:cxn ang="f690">
                <a:pos x="f1085" y="f1086"/>
              </a:cxn>
              <a:cxn ang="f690">
                <a:pos x="f1087" y="f1088"/>
              </a:cxn>
              <a:cxn ang="f690">
                <a:pos x="f1089" y="f1090"/>
              </a:cxn>
              <a:cxn ang="f690">
                <a:pos x="f1091" y="f1092"/>
              </a:cxn>
              <a:cxn ang="f690">
                <a:pos x="f1093" y="f1094"/>
              </a:cxn>
              <a:cxn ang="f690">
                <a:pos x="f1095" y="f1096"/>
              </a:cxn>
              <a:cxn ang="f690">
                <a:pos x="f1097" y="f1098"/>
              </a:cxn>
              <a:cxn ang="f690">
                <a:pos x="f1099" y="f1100"/>
              </a:cxn>
              <a:cxn ang="f690">
                <a:pos x="f1101" y="f1102"/>
              </a:cxn>
              <a:cxn ang="f690">
                <a:pos x="f1055" y="f1103"/>
              </a:cxn>
              <a:cxn ang="f690">
                <a:pos x="f1053" y="f1104"/>
              </a:cxn>
              <a:cxn ang="f690">
                <a:pos x="f1105" y="f1106"/>
              </a:cxn>
              <a:cxn ang="f690">
                <a:pos x="f1107" y="f1108"/>
              </a:cxn>
              <a:cxn ang="f690">
                <a:pos x="f1109" y="f1110"/>
              </a:cxn>
              <a:cxn ang="f690">
                <a:pos x="f1111" y="f1112"/>
              </a:cxn>
              <a:cxn ang="f690">
                <a:pos x="f1113" y="f1114"/>
              </a:cxn>
              <a:cxn ang="f690">
                <a:pos x="f1115" y="f1116"/>
              </a:cxn>
              <a:cxn ang="f690">
                <a:pos x="f1117" y="f1118"/>
              </a:cxn>
              <a:cxn ang="f690">
                <a:pos x="f1119" y="f1120"/>
              </a:cxn>
              <a:cxn ang="f690">
                <a:pos x="f1121" y="f1122"/>
              </a:cxn>
              <a:cxn ang="f690">
                <a:pos x="f1123" y="f1124"/>
              </a:cxn>
              <a:cxn ang="f690">
                <a:pos x="f1125" y="f1126"/>
              </a:cxn>
              <a:cxn ang="f690">
                <a:pos x="f1127" y="f1128"/>
              </a:cxn>
              <a:cxn ang="f690">
                <a:pos x="f1129" y="f1130"/>
              </a:cxn>
              <a:cxn ang="f690">
                <a:pos x="f1131" y="f1132"/>
              </a:cxn>
              <a:cxn ang="f690">
                <a:pos x="f1133" y="f1134"/>
              </a:cxn>
              <a:cxn ang="f690">
                <a:pos x="f1135" y="f1136"/>
              </a:cxn>
              <a:cxn ang="f690">
                <a:pos x="f1137" y="f1138"/>
              </a:cxn>
              <a:cxn ang="f690">
                <a:pos x="f1139" y="f1140"/>
              </a:cxn>
              <a:cxn ang="f690">
                <a:pos x="f1141" y="f1142"/>
              </a:cxn>
              <a:cxn ang="f690">
                <a:pos x="f1143" y="f1144"/>
              </a:cxn>
              <a:cxn ang="f690">
                <a:pos x="f1143" y="f1145"/>
              </a:cxn>
              <a:cxn ang="f690">
                <a:pos x="f1146" y="f1147"/>
              </a:cxn>
              <a:cxn ang="f690">
                <a:pos x="f1148" y="f1149"/>
              </a:cxn>
              <a:cxn ang="f690">
                <a:pos x="f1150" y="f1151"/>
              </a:cxn>
              <a:cxn ang="f690">
                <a:pos x="f1152" y="f1153"/>
              </a:cxn>
              <a:cxn ang="f690">
                <a:pos x="f1154" y="f1155"/>
              </a:cxn>
              <a:cxn ang="f690">
                <a:pos x="f1156" y="f1157"/>
              </a:cxn>
              <a:cxn ang="f690">
                <a:pos x="f1158" y="f1159"/>
              </a:cxn>
              <a:cxn ang="f690">
                <a:pos x="f1160" y="f1161"/>
              </a:cxn>
              <a:cxn ang="f690">
                <a:pos x="f1162" y="f1163"/>
              </a:cxn>
              <a:cxn ang="f690">
                <a:pos x="f1146" y="f1164"/>
              </a:cxn>
              <a:cxn ang="f690">
                <a:pos x="f1165" y="f1166"/>
              </a:cxn>
              <a:cxn ang="f690">
                <a:pos x="f1167" y="f1168"/>
              </a:cxn>
              <a:cxn ang="f690">
                <a:pos x="f1169" y="f1170"/>
              </a:cxn>
              <a:cxn ang="f690">
                <a:pos x="f1171" y="f1172"/>
              </a:cxn>
              <a:cxn ang="f690">
                <a:pos x="f1173" y="f1174"/>
              </a:cxn>
              <a:cxn ang="f690">
                <a:pos x="f1175" y="f1176"/>
              </a:cxn>
              <a:cxn ang="f690">
                <a:pos x="f1177" y="f1178"/>
              </a:cxn>
              <a:cxn ang="f690">
                <a:pos x="f1179" y="f1180"/>
              </a:cxn>
              <a:cxn ang="f690">
                <a:pos x="f1181" y="f1182"/>
              </a:cxn>
              <a:cxn ang="f690">
                <a:pos x="f1183" y="f1184"/>
              </a:cxn>
              <a:cxn ang="f690">
                <a:pos x="f1165" y="f1185"/>
              </a:cxn>
              <a:cxn ang="f690">
                <a:pos x="f1186" y="f1187"/>
              </a:cxn>
              <a:cxn ang="f690">
                <a:pos x="f1188" y="f1189"/>
              </a:cxn>
              <a:cxn ang="f690">
                <a:pos x="f1190" y="f1191"/>
              </a:cxn>
              <a:cxn ang="f690">
                <a:pos x="f1192" y="f1193"/>
              </a:cxn>
              <a:cxn ang="f690">
                <a:pos x="f1194" y="f1195"/>
              </a:cxn>
              <a:cxn ang="f690">
                <a:pos x="f1196" y="f1197"/>
              </a:cxn>
              <a:cxn ang="f690">
                <a:pos x="f1198" y="f1199"/>
              </a:cxn>
              <a:cxn ang="f690">
                <a:pos x="f1200" y="f1201"/>
              </a:cxn>
              <a:cxn ang="f690">
                <a:pos x="f1202" y="f1203"/>
              </a:cxn>
              <a:cxn ang="f690">
                <a:pos x="f1204" y="f1205"/>
              </a:cxn>
              <a:cxn ang="f690">
                <a:pos x="f1206" y="f1207"/>
              </a:cxn>
              <a:cxn ang="f690">
                <a:pos x="f1208" y="f1209"/>
              </a:cxn>
              <a:cxn ang="f690">
                <a:pos x="f1210" y="f1166"/>
              </a:cxn>
              <a:cxn ang="f690">
                <a:pos x="f1211" y="f1212"/>
              </a:cxn>
              <a:cxn ang="f690">
                <a:pos x="f1213" y="f1214"/>
              </a:cxn>
              <a:cxn ang="f690">
                <a:pos x="f1215" y="f1214"/>
              </a:cxn>
              <a:cxn ang="f690">
                <a:pos x="f1216" y="f1217"/>
              </a:cxn>
              <a:cxn ang="f690">
                <a:pos x="f1218" y="f1219"/>
              </a:cxn>
              <a:cxn ang="f690">
                <a:pos x="f1220" y="f1221"/>
              </a:cxn>
              <a:cxn ang="f690">
                <a:pos x="f1222" y="f1223"/>
              </a:cxn>
              <a:cxn ang="f690">
                <a:pos x="f1224" y="f1225"/>
              </a:cxn>
              <a:cxn ang="f690">
                <a:pos x="f1226" y="f1227"/>
              </a:cxn>
              <a:cxn ang="f690">
                <a:pos x="f1228" y="f1229"/>
              </a:cxn>
            </a:cxnLst>
            <a:rect l="f1049" t="f1052" r="f1050" b="f1051"/>
            <a:pathLst>
              <a:path w="1471766" h="1467769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5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5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29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" y="f152"/>
                  <a:pt x="f13" y="f153"/>
                </a:cubicBezTo>
                <a:cubicBezTo>
                  <a:pt x="f11" y="f154"/>
                  <a:pt x="f8" y="f155"/>
                  <a:pt x="f8" y="f156"/>
                </a:cubicBezTo>
                <a:close/>
                <a:moveTo>
                  <a:pt x="f157" y="f158"/>
                </a:moveTo>
                <a:cubicBezTo>
                  <a:pt x="f157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78" y="f180"/>
                </a:cubicBezTo>
                <a:cubicBezTo>
                  <a:pt x="f178" y="f181"/>
                  <a:pt x="f182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0" y="f202"/>
                </a:cubicBezTo>
                <a:cubicBezTo>
                  <a:pt x="f157" y="f203"/>
                  <a:pt x="f200" y="f204"/>
                  <a:pt x="f205" y="f206"/>
                </a:cubicBezTo>
                <a:close/>
                <a:moveTo>
                  <a:pt x="f207" y="f208"/>
                </a:moveTo>
                <a:cubicBezTo>
                  <a:pt x="f207" y="f209"/>
                  <a:pt x="f210" y="f211"/>
                  <a:pt x="f212" y="f213"/>
                </a:cubicBezTo>
                <a:cubicBezTo>
                  <a:pt x="f214" y="f215"/>
                  <a:pt x="f216" y="f217"/>
                  <a:pt x="f218" y="f219"/>
                </a:cubicBezTo>
                <a:cubicBezTo>
                  <a:pt x="f220" y="f221"/>
                  <a:pt x="f222" y="f223"/>
                  <a:pt x="f224" y="f225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5"/>
                  <a:pt x="f236" y="f237"/>
                </a:cubicBezTo>
                <a:cubicBezTo>
                  <a:pt x="f97" y="f238"/>
                  <a:pt x="f239" y="f240"/>
                  <a:pt x="f241" y="f242"/>
                </a:cubicBezTo>
                <a:cubicBezTo>
                  <a:pt x="f241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6" y="f258"/>
                </a:cubicBezTo>
                <a:cubicBezTo>
                  <a:pt x="f259" y="f260"/>
                  <a:pt x="f256" y="f261"/>
                  <a:pt x="f256" y="f262"/>
                </a:cubicBezTo>
                <a:close/>
                <a:moveTo>
                  <a:pt x="f263" y="f264"/>
                </a:moveTo>
                <a:cubicBezTo>
                  <a:pt x="f263" y="f265"/>
                  <a:pt x="f266" y="f267"/>
                  <a:pt x="f268" y="f269"/>
                </a:cubicBezTo>
                <a:cubicBezTo>
                  <a:pt x="f270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4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1" y="f293"/>
                  <a:pt x="f294" y="f295"/>
                  <a:pt x="f296" y="f297"/>
                </a:cubicBezTo>
                <a:cubicBezTo>
                  <a:pt x="f298" y="f299"/>
                  <a:pt x="f300" y="f301"/>
                  <a:pt x="f302" y="f303"/>
                </a:cubicBezTo>
                <a:cubicBezTo>
                  <a:pt x="f304" y="f305"/>
                  <a:pt x="f55" y="f306"/>
                  <a:pt x="f307" y="f308"/>
                </a:cubicBezTo>
                <a:cubicBezTo>
                  <a:pt x="f263" y="f309"/>
                  <a:pt x="f307" y="f310"/>
                  <a:pt x="f263" y="f311"/>
                </a:cubicBezTo>
                <a:close/>
                <a:moveTo>
                  <a:pt x="f312" y="f313"/>
                </a:move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12" y="f372"/>
                </a:cubicBezTo>
                <a:close/>
                <a:moveTo>
                  <a:pt x="f373" y="f374"/>
                </a:moveTo>
                <a:cubicBezTo>
                  <a:pt x="f375" y="f376"/>
                  <a:pt x="f377" y="f378"/>
                  <a:pt x="f379" y="f380"/>
                </a:cubicBez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lose/>
                <a:moveTo>
                  <a:pt x="f441" y="f313"/>
                </a:move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3"/>
                </a:cubicBez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060E0C87-57D3-4E0D-B6C2-38163EB9F1A9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70C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553A926B-B43E-4854-B681-32A8D1556CF9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4353B503-6FCB-43E4-9576-EE0E6E89AC16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9AB0D36A-3A2D-4EF6-88B9-384BBE9C5FE5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0;p24">
            <a:extLst>
              <a:ext uri="{FF2B5EF4-FFF2-40B4-BE49-F238E27FC236}">
                <a16:creationId xmlns:a16="http://schemas.microsoft.com/office/drawing/2014/main" id="{4B6C903E-296A-4684-9ABB-83C431F6A263}"/>
              </a:ext>
            </a:extLst>
          </p:cNvPr>
          <p:cNvGrpSpPr/>
          <p:nvPr/>
        </p:nvGrpSpPr>
        <p:grpSpPr>
          <a:xfrm>
            <a:off x="7991115" y="3980081"/>
            <a:ext cx="335392" cy="335392"/>
            <a:chOff x="7991115" y="3980081"/>
            <a:chExt cx="335392" cy="335392"/>
          </a:xfrm>
        </p:grpSpPr>
        <p:sp>
          <p:nvSpPr>
            <p:cNvPr id="3" name="Google Shape;791;p24">
              <a:extLst>
                <a:ext uri="{FF2B5EF4-FFF2-40B4-BE49-F238E27FC236}">
                  <a16:creationId xmlns:a16="http://schemas.microsoft.com/office/drawing/2014/main" id="{258B4E70-D934-43C5-AF34-9C89317C85AD}"/>
                </a:ext>
              </a:extLst>
            </p:cNvPr>
            <p:cNvSpPr/>
            <p:nvPr/>
          </p:nvSpPr>
          <p:spPr>
            <a:xfrm>
              <a:off x="8054090" y="4049923"/>
              <a:ext cx="209498" cy="210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90"/>
                <a:gd name="f4" fmla="val 3404"/>
                <a:gd name="f5" fmla="val 1702"/>
                <a:gd name="f6" fmla="val 405"/>
                <a:gd name="f7" fmla="val 2399"/>
                <a:gd name="f8" fmla="val 2985"/>
                <a:gd name="f9" fmla="val 991"/>
                <a:gd name="f10" fmla="val 2414"/>
                <a:gd name="f11" fmla="val 753"/>
                <a:gd name="f12" fmla="val 754"/>
                <a:gd name="f13" fmla="val 2637"/>
                <a:gd name="f14" fmla="*/ f0 1 3390"/>
                <a:gd name="f15" fmla="*/ f1 1 3404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390"/>
                <a:gd name="f22" fmla="*/ f19 1 3404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390" h="3404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10"/>
                    <a:pt x="f7" y="f8"/>
                    <a:pt x="f5" y="f8"/>
                  </a:cubicBezTo>
                  <a:cubicBezTo>
                    <a:pt x="f9" y="f8"/>
                    <a:pt x="f6" y="f10"/>
                    <a:pt x="f6" y="f5"/>
                  </a:cubicBezTo>
                  <a:cubicBezTo>
                    <a:pt x="f6" y="f9"/>
                    <a:pt x="f9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1" y="f2"/>
                    <a:pt x="f2" y="f12"/>
                    <a:pt x="f2" y="f5"/>
                  </a:cubicBezTo>
                  <a:cubicBezTo>
                    <a:pt x="f2" y="f13"/>
                    <a:pt x="f11" y="f4"/>
                    <a:pt x="f5" y="f4"/>
                  </a:cubicBezTo>
                  <a:cubicBezTo>
                    <a:pt x="f13" y="f4"/>
                    <a:pt x="f3" y="f13"/>
                    <a:pt x="f3" y="f5"/>
                  </a:cubicBezTo>
                  <a:cubicBezTo>
                    <a:pt x="f3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792;p24">
              <a:extLst>
                <a:ext uri="{FF2B5EF4-FFF2-40B4-BE49-F238E27FC236}">
                  <a16:creationId xmlns:a16="http://schemas.microsoft.com/office/drawing/2014/main" id="{3AC6389B-9B9A-49CC-ADAA-012153F1584A}"/>
                </a:ext>
              </a:extLst>
            </p:cNvPr>
            <p:cNvSpPr/>
            <p:nvPr/>
          </p:nvSpPr>
          <p:spPr>
            <a:xfrm>
              <a:off x="8120466" y="4116290"/>
              <a:ext cx="76754" cy="767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"/>
                <a:gd name="f4" fmla="val 628"/>
                <a:gd name="f5" fmla="val 279"/>
                <a:gd name="f6" fmla="val 963"/>
                <a:gd name="f7" fmla="*/ f0 1 1242"/>
                <a:gd name="f8" fmla="*/ f1 1 1242"/>
                <a:gd name="f9" fmla="val f2"/>
                <a:gd name="f10" fmla="val f3"/>
                <a:gd name="f11" fmla="+- f10 0 f9"/>
                <a:gd name="f12" fmla="*/ f11 1 1242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242" h="1242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793;p24">
              <a:extLst>
                <a:ext uri="{FF2B5EF4-FFF2-40B4-BE49-F238E27FC236}">
                  <a16:creationId xmlns:a16="http://schemas.microsoft.com/office/drawing/2014/main" id="{6C174C0F-6916-44C5-A039-296088E46E32}"/>
                </a:ext>
              </a:extLst>
            </p:cNvPr>
            <p:cNvSpPr/>
            <p:nvPr/>
          </p:nvSpPr>
          <p:spPr>
            <a:xfrm>
              <a:off x="7991115" y="3980081"/>
              <a:ext cx="335392" cy="335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7"/>
                <a:gd name="f4" fmla="val 4604"/>
                <a:gd name="f5" fmla="val 391"/>
                <a:gd name="f6" fmla="val 4841"/>
                <a:gd name="f7" fmla="val 5036"/>
                <a:gd name="f8" fmla="val 586"/>
                <a:gd name="f9" fmla="val 824"/>
                <a:gd name="f10" fmla="val 4590"/>
                <a:gd name="f11" fmla="val 5022"/>
                <a:gd name="f12" fmla="val 587"/>
                <a:gd name="f13" fmla="val 392"/>
                <a:gd name="f14" fmla="val 1"/>
                <a:gd name="f15" fmla="val 378"/>
                <a:gd name="f16" fmla="val 377"/>
                <a:gd name="f17" fmla="val 5050"/>
                <a:gd name="f18" fmla="*/ f0 1 5427"/>
                <a:gd name="f19" fmla="*/ f1 1 5427"/>
                <a:gd name="f20" fmla="val f2"/>
                <a:gd name="f21" fmla="val f3"/>
                <a:gd name="f22" fmla="+- f21 0 f20"/>
                <a:gd name="f23" fmla="*/ f22 1 5427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427" h="542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6"/>
                    <a:pt x="f6" y="f11"/>
                    <a:pt x="f4" y="f11"/>
                  </a:cubicBezTo>
                  <a:lnTo>
                    <a:pt x="f9" y="f11"/>
                  </a:lnTo>
                  <a:cubicBezTo>
                    <a:pt x="f12" y="f11"/>
                    <a:pt x="f13" y="f6"/>
                    <a:pt x="f13" y="f10"/>
                  </a:cubicBezTo>
                  <a:lnTo>
                    <a:pt x="f13" y="f9"/>
                  </a:lnTo>
                  <a:cubicBezTo>
                    <a:pt x="f13" y="f8"/>
                    <a:pt x="f12" y="f5"/>
                    <a:pt x="f9" y="f5"/>
                  </a:cubicBezTo>
                  <a:close/>
                  <a:moveTo>
                    <a:pt x="f9" y="f14"/>
                  </a:moveTo>
                  <a:cubicBezTo>
                    <a:pt x="f15" y="f14"/>
                    <a:pt x="f14" y="f16"/>
                    <a:pt x="f14" y="f9"/>
                  </a:cubicBezTo>
                  <a:lnTo>
                    <a:pt x="f14" y="f10"/>
                  </a:lnTo>
                  <a:cubicBezTo>
                    <a:pt x="f14" y="f17"/>
                    <a:pt x="f15" y="f3"/>
                    <a:pt x="f9" y="f3"/>
                  </a:cubicBezTo>
                  <a:lnTo>
                    <a:pt x="f4" y="f3"/>
                  </a:lnTo>
                  <a:cubicBezTo>
                    <a:pt x="f17" y="f3"/>
                    <a:pt x="f3" y="f17"/>
                    <a:pt x="f3" y="f10"/>
                  </a:cubicBezTo>
                  <a:lnTo>
                    <a:pt x="f3" y="f9"/>
                  </a:lnTo>
                  <a:cubicBezTo>
                    <a:pt x="f3" y="f16"/>
                    <a:pt x="f17" y="f14"/>
                    <a:pt x="f4" y="f14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94;p24">
              <a:extLst>
                <a:ext uri="{FF2B5EF4-FFF2-40B4-BE49-F238E27FC236}">
                  <a16:creationId xmlns:a16="http://schemas.microsoft.com/office/drawing/2014/main" id="{A0160868-DBCB-4C97-92B4-2D37153C79FC}"/>
                </a:ext>
              </a:extLst>
            </p:cNvPr>
            <p:cNvSpPr/>
            <p:nvPr/>
          </p:nvSpPr>
          <p:spPr>
            <a:xfrm>
              <a:off x="8041974" y="4020625"/>
              <a:ext cx="232861" cy="20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8"/>
                <a:gd name="f4" fmla="val 3320"/>
                <a:gd name="f5" fmla="val 1898"/>
                <a:gd name="f6" fmla="val 1786"/>
                <a:gd name="f7" fmla="val 1703"/>
                <a:gd name="f8" fmla="val 98"/>
                <a:gd name="f9" fmla="val 209"/>
                <a:gd name="f10" fmla="val 1689"/>
                <a:gd name="f11" fmla="val 2023"/>
                <a:gd name="f12" fmla="val 140"/>
                <a:gd name="f13" fmla="val 2915"/>
                <a:gd name="f14" fmla="val 57"/>
                <a:gd name="f15" fmla="val 2957"/>
                <a:gd name="f16" fmla="val 1"/>
                <a:gd name="f17" fmla="val 3027"/>
                <a:gd name="f18" fmla="val 3111"/>
                <a:gd name="f19" fmla="val 3222"/>
                <a:gd name="f20" fmla="val 99"/>
                <a:gd name="f21" fmla="val 210"/>
                <a:gd name="f22" fmla="val 252"/>
                <a:gd name="f23" fmla="val 280"/>
                <a:gd name="f24" fmla="val 3306"/>
                <a:gd name="f25" fmla="val 322"/>
                <a:gd name="f26" fmla="val 3278"/>
                <a:gd name="f27" fmla="val 3292"/>
                <a:gd name="f28" fmla="val 2371"/>
                <a:gd name="f29" fmla="val 3460"/>
                <a:gd name="f30" fmla="val 3488"/>
                <a:gd name="f31" fmla="val 3530"/>
                <a:gd name="f32" fmla="val 3572"/>
                <a:gd name="f33" fmla="val 3683"/>
                <a:gd name="f34" fmla="val 3767"/>
                <a:gd name="f35" fmla="val 3041"/>
                <a:gd name="f36" fmla="val 3725"/>
                <a:gd name="f37" fmla="val 2971"/>
                <a:gd name="f38" fmla="val 3669"/>
                <a:gd name="f39" fmla="val 2943"/>
                <a:gd name="f40" fmla="val 2929"/>
                <a:gd name="f41" fmla="val 2107"/>
                <a:gd name="f42" fmla="val 2010"/>
                <a:gd name="f43" fmla="*/ f0 1 3768"/>
                <a:gd name="f44" fmla="*/ f1 1 332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3768"/>
                <a:gd name="f51" fmla="*/ f48 1 332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768" h="33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10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6" y="f18"/>
                  </a:cubicBezTo>
                  <a:cubicBezTo>
                    <a:pt x="f16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lnTo>
                    <a:pt x="f25" y="f27"/>
                  </a:lnTo>
                  <a:lnTo>
                    <a:pt x="f5" y="f28"/>
                  </a:lnTo>
                  <a:lnTo>
                    <a:pt x="f29" y="f26"/>
                  </a:lnTo>
                  <a:cubicBezTo>
                    <a:pt x="f30" y="f24"/>
                    <a:pt x="f31" y="f4"/>
                    <a:pt x="f32" y="f4"/>
                  </a:cubicBezTo>
                  <a:cubicBezTo>
                    <a:pt x="f33" y="f4"/>
                    <a:pt x="f34" y="f19"/>
                    <a:pt x="f34" y="f18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33" y="f40"/>
                  </a:lnTo>
                  <a:lnTo>
                    <a:pt x="f41" y="f11"/>
                  </a:lnTo>
                  <a:lnTo>
                    <a:pt x="f41" y="f9"/>
                  </a:lnTo>
                  <a:cubicBezTo>
                    <a:pt x="f41" y="f8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795;p24">
            <a:extLst>
              <a:ext uri="{FF2B5EF4-FFF2-40B4-BE49-F238E27FC236}">
                <a16:creationId xmlns:a16="http://schemas.microsoft.com/office/drawing/2014/main" id="{5E1B65D0-2624-42F1-933B-16D3AA539FC6}"/>
              </a:ext>
            </a:extLst>
          </p:cNvPr>
          <p:cNvGrpSpPr/>
          <p:nvPr/>
        </p:nvGrpSpPr>
        <p:grpSpPr>
          <a:xfrm>
            <a:off x="7382481" y="3095097"/>
            <a:ext cx="338849" cy="338849"/>
            <a:chOff x="7382481" y="3095097"/>
            <a:chExt cx="338849" cy="338849"/>
          </a:xfrm>
        </p:grpSpPr>
        <p:sp>
          <p:nvSpPr>
            <p:cNvPr id="8" name="Google Shape;796;p24">
              <a:extLst>
                <a:ext uri="{FF2B5EF4-FFF2-40B4-BE49-F238E27FC236}">
                  <a16:creationId xmlns:a16="http://schemas.microsoft.com/office/drawing/2014/main" id="{1A17ADF9-97E3-4555-A0E3-27E6E93A24B5}"/>
                </a:ext>
              </a:extLst>
            </p:cNvPr>
            <p:cNvSpPr/>
            <p:nvPr/>
          </p:nvSpPr>
          <p:spPr>
            <a:xfrm>
              <a:off x="7382481" y="3095097"/>
              <a:ext cx="338849" cy="338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4646"/>
                <a:gd name="f5" fmla="val 419"/>
                <a:gd name="f6" fmla="val 4869"/>
                <a:gd name="f7" fmla="val 5064"/>
                <a:gd name="f8" fmla="val 601"/>
                <a:gd name="f9" fmla="val 838"/>
                <a:gd name="f10" fmla="val 4632"/>
                <a:gd name="f11" fmla="val 5050"/>
                <a:gd name="f12" fmla="val 852"/>
                <a:gd name="f13" fmla="val 615"/>
                <a:gd name="f14" fmla="val 433"/>
                <a:gd name="f15" fmla="val 1"/>
                <a:gd name="f16" fmla="val 378"/>
                <a:gd name="f17" fmla="val 377"/>
                <a:gd name="f18" fmla="val 5092"/>
                <a:gd name="f19" fmla="val 5106"/>
                <a:gd name="f20" fmla="*/ f0 1 5483"/>
                <a:gd name="f21" fmla="*/ f1 1 5483"/>
                <a:gd name="f22" fmla="val f2"/>
                <a:gd name="f23" fmla="val f3"/>
                <a:gd name="f24" fmla="+- f23 0 f22"/>
                <a:gd name="f25" fmla="*/ f24 1 5483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5483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6"/>
                    <a:pt x="f6" y="f11"/>
                    <a:pt x="f4" y="f11"/>
                  </a:cubicBezTo>
                  <a:lnTo>
                    <a:pt x="f12" y="f11"/>
                  </a:lnTo>
                  <a:cubicBezTo>
                    <a:pt x="f13" y="f11"/>
                    <a:pt x="f14" y="f6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5"/>
                    <a:pt x="f12" y="f5"/>
                  </a:cubicBezTo>
                  <a:close/>
                  <a:moveTo>
                    <a:pt x="f12" y="f15"/>
                  </a:moveTo>
                  <a:cubicBezTo>
                    <a:pt x="f16" y="f15"/>
                    <a:pt x="f15" y="f17"/>
                    <a:pt x="f15" y="f9"/>
                  </a:cubicBezTo>
                  <a:lnTo>
                    <a:pt x="f15" y="f10"/>
                  </a:lnTo>
                  <a:cubicBezTo>
                    <a:pt x="f15" y="f18"/>
                    <a:pt x="f16" y="f3"/>
                    <a:pt x="f12" y="f3"/>
                  </a:cubicBezTo>
                  <a:lnTo>
                    <a:pt x="f4" y="f3"/>
                  </a:lnTo>
                  <a:cubicBezTo>
                    <a:pt x="f19" y="f3"/>
                    <a:pt x="f3" y="f18"/>
                    <a:pt x="f3" y="f10"/>
                  </a:cubicBezTo>
                  <a:lnTo>
                    <a:pt x="f3" y="f9"/>
                  </a:lnTo>
                  <a:cubicBezTo>
                    <a:pt x="f3" y="f17"/>
                    <a:pt x="f19" y="f15"/>
                    <a:pt x="f4" y="f15"/>
                  </a:cubicBez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797;p24">
              <a:extLst>
                <a:ext uri="{FF2B5EF4-FFF2-40B4-BE49-F238E27FC236}">
                  <a16:creationId xmlns:a16="http://schemas.microsoft.com/office/drawing/2014/main" id="{8AD4F68F-CDCB-45C7-AC76-D9DEBFBA86F7}"/>
                </a:ext>
              </a:extLst>
            </p:cNvPr>
            <p:cNvSpPr/>
            <p:nvPr/>
          </p:nvSpPr>
          <p:spPr>
            <a:xfrm>
              <a:off x="7471297" y="3196824"/>
              <a:ext cx="162104" cy="10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3"/>
                <a:gd name="f4" fmla="val 169"/>
                <a:gd name="f5" fmla="val 1"/>
                <a:gd name="f6" fmla="val 168"/>
                <a:gd name="f7" fmla="*/ f0 1 2623"/>
                <a:gd name="f8" fmla="*/ f1 1 16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623"/>
                <a:gd name="f15" fmla="*/ f12 1 16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623" h="169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798;p24">
              <a:extLst>
                <a:ext uri="{FF2B5EF4-FFF2-40B4-BE49-F238E27FC236}">
                  <a16:creationId xmlns:a16="http://schemas.microsoft.com/office/drawing/2014/main" id="{17FC6233-E02F-4E19-A1A0-419C2D2D2D10}"/>
                </a:ext>
              </a:extLst>
            </p:cNvPr>
            <p:cNvSpPr/>
            <p:nvPr/>
          </p:nvSpPr>
          <p:spPr>
            <a:xfrm>
              <a:off x="7513560" y="3136510"/>
              <a:ext cx="77623" cy="690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6"/>
                <a:gd name="f4" fmla="val 1117"/>
                <a:gd name="f5" fmla="val 628"/>
                <a:gd name="f6" fmla="val 279"/>
                <a:gd name="f7" fmla="val 823"/>
                <a:gd name="f8" fmla="val 98"/>
                <a:gd name="f9" fmla="val 1005"/>
                <a:gd name="f10" fmla="val 237"/>
                <a:gd name="f11" fmla="val 1116"/>
                <a:gd name="f12" fmla="val 1018"/>
                <a:gd name="f13" fmla="val 1172"/>
                <a:gd name="f14" fmla="val 1255"/>
                <a:gd name="f15" fmla="val 976"/>
                <a:gd name="f16" fmla="*/ f0 1 1256"/>
                <a:gd name="f17" fmla="*/ f1 1 111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256"/>
                <a:gd name="f24" fmla="*/ f21 1 111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56" h="111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9"/>
                    <a:pt x="f14" y="f7"/>
                    <a:pt x="f14" y="f5"/>
                  </a:cubicBez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799;p24">
              <a:extLst>
                <a:ext uri="{FF2B5EF4-FFF2-40B4-BE49-F238E27FC236}">
                  <a16:creationId xmlns:a16="http://schemas.microsoft.com/office/drawing/2014/main" id="{EA27D926-B470-40D0-B5D7-ED1E081D4B25}"/>
                </a:ext>
              </a:extLst>
            </p:cNvPr>
            <p:cNvSpPr/>
            <p:nvPr/>
          </p:nvSpPr>
          <p:spPr>
            <a:xfrm>
              <a:off x="7389403" y="3100291"/>
              <a:ext cx="324200" cy="1638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46"/>
                <a:gd name="f4" fmla="val 2651"/>
                <a:gd name="f5" fmla="val 4450"/>
                <a:gd name="f6" fmla="val 307"/>
                <a:gd name="f7" fmla="val 4729"/>
                <a:gd name="f8" fmla="val 4938"/>
                <a:gd name="f9" fmla="val 517"/>
                <a:gd name="f10" fmla="val 810"/>
                <a:gd name="f11" fmla="val 1772"/>
                <a:gd name="f12" fmla="val 2079"/>
                <a:gd name="f13" fmla="val 4715"/>
                <a:gd name="f14" fmla="val 2344"/>
                <a:gd name="f15" fmla="val 823"/>
                <a:gd name="f16" fmla="val 558"/>
                <a:gd name="f17" fmla="val 531"/>
                <a:gd name="f18" fmla="val 377"/>
                <a:gd name="f19" fmla="val 363"/>
                <a:gd name="f20" fmla="val 2232"/>
                <a:gd name="f21" fmla="val 391"/>
                <a:gd name="f22" fmla="val 4464"/>
                <a:gd name="f23" fmla="val 4882"/>
                <a:gd name="f24" fmla="val 5245"/>
                <a:gd name="f25" fmla="val 2246"/>
                <a:gd name="f26" fmla="val 349"/>
                <a:gd name="f27" fmla="val 4896"/>
                <a:gd name="f28" fmla="*/ f0 1 5246"/>
                <a:gd name="f29" fmla="*/ f1 1 2651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246"/>
                <a:gd name="f36" fmla="*/ f33 1 2651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246" h="26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5" y="f14"/>
                  </a:lnTo>
                  <a:cubicBezTo>
                    <a:pt x="f16" y="f14"/>
                    <a:pt x="f6" y="f12"/>
                    <a:pt x="f6" y="f11"/>
                  </a:cubicBezTo>
                  <a:lnTo>
                    <a:pt x="f6" y="f10"/>
                  </a:lnTo>
                  <a:cubicBezTo>
                    <a:pt x="f6" y="f17"/>
                    <a:pt x="f17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8" y="f2"/>
                    <a:pt x="f2" y="f19"/>
                    <a:pt x="f2" y="f10"/>
                  </a:cubicBezTo>
                  <a:lnTo>
                    <a:pt x="f2" y="f11"/>
                  </a:lnTo>
                  <a:cubicBezTo>
                    <a:pt x="f2" y="f20"/>
                    <a:pt x="f21" y="f4"/>
                    <a:pt x="f15" y="f4"/>
                  </a:cubicBezTo>
                  <a:lnTo>
                    <a:pt x="f22" y="f4"/>
                  </a:lnTo>
                  <a:cubicBezTo>
                    <a:pt x="f23" y="f4"/>
                    <a:pt x="f24" y="f25"/>
                    <a:pt x="f24" y="f11"/>
                  </a:cubicBezTo>
                  <a:lnTo>
                    <a:pt x="f24" y="f10"/>
                  </a:lnTo>
                  <a:cubicBezTo>
                    <a:pt x="f24" y="f26"/>
                    <a:pt x="f27" y="f2"/>
                    <a:pt x="f22" y="f2"/>
                  </a:cubicBez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800;p24">
              <a:extLst>
                <a:ext uri="{FF2B5EF4-FFF2-40B4-BE49-F238E27FC236}">
                  <a16:creationId xmlns:a16="http://schemas.microsoft.com/office/drawing/2014/main" id="{592637AB-56AE-4AD5-ADD6-9B0946B6367F}"/>
                </a:ext>
              </a:extLst>
            </p:cNvPr>
            <p:cNvSpPr/>
            <p:nvPr/>
          </p:nvSpPr>
          <p:spPr>
            <a:xfrm>
              <a:off x="7515234" y="3276981"/>
              <a:ext cx="73353" cy="125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"/>
                <a:gd name="f4" fmla="val 2024"/>
                <a:gd name="f5" fmla="val 503"/>
                <a:gd name="f6" fmla="val 1"/>
                <a:gd name="f7" fmla="val 294"/>
                <a:gd name="f8" fmla="val 168"/>
                <a:gd name="f9" fmla="val 405"/>
                <a:gd name="f10" fmla="val 698"/>
                <a:gd name="f11" fmla="val 1019"/>
                <a:gd name="f12" fmla="val 1382"/>
                <a:gd name="f13" fmla="val 196"/>
                <a:gd name="f14" fmla="val 1633"/>
                <a:gd name="f15" fmla="val 1717"/>
                <a:gd name="f16" fmla="val 838"/>
                <a:gd name="f17" fmla="val 1758"/>
                <a:gd name="f18" fmla="val 991"/>
                <a:gd name="f19" fmla="val 1103"/>
                <a:gd name="f20" fmla="val 1731"/>
                <a:gd name="f21" fmla="val 1173"/>
                <a:gd name="f22" fmla="val 1703"/>
                <a:gd name="f23" fmla="val 1117"/>
                <a:gd name="f24" fmla="val 1368"/>
                <a:gd name="f25" fmla="val 1061"/>
                <a:gd name="f26" fmla="val 1396"/>
                <a:gd name="f27" fmla="val 977"/>
                <a:gd name="f28" fmla="val 1410"/>
                <a:gd name="f29" fmla="val 866"/>
                <a:gd name="f30" fmla="val 643"/>
                <a:gd name="f31" fmla="val 461"/>
                <a:gd name="f32" fmla="val 1270"/>
                <a:gd name="f33" fmla="val 1005"/>
                <a:gd name="f34" fmla="val 768"/>
                <a:gd name="f35" fmla="val 615"/>
                <a:gd name="f36" fmla="val 587"/>
                <a:gd name="f37" fmla="val 852"/>
                <a:gd name="f38" fmla="val 308"/>
                <a:gd name="f39" fmla="val 1089"/>
                <a:gd name="f40" fmla="val 266"/>
                <a:gd name="f41" fmla="val 949"/>
                <a:gd name="f42" fmla="val 238"/>
                <a:gd name="f43" fmla="*/ f0 1 1187"/>
                <a:gd name="f44" fmla="*/ f1 1 202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187"/>
                <a:gd name="f51" fmla="*/ f48 1 202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187" h="2024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6" y="f10"/>
                    <a:pt x="f6" y="f11"/>
                  </a:cubicBezTo>
                  <a:cubicBezTo>
                    <a:pt x="f6" y="f12"/>
                    <a:pt x="f13" y="f14"/>
                    <a:pt x="f5" y="f15"/>
                  </a:cubicBezTo>
                  <a:lnTo>
                    <a:pt x="f5" y="f4"/>
                  </a:lnTo>
                  <a:lnTo>
                    <a:pt x="f16" y="f4"/>
                  </a:lnTo>
                  <a:lnTo>
                    <a:pt x="f16" y="f17"/>
                  </a:lnTo>
                  <a:cubicBezTo>
                    <a:pt x="f18" y="f17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1" y="f33"/>
                  </a:cubicBezTo>
                  <a:cubicBezTo>
                    <a:pt x="f31" y="f34"/>
                    <a:pt x="f35" y="f36"/>
                    <a:pt x="f37" y="f36"/>
                  </a:cubicBezTo>
                  <a:cubicBezTo>
                    <a:pt x="f27" y="f36"/>
                    <a:pt x="f25" y="f35"/>
                    <a:pt x="f19" y="f30"/>
                  </a:cubicBezTo>
                  <a:lnTo>
                    <a:pt x="f3" y="f38"/>
                  </a:lnTo>
                  <a:cubicBezTo>
                    <a:pt x="f39" y="f40"/>
                    <a:pt x="f41" y="f42"/>
                    <a:pt x="f16" y="f42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801;p24">
            <a:extLst>
              <a:ext uri="{FF2B5EF4-FFF2-40B4-BE49-F238E27FC236}">
                <a16:creationId xmlns:a16="http://schemas.microsoft.com/office/drawing/2014/main" id="{46FEE01F-E54A-49E0-A967-7AB389698667}"/>
              </a:ext>
            </a:extLst>
          </p:cNvPr>
          <p:cNvGrpSpPr/>
          <p:nvPr/>
        </p:nvGrpSpPr>
        <p:grpSpPr>
          <a:xfrm>
            <a:off x="7360810" y="1308250"/>
            <a:ext cx="333655" cy="332795"/>
            <a:chOff x="7360810" y="1308250"/>
            <a:chExt cx="333655" cy="332795"/>
          </a:xfrm>
        </p:grpSpPr>
        <p:sp>
          <p:nvSpPr>
            <p:cNvPr id="14" name="Google Shape;802;p24">
              <a:extLst>
                <a:ext uri="{FF2B5EF4-FFF2-40B4-BE49-F238E27FC236}">
                  <a16:creationId xmlns:a16="http://schemas.microsoft.com/office/drawing/2014/main" id="{AAAE0EAE-42DB-4C90-B98E-A43A15C59C60}"/>
                </a:ext>
              </a:extLst>
            </p:cNvPr>
            <p:cNvSpPr/>
            <p:nvPr/>
          </p:nvSpPr>
          <p:spPr>
            <a:xfrm>
              <a:off x="7360810" y="1308250"/>
              <a:ext cx="333655" cy="332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99"/>
                <a:gd name="f4" fmla="val 5385"/>
                <a:gd name="f5" fmla="val 4589"/>
                <a:gd name="f6" fmla="val 363"/>
                <a:gd name="f7" fmla="val 4826"/>
                <a:gd name="f8" fmla="val 5035"/>
                <a:gd name="f9" fmla="val 558"/>
                <a:gd name="f10" fmla="val 810"/>
                <a:gd name="f11" fmla="val 4576"/>
                <a:gd name="f12" fmla="val 4827"/>
                <a:gd name="f13" fmla="val 5022"/>
                <a:gd name="f14" fmla="val 809"/>
                <a:gd name="f15" fmla="val 572"/>
                <a:gd name="f16" fmla="val 5398"/>
                <a:gd name="f17" fmla="*/ f0 1 5399"/>
                <a:gd name="f18" fmla="*/ f1 1 5385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5399"/>
                <a:gd name="f25" fmla="*/ f22 1 5385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399" h="538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6" y="f12"/>
                    <a:pt x="f6" y="f11"/>
                  </a:cubicBezTo>
                  <a:lnTo>
                    <a:pt x="f6" y="f10"/>
                  </a:lnTo>
                  <a:cubicBezTo>
                    <a:pt x="f6" y="f9"/>
                    <a:pt x="f15" y="f6"/>
                    <a:pt x="f14" y="f6"/>
                  </a:cubicBezTo>
                  <a:close/>
                  <a:moveTo>
                    <a:pt x="f14" y="f2"/>
                  </a:moveTo>
                  <a:cubicBezTo>
                    <a:pt x="f6" y="f2"/>
                    <a:pt x="f2" y="f6"/>
                    <a:pt x="f2" y="f10"/>
                  </a:cubicBezTo>
                  <a:lnTo>
                    <a:pt x="f2" y="f11"/>
                  </a:lnTo>
                  <a:cubicBezTo>
                    <a:pt x="f2" y="f13"/>
                    <a:pt x="f6" y="f4"/>
                    <a:pt x="f14" y="f4"/>
                  </a:cubicBezTo>
                  <a:lnTo>
                    <a:pt x="f5" y="f4"/>
                  </a:lnTo>
                  <a:cubicBezTo>
                    <a:pt x="f8" y="f4"/>
                    <a:pt x="f16" y="f13"/>
                    <a:pt x="f16" y="f11"/>
                  </a:cubicBezTo>
                  <a:lnTo>
                    <a:pt x="f16" y="f10"/>
                  </a:lnTo>
                  <a:cubicBezTo>
                    <a:pt x="f16" y="f6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803;p24">
              <a:extLst>
                <a:ext uri="{FF2B5EF4-FFF2-40B4-BE49-F238E27FC236}">
                  <a16:creationId xmlns:a16="http://schemas.microsoft.com/office/drawing/2014/main" id="{5726F909-78E6-4000-9E80-569036D5E00D}"/>
                </a:ext>
              </a:extLst>
            </p:cNvPr>
            <p:cNvSpPr/>
            <p:nvPr/>
          </p:nvSpPr>
          <p:spPr>
            <a:xfrm>
              <a:off x="7414202" y="1536667"/>
              <a:ext cx="63898" cy="63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"/>
                <a:gd name="f4" fmla="val 712"/>
                <a:gd name="f5" fmla="val 210"/>
                <a:gd name="f6" fmla="val 768"/>
                <a:gd name="f7" fmla="val 824"/>
                <a:gd name="f8" fmla="val 252"/>
                <a:gd name="f9" fmla="val 308"/>
                <a:gd name="f10" fmla="val 726"/>
                <a:gd name="f11" fmla="val 782"/>
                <a:gd name="f12" fmla="val 196"/>
                <a:gd name="f13" fmla="val 1"/>
                <a:gd name="f14" fmla="val 140"/>
                <a:gd name="f15" fmla="val 894"/>
                <a:gd name="f16" fmla="val 126"/>
                <a:gd name="f17" fmla="val 1033"/>
                <a:gd name="f18" fmla="*/ f0 1 1034"/>
                <a:gd name="f19" fmla="*/ f1 1 1034"/>
                <a:gd name="f20" fmla="val f2"/>
                <a:gd name="f21" fmla="val f3"/>
                <a:gd name="f22" fmla="+- f21 0 f20"/>
                <a:gd name="f23" fmla="*/ f22 1 1034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" h="1034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12" y="f11"/>
                    <a:pt x="f12" y="f10"/>
                  </a:cubicBezTo>
                  <a:lnTo>
                    <a:pt x="f12" y="f9"/>
                  </a:lnTo>
                  <a:cubicBezTo>
                    <a:pt x="f12" y="f8"/>
                    <a:pt x="f8" y="f5"/>
                    <a:pt x="f9" y="f5"/>
                  </a:cubicBezTo>
                  <a:close/>
                  <a:moveTo>
                    <a:pt x="f9" y="f13"/>
                  </a:moveTo>
                  <a:cubicBezTo>
                    <a:pt x="f14" y="f13"/>
                    <a:pt x="f13" y="f14"/>
                    <a:pt x="f13" y="f9"/>
                  </a:cubicBezTo>
                  <a:lnTo>
                    <a:pt x="f13" y="f10"/>
                  </a:lnTo>
                  <a:cubicBezTo>
                    <a:pt x="f13" y="f15"/>
                    <a:pt x="f16" y="f17"/>
                    <a:pt x="f9" y="f17"/>
                  </a:cubicBezTo>
                  <a:lnTo>
                    <a:pt x="f4" y="f17"/>
                  </a:lnTo>
                  <a:cubicBezTo>
                    <a:pt x="f15" y="f17"/>
                    <a:pt x="f17" y="f15"/>
                    <a:pt x="f17" y="f10"/>
                  </a:cubicBezTo>
                  <a:lnTo>
                    <a:pt x="f17" y="f9"/>
                  </a:lnTo>
                  <a:cubicBezTo>
                    <a:pt x="f17" y="f14"/>
                    <a:pt x="f15" y="f13"/>
                    <a:pt x="f4" y="f13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804;p24">
              <a:extLst>
                <a:ext uri="{FF2B5EF4-FFF2-40B4-BE49-F238E27FC236}">
                  <a16:creationId xmlns:a16="http://schemas.microsoft.com/office/drawing/2014/main" id="{0D216695-6DA5-49BE-A877-DB2A86E4E678}"/>
                </a:ext>
              </a:extLst>
            </p:cNvPr>
            <p:cNvSpPr/>
            <p:nvPr/>
          </p:nvSpPr>
          <p:spPr>
            <a:xfrm>
              <a:off x="7495281" y="1536667"/>
              <a:ext cx="63843" cy="63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"/>
                <a:gd name="f4" fmla="val 1034"/>
                <a:gd name="f5" fmla="val 725"/>
                <a:gd name="f6" fmla="val 210"/>
                <a:gd name="f7" fmla="val 781"/>
                <a:gd name="f8" fmla="val 823"/>
                <a:gd name="f9" fmla="val 252"/>
                <a:gd name="f10" fmla="val 308"/>
                <a:gd name="f11" fmla="val 726"/>
                <a:gd name="f12" fmla="val 782"/>
                <a:gd name="f13" fmla="val 824"/>
                <a:gd name="f14" fmla="val 307"/>
                <a:gd name="f15" fmla="val 251"/>
                <a:gd name="f16" fmla="val 209"/>
                <a:gd name="f17" fmla="val 1"/>
                <a:gd name="f18" fmla="val 140"/>
                <a:gd name="f19" fmla="val 894"/>
                <a:gd name="f20" fmla="val 893"/>
                <a:gd name="f21" fmla="val 1032"/>
                <a:gd name="f22" fmla="*/ f0 1 1033"/>
                <a:gd name="f23" fmla="*/ f1 1 1034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33"/>
                <a:gd name="f30" fmla="*/ f27 1 1034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33" h="10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4" y="f17"/>
                  </a:moveTo>
                  <a:cubicBezTo>
                    <a:pt x="f18" y="f17"/>
                    <a:pt x="f2" y="f18"/>
                    <a:pt x="f2" y="f10"/>
                  </a:cubicBezTo>
                  <a:lnTo>
                    <a:pt x="f2" y="f11"/>
                  </a:lnTo>
                  <a:cubicBezTo>
                    <a:pt x="f2" y="f19"/>
                    <a:pt x="f18" y="f3"/>
                    <a:pt x="f14" y="f3"/>
                  </a:cubicBezTo>
                  <a:lnTo>
                    <a:pt x="f5" y="f3"/>
                  </a:lnTo>
                  <a:cubicBezTo>
                    <a:pt x="f20" y="f3"/>
                    <a:pt x="f21" y="f19"/>
                    <a:pt x="f21" y="f11"/>
                  </a:cubicBezTo>
                  <a:lnTo>
                    <a:pt x="f21" y="f10"/>
                  </a:lnTo>
                  <a:cubicBezTo>
                    <a:pt x="f21" y="f18"/>
                    <a:pt x="f20" y="f17"/>
                    <a:pt x="f5" y="f17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805;p24">
              <a:extLst>
                <a:ext uri="{FF2B5EF4-FFF2-40B4-BE49-F238E27FC236}">
                  <a16:creationId xmlns:a16="http://schemas.microsoft.com/office/drawing/2014/main" id="{602F64FA-BDCE-4B42-9D30-A6A348A73D73}"/>
                </a:ext>
              </a:extLst>
            </p:cNvPr>
            <p:cNvSpPr/>
            <p:nvPr/>
          </p:nvSpPr>
          <p:spPr>
            <a:xfrm>
              <a:off x="7579699" y="1536667"/>
              <a:ext cx="63898" cy="63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"/>
                <a:gd name="f4" fmla="val 712"/>
                <a:gd name="f5" fmla="val 210"/>
                <a:gd name="f6" fmla="val 768"/>
                <a:gd name="f7" fmla="val 824"/>
                <a:gd name="f8" fmla="val 252"/>
                <a:gd name="f9" fmla="val 308"/>
                <a:gd name="f10" fmla="val 726"/>
                <a:gd name="f11" fmla="val 782"/>
                <a:gd name="f12" fmla="val 196"/>
                <a:gd name="f13" fmla="val 1"/>
                <a:gd name="f14" fmla="val 140"/>
                <a:gd name="f15" fmla="val 894"/>
                <a:gd name="f16" fmla="val 1033"/>
                <a:gd name="f17" fmla="val 1019"/>
                <a:gd name="f18" fmla="*/ f0 1 1034"/>
                <a:gd name="f19" fmla="*/ f1 1 1034"/>
                <a:gd name="f20" fmla="val f2"/>
                <a:gd name="f21" fmla="val f3"/>
                <a:gd name="f22" fmla="+- f21 0 f20"/>
                <a:gd name="f23" fmla="*/ f22 1 1034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34" h="1034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1" y="f7"/>
                    <a:pt x="f4" y="f7"/>
                  </a:cubicBezTo>
                  <a:lnTo>
                    <a:pt x="f9" y="f7"/>
                  </a:lnTo>
                  <a:cubicBezTo>
                    <a:pt x="f8" y="f7"/>
                    <a:pt x="f12" y="f11"/>
                    <a:pt x="f12" y="f10"/>
                  </a:cubicBezTo>
                  <a:lnTo>
                    <a:pt x="f12" y="f9"/>
                  </a:lnTo>
                  <a:cubicBezTo>
                    <a:pt x="f12" y="f8"/>
                    <a:pt x="f8" y="f5"/>
                    <a:pt x="f9" y="f5"/>
                  </a:cubicBezTo>
                  <a:close/>
                  <a:moveTo>
                    <a:pt x="f9" y="f13"/>
                  </a:moveTo>
                  <a:cubicBezTo>
                    <a:pt x="f14" y="f13"/>
                    <a:pt x="f13" y="f14"/>
                    <a:pt x="f13" y="f9"/>
                  </a:cubicBezTo>
                  <a:lnTo>
                    <a:pt x="f13" y="f10"/>
                  </a:lnTo>
                  <a:cubicBezTo>
                    <a:pt x="f13" y="f15"/>
                    <a:pt x="f14" y="f16"/>
                    <a:pt x="f9" y="f16"/>
                  </a:cubicBezTo>
                  <a:lnTo>
                    <a:pt x="f4" y="f16"/>
                  </a:lnTo>
                  <a:cubicBezTo>
                    <a:pt x="f15" y="f16"/>
                    <a:pt x="f16" y="f15"/>
                    <a:pt x="f16" y="f10"/>
                  </a:cubicBezTo>
                  <a:lnTo>
                    <a:pt x="f16" y="f9"/>
                  </a:lnTo>
                  <a:cubicBezTo>
                    <a:pt x="f17" y="f14"/>
                    <a:pt x="f15" y="f13"/>
                    <a:pt x="f4" y="f13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806;p24">
              <a:extLst>
                <a:ext uri="{FF2B5EF4-FFF2-40B4-BE49-F238E27FC236}">
                  <a16:creationId xmlns:a16="http://schemas.microsoft.com/office/drawing/2014/main" id="{E51FFD27-28BA-42AC-8B3C-2371611E33BC}"/>
                </a:ext>
              </a:extLst>
            </p:cNvPr>
            <p:cNvSpPr/>
            <p:nvPr/>
          </p:nvSpPr>
          <p:spPr>
            <a:xfrm>
              <a:off x="7579699" y="1455642"/>
              <a:ext cx="63898" cy="62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"/>
                <a:gd name="f4" fmla="val 1019"/>
                <a:gd name="f5" fmla="val 712"/>
                <a:gd name="f6" fmla="val 196"/>
                <a:gd name="f7" fmla="val 768"/>
                <a:gd name="f8" fmla="val 824"/>
                <a:gd name="f9" fmla="val 252"/>
                <a:gd name="f10" fmla="val 308"/>
                <a:gd name="f11" fmla="val 782"/>
                <a:gd name="f12" fmla="val 1"/>
                <a:gd name="f13" fmla="val 140"/>
                <a:gd name="f14" fmla="val 126"/>
                <a:gd name="f15" fmla="val 879"/>
                <a:gd name="f16" fmla="val 894"/>
                <a:gd name="f17" fmla="val 1033"/>
                <a:gd name="f18" fmla="*/ f0 1 1034"/>
                <a:gd name="f19" fmla="*/ f1 1 1019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34"/>
                <a:gd name="f26" fmla="*/ f23 1 1019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34" h="101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5"/>
                  </a:lnTo>
                  <a:cubicBezTo>
                    <a:pt x="f8" y="f7"/>
                    <a:pt x="f11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6" y="f7"/>
                    <a:pt x="f6" y="f5"/>
                  </a:cubicBezTo>
                  <a:lnTo>
                    <a:pt x="f6" y="f10"/>
                  </a:lnTo>
                  <a:cubicBezTo>
                    <a:pt x="f6" y="f9"/>
                    <a:pt x="f9" y="f6"/>
                    <a:pt x="f10" y="f6"/>
                  </a:cubicBezTo>
                  <a:close/>
                  <a:moveTo>
                    <a:pt x="f10" y="f12"/>
                  </a:moveTo>
                  <a:cubicBezTo>
                    <a:pt x="f13" y="f12"/>
                    <a:pt x="f12" y="f14"/>
                    <a:pt x="f12" y="f10"/>
                  </a:cubicBezTo>
                  <a:lnTo>
                    <a:pt x="f12" y="f5"/>
                  </a:lnTo>
                  <a:cubicBezTo>
                    <a:pt x="f12" y="f15"/>
                    <a:pt x="f13" y="f4"/>
                    <a:pt x="f10" y="f4"/>
                  </a:cubicBezTo>
                  <a:lnTo>
                    <a:pt x="f5" y="f4"/>
                  </a:lnTo>
                  <a:cubicBezTo>
                    <a:pt x="f16" y="f4"/>
                    <a:pt x="f17" y="f15"/>
                    <a:pt x="f17" y="f5"/>
                  </a:cubicBezTo>
                  <a:lnTo>
                    <a:pt x="f17" y="f10"/>
                  </a:lnTo>
                  <a:cubicBezTo>
                    <a:pt x="f4" y="f14"/>
                    <a:pt x="f16" y="f12"/>
                    <a:pt x="f5" y="f1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807;p24">
              <a:extLst>
                <a:ext uri="{FF2B5EF4-FFF2-40B4-BE49-F238E27FC236}">
                  <a16:creationId xmlns:a16="http://schemas.microsoft.com/office/drawing/2014/main" id="{2E01D8FD-9569-41D5-AE89-16EDE788BA80}"/>
                </a:ext>
              </a:extLst>
            </p:cNvPr>
            <p:cNvSpPr/>
            <p:nvPr/>
          </p:nvSpPr>
          <p:spPr>
            <a:xfrm>
              <a:off x="7495281" y="1455642"/>
              <a:ext cx="63843" cy="62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"/>
                <a:gd name="f4" fmla="val 1019"/>
                <a:gd name="f5" fmla="val 725"/>
                <a:gd name="f6" fmla="val 196"/>
                <a:gd name="f7" fmla="val 781"/>
                <a:gd name="f8" fmla="val 823"/>
                <a:gd name="f9" fmla="val 252"/>
                <a:gd name="f10" fmla="val 308"/>
                <a:gd name="f11" fmla="val 712"/>
                <a:gd name="f12" fmla="val 768"/>
                <a:gd name="f13" fmla="val 824"/>
                <a:gd name="f14" fmla="val 307"/>
                <a:gd name="f15" fmla="val 251"/>
                <a:gd name="f16" fmla="val 209"/>
                <a:gd name="f17" fmla="val 1"/>
                <a:gd name="f18" fmla="val 140"/>
                <a:gd name="f19" fmla="val 126"/>
                <a:gd name="f20" fmla="val 879"/>
                <a:gd name="f21" fmla="val 893"/>
                <a:gd name="f22" fmla="val 1032"/>
                <a:gd name="f23" fmla="*/ f0 1 1033"/>
                <a:gd name="f24" fmla="*/ f1 1 1019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1033"/>
                <a:gd name="f31" fmla="*/ f28 1 1019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33" h="101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4" y="f17"/>
                  </a:moveTo>
                  <a:cubicBezTo>
                    <a:pt x="f18" y="f17"/>
                    <a:pt x="f2" y="f19"/>
                    <a:pt x="f2" y="f10"/>
                  </a:cubicBezTo>
                  <a:lnTo>
                    <a:pt x="f2" y="f11"/>
                  </a:lnTo>
                  <a:cubicBezTo>
                    <a:pt x="f2" y="f20"/>
                    <a:pt x="f18" y="f4"/>
                    <a:pt x="f14" y="f4"/>
                  </a:cubicBezTo>
                  <a:lnTo>
                    <a:pt x="f5" y="f4"/>
                  </a:lnTo>
                  <a:cubicBezTo>
                    <a:pt x="f21" y="f4"/>
                    <a:pt x="f22" y="f20"/>
                    <a:pt x="f22" y="f11"/>
                  </a:cubicBezTo>
                  <a:lnTo>
                    <a:pt x="f22" y="f10"/>
                  </a:lnTo>
                  <a:cubicBezTo>
                    <a:pt x="f22" y="f19"/>
                    <a:pt x="f21" y="f17"/>
                    <a:pt x="f5" y="f17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808;p24">
              <a:extLst>
                <a:ext uri="{FF2B5EF4-FFF2-40B4-BE49-F238E27FC236}">
                  <a16:creationId xmlns:a16="http://schemas.microsoft.com/office/drawing/2014/main" id="{3D9ADAE6-20EF-4CA2-8F9A-1512B05168D3}"/>
                </a:ext>
              </a:extLst>
            </p:cNvPr>
            <p:cNvSpPr/>
            <p:nvPr/>
          </p:nvSpPr>
          <p:spPr>
            <a:xfrm>
              <a:off x="7414202" y="1455642"/>
              <a:ext cx="63898" cy="629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4"/>
                <a:gd name="f4" fmla="val 1019"/>
                <a:gd name="f5" fmla="val 712"/>
                <a:gd name="f6" fmla="val 196"/>
                <a:gd name="f7" fmla="val 768"/>
                <a:gd name="f8" fmla="val 824"/>
                <a:gd name="f9" fmla="val 252"/>
                <a:gd name="f10" fmla="val 308"/>
                <a:gd name="f11" fmla="val 1"/>
                <a:gd name="f12" fmla="val 140"/>
                <a:gd name="f13" fmla="val 126"/>
                <a:gd name="f14" fmla="val 879"/>
                <a:gd name="f15" fmla="val 894"/>
                <a:gd name="f16" fmla="val 1033"/>
                <a:gd name="f17" fmla="*/ f0 1 1034"/>
                <a:gd name="f18" fmla="*/ f1 1 10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034"/>
                <a:gd name="f25" fmla="*/ f22 1 10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034" h="101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5"/>
                  </a:lnTo>
                  <a:cubicBezTo>
                    <a:pt x="f8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6" y="f7"/>
                    <a:pt x="f6" y="f5"/>
                  </a:cubicBezTo>
                  <a:lnTo>
                    <a:pt x="f6" y="f10"/>
                  </a:lnTo>
                  <a:cubicBezTo>
                    <a:pt x="f6" y="f9"/>
                    <a:pt x="f9" y="f6"/>
                    <a:pt x="f10" y="f6"/>
                  </a:cubicBezTo>
                  <a:close/>
                  <a:moveTo>
                    <a:pt x="f10" y="f11"/>
                  </a:moveTo>
                  <a:cubicBezTo>
                    <a:pt x="f12" y="f11"/>
                    <a:pt x="f11" y="f13"/>
                    <a:pt x="f11" y="f10"/>
                  </a:cubicBezTo>
                  <a:lnTo>
                    <a:pt x="f11" y="f5"/>
                  </a:lnTo>
                  <a:cubicBezTo>
                    <a:pt x="f11" y="f14"/>
                    <a:pt x="f13" y="f4"/>
                    <a:pt x="f10" y="f4"/>
                  </a:cubicBezTo>
                  <a:lnTo>
                    <a:pt x="f5" y="f4"/>
                  </a:lnTo>
                  <a:cubicBezTo>
                    <a:pt x="f15" y="f4"/>
                    <a:pt x="f16" y="f14"/>
                    <a:pt x="f16" y="f5"/>
                  </a:cubicBezTo>
                  <a:lnTo>
                    <a:pt x="f16" y="f10"/>
                  </a:lnTo>
                  <a:cubicBezTo>
                    <a:pt x="f16" y="f13"/>
                    <a:pt x="f15" y="f11"/>
                    <a:pt x="f5" y="f11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809;p24">
              <a:extLst>
                <a:ext uri="{FF2B5EF4-FFF2-40B4-BE49-F238E27FC236}">
                  <a16:creationId xmlns:a16="http://schemas.microsoft.com/office/drawing/2014/main" id="{86CB3D78-0471-40C2-8112-CDBFF934373E}"/>
                </a:ext>
              </a:extLst>
            </p:cNvPr>
            <p:cNvSpPr/>
            <p:nvPr/>
          </p:nvSpPr>
          <p:spPr>
            <a:xfrm>
              <a:off x="7414202" y="1347926"/>
              <a:ext cx="229404" cy="89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12"/>
                <a:gd name="f4" fmla="val 1451"/>
                <a:gd name="f5" fmla="val 573"/>
                <a:gd name="f6" fmla="val 963"/>
                <a:gd name="f7" fmla="val 712"/>
                <a:gd name="f8" fmla="val 824"/>
                <a:gd name="f9" fmla="val 990"/>
                <a:gd name="f10" fmla="val 1018"/>
                <a:gd name="f11" fmla="val 1060"/>
                <a:gd name="f12" fmla="val 1088"/>
                <a:gd name="f13" fmla="val 433"/>
                <a:gd name="f14" fmla="val 322"/>
                <a:gd name="f15" fmla="val 1200"/>
                <a:gd name="f16" fmla="val 1340"/>
                <a:gd name="f17" fmla="val 1452"/>
                <a:gd name="f18" fmla="val 1061"/>
                <a:gd name="f19" fmla="val 949"/>
                <a:gd name="f20" fmla="val 1828"/>
                <a:gd name="f21" fmla="val 1954"/>
                <a:gd name="f22" fmla="val 2079"/>
                <a:gd name="f23" fmla="val 1689"/>
                <a:gd name="f24" fmla="val 1563"/>
                <a:gd name="f25" fmla="val 2442"/>
                <a:gd name="f26" fmla="val 2581"/>
                <a:gd name="f27" fmla="val 2693"/>
                <a:gd name="f28" fmla="val 2302"/>
                <a:gd name="f29" fmla="val 2191"/>
                <a:gd name="f30" fmla="val 3097"/>
                <a:gd name="f31" fmla="val 3237"/>
                <a:gd name="f32" fmla="val 3349"/>
                <a:gd name="f33" fmla="val 2958"/>
                <a:gd name="f34" fmla="val 2846"/>
                <a:gd name="f35" fmla="val 196"/>
                <a:gd name="f36" fmla="val 85"/>
                <a:gd name="f37" fmla="val 1"/>
                <a:gd name="f38" fmla="val 98"/>
                <a:gd name="f39" fmla="val 209"/>
                <a:gd name="f40" fmla="val 1242"/>
                <a:gd name="f41" fmla="val 1353"/>
                <a:gd name="f42" fmla="val 3516"/>
                <a:gd name="f43" fmla="val 3614"/>
                <a:gd name="f44" fmla="val 3711"/>
                <a:gd name="f45" fmla="val 3697"/>
                <a:gd name="f46" fmla="*/ f0 1 3712"/>
                <a:gd name="f47" fmla="*/ f1 1 1451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712"/>
                <a:gd name="f54" fmla="*/ f51 1 1451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711" h="14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6"/>
                  </a:moveTo>
                  <a:cubicBezTo>
                    <a:pt x="f16" y="f6"/>
                    <a:pt x="f17" y="f9"/>
                    <a:pt x="f17" y="f10"/>
                  </a:cubicBezTo>
                  <a:cubicBezTo>
                    <a:pt x="f17" y="f11"/>
                    <a:pt x="f16" y="f12"/>
                    <a:pt x="f15" y="f12"/>
                  </a:cubicBezTo>
                  <a:cubicBezTo>
                    <a:pt x="f18" y="f12"/>
                    <a:pt x="f19" y="f11"/>
                    <a:pt x="f19" y="f10"/>
                  </a:cubicBezTo>
                  <a:cubicBezTo>
                    <a:pt x="f19" y="f9"/>
                    <a:pt x="f18" y="f6"/>
                    <a:pt x="f15" y="f6"/>
                  </a:cubicBezTo>
                  <a:close/>
                  <a:moveTo>
                    <a:pt x="f20" y="f6"/>
                  </a:moveTo>
                  <a:cubicBezTo>
                    <a:pt x="f21" y="f6"/>
                    <a:pt x="f22" y="f9"/>
                    <a:pt x="f22" y="f10"/>
                  </a:cubicBezTo>
                  <a:cubicBezTo>
                    <a:pt x="f22" y="f11"/>
                    <a:pt x="f21" y="f12"/>
                    <a:pt x="f20" y="f12"/>
                  </a:cubicBezTo>
                  <a:cubicBezTo>
                    <a:pt x="f23" y="f12"/>
                    <a:pt x="f24" y="f11"/>
                    <a:pt x="f24" y="f10"/>
                  </a:cubicBezTo>
                  <a:cubicBezTo>
                    <a:pt x="f24" y="f9"/>
                    <a:pt x="f23" y="f6"/>
                    <a:pt x="f20" y="f6"/>
                  </a:cubicBezTo>
                  <a:close/>
                  <a:moveTo>
                    <a:pt x="f25" y="f6"/>
                  </a:moveTo>
                  <a:cubicBezTo>
                    <a:pt x="f26" y="f6"/>
                    <a:pt x="f27" y="f9"/>
                    <a:pt x="f27" y="f10"/>
                  </a:cubicBezTo>
                  <a:cubicBezTo>
                    <a:pt x="f27" y="f11"/>
                    <a:pt x="f26" y="f12"/>
                    <a:pt x="f25" y="f12"/>
                  </a:cubicBezTo>
                  <a:cubicBezTo>
                    <a:pt x="f28" y="f12"/>
                    <a:pt x="f29" y="f11"/>
                    <a:pt x="f29" y="f10"/>
                  </a:cubicBezTo>
                  <a:cubicBezTo>
                    <a:pt x="f29" y="f9"/>
                    <a:pt x="f28" y="f6"/>
                    <a:pt x="f25" y="f6"/>
                  </a:cubicBezTo>
                  <a:close/>
                  <a:moveTo>
                    <a:pt x="f30" y="f6"/>
                  </a:moveTo>
                  <a:cubicBezTo>
                    <a:pt x="f31" y="f6"/>
                    <a:pt x="f32" y="f9"/>
                    <a:pt x="f32" y="f10"/>
                  </a:cubicBezTo>
                  <a:cubicBezTo>
                    <a:pt x="f32" y="f11"/>
                    <a:pt x="f31" y="f12"/>
                    <a:pt x="f30" y="f12"/>
                  </a:cubicBez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0" y="f6"/>
                  </a:cubicBezTo>
                  <a:close/>
                  <a:moveTo>
                    <a:pt x="f35" y="f2"/>
                  </a:moveTo>
                  <a:cubicBezTo>
                    <a:pt x="f36" y="f2"/>
                    <a:pt x="f37" y="f38"/>
                    <a:pt x="f37" y="f39"/>
                  </a:cubicBezTo>
                  <a:lnTo>
                    <a:pt x="f37" y="f40"/>
                  </a:lnTo>
                  <a:cubicBezTo>
                    <a:pt x="f37" y="f41"/>
                    <a:pt x="f36" y="f4"/>
                    <a:pt x="f35" y="f4"/>
                  </a:cubicBezTo>
                  <a:lnTo>
                    <a:pt x="f42" y="f4"/>
                  </a:lnTo>
                  <a:cubicBezTo>
                    <a:pt x="f43" y="f4"/>
                    <a:pt x="f44" y="f41"/>
                    <a:pt x="f44" y="f40"/>
                  </a:cubicBezTo>
                  <a:lnTo>
                    <a:pt x="f44" y="f39"/>
                  </a:lnTo>
                  <a:cubicBezTo>
                    <a:pt x="f45" y="f38"/>
                    <a:pt x="f43" y="f2"/>
                    <a:pt x="f42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810;p24">
            <a:extLst>
              <a:ext uri="{FF2B5EF4-FFF2-40B4-BE49-F238E27FC236}">
                <a16:creationId xmlns:a16="http://schemas.microsoft.com/office/drawing/2014/main" id="{D43636F3-98CA-4ECD-8EA4-625E0862ECB5}"/>
              </a:ext>
            </a:extLst>
          </p:cNvPr>
          <p:cNvGrpSpPr/>
          <p:nvPr/>
        </p:nvGrpSpPr>
        <p:grpSpPr>
          <a:xfrm>
            <a:off x="7991115" y="2187674"/>
            <a:ext cx="335392" cy="335392"/>
            <a:chOff x="7991115" y="2187674"/>
            <a:chExt cx="335392" cy="335392"/>
          </a:xfrm>
        </p:grpSpPr>
        <p:sp>
          <p:nvSpPr>
            <p:cNvPr id="23" name="Google Shape;811;p24">
              <a:extLst>
                <a:ext uri="{FF2B5EF4-FFF2-40B4-BE49-F238E27FC236}">
                  <a16:creationId xmlns:a16="http://schemas.microsoft.com/office/drawing/2014/main" id="{693A0422-6983-4703-82E3-CC3F31F2FA23}"/>
                </a:ext>
              </a:extLst>
            </p:cNvPr>
            <p:cNvSpPr/>
            <p:nvPr/>
          </p:nvSpPr>
          <p:spPr>
            <a:xfrm>
              <a:off x="8036789" y="2255779"/>
              <a:ext cx="243989" cy="199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8"/>
                <a:gd name="f4" fmla="val 3223"/>
                <a:gd name="f5" fmla="val 865"/>
                <a:gd name="f6" fmla="val 405"/>
                <a:gd name="f7" fmla="val 1088"/>
                <a:gd name="f8" fmla="val 1172"/>
                <a:gd name="f9" fmla="val 642"/>
                <a:gd name="f10" fmla="val 963"/>
                <a:gd name="f11" fmla="val 1312"/>
                <a:gd name="f12" fmla="val 1074"/>
                <a:gd name="f13" fmla="val 1521"/>
                <a:gd name="f14" fmla="val 656"/>
                <a:gd name="f15" fmla="val 544"/>
                <a:gd name="f16" fmla="val 1284"/>
                <a:gd name="f17" fmla="val 879"/>
                <a:gd name="f18" fmla="val 1"/>
                <a:gd name="f19" fmla="val 349"/>
                <a:gd name="f20" fmla="val 419"/>
                <a:gd name="f21" fmla="val 977"/>
                <a:gd name="f22" fmla="val 1563"/>
                <a:gd name="f23" fmla="val 377"/>
                <a:gd name="f24" fmla="val 1911"/>
                <a:gd name="f25" fmla="val 851"/>
                <a:gd name="f26" fmla="val 1298"/>
                <a:gd name="f27" fmla="val 1716"/>
                <a:gd name="f28" fmla="val 1577"/>
                <a:gd name="f29" fmla="val 935"/>
                <a:gd name="f30" fmla="val 391"/>
                <a:gd name="f31" fmla="val 1409"/>
                <a:gd name="f32" fmla="val 3111"/>
                <a:gd name="f33" fmla="val 1688"/>
                <a:gd name="f34" fmla="val 3334"/>
                <a:gd name="f35" fmla="val 3418"/>
                <a:gd name="f36" fmla="val 1925"/>
                <a:gd name="f37" fmla="val 2246"/>
                <a:gd name="f38" fmla="val 2595"/>
                <a:gd name="f39" fmla="val 3320"/>
                <a:gd name="f40" fmla="val 2804"/>
                <a:gd name="f41" fmla="val 2902"/>
                <a:gd name="f42" fmla="val 2790"/>
                <a:gd name="f43" fmla="val 2581"/>
                <a:gd name="f44" fmla="val 1939"/>
                <a:gd name="f45" fmla="val 2888"/>
                <a:gd name="f46" fmla="val 3097"/>
                <a:gd name="f47" fmla="val 2260"/>
                <a:gd name="f48" fmla="val 2846"/>
                <a:gd name="f49" fmla="val 2623"/>
                <a:gd name="f50" fmla="val 3209"/>
                <a:gd name="f51" fmla="val 3083"/>
                <a:gd name="f52" fmla="val 3543"/>
                <a:gd name="f53" fmla="val 2860"/>
                <a:gd name="f54" fmla="val 2218"/>
                <a:gd name="f55" fmla="val 3655"/>
                <a:gd name="f56" fmla="val 3125"/>
                <a:gd name="f57" fmla="val 2678"/>
                <a:gd name="f58" fmla="val 14"/>
                <a:gd name="f59" fmla="val 3055"/>
                <a:gd name="f60" fmla="*/ f0 1 3948"/>
                <a:gd name="f61" fmla="*/ f1 1 3223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3948"/>
                <a:gd name="f68" fmla="*/ f65 1 3223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3947" h="322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9"/>
                    <a:pt x="f9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" y="f20"/>
                    <a:pt x="f2" y="f21"/>
                  </a:cubicBezTo>
                  <a:cubicBezTo>
                    <a:pt x="f2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7" y="f29"/>
                  </a:cubicBezTo>
                  <a:cubicBezTo>
                    <a:pt x="f27" y="f30"/>
                    <a:pt x="f31" y="f18"/>
                    <a:pt x="f17" y="f18"/>
                  </a:cubicBezTo>
                  <a:close/>
                  <a:moveTo>
                    <a:pt x="f32" y="f33"/>
                  </a:moveTo>
                  <a:cubicBezTo>
                    <a:pt x="f34" y="f33"/>
                    <a:pt x="f35" y="f36"/>
                    <a:pt x="f35" y="f37"/>
                  </a:cubicBezTo>
                  <a:cubicBezTo>
                    <a:pt x="f35" y="f38"/>
                    <a:pt x="f39" y="f40"/>
                    <a:pt x="f32" y="f40"/>
                  </a:cubicBezTo>
                  <a:cubicBezTo>
                    <a:pt x="f41" y="f40"/>
                    <a:pt x="f42" y="f43"/>
                    <a:pt x="f42" y="f37"/>
                  </a:cubicBezTo>
                  <a:cubicBezTo>
                    <a:pt x="f42" y="f44"/>
                    <a:pt x="f45" y="f33"/>
                    <a:pt x="f46" y="f33"/>
                  </a:cubicBezTo>
                  <a:close/>
                  <a:moveTo>
                    <a:pt x="f32" y="f26"/>
                  </a:moveTo>
                  <a:cubicBezTo>
                    <a:pt x="f38" y="f26"/>
                    <a:pt x="f37" y="f27"/>
                    <a:pt x="f37" y="f47"/>
                  </a:cubicBezTo>
                  <a:cubicBezTo>
                    <a:pt x="f37" y="f48"/>
                    <a:pt x="f49" y="f50"/>
                    <a:pt x="f51" y="f50"/>
                  </a:cubicBezTo>
                  <a:cubicBezTo>
                    <a:pt x="f52" y="f50"/>
                    <a:pt x="f3" y="f53"/>
                    <a:pt x="f3" y="f54"/>
                  </a:cubicBezTo>
                  <a:cubicBezTo>
                    <a:pt x="f3" y="f33"/>
                    <a:pt x="f55" y="f26"/>
                    <a:pt x="f56" y="f26"/>
                  </a:cubicBezTo>
                  <a:close/>
                  <a:moveTo>
                    <a:pt x="f57" y="f58"/>
                  </a:moveTo>
                  <a:lnTo>
                    <a:pt x="f17" y="f4"/>
                  </a:lnTo>
                  <a:lnTo>
                    <a:pt x="f16" y="f4"/>
                  </a:lnTo>
                  <a:lnTo>
                    <a:pt x="f59" y="f58"/>
                  </a:ln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812;p24">
              <a:extLst>
                <a:ext uri="{FF2B5EF4-FFF2-40B4-BE49-F238E27FC236}">
                  <a16:creationId xmlns:a16="http://schemas.microsoft.com/office/drawing/2014/main" id="{E1AA8794-AAB4-4CE2-83F8-766B5B533C78}"/>
                </a:ext>
              </a:extLst>
            </p:cNvPr>
            <p:cNvSpPr/>
            <p:nvPr/>
          </p:nvSpPr>
          <p:spPr>
            <a:xfrm>
              <a:off x="7991115" y="2187674"/>
              <a:ext cx="335392" cy="335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27"/>
                <a:gd name="f4" fmla="val 4603"/>
                <a:gd name="f5" fmla="val 391"/>
                <a:gd name="f6" fmla="val 4840"/>
                <a:gd name="f7" fmla="val 5036"/>
                <a:gd name="f8" fmla="val 586"/>
                <a:gd name="f9" fmla="val 824"/>
                <a:gd name="f10" fmla="val 4590"/>
                <a:gd name="f11" fmla="val 4841"/>
                <a:gd name="f12" fmla="val 5022"/>
                <a:gd name="f13" fmla="val 823"/>
                <a:gd name="f14" fmla="val 405"/>
                <a:gd name="f15" fmla="val 1"/>
                <a:gd name="f16" fmla="val 377"/>
                <a:gd name="f17" fmla="val 5050"/>
                <a:gd name="f18" fmla="val 5049"/>
                <a:gd name="f19" fmla="val 5426"/>
                <a:gd name="f20" fmla="*/ f0 1 5427"/>
                <a:gd name="f21" fmla="*/ f1 1 5427"/>
                <a:gd name="f22" fmla="val f2"/>
                <a:gd name="f23" fmla="val f3"/>
                <a:gd name="f24" fmla="+- f23 0 f22"/>
                <a:gd name="f25" fmla="*/ f24 1 5427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27" h="542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4" y="f12"/>
                  </a:cubicBezTo>
                  <a:lnTo>
                    <a:pt x="f13" y="f12"/>
                  </a:lnTo>
                  <a:cubicBezTo>
                    <a:pt x="f8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8" y="f5"/>
                    <a:pt x="f13" y="f5"/>
                  </a:cubicBezTo>
                  <a:close/>
                  <a:moveTo>
                    <a:pt x="f13" y="f15"/>
                  </a:moveTo>
                  <a:cubicBezTo>
                    <a:pt x="f16" y="f15"/>
                    <a:pt x="f2" y="f16"/>
                    <a:pt x="f2" y="f9"/>
                  </a:cubicBezTo>
                  <a:lnTo>
                    <a:pt x="f2" y="f10"/>
                  </a:lnTo>
                  <a:cubicBezTo>
                    <a:pt x="f2" y="f17"/>
                    <a:pt x="f16" y="f3"/>
                    <a:pt x="f13" y="f3"/>
                  </a:cubicBezTo>
                  <a:lnTo>
                    <a:pt x="f4" y="f3"/>
                  </a:lnTo>
                  <a:cubicBezTo>
                    <a:pt x="f18" y="f3"/>
                    <a:pt x="f19" y="f17"/>
                    <a:pt x="f19" y="f10"/>
                  </a:cubicBezTo>
                  <a:lnTo>
                    <a:pt x="f19" y="f9"/>
                  </a:lnTo>
                  <a:cubicBezTo>
                    <a:pt x="f19" y="f16"/>
                    <a:pt x="f18" y="f15"/>
                    <a:pt x="f4" y="f15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813;p24">
            <a:extLst>
              <a:ext uri="{FF2B5EF4-FFF2-40B4-BE49-F238E27FC236}">
                <a16:creationId xmlns:a16="http://schemas.microsoft.com/office/drawing/2014/main" id="{23CAC0DD-7251-40B7-91C4-81A1AFA110CE}"/>
              </a:ext>
            </a:extLst>
          </p:cNvPr>
          <p:cNvGrpSpPr/>
          <p:nvPr/>
        </p:nvGrpSpPr>
        <p:grpSpPr>
          <a:xfrm>
            <a:off x="5061103" y="2053404"/>
            <a:ext cx="2869798" cy="890433"/>
            <a:chOff x="5061103" y="2053404"/>
            <a:chExt cx="2869798" cy="890433"/>
          </a:xfrm>
        </p:grpSpPr>
        <p:sp>
          <p:nvSpPr>
            <p:cNvPr id="26" name="Google Shape;814;p24">
              <a:extLst>
                <a:ext uri="{FF2B5EF4-FFF2-40B4-BE49-F238E27FC236}">
                  <a16:creationId xmlns:a16="http://schemas.microsoft.com/office/drawing/2014/main" id="{97DE1320-3BE5-4A64-BF82-C5B7186A11BD}"/>
                </a:ext>
              </a:extLst>
            </p:cNvPr>
            <p:cNvSpPr txBox="1"/>
            <p:nvPr/>
          </p:nvSpPr>
          <p:spPr>
            <a:xfrm>
              <a:off x="5061103" y="2371441"/>
              <a:ext cx="2869798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27" name="Google Shape;815;p24">
              <a:extLst>
                <a:ext uri="{FF2B5EF4-FFF2-40B4-BE49-F238E27FC236}">
                  <a16:creationId xmlns:a16="http://schemas.microsoft.com/office/drawing/2014/main" id="{A935B857-7A2F-4FB7-B6DD-5FC9C1D28060}"/>
                </a:ext>
              </a:extLst>
            </p:cNvPr>
            <p:cNvSpPr txBox="1"/>
            <p:nvPr/>
          </p:nvSpPr>
          <p:spPr>
            <a:xfrm>
              <a:off x="5061103" y="2053404"/>
              <a:ext cx="2869798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28" name="Google Shape;816;p24">
            <a:extLst>
              <a:ext uri="{FF2B5EF4-FFF2-40B4-BE49-F238E27FC236}">
                <a16:creationId xmlns:a16="http://schemas.microsoft.com/office/drawing/2014/main" id="{CA41AD54-ECE4-4F6C-A540-089D8E34B88B}"/>
              </a:ext>
            </a:extLst>
          </p:cNvPr>
          <p:cNvGrpSpPr/>
          <p:nvPr/>
        </p:nvGrpSpPr>
        <p:grpSpPr>
          <a:xfrm>
            <a:off x="4429920" y="1165375"/>
            <a:ext cx="2869798" cy="890433"/>
            <a:chOff x="4429920" y="1165375"/>
            <a:chExt cx="2869798" cy="890433"/>
          </a:xfrm>
        </p:grpSpPr>
        <p:sp>
          <p:nvSpPr>
            <p:cNvPr id="29" name="Google Shape;817;p24">
              <a:extLst>
                <a:ext uri="{FF2B5EF4-FFF2-40B4-BE49-F238E27FC236}">
                  <a16:creationId xmlns:a16="http://schemas.microsoft.com/office/drawing/2014/main" id="{92160F74-1D1D-450E-99B8-9B1A34567577}"/>
                </a:ext>
              </a:extLst>
            </p:cNvPr>
            <p:cNvSpPr txBox="1"/>
            <p:nvPr/>
          </p:nvSpPr>
          <p:spPr>
            <a:xfrm>
              <a:off x="4429920" y="1483412"/>
              <a:ext cx="2869798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and is the second planet from the Sun</a:t>
              </a:r>
            </a:p>
          </p:txBody>
        </p:sp>
        <p:sp>
          <p:nvSpPr>
            <p:cNvPr id="30" name="Google Shape;818;p24">
              <a:extLst>
                <a:ext uri="{FF2B5EF4-FFF2-40B4-BE49-F238E27FC236}">
                  <a16:creationId xmlns:a16="http://schemas.microsoft.com/office/drawing/2014/main" id="{B1CF65E9-2DA0-4A3C-A039-AB6FF02DE324}"/>
                </a:ext>
              </a:extLst>
            </p:cNvPr>
            <p:cNvSpPr txBox="1"/>
            <p:nvPr/>
          </p:nvSpPr>
          <p:spPr>
            <a:xfrm>
              <a:off x="4429920" y="1165375"/>
              <a:ext cx="2869798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</p:grpSp>
      <p:grpSp>
        <p:nvGrpSpPr>
          <p:cNvPr id="31" name="Google Shape;819;p24">
            <a:extLst>
              <a:ext uri="{FF2B5EF4-FFF2-40B4-BE49-F238E27FC236}">
                <a16:creationId xmlns:a16="http://schemas.microsoft.com/office/drawing/2014/main" id="{5C58233A-2A25-4C29-AF2D-F2416FAF3F5D}"/>
              </a:ext>
            </a:extLst>
          </p:cNvPr>
          <p:cNvGrpSpPr/>
          <p:nvPr/>
        </p:nvGrpSpPr>
        <p:grpSpPr>
          <a:xfrm>
            <a:off x="4454197" y="2941423"/>
            <a:ext cx="2869798" cy="890443"/>
            <a:chOff x="4454197" y="2941423"/>
            <a:chExt cx="2869798" cy="890443"/>
          </a:xfrm>
        </p:grpSpPr>
        <p:sp>
          <p:nvSpPr>
            <p:cNvPr id="32" name="Google Shape;820;p24">
              <a:extLst>
                <a:ext uri="{FF2B5EF4-FFF2-40B4-BE49-F238E27FC236}">
                  <a16:creationId xmlns:a16="http://schemas.microsoft.com/office/drawing/2014/main" id="{BF7049B4-721A-491B-8546-F03926885FA9}"/>
                </a:ext>
              </a:extLst>
            </p:cNvPr>
            <p:cNvSpPr txBox="1"/>
            <p:nvPr/>
          </p:nvSpPr>
          <p:spPr>
            <a:xfrm>
              <a:off x="4454197" y="3259470"/>
              <a:ext cx="2869798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it’s the ringed one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33" name="Google Shape;821;p24">
              <a:extLst>
                <a:ext uri="{FF2B5EF4-FFF2-40B4-BE49-F238E27FC236}">
                  <a16:creationId xmlns:a16="http://schemas.microsoft.com/office/drawing/2014/main" id="{B1A3B728-7258-4C5A-8E88-0453D2FFA585}"/>
                </a:ext>
              </a:extLst>
            </p:cNvPr>
            <p:cNvSpPr txBox="1"/>
            <p:nvPr/>
          </p:nvSpPr>
          <p:spPr>
            <a:xfrm>
              <a:off x="4454197" y="2941423"/>
              <a:ext cx="2869798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34" name="Google Shape;822;p24">
            <a:extLst>
              <a:ext uri="{FF2B5EF4-FFF2-40B4-BE49-F238E27FC236}">
                <a16:creationId xmlns:a16="http://schemas.microsoft.com/office/drawing/2014/main" id="{555C77DA-1385-41AB-8B51-9AAFFD5A27F3}"/>
              </a:ext>
            </a:extLst>
          </p:cNvPr>
          <p:cNvGrpSpPr/>
          <p:nvPr/>
        </p:nvGrpSpPr>
        <p:grpSpPr>
          <a:xfrm>
            <a:off x="5061103" y="3829452"/>
            <a:ext cx="2869798" cy="890433"/>
            <a:chOff x="5061103" y="3829452"/>
            <a:chExt cx="2869798" cy="890433"/>
          </a:xfrm>
        </p:grpSpPr>
        <p:sp>
          <p:nvSpPr>
            <p:cNvPr id="35" name="Google Shape;823;p24">
              <a:extLst>
                <a:ext uri="{FF2B5EF4-FFF2-40B4-BE49-F238E27FC236}">
                  <a16:creationId xmlns:a16="http://schemas.microsoft.com/office/drawing/2014/main" id="{3F73FC50-09A3-462A-9351-AC39A7E7F81C}"/>
                </a:ext>
              </a:extLst>
            </p:cNvPr>
            <p:cNvSpPr txBox="1"/>
            <p:nvPr/>
          </p:nvSpPr>
          <p:spPr>
            <a:xfrm>
              <a:off x="5061103" y="4147489"/>
              <a:ext cx="2869798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</p:txBody>
        </p:sp>
        <p:sp>
          <p:nvSpPr>
            <p:cNvPr id="36" name="Google Shape;824;p24">
              <a:extLst>
                <a:ext uri="{FF2B5EF4-FFF2-40B4-BE49-F238E27FC236}">
                  <a16:creationId xmlns:a16="http://schemas.microsoft.com/office/drawing/2014/main" id="{3DE535F0-156E-4290-B104-DCC4836AFE5F}"/>
                </a:ext>
              </a:extLst>
            </p:cNvPr>
            <p:cNvSpPr txBox="1"/>
            <p:nvPr/>
          </p:nvSpPr>
          <p:spPr>
            <a:xfrm>
              <a:off x="5061103" y="3829452"/>
              <a:ext cx="2869798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sp>
        <p:nvSpPr>
          <p:cNvPr id="37" name="Google Shape;17;p4">
            <a:extLst>
              <a:ext uri="{FF2B5EF4-FFF2-40B4-BE49-F238E27FC236}">
                <a16:creationId xmlns:a16="http://schemas.microsoft.com/office/drawing/2014/main" id="{B537ED0D-B127-4B5C-8248-574608F2AD84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38" name="Imagen 50">
            <a:extLst>
              <a:ext uri="{FF2B5EF4-FFF2-40B4-BE49-F238E27FC236}">
                <a16:creationId xmlns:a16="http://schemas.microsoft.com/office/drawing/2014/main" id="{001CD04C-7066-4251-BB4B-49714FC6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52" y="-25402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Imagen 51">
            <a:extLst>
              <a:ext uri="{FF2B5EF4-FFF2-40B4-BE49-F238E27FC236}">
                <a16:creationId xmlns:a16="http://schemas.microsoft.com/office/drawing/2014/main" id="{4D31208B-58C9-46CC-A004-FBB7CCD8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25392" y="3499216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40" name="Conector recto 2">
            <a:extLst>
              <a:ext uri="{FF2B5EF4-FFF2-40B4-BE49-F238E27FC236}">
                <a16:creationId xmlns:a16="http://schemas.microsoft.com/office/drawing/2014/main" id="{1575AFC1-68A3-4732-9FEC-936B17454375}"/>
              </a:ext>
            </a:extLst>
          </p:cNvPr>
          <p:cNvCxnSpPr/>
          <p:nvPr/>
        </p:nvCxnSpPr>
        <p:spPr>
          <a:xfrm>
            <a:off x="661732" y="720190"/>
            <a:ext cx="7269170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pic>
        <p:nvPicPr>
          <p:cNvPr id="41" name="Imagen 4">
            <a:extLst>
              <a:ext uri="{FF2B5EF4-FFF2-40B4-BE49-F238E27FC236}">
                <a16:creationId xmlns:a16="http://schemas.microsoft.com/office/drawing/2014/main" id="{B63A7953-95B4-4AF1-9623-D9F89997C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729" y="927000"/>
            <a:ext cx="1838291" cy="41361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BF91DF74-279A-4B98-88D9-672E250A5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90" y="0"/>
            <a:ext cx="3387266" cy="459554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842;p25">
            <a:extLst>
              <a:ext uri="{FF2B5EF4-FFF2-40B4-BE49-F238E27FC236}">
                <a16:creationId xmlns:a16="http://schemas.microsoft.com/office/drawing/2014/main" id="{75B08E3B-5F8B-46AB-BE71-A4771650563B}"/>
              </a:ext>
            </a:extLst>
          </p:cNvPr>
          <p:cNvGrpSpPr/>
          <p:nvPr/>
        </p:nvGrpSpPr>
        <p:grpSpPr>
          <a:xfrm>
            <a:off x="457200" y="1493297"/>
            <a:ext cx="1926604" cy="883905"/>
            <a:chOff x="457200" y="1493297"/>
            <a:chExt cx="1926604" cy="883905"/>
          </a:xfrm>
        </p:grpSpPr>
        <p:sp>
          <p:nvSpPr>
            <p:cNvPr id="4" name="Google Shape;843;p25">
              <a:extLst>
                <a:ext uri="{FF2B5EF4-FFF2-40B4-BE49-F238E27FC236}">
                  <a16:creationId xmlns:a16="http://schemas.microsoft.com/office/drawing/2014/main" id="{1E5D6BF8-1E7B-42F4-9B0E-A2137CC05A46}"/>
                </a:ext>
              </a:extLst>
            </p:cNvPr>
            <p:cNvSpPr txBox="1"/>
            <p:nvPr/>
          </p:nvSpPr>
          <p:spPr>
            <a:xfrm>
              <a:off x="457200" y="1804806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5" name="Google Shape;844;p25">
              <a:extLst>
                <a:ext uri="{FF2B5EF4-FFF2-40B4-BE49-F238E27FC236}">
                  <a16:creationId xmlns:a16="http://schemas.microsoft.com/office/drawing/2014/main" id="{7DCC2960-4DAA-4506-9974-A65FE44696F9}"/>
                </a:ext>
              </a:extLst>
            </p:cNvPr>
            <p:cNvSpPr txBox="1"/>
            <p:nvPr/>
          </p:nvSpPr>
          <p:spPr>
            <a:xfrm>
              <a:off x="457200" y="1493297"/>
              <a:ext cx="967499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6" name="Google Shape;845;p25">
            <a:extLst>
              <a:ext uri="{FF2B5EF4-FFF2-40B4-BE49-F238E27FC236}">
                <a16:creationId xmlns:a16="http://schemas.microsoft.com/office/drawing/2014/main" id="{C0173C1D-196A-4C49-B455-3FFA19A1EFC6}"/>
              </a:ext>
            </a:extLst>
          </p:cNvPr>
          <p:cNvGrpSpPr/>
          <p:nvPr/>
        </p:nvGrpSpPr>
        <p:grpSpPr>
          <a:xfrm>
            <a:off x="6763195" y="2533372"/>
            <a:ext cx="1926604" cy="883905"/>
            <a:chOff x="6763195" y="2533372"/>
            <a:chExt cx="1926604" cy="883905"/>
          </a:xfrm>
        </p:grpSpPr>
        <p:sp>
          <p:nvSpPr>
            <p:cNvPr id="7" name="Google Shape;846;p25">
              <a:extLst>
                <a:ext uri="{FF2B5EF4-FFF2-40B4-BE49-F238E27FC236}">
                  <a16:creationId xmlns:a16="http://schemas.microsoft.com/office/drawing/2014/main" id="{8AAE97C1-F482-4C11-A10A-BF312C83605C}"/>
                </a:ext>
              </a:extLst>
            </p:cNvPr>
            <p:cNvSpPr txBox="1"/>
            <p:nvPr/>
          </p:nvSpPr>
          <p:spPr>
            <a:xfrm>
              <a:off x="6763195" y="2844881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8" name="Google Shape;847;p25">
              <a:extLst>
                <a:ext uri="{FF2B5EF4-FFF2-40B4-BE49-F238E27FC236}">
                  <a16:creationId xmlns:a16="http://schemas.microsoft.com/office/drawing/2014/main" id="{7F731B63-D4FA-41CB-A30E-AE767BD7CBD7}"/>
                </a:ext>
              </a:extLst>
            </p:cNvPr>
            <p:cNvSpPr txBox="1"/>
            <p:nvPr/>
          </p:nvSpPr>
          <p:spPr>
            <a:xfrm>
              <a:off x="7722226" y="2533372"/>
              <a:ext cx="967499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9" name="Google Shape;848;p25">
            <a:extLst>
              <a:ext uri="{FF2B5EF4-FFF2-40B4-BE49-F238E27FC236}">
                <a16:creationId xmlns:a16="http://schemas.microsoft.com/office/drawing/2014/main" id="{1AB7BC8E-E972-4ABC-8B2A-32D2C1DB38D7}"/>
              </a:ext>
            </a:extLst>
          </p:cNvPr>
          <p:cNvGrpSpPr/>
          <p:nvPr/>
        </p:nvGrpSpPr>
        <p:grpSpPr>
          <a:xfrm>
            <a:off x="457200" y="3085103"/>
            <a:ext cx="1926604" cy="883895"/>
            <a:chOff x="457200" y="3085103"/>
            <a:chExt cx="1926604" cy="883895"/>
          </a:xfrm>
        </p:grpSpPr>
        <p:sp>
          <p:nvSpPr>
            <p:cNvPr id="10" name="Google Shape;849;p25">
              <a:extLst>
                <a:ext uri="{FF2B5EF4-FFF2-40B4-BE49-F238E27FC236}">
                  <a16:creationId xmlns:a16="http://schemas.microsoft.com/office/drawing/2014/main" id="{0FB94531-EF84-443A-80D4-1CED0392D631}"/>
                </a:ext>
              </a:extLst>
            </p:cNvPr>
            <p:cNvSpPr txBox="1"/>
            <p:nvPr/>
          </p:nvSpPr>
          <p:spPr>
            <a:xfrm>
              <a:off x="457200" y="3396602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is the ringed one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1" name="Google Shape;850;p25">
              <a:extLst>
                <a:ext uri="{FF2B5EF4-FFF2-40B4-BE49-F238E27FC236}">
                  <a16:creationId xmlns:a16="http://schemas.microsoft.com/office/drawing/2014/main" id="{6E0F23E2-7A6A-4E95-86EA-035903C303CE}"/>
                </a:ext>
              </a:extLst>
            </p:cNvPr>
            <p:cNvSpPr txBox="1"/>
            <p:nvPr/>
          </p:nvSpPr>
          <p:spPr>
            <a:xfrm>
              <a:off x="457200" y="3085103"/>
              <a:ext cx="967499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cxnSp>
        <p:nvCxnSpPr>
          <p:cNvPr id="12" name="Google Shape;851;p25">
            <a:extLst>
              <a:ext uri="{FF2B5EF4-FFF2-40B4-BE49-F238E27FC236}">
                <a16:creationId xmlns:a16="http://schemas.microsoft.com/office/drawing/2014/main" id="{143D0479-1731-4F68-9B39-5443E4DDDD30}"/>
              </a:ext>
            </a:extLst>
          </p:cNvPr>
          <p:cNvCxnSpPr>
            <a:stCxn id="5" idx="3"/>
          </p:cNvCxnSpPr>
          <p:nvPr/>
        </p:nvCxnSpPr>
        <p:spPr>
          <a:xfrm>
            <a:off x="1424699" y="1684397"/>
            <a:ext cx="2137501" cy="830102"/>
          </a:xfrm>
          <a:prstGeom prst="bentConnector3">
            <a:avLst/>
          </a:prstGeom>
          <a:noFill/>
          <a:ln w="9528" cap="flat">
            <a:solidFill>
              <a:srgbClr val="000000"/>
            </a:solidFill>
            <a:custDash/>
            <a:round/>
            <a:tailEnd type="arrow"/>
          </a:ln>
        </p:spPr>
      </p:cxnSp>
      <p:cxnSp>
        <p:nvCxnSpPr>
          <p:cNvPr id="13" name="Google Shape;852;p25">
            <a:extLst>
              <a:ext uri="{FF2B5EF4-FFF2-40B4-BE49-F238E27FC236}">
                <a16:creationId xmlns:a16="http://schemas.microsoft.com/office/drawing/2014/main" id="{BC3E02E3-3853-4DF5-9E99-0D2A76124D1A}"/>
              </a:ext>
            </a:extLst>
          </p:cNvPr>
          <p:cNvCxnSpPr>
            <a:stCxn id="11" idx="3"/>
          </p:cNvCxnSpPr>
          <p:nvPr/>
        </p:nvCxnSpPr>
        <p:spPr>
          <a:xfrm>
            <a:off x="1424699" y="3276203"/>
            <a:ext cx="2185196" cy="467094"/>
          </a:xfrm>
          <a:prstGeom prst="bentConnector3">
            <a:avLst/>
          </a:prstGeom>
          <a:noFill/>
          <a:ln w="9528" cap="flat">
            <a:solidFill>
              <a:srgbClr val="000000"/>
            </a:solidFill>
            <a:custDash/>
            <a:round/>
            <a:tailEnd type="arrow"/>
          </a:ln>
        </p:spPr>
      </p:cxnSp>
      <p:cxnSp>
        <p:nvCxnSpPr>
          <p:cNvPr id="14" name="Google Shape;853;p25">
            <a:extLst>
              <a:ext uri="{FF2B5EF4-FFF2-40B4-BE49-F238E27FC236}">
                <a16:creationId xmlns:a16="http://schemas.microsoft.com/office/drawing/2014/main" id="{9280980E-FBFD-4BF5-A7A5-452E94A0539B}"/>
              </a:ext>
            </a:extLst>
          </p:cNvPr>
          <p:cNvCxnSpPr>
            <a:stCxn id="8" idx="1"/>
          </p:cNvCxnSpPr>
          <p:nvPr/>
        </p:nvCxnSpPr>
        <p:spPr>
          <a:xfrm rot="10799991">
            <a:off x="5429314" y="2019177"/>
            <a:ext cx="2292903" cy="705295"/>
          </a:xfrm>
          <a:prstGeom prst="bentConnector3">
            <a:avLst/>
          </a:prstGeom>
          <a:noFill/>
          <a:ln w="9528" cap="flat">
            <a:solidFill>
              <a:srgbClr val="000000"/>
            </a:solidFill>
            <a:custDash/>
            <a:round/>
            <a:tailEnd type="arrow"/>
          </a:ln>
        </p:spPr>
      </p:cxnSp>
      <p:sp>
        <p:nvSpPr>
          <p:cNvPr id="15" name="Google Shape;17;p4">
            <a:extLst>
              <a:ext uri="{FF2B5EF4-FFF2-40B4-BE49-F238E27FC236}">
                <a16:creationId xmlns:a16="http://schemas.microsoft.com/office/drawing/2014/main" id="{DE9BC34A-1D17-4902-8A13-74E64C9E30B9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sp>
        <p:nvSpPr>
          <p:cNvPr id="16" name="Gráfico 2">
            <a:extLst>
              <a:ext uri="{FF2B5EF4-FFF2-40B4-BE49-F238E27FC236}">
                <a16:creationId xmlns:a16="http://schemas.microsoft.com/office/drawing/2014/main" id="{A0F0D057-80C5-49AA-82B8-72C1F16F49C5}"/>
              </a:ext>
            </a:extLst>
          </p:cNvPr>
          <p:cNvSpPr/>
          <p:nvPr/>
        </p:nvSpPr>
        <p:spPr>
          <a:xfrm>
            <a:off x="78254" y="45226"/>
            <a:ext cx="581302" cy="58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7" name="Conector recto 39">
            <a:extLst>
              <a:ext uri="{FF2B5EF4-FFF2-40B4-BE49-F238E27FC236}">
                <a16:creationId xmlns:a16="http://schemas.microsoft.com/office/drawing/2014/main" id="{9D7A85CF-E5C6-40C1-AA22-0968D670D207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sp>
        <p:nvSpPr>
          <p:cNvPr id="18" name="Gráfico 2">
            <a:extLst>
              <a:ext uri="{FF2B5EF4-FFF2-40B4-BE49-F238E27FC236}">
                <a16:creationId xmlns:a16="http://schemas.microsoft.com/office/drawing/2014/main" id="{FE1EF257-C98A-4DE0-AB9C-B3F169109BE9}"/>
              </a:ext>
            </a:extLst>
          </p:cNvPr>
          <p:cNvSpPr/>
          <p:nvPr/>
        </p:nvSpPr>
        <p:spPr>
          <a:xfrm flipH="1">
            <a:off x="8488091" y="64739"/>
            <a:ext cx="560344" cy="565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2;p27">
            <a:extLst>
              <a:ext uri="{FF2B5EF4-FFF2-40B4-BE49-F238E27FC236}">
                <a16:creationId xmlns:a16="http://schemas.microsoft.com/office/drawing/2014/main" id="{BE428137-57D3-4053-8EF1-163AA1EAEC4B}"/>
              </a:ext>
            </a:extLst>
          </p:cNvPr>
          <p:cNvSpPr txBox="1"/>
          <p:nvPr/>
        </p:nvSpPr>
        <p:spPr>
          <a:xfrm>
            <a:off x="529309" y="4105235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of hydrogen and helium and it’s the ringed 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893;p27">
            <a:extLst>
              <a:ext uri="{FF2B5EF4-FFF2-40B4-BE49-F238E27FC236}">
                <a16:creationId xmlns:a16="http://schemas.microsoft.com/office/drawing/2014/main" id="{D3BADB90-0D2B-4EAB-B2ED-2B7E4EF8A2D8}"/>
              </a:ext>
            </a:extLst>
          </p:cNvPr>
          <p:cNvSpPr txBox="1"/>
          <p:nvPr/>
        </p:nvSpPr>
        <p:spPr>
          <a:xfrm>
            <a:off x="6688104" y="2157947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Google Shape;894;p27">
            <a:extLst>
              <a:ext uri="{FF2B5EF4-FFF2-40B4-BE49-F238E27FC236}">
                <a16:creationId xmlns:a16="http://schemas.microsoft.com/office/drawing/2014/main" id="{E855CEF5-7C2D-41C0-97CB-CC8376960436}"/>
              </a:ext>
            </a:extLst>
          </p:cNvPr>
          <p:cNvSpPr txBox="1"/>
          <p:nvPr/>
        </p:nvSpPr>
        <p:spPr>
          <a:xfrm>
            <a:off x="529309" y="2157947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Google Shape;895;p27">
            <a:extLst>
              <a:ext uri="{FF2B5EF4-FFF2-40B4-BE49-F238E27FC236}">
                <a16:creationId xmlns:a16="http://schemas.microsoft.com/office/drawing/2014/main" id="{99BEBBA2-4618-4410-B4C8-33A640BF2C62}"/>
              </a:ext>
            </a:extLst>
          </p:cNvPr>
          <p:cNvSpPr txBox="1"/>
          <p:nvPr/>
        </p:nvSpPr>
        <p:spPr>
          <a:xfrm>
            <a:off x="6688104" y="4105235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Google Shape;896;p27">
            <a:extLst>
              <a:ext uri="{FF2B5EF4-FFF2-40B4-BE49-F238E27FC236}">
                <a16:creationId xmlns:a16="http://schemas.microsoft.com/office/drawing/2014/main" id="{C245B18E-536F-4ABC-90EC-574F2AF3F9A7}"/>
              </a:ext>
            </a:extLst>
          </p:cNvPr>
          <p:cNvSpPr txBox="1"/>
          <p:nvPr/>
        </p:nvSpPr>
        <p:spPr>
          <a:xfrm>
            <a:off x="7305799" y="3286783"/>
            <a:ext cx="130889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10%</a:t>
            </a:r>
          </a:p>
        </p:txBody>
      </p:sp>
      <p:sp>
        <p:nvSpPr>
          <p:cNvPr id="7" name="Google Shape;897;p27">
            <a:extLst>
              <a:ext uri="{FF2B5EF4-FFF2-40B4-BE49-F238E27FC236}">
                <a16:creationId xmlns:a16="http://schemas.microsoft.com/office/drawing/2014/main" id="{23E96468-A1C9-446B-AF9A-00EEB8E6BFFA}"/>
              </a:ext>
            </a:extLst>
          </p:cNvPr>
          <p:cNvSpPr txBox="1"/>
          <p:nvPr/>
        </p:nvSpPr>
        <p:spPr>
          <a:xfrm>
            <a:off x="7305799" y="1355762"/>
            <a:ext cx="1308899" cy="614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30%</a:t>
            </a:r>
          </a:p>
        </p:txBody>
      </p:sp>
      <p:sp>
        <p:nvSpPr>
          <p:cNvPr id="8" name="Google Shape;898;p27">
            <a:extLst>
              <a:ext uri="{FF2B5EF4-FFF2-40B4-BE49-F238E27FC236}">
                <a16:creationId xmlns:a16="http://schemas.microsoft.com/office/drawing/2014/main" id="{DBE22E1E-83FC-4E1F-8F8E-01E99EAF9C59}"/>
              </a:ext>
            </a:extLst>
          </p:cNvPr>
          <p:cNvSpPr txBox="1"/>
          <p:nvPr/>
        </p:nvSpPr>
        <p:spPr>
          <a:xfrm>
            <a:off x="529300" y="3286783"/>
            <a:ext cx="1308899" cy="616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15%</a:t>
            </a:r>
          </a:p>
        </p:txBody>
      </p:sp>
      <p:sp>
        <p:nvSpPr>
          <p:cNvPr id="9" name="Google Shape;899;p27">
            <a:extLst>
              <a:ext uri="{FF2B5EF4-FFF2-40B4-BE49-F238E27FC236}">
                <a16:creationId xmlns:a16="http://schemas.microsoft.com/office/drawing/2014/main" id="{D1C0F6C5-9381-42F7-BCAF-C374BA1078B1}"/>
              </a:ext>
            </a:extLst>
          </p:cNvPr>
          <p:cNvSpPr txBox="1"/>
          <p:nvPr/>
        </p:nvSpPr>
        <p:spPr>
          <a:xfrm>
            <a:off x="529300" y="1355762"/>
            <a:ext cx="1308899" cy="614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45%</a:t>
            </a:r>
          </a:p>
        </p:txBody>
      </p:sp>
      <p:sp>
        <p:nvSpPr>
          <p:cNvPr id="10" name="Google Shape;900;p27">
            <a:extLst>
              <a:ext uri="{FF2B5EF4-FFF2-40B4-BE49-F238E27FC236}">
                <a16:creationId xmlns:a16="http://schemas.microsoft.com/office/drawing/2014/main" id="{F8053F81-438B-4ED2-97E1-A39A306214BF}"/>
              </a:ext>
            </a:extLst>
          </p:cNvPr>
          <p:cNvSpPr txBox="1"/>
          <p:nvPr/>
        </p:nvSpPr>
        <p:spPr>
          <a:xfrm>
            <a:off x="529401" y="1873651"/>
            <a:ext cx="1308899" cy="52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11" name="Google Shape;901;p27">
            <a:extLst>
              <a:ext uri="{FF2B5EF4-FFF2-40B4-BE49-F238E27FC236}">
                <a16:creationId xmlns:a16="http://schemas.microsoft.com/office/drawing/2014/main" id="{6D944C80-4BFB-43E3-835E-99B1F7FDF6B7}"/>
              </a:ext>
            </a:extLst>
          </p:cNvPr>
          <p:cNvSpPr txBox="1"/>
          <p:nvPr/>
        </p:nvSpPr>
        <p:spPr>
          <a:xfrm>
            <a:off x="529401" y="3830074"/>
            <a:ext cx="1308899" cy="52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12" name="Google Shape;902;p27">
            <a:extLst>
              <a:ext uri="{FF2B5EF4-FFF2-40B4-BE49-F238E27FC236}">
                <a16:creationId xmlns:a16="http://schemas.microsoft.com/office/drawing/2014/main" id="{EFE0CF83-21EF-48F6-84BD-CD1EDB8C24F8}"/>
              </a:ext>
            </a:extLst>
          </p:cNvPr>
          <p:cNvSpPr txBox="1"/>
          <p:nvPr/>
        </p:nvSpPr>
        <p:spPr>
          <a:xfrm>
            <a:off x="7305799" y="1873651"/>
            <a:ext cx="1308899" cy="52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sp>
        <p:nvSpPr>
          <p:cNvPr id="13" name="Google Shape;903;p27">
            <a:extLst>
              <a:ext uri="{FF2B5EF4-FFF2-40B4-BE49-F238E27FC236}">
                <a16:creationId xmlns:a16="http://schemas.microsoft.com/office/drawing/2014/main" id="{C2CE94B6-4D4E-4B12-B30E-C05D46E6A422}"/>
              </a:ext>
            </a:extLst>
          </p:cNvPr>
          <p:cNvSpPr txBox="1"/>
          <p:nvPr/>
        </p:nvSpPr>
        <p:spPr>
          <a:xfrm>
            <a:off x="7305799" y="3830074"/>
            <a:ext cx="1308899" cy="5240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14" name="Google Shape;17;p4">
            <a:extLst>
              <a:ext uri="{FF2B5EF4-FFF2-40B4-BE49-F238E27FC236}">
                <a16:creationId xmlns:a16="http://schemas.microsoft.com/office/drawing/2014/main" id="{F182FC7D-7A8F-4899-A1D4-0A353ECCF8F5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grpSp>
        <p:nvGrpSpPr>
          <p:cNvPr id="15" name="Grupo 18">
            <a:extLst>
              <a:ext uri="{FF2B5EF4-FFF2-40B4-BE49-F238E27FC236}">
                <a16:creationId xmlns:a16="http://schemas.microsoft.com/office/drawing/2014/main" id="{143B7748-ACBE-446B-A2B4-51DA3BDE64B6}"/>
              </a:ext>
            </a:extLst>
          </p:cNvPr>
          <p:cNvGrpSpPr/>
          <p:nvPr/>
        </p:nvGrpSpPr>
        <p:grpSpPr>
          <a:xfrm>
            <a:off x="0" y="0"/>
            <a:ext cx="394938" cy="856435"/>
            <a:chOff x="0" y="0"/>
            <a:chExt cx="394938" cy="856435"/>
          </a:xfrm>
        </p:grpSpPr>
        <p:sp>
          <p:nvSpPr>
            <p:cNvPr id="16" name="Gráfico 2">
              <a:extLst>
                <a:ext uri="{FF2B5EF4-FFF2-40B4-BE49-F238E27FC236}">
                  <a16:creationId xmlns:a16="http://schemas.microsoft.com/office/drawing/2014/main" id="{DBCDA7B7-B2B0-4FDD-B71A-89A5B294B299}"/>
                </a:ext>
              </a:extLst>
            </p:cNvPr>
            <p:cNvSpPr/>
            <p:nvPr/>
          </p:nvSpPr>
          <p:spPr>
            <a:xfrm>
              <a:off x="0" y="0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ráfico 2">
              <a:extLst>
                <a:ext uri="{FF2B5EF4-FFF2-40B4-BE49-F238E27FC236}">
                  <a16:creationId xmlns:a16="http://schemas.microsoft.com/office/drawing/2014/main" id="{93297A6C-C0CD-4473-9945-61650C684E3A}"/>
                </a:ext>
              </a:extLst>
            </p:cNvPr>
            <p:cNvSpPr/>
            <p:nvPr/>
          </p:nvSpPr>
          <p:spPr>
            <a:xfrm>
              <a:off x="0" y="236171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ráfico 2">
              <a:extLst>
                <a:ext uri="{FF2B5EF4-FFF2-40B4-BE49-F238E27FC236}">
                  <a16:creationId xmlns:a16="http://schemas.microsoft.com/office/drawing/2014/main" id="{7AA32C87-D2B6-4C96-9089-2C20319BF276}"/>
                </a:ext>
              </a:extLst>
            </p:cNvPr>
            <p:cNvSpPr/>
            <p:nvPr/>
          </p:nvSpPr>
          <p:spPr>
            <a:xfrm>
              <a:off x="0" y="457739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rupo 22">
            <a:extLst>
              <a:ext uri="{FF2B5EF4-FFF2-40B4-BE49-F238E27FC236}">
                <a16:creationId xmlns:a16="http://schemas.microsoft.com/office/drawing/2014/main" id="{5D49B4A7-2BF8-4F43-8816-7E2A2BCB9B35}"/>
              </a:ext>
            </a:extLst>
          </p:cNvPr>
          <p:cNvGrpSpPr/>
          <p:nvPr/>
        </p:nvGrpSpPr>
        <p:grpSpPr>
          <a:xfrm>
            <a:off x="8749061" y="-1289"/>
            <a:ext cx="391939" cy="849934"/>
            <a:chOff x="8749061" y="-1289"/>
            <a:chExt cx="391939" cy="849934"/>
          </a:xfrm>
        </p:grpSpPr>
        <p:sp>
          <p:nvSpPr>
            <p:cNvPr id="20" name="Gráfico 2">
              <a:extLst>
                <a:ext uri="{FF2B5EF4-FFF2-40B4-BE49-F238E27FC236}">
                  <a16:creationId xmlns:a16="http://schemas.microsoft.com/office/drawing/2014/main" id="{05807EA0-350A-440F-9F1D-8A1C78BB178F}"/>
                </a:ext>
              </a:extLst>
            </p:cNvPr>
            <p:cNvSpPr/>
            <p:nvPr/>
          </p:nvSpPr>
          <p:spPr>
            <a:xfrm flipH="1">
              <a:off x="8749061" y="-1289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ráfico 2">
              <a:extLst>
                <a:ext uri="{FF2B5EF4-FFF2-40B4-BE49-F238E27FC236}">
                  <a16:creationId xmlns:a16="http://schemas.microsoft.com/office/drawing/2014/main" id="{D0CB7690-1B1F-4359-AC64-0BF3E8C81C60}"/>
                </a:ext>
              </a:extLst>
            </p:cNvPr>
            <p:cNvSpPr/>
            <p:nvPr/>
          </p:nvSpPr>
          <p:spPr>
            <a:xfrm flipH="1">
              <a:off x="8749061" y="233089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ráfico 2">
              <a:extLst>
                <a:ext uri="{FF2B5EF4-FFF2-40B4-BE49-F238E27FC236}">
                  <a16:creationId xmlns:a16="http://schemas.microsoft.com/office/drawing/2014/main" id="{90AE4D8A-EB05-45D6-9656-86A09736325E}"/>
                </a:ext>
              </a:extLst>
            </p:cNvPr>
            <p:cNvSpPr/>
            <p:nvPr/>
          </p:nvSpPr>
          <p:spPr>
            <a:xfrm flipH="1">
              <a:off x="8749061" y="452975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208A623E-7FE5-E9E7-73E8-9E8AC10F2273}"/>
              </a:ext>
            </a:extLst>
          </p:cNvPr>
          <p:cNvGrpSpPr/>
          <p:nvPr/>
        </p:nvGrpSpPr>
        <p:grpSpPr>
          <a:xfrm>
            <a:off x="3026453" y="1110209"/>
            <a:ext cx="3352803" cy="3832817"/>
            <a:chOff x="3026453" y="1110209"/>
            <a:chExt cx="3352803" cy="3832817"/>
          </a:xfrm>
        </p:grpSpPr>
        <p:sp>
          <p:nvSpPr>
            <p:cNvPr id="23" name="Forma libre: forma 27">
              <a:extLst>
                <a:ext uri="{FF2B5EF4-FFF2-40B4-BE49-F238E27FC236}">
                  <a16:creationId xmlns:a16="http://schemas.microsoft.com/office/drawing/2014/main" id="{21C0872C-068B-4900-B15D-2A40BF86A051}"/>
                </a:ext>
              </a:extLst>
            </p:cNvPr>
            <p:cNvSpPr/>
            <p:nvPr/>
          </p:nvSpPr>
          <p:spPr>
            <a:xfrm>
              <a:off x="3026453" y="1110209"/>
              <a:ext cx="3352803" cy="38328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87732"/>
                <a:gd name="f7" fmla="val 1815044"/>
                <a:gd name="f8" fmla="val 1587151"/>
                <a:gd name="f9" fmla="val 910521"/>
                <a:gd name="f10" fmla="val 1047585"/>
                <a:gd name="f11" fmla="val 1586389"/>
                <a:gd name="f12" fmla="val 1184555"/>
                <a:gd name="f13" fmla="val 1587722"/>
                <a:gd name="f14" fmla="val 1321620"/>
                <a:gd name="f15" fmla="val 1588103"/>
                <a:gd name="f16" fmla="val 1353433"/>
                <a:gd name="f17" fmla="val 1577531"/>
                <a:gd name="f18" fmla="val 1372388"/>
                <a:gd name="f19" fmla="val 1549527"/>
                <a:gd name="f20" fmla="val 1388485"/>
                <a:gd name="f21" fmla="val 1310735"/>
                <a:gd name="f22" fmla="val 1525359"/>
                <a:gd name="f23" fmla="val 1072420"/>
                <a:gd name="f24" fmla="val 1663186"/>
                <a:gd name="f25" fmla="val 834676"/>
                <a:gd name="f26" fmla="val 1801965"/>
                <a:gd name="f27" fmla="val 805720"/>
                <a:gd name="f28" fmla="val 1818825"/>
                <a:gd name="f29" fmla="val 783336"/>
                <a:gd name="f30" fmla="val 1819777"/>
                <a:gd name="f31" fmla="val 753809"/>
                <a:gd name="f32" fmla="val 1802537"/>
                <a:gd name="f33" fmla="val 514922"/>
                <a:gd name="f34" fmla="val 1662900"/>
                <a:gd name="f35" fmla="val 275273"/>
                <a:gd name="f36" fmla="val 1524502"/>
                <a:gd name="f37" fmla="val 35243"/>
                <a:gd name="f38" fmla="val 1386675"/>
                <a:gd name="f39" fmla="val 10859"/>
                <a:gd name="f40" fmla="val 1372578"/>
                <a:gd name="f41" fmla="val 1356291"/>
                <a:gd name="f42" fmla="val 1327239"/>
                <a:gd name="f43" fmla="val 857"/>
                <a:gd name="f44" fmla="val 1047300"/>
                <a:gd name="f45" fmla="val 762"/>
                <a:gd name="f46" fmla="val 767360"/>
                <a:gd name="f47" fmla="val 487515"/>
                <a:gd name="f48" fmla="val 460750"/>
                <a:gd name="f49" fmla="val 8954"/>
                <a:gd name="f50" fmla="val 444272"/>
                <a:gd name="f51" fmla="val 32290"/>
                <a:gd name="f52" fmla="val 430842"/>
                <a:gd name="f53" fmla="val 275082"/>
                <a:gd name="f54" fmla="val 291396"/>
                <a:gd name="f55" fmla="val 517303"/>
                <a:gd name="f56" fmla="val 151473"/>
                <a:gd name="f57" fmla="val 758857"/>
                <a:gd name="f58" fmla="val 10599"/>
                <a:gd name="f59" fmla="val 785813"/>
                <a:gd name="f60" fmla="val -5118"/>
                <a:gd name="f61" fmla="val 806577"/>
                <a:gd name="f62" fmla="val -2355"/>
                <a:gd name="f63" fmla="val 831914"/>
                <a:gd name="f64" fmla="val 12313"/>
                <a:gd name="f65" fmla="val 152235"/>
                <a:gd name="f66" fmla="val 1313117"/>
                <a:gd name="f67" fmla="val 291681"/>
                <a:gd name="f68" fmla="val 1554385"/>
                <a:gd name="f69" fmla="val 430080"/>
                <a:gd name="f70" fmla="val 1579721"/>
                <a:gd name="f71" fmla="val 444653"/>
                <a:gd name="f72" fmla="val 1587913"/>
                <a:gd name="f73" fmla="val 462750"/>
                <a:gd name="f74" fmla="val 490754"/>
                <a:gd name="f75" fmla="val 1586770"/>
                <a:gd name="f76" fmla="val 630771"/>
                <a:gd name="f77" fmla="val 1587246"/>
                <a:gd name="f78" fmla="val 770694"/>
                <a:gd name="f79" fmla="val 910711"/>
                <a:gd name="f80" fmla="val 1513332"/>
                <a:gd name="f81" fmla="val 907187"/>
                <a:gd name="f82" fmla="val 786410"/>
                <a:gd name="f83" fmla="val 1511999"/>
                <a:gd name="f84" fmla="val 665633"/>
                <a:gd name="f85" fmla="val 1514094"/>
                <a:gd name="f86" fmla="val 544856"/>
                <a:gd name="f87" fmla="val 1514666"/>
                <a:gd name="f88" fmla="val 506661"/>
                <a:gd name="f89" fmla="val 1503712"/>
                <a:gd name="f90" fmla="val 483420"/>
                <a:gd name="f91" fmla="val 1469231"/>
                <a:gd name="f92" fmla="val 463798"/>
                <a:gd name="f93" fmla="val 1254252"/>
                <a:gd name="f94" fmla="val 341592"/>
                <a:gd name="f95" fmla="val 1040606"/>
                <a:gd name="f96" fmla="val 217386"/>
                <a:gd name="f97" fmla="val 826961"/>
                <a:gd name="f98" fmla="val 92895"/>
                <a:gd name="f99" fmla="val 803910"/>
                <a:gd name="f100" fmla="val 79464"/>
                <a:gd name="f101" fmla="val 785527"/>
                <a:gd name="f102" fmla="val 78702"/>
                <a:gd name="f103" fmla="val 762000"/>
                <a:gd name="f104" fmla="val 92323"/>
                <a:gd name="f105" fmla="val 545878"/>
                <a:gd name="f106" fmla="val 218339"/>
                <a:gd name="f107" fmla="val 329375"/>
                <a:gd name="f108" fmla="val 343783"/>
                <a:gd name="f109" fmla="val 112300"/>
                <a:gd name="f110" fmla="val 468084"/>
                <a:gd name="f111" fmla="val 84201"/>
                <a:gd name="f112" fmla="val 484182"/>
                <a:gd name="f113" fmla="val 73914"/>
                <a:gd name="f114" fmla="val 503232"/>
                <a:gd name="f115" fmla="val 74009"/>
                <a:gd name="f116" fmla="val 535045"/>
                <a:gd name="f117" fmla="val 74962"/>
                <a:gd name="f118" fmla="val 783933"/>
                <a:gd name="f119" fmla="val 74867"/>
                <a:gd name="f120" fmla="val 1032917"/>
                <a:gd name="f121" fmla="val 1281900"/>
                <a:gd name="f122" fmla="val 1311428"/>
                <a:gd name="f123" fmla="val 82201"/>
                <a:gd name="f124" fmla="val 1330573"/>
                <a:gd name="f125" fmla="val 109252"/>
                <a:gd name="f126" fmla="val 1346004"/>
                <a:gd name="f127" fmla="val 327660"/>
                <a:gd name="f128" fmla="val 1471067"/>
                <a:gd name="f129" fmla="val 545306"/>
                <a:gd name="f130" fmla="val 1597273"/>
                <a:gd name="f131" fmla="val 762857"/>
                <a:gd name="f132" fmla="val 1723860"/>
                <a:gd name="f133" fmla="val 784384"/>
                <a:gd name="f134" fmla="val 1736433"/>
                <a:gd name="f135" fmla="val 801910"/>
                <a:gd name="f136" fmla="val 1737195"/>
                <a:gd name="f137" fmla="val 823913"/>
                <a:gd name="f138" fmla="val 1724432"/>
                <a:gd name="f139" fmla="val 1041368"/>
                <a:gd name="f140" fmla="val 1597845"/>
                <a:gd name="f141" fmla="val 1259110"/>
                <a:gd name="f142" fmla="val 1471638"/>
                <a:gd name="f143" fmla="val 1477518"/>
                <a:gd name="f144" fmla="val 1346575"/>
                <a:gd name="f145" fmla="val 1504093"/>
                <a:gd name="f146" fmla="val 1331335"/>
                <a:gd name="f147" fmla="val 1312952"/>
                <a:gd name="f148" fmla="val 1513713"/>
                <a:gd name="f149" fmla="val 1283043"/>
                <a:gd name="f150" fmla="val 1512570"/>
                <a:gd name="f151" fmla="val 1157790"/>
                <a:gd name="f152" fmla="val 1513142"/>
                <a:gd name="f153" fmla="val 1032631"/>
                <a:gd name="f154" fmla="val 1513237"/>
                <a:gd name="f155" fmla="val 907377"/>
                <a:gd name="f156" fmla="+- 0 0 -90"/>
                <a:gd name="f157" fmla="*/ f3 1 1587732"/>
                <a:gd name="f158" fmla="*/ f4 1 1815044"/>
                <a:gd name="f159" fmla="val f5"/>
                <a:gd name="f160" fmla="val f6"/>
                <a:gd name="f161" fmla="val f7"/>
                <a:gd name="f162" fmla="*/ f156 f0 1"/>
                <a:gd name="f163" fmla="+- f161 0 f159"/>
                <a:gd name="f164" fmla="+- f160 0 f159"/>
                <a:gd name="f165" fmla="*/ f162 1 f2"/>
                <a:gd name="f166" fmla="*/ f164 1 1587732"/>
                <a:gd name="f167" fmla="*/ f163 1 1815044"/>
                <a:gd name="f168" fmla="*/ 1587151 f164 1"/>
                <a:gd name="f169" fmla="*/ 910521 f163 1"/>
                <a:gd name="f170" fmla="*/ 1587722 f164 1"/>
                <a:gd name="f171" fmla="*/ 1321620 f163 1"/>
                <a:gd name="f172" fmla="*/ 1549527 f164 1"/>
                <a:gd name="f173" fmla="*/ 1388485 f163 1"/>
                <a:gd name="f174" fmla="*/ 834676 f164 1"/>
                <a:gd name="f175" fmla="*/ 1801965 f163 1"/>
                <a:gd name="f176" fmla="*/ 753809 f164 1"/>
                <a:gd name="f177" fmla="*/ 1802537 f163 1"/>
                <a:gd name="f178" fmla="*/ 35243 f164 1"/>
                <a:gd name="f179" fmla="*/ 1386675 f163 1"/>
                <a:gd name="f180" fmla="*/ 0 f164 1"/>
                <a:gd name="f181" fmla="*/ 1327239 f163 1"/>
                <a:gd name="f182" fmla="*/ 487515 f163 1"/>
                <a:gd name="f183" fmla="*/ 32290 f164 1"/>
                <a:gd name="f184" fmla="*/ 430842 f163 1"/>
                <a:gd name="f185" fmla="*/ 758857 f164 1"/>
                <a:gd name="f186" fmla="*/ 10599 f163 1"/>
                <a:gd name="f187" fmla="*/ 831914 f164 1"/>
                <a:gd name="f188" fmla="*/ 12313 f163 1"/>
                <a:gd name="f189" fmla="*/ 1554385 f164 1"/>
                <a:gd name="f190" fmla="*/ 430080 f163 1"/>
                <a:gd name="f191" fmla="*/ 490754 f163 1"/>
                <a:gd name="f192" fmla="*/ 1587246 f164 1"/>
                <a:gd name="f193" fmla="*/ 910711 f163 1"/>
                <a:gd name="f194" fmla="*/ 1513332 f164 1"/>
                <a:gd name="f195" fmla="*/ 907187 f163 1"/>
                <a:gd name="f196" fmla="*/ 1514094 f164 1"/>
                <a:gd name="f197" fmla="*/ 544856 f163 1"/>
                <a:gd name="f198" fmla="*/ 1469231 f164 1"/>
                <a:gd name="f199" fmla="*/ 463798 f163 1"/>
                <a:gd name="f200" fmla="*/ 826961 f164 1"/>
                <a:gd name="f201" fmla="*/ 92895 f163 1"/>
                <a:gd name="f202" fmla="*/ 762000 f164 1"/>
                <a:gd name="f203" fmla="*/ 92323 f163 1"/>
                <a:gd name="f204" fmla="*/ 112300 f164 1"/>
                <a:gd name="f205" fmla="*/ 468084 f163 1"/>
                <a:gd name="f206" fmla="*/ 74009 f164 1"/>
                <a:gd name="f207" fmla="*/ 535045 f163 1"/>
                <a:gd name="f208" fmla="*/ 1281900 f163 1"/>
                <a:gd name="f209" fmla="*/ 109252 f164 1"/>
                <a:gd name="f210" fmla="*/ 1346004 f163 1"/>
                <a:gd name="f211" fmla="*/ 762857 f164 1"/>
                <a:gd name="f212" fmla="*/ 1723860 f163 1"/>
                <a:gd name="f213" fmla="*/ 823913 f164 1"/>
                <a:gd name="f214" fmla="*/ 1724432 f163 1"/>
                <a:gd name="f215" fmla="*/ 1477518 f164 1"/>
                <a:gd name="f216" fmla="*/ 1346575 f163 1"/>
                <a:gd name="f217" fmla="*/ 1513713 f164 1"/>
                <a:gd name="f218" fmla="*/ 1283043 f163 1"/>
                <a:gd name="f219" fmla="*/ 1513237 f164 1"/>
                <a:gd name="f220" fmla="*/ 907377 f163 1"/>
                <a:gd name="f221" fmla="+- f165 0 f1"/>
                <a:gd name="f222" fmla="*/ f168 1 1587732"/>
                <a:gd name="f223" fmla="*/ f169 1 1815044"/>
                <a:gd name="f224" fmla="*/ f170 1 1587732"/>
                <a:gd name="f225" fmla="*/ f171 1 1815044"/>
                <a:gd name="f226" fmla="*/ f172 1 1587732"/>
                <a:gd name="f227" fmla="*/ f173 1 1815044"/>
                <a:gd name="f228" fmla="*/ f174 1 1587732"/>
                <a:gd name="f229" fmla="*/ f175 1 1815044"/>
                <a:gd name="f230" fmla="*/ f176 1 1587732"/>
                <a:gd name="f231" fmla="*/ f177 1 1815044"/>
                <a:gd name="f232" fmla="*/ f178 1 1587732"/>
                <a:gd name="f233" fmla="*/ f179 1 1815044"/>
                <a:gd name="f234" fmla="*/ f180 1 1587732"/>
                <a:gd name="f235" fmla="*/ f181 1 1815044"/>
                <a:gd name="f236" fmla="*/ f182 1 1815044"/>
                <a:gd name="f237" fmla="*/ f183 1 1587732"/>
                <a:gd name="f238" fmla="*/ f184 1 1815044"/>
                <a:gd name="f239" fmla="*/ f185 1 1587732"/>
                <a:gd name="f240" fmla="*/ f186 1 1815044"/>
                <a:gd name="f241" fmla="*/ f187 1 1587732"/>
                <a:gd name="f242" fmla="*/ f188 1 1815044"/>
                <a:gd name="f243" fmla="*/ f189 1 1587732"/>
                <a:gd name="f244" fmla="*/ f190 1 1815044"/>
                <a:gd name="f245" fmla="*/ f191 1 1815044"/>
                <a:gd name="f246" fmla="*/ f192 1 1587732"/>
                <a:gd name="f247" fmla="*/ f193 1 1815044"/>
                <a:gd name="f248" fmla="*/ f194 1 1587732"/>
                <a:gd name="f249" fmla="*/ f195 1 1815044"/>
                <a:gd name="f250" fmla="*/ f196 1 1587732"/>
                <a:gd name="f251" fmla="*/ f197 1 1815044"/>
                <a:gd name="f252" fmla="*/ f198 1 1587732"/>
                <a:gd name="f253" fmla="*/ f199 1 1815044"/>
                <a:gd name="f254" fmla="*/ f200 1 1587732"/>
                <a:gd name="f255" fmla="*/ f201 1 1815044"/>
                <a:gd name="f256" fmla="*/ f202 1 1587732"/>
                <a:gd name="f257" fmla="*/ f203 1 1815044"/>
                <a:gd name="f258" fmla="*/ f204 1 1587732"/>
                <a:gd name="f259" fmla="*/ f205 1 1815044"/>
                <a:gd name="f260" fmla="*/ f206 1 1587732"/>
                <a:gd name="f261" fmla="*/ f207 1 1815044"/>
                <a:gd name="f262" fmla="*/ f208 1 1815044"/>
                <a:gd name="f263" fmla="*/ f209 1 1587732"/>
                <a:gd name="f264" fmla="*/ f210 1 1815044"/>
                <a:gd name="f265" fmla="*/ f211 1 1587732"/>
                <a:gd name="f266" fmla="*/ f212 1 1815044"/>
                <a:gd name="f267" fmla="*/ f213 1 1587732"/>
                <a:gd name="f268" fmla="*/ f214 1 1815044"/>
                <a:gd name="f269" fmla="*/ f215 1 1587732"/>
                <a:gd name="f270" fmla="*/ f216 1 1815044"/>
                <a:gd name="f271" fmla="*/ f217 1 1587732"/>
                <a:gd name="f272" fmla="*/ f218 1 1815044"/>
                <a:gd name="f273" fmla="*/ f219 1 1587732"/>
                <a:gd name="f274" fmla="*/ f220 1 1815044"/>
                <a:gd name="f275" fmla="*/ f159 1 f166"/>
                <a:gd name="f276" fmla="*/ f160 1 f166"/>
                <a:gd name="f277" fmla="*/ f159 1 f167"/>
                <a:gd name="f278" fmla="*/ f161 1 f167"/>
                <a:gd name="f279" fmla="*/ f222 1 f166"/>
                <a:gd name="f280" fmla="*/ f223 1 f167"/>
                <a:gd name="f281" fmla="*/ f224 1 f166"/>
                <a:gd name="f282" fmla="*/ f225 1 f167"/>
                <a:gd name="f283" fmla="*/ f226 1 f166"/>
                <a:gd name="f284" fmla="*/ f227 1 f167"/>
                <a:gd name="f285" fmla="*/ f228 1 f166"/>
                <a:gd name="f286" fmla="*/ f229 1 f167"/>
                <a:gd name="f287" fmla="*/ f230 1 f166"/>
                <a:gd name="f288" fmla="*/ f231 1 f167"/>
                <a:gd name="f289" fmla="*/ f232 1 f166"/>
                <a:gd name="f290" fmla="*/ f233 1 f167"/>
                <a:gd name="f291" fmla="*/ f234 1 f166"/>
                <a:gd name="f292" fmla="*/ f235 1 f167"/>
                <a:gd name="f293" fmla="*/ f236 1 f167"/>
                <a:gd name="f294" fmla="*/ f237 1 f166"/>
                <a:gd name="f295" fmla="*/ f238 1 f167"/>
                <a:gd name="f296" fmla="*/ f239 1 f166"/>
                <a:gd name="f297" fmla="*/ f240 1 f167"/>
                <a:gd name="f298" fmla="*/ f241 1 f166"/>
                <a:gd name="f299" fmla="*/ f242 1 f167"/>
                <a:gd name="f300" fmla="*/ f243 1 f166"/>
                <a:gd name="f301" fmla="*/ f244 1 f167"/>
                <a:gd name="f302" fmla="*/ f245 1 f167"/>
                <a:gd name="f303" fmla="*/ f246 1 f166"/>
                <a:gd name="f304" fmla="*/ f247 1 f167"/>
                <a:gd name="f305" fmla="*/ f248 1 f166"/>
                <a:gd name="f306" fmla="*/ f249 1 f167"/>
                <a:gd name="f307" fmla="*/ f250 1 f166"/>
                <a:gd name="f308" fmla="*/ f251 1 f167"/>
                <a:gd name="f309" fmla="*/ f252 1 f166"/>
                <a:gd name="f310" fmla="*/ f253 1 f167"/>
                <a:gd name="f311" fmla="*/ f254 1 f166"/>
                <a:gd name="f312" fmla="*/ f255 1 f167"/>
                <a:gd name="f313" fmla="*/ f256 1 f166"/>
                <a:gd name="f314" fmla="*/ f257 1 f167"/>
                <a:gd name="f315" fmla="*/ f258 1 f166"/>
                <a:gd name="f316" fmla="*/ f259 1 f167"/>
                <a:gd name="f317" fmla="*/ f260 1 f166"/>
                <a:gd name="f318" fmla="*/ f261 1 f167"/>
                <a:gd name="f319" fmla="*/ f262 1 f167"/>
                <a:gd name="f320" fmla="*/ f263 1 f166"/>
                <a:gd name="f321" fmla="*/ f264 1 f167"/>
                <a:gd name="f322" fmla="*/ f265 1 f166"/>
                <a:gd name="f323" fmla="*/ f266 1 f167"/>
                <a:gd name="f324" fmla="*/ f267 1 f166"/>
                <a:gd name="f325" fmla="*/ f268 1 f167"/>
                <a:gd name="f326" fmla="*/ f269 1 f166"/>
                <a:gd name="f327" fmla="*/ f270 1 f167"/>
                <a:gd name="f328" fmla="*/ f271 1 f166"/>
                <a:gd name="f329" fmla="*/ f272 1 f167"/>
                <a:gd name="f330" fmla="*/ f273 1 f166"/>
                <a:gd name="f331" fmla="*/ f274 1 f167"/>
                <a:gd name="f332" fmla="*/ f275 f157 1"/>
                <a:gd name="f333" fmla="*/ f276 f157 1"/>
                <a:gd name="f334" fmla="*/ f278 f158 1"/>
                <a:gd name="f335" fmla="*/ f277 f158 1"/>
                <a:gd name="f336" fmla="*/ f279 f157 1"/>
                <a:gd name="f337" fmla="*/ f280 f158 1"/>
                <a:gd name="f338" fmla="*/ f281 f157 1"/>
                <a:gd name="f339" fmla="*/ f282 f158 1"/>
                <a:gd name="f340" fmla="*/ f283 f157 1"/>
                <a:gd name="f341" fmla="*/ f284 f158 1"/>
                <a:gd name="f342" fmla="*/ f285 f157 1"/>
                <a:gd name="f343" fmla="*/ f286 f158 1"/>
                <a:gd name="f344" fmla="*/ f287 f157 1"/>
                <a:gd name="f345" fmla="*/ f288 f158 1"/>
                <a:gd name="f346" fmla="*/ f289 f157 1"/>
                <a:gd name="f347" fmla="*/ f290 f158 1"/>
                <a:gd name="f348" fmla="*/ f291 f157 1"/>
                <a:gd name="f349" fmla="*/ f292 f158 1"/>
                <a:gd name="f350" fmla="*/ f293 f158 1"/>
                <a:gd name="f351" fmla="*/ f294 f157 1"/>
                <a:gd name="f352" fmla="*/ f295 f158 1"/>
                <a:gd name="f353" fmla="*/ f296 f157 1"/>
                <a:gd name="f354" fmla="*/ f297 f158 1"/>
                <a:gd name="f355" fmla="*/ f298 f157 1"/>
                <a:gd name="f356" fmla="*/ f299 f158 1"/>
                <a:gd name="f357" fmla="*/ f300 f157 1"/>
                <a:gd name="f358" fmla="*/ f301 f158 1"/>
                <a:gd name="f359" fmla="*/ f302 f158 1"/>
                <a:gd name="f360" fmla="*/ f303 f157 1"/>
                <a:gd name="f361" fmla="*/ f304 f158 1"/>
                <a:gd name="f362" fmla="*/ f305 f157 1"/>
                <a:gd name="f363" fmla="*/ f306 f158 1"/>
                <a:gd name="f364" fmla="*/ f307 f157 1"/>
                <a:gd name="f365" fmla="*/ f308 f158 1"/>
                <a:gd name="f366" fmla="*/ f309 f157 1"/>
                <a:gd name="f367" fmla="*/ f310 f158 1"/>
                <a:gd name="f368" fmla="*/ f311 f157 1"/>
                <a:gd name="f369" fmla="*/ f312 f158 1"/>
                <a:gd name="f370" fmla="*/ f313 f157 1"/>
                <a:gd name="f371" fmla="*/ f314 f158 1"/>
                <a:gd name="f372" fmla="*/ f315 f157 1"/>
                <a:gd name="f373" fmla="*/ f316 f158 1"/>
                <a:gd name="f374" fmla="*/ f317 f157 1"/>
                <a:gd name="f375" fmla="*/ f318 f158 1"/>
                <a:gd name="f376" fmla="*/ f319 f158 1"/>
                <a:gd name="f377" fmla="*/ f320 f157 1"/>
                <a:gd name="f378" fmla="*/ f321 f158 1"/>
                <a:gd name="f379" fmla="*/ f322 f157 1"/>
                <a:gd name="f380" fmla="*/ f323 f158 1"/>
                <a:gd name="f381" fmla="*/ f324 f157 1"/>
                <a:gd name="f382" fmla="*/ f325 f158 1"/>
                <a:gd name="f383" fmla="*/ f326 f157 1"/>
                <a:gd name="f384" fmla="*/ f327 f158 1"/>
                <a:gd name="f385" fmla="*/ f328 f157 1"/>
                <a:gd name="f386" fmla="*/ f329 f158 1"/>
                <a:gd name="f387" fmla="*/ f330 f157 1"/>
                <a:gd name="f388" fmla="*/ f331 f1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36" y="f337"/>
                </a:cxn>
                <a:cxn ang="f221">
                  <a:pos x="f338" y="f339"/>
                </a:cxn>
                <a:cxn ang="f221">
                  <a:pos x="f340" y="f341"/>
                </a:cxn>
                <a:cxn ang="f221">
                  <a:pos x="f342" y="f343"/>
                </a:cxn>
                <a:cxn ang="f221">
                  <a:pos x="f344" y="f345"/>
                </a:cxn>
                <a:cxn ang="f221">
                  <a:pos x="f346" y="f347"/>
                </a:cxn>
                <a:cxn ang="f221">
                  <a:pos x="f348" y="f349"/>
                </a:cxn>
                <a:cxn ang="f221">
                  <a:pos x="f348" y="f350"/>
                </a:cxn>
                <a:cxn ang="f221">
                  <a:pos x="f351" y="f352"/>
                </a:cxn>
                <a:cxn ang="f221">
                  <a:pos x="f353" y="f354"/>
                </a:cxn>
                <a:cxn ang="f221">
                  <a:pos x="f355" y="f356"/>
                </a:cxn>
                <a:cxn ang="f221">
                  <a:pos x="f357" y="f358"/>
                </a:cxn>
                <a:cxn ang="f221">
                  <a:pos x="f338" y="f359"/>
                </a:cxn>
                <a:cxn ang="f221">
                  <a:pos x="f360" y="f361"/>
                </a:cxn>
                <a:cxn ang="f221">
                  <a:pos x="f360" y="f361"/>
                </a:cxn>
                <a:cxn ang="f221">
                  <a:pos x="f362" y="f363"/>
                </a:cxn>
                <a:cxn ang="f221">
                  <a:pos x="f364" y="f365"/>
                </a:cxn>
                <a:cxn ang="f221">
                  <a:pos x="f366" y="f367"/>
                </a:cxn>
                <a:cxn ang="f221">
                  <a:pos x="f368" y="f369"/>
                </a:cxn>
                <a:cxn ang="f221">
                  <a:pos x="f370" y="f371"/>
                </a:cxn>
                <a:cxn ang="f221">
                  <a:pos x="f372" y="f373"/>
                </a:cxn>
                <a:cxn ang="f221">
                  <a:pos x="f374" y="f375"/>
                </a:cxn>
                <a:cxn ang="f221">
                  <a:pos x="f374" y="f376"/>
                </a:cxn>
                <a:cxn ang="f221">
                  <a:pos x="f377" y="f378"/>
                </a:cxn>
                <a:cxn ang="f221">
                  <a:pos x="f379" y="f380"/>
                </a:cxn>
                <a:cxn ang="f221">
                  <a:pos x="f381" y="f382"/>
                </a:cxn>
                <a:cxn ang="f221">
                  <a:pos x="f383" y="f384"/>
                </a:cxn>
                <a:cxn ang="f221">
                  <a:pos x="f385" y="f386"/>
                </a:cxn>
                <a:cxn ang="f221">
                  <a:pos x="f387" y="f388"/>
                </a:cxn>
                <a:cxn ang="f221">
                  <a:pos x="f387" y="f388"/>
                </a:cxn>
              </a:cxnLst>
              <a:rect l="f332" t="f335" r="f333" b="f334"/>
              <a:pathLst>
                <a:path w="1587732" h="1815044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5" y="f41"/>
                    <a:pt x="f5" y="f42"/>
                  </a:cubicBezTo>
                  <a:cubicBezTo>
                    <a:pt x="f43" y="f44"/>
                    <a:pt x="f45" y="f46"/>
                    <a:pt x="f5" y="f47"/>
                  </a:cubicBezTo>
                  <a:cubicBezTo>
                    <a:pt x="f5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23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13" y="f74"/>
                  </a:cubicBezTo>
                  <a:cubicBezTo>
                    <a:pt x="f75" y="f76"/>
                    <a:pt x="f77" y="f78"/>
                    <a:pt x="f77" y="f79"/>
                  </a:cubicBezTo>
                  <a:lnTo>
                    <a:pt x="f77" y="f79"/>
                  </a:lnTo>
                  <a:close/>
                  <a:moveTo>
                    <a:pt x="f80" y="f81"/>
                  </a:moveTo>
                  <a:cubicBezTo>
                    <a:pt x="f80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15" y="f121"/>
                  </a:cubicBezTo>
                  <a:cubicBezTo>
                    <a:pt x="f115" y="f122"/>
                    <a:pt x="f123" y="f124"/>
                    <a:pt x="f125" y="f126"/>
                  </a:cubicBezTo>
                  <a:cubicBezTo>
                    <a:pt x="f127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85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4" y="f15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Forma libre: forma 28">
              <a:extLst>
                <a:ext uri="{FF2B5EF4-FFF2-40B4-BE49-F238E27FC236}">
                  <a16:creationId xmlns:a16="http://schemas.microsoft.com/office/drawing/2014/main" id="{7B032D89-D67A-4A62-AAC1-F1C071E5F9E5}"/>
                </a:ext>
              </a:extLst>
            </p:cNvPr>
            <p:cNvSpPr/>
            <p:nvPr/>
          </p:nvSpPr>
          <p:spPr>
            <a:xfrm>
              <a:off x="4730904" y="2488027"/>
              <a:ext cx="1052392" cy="17307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8364"/>
                <a:gd name="f7" fmla="val 819588"/>
                <a:gd name="f8" fmla="val 497872"/>
                <a:gd name="f9" fmla="val 274623"/>
                <a:gd name="f10" fmla="val 352632"/>
                <a:gd name="f11" fmla="val 497110"/>
                <a:gd name="f12" fmla="val 430642"/>
                <a:gd name="f13" fmla="val 498348"/>
                <a:gd name="f14" fmla="val 508652"/>
                <a:gd name="f15" fmla="val 498825"/>
                <a:gd name="f16" fmla="val 535512"/>
                <a:gd name="f17" fmla="val 489014"/>
                <a:gd name="f18" fmla="val 552086"/>
                <a:gd name="f19" fmla="val 465773"/>
                <a:gd name="f20" fmla="val 565421"/>
                <a:gd name="f21" fmla="val 323660"/>
                <a:gd name="f22" fmla="val 646479"/>
                <a:gd name="f23" fmla="val 181928"/>
                <a:gd name="f24" fmla="val 728394"/>
                <a:gd name="f25" fmla="val 40482"/>
                <a:gd name="f26" fmla="val 810594"/>
                <a:gd name="f27" fmla="val 13145"/>
                <a:gd name="f28" fmla="val 826501"/>
                <a:gd name="f29" fmla="val -95"/>
                <a:gd name="f30" fmla="val 822501"/>
                <a:gd name="f31" fmla="val 1"/>
                <a:gd name="f32" fmla="val 788973"/>
                <a:gd name="f33" fmla="val 286"/>
                <a:gd name="f34" fmla="val 628572"/>
                <a:gd name="f35" fmla="val 382"/>
                <a:gd name="f36" fmla="val 468266"/>
                <a:gd name="f37" fmla="val 191"/>
                <a:gd name="f38" fmla="val 307770"/>
                <a:gd name="f39" fmla="val 282814"/>
                <a:gd name="f40" fmla="val 11716"/>
                <a:gd name="f41" fmla="val 267669"/>
                <a:gd name="f42" fmla="val 33243"/>
                <a:gd name="f43" fmla="val 255382"/>
                <a:gd name="f44" fmla="val 172879"/>
                <a:gd name="f45" fmla="val 175753"/>
                <a:gd name="f46" fmla="val 311754"/>
                <a:gd name="f47" fmla="val 95076"/>
                <a:gd name="f48" fmla="val 451105"/>
                <a:gd name="f49" fmla="val 15066"/>
                <a:gd name="f50" fmla="val 493396"/>
                <a:gd name="f51" fmla="val -9127"/>
                <a:gd name="f52" fmla="val 497491"/>
                <a:gd name="f53" fmla="val -6651"/>
                <a:gd name="f54" fmla="val 497777"/>
                <a:gd name="f55" fmla="val 40689"/>
                <a:gd name="f56" fmla="val 498253"/>
                <a:gd name="f57" fmla="val 118698"/>
                <a:gd name="f58" fmla="val 196708"/>
                <a:gd name="f59" fmla="val 274718"/>
                <a:gd name="f60" fmla="val 274527"/>
                <a:gd name="f61" fmla="+- 0 0 -90"/>
                <a:gd name="f62" fmla="*/ f3 1 498364"/>
                <a:gd name="f63" fmla="*/ f4 1 819588"/>
                <a:gd name="f64" fmla="val f5"/>
                <a:gd name="f65" fmla="val f6"/>
                <a:gd name="f66" fmla="val f7"/>
                <a:gd name="f67" fmla="*/ f61 f0 1"/>
                <a:gd name="f68" fmla="+- f66 0 f64"/>
                <a:gd name="f69" fmla="+- f65 0 f64"/>
                <a:gd name="f70" fmla="*/ f67 1 f2"/>
                <a:gd name="f71" fmla="*/ f69 1 498364"/>
                <a:gd name="f72" fmla="*/ f68 1 819588"/>
                <a:gd name="f73" fmla="*/ 497872 f69 1"/>
                <a:gd name="f74" fmla="*/ 274623 f68 1"/>
                <a:gd name="f75" fmla="*/ 498348 f69 1"/>
                <a:gd name="f76" fmla="*/ 508652 f68 1"/>
                <a:gd name="f77" fmla="*/ 465773 f69 1"/>
                <a:gd name="f78" fmla="*/ 565421 f68 1"/>
                <a:gd name="f79" fmla="*/ 40482 f69 1"/>
                <a:gd name="f80" fmla="*/ 810594 f68 1"/>
                <a:gd name="f81" fmla="*/ 1 f69 1"/>
                <a:gd name="f82" fmla="*/ 788973 f68 1"/>
                <a:gd name="f83" fmla="*/ 191 f69 1"/>
                <a:gd name="f84" fmla="*/ 307770 f68 1"/>
                <a:gd name="f85" fmla="*/ 33243 f69 1"/>
                <a:gd name="f86" fmla="*/ 255382 f68 1"/>
                <a:gd name="f87" fmla="*/ 451105 f69 1"/>
                <a:gd name="f88" fmla="*/ 15066 f68 1"/>
                <a:gd name="f89" fmla="*/ 497777 f69 1"/>
                <a:gd name="f90" fmla="*/ 40689 f68 1"/>
                <a:gd name="f91" fmla="*/ 274718 f68 1"/>
                <a:gd name="f92" fmla="*/ 274527 f68 1"/>
                <a:gd name="f93" fmla="+- f70 0 f1"/>
                <a:gd name="f94" fmla="*/ f73 1 498364"/>
                <a:gd name="f95" fmla="*/ f74 1 819588"/>
                <a:gd name="f96" fmla="*/ f75 1 498364"/>
                <a:gd name="f97" fmla="*/ f76 1 819588"/>
                <a:gd name="f98" fmla="*/ f77 1 498364"/>
                <a:gd name="f99" fmla="*/ f78 1 819588"/>
                <a:gd name="f100" fmla="*/ f79 1 498364"/>
                <a:gd name="f101" fmla="*/ f80 1 819588"/>
                <a:gd name="f102" fmla="*/ f81 1 498364"/>
                <a:gd name="f103" fmla="*/ f82 1 819588"/>
                <a:gd name="f104" fmla="*/ f83 1 498364"/>
                <a:gd name="f105" fmla="*/ f84 1 819588"/>
                <a:gd name="f106" fmla="*/ f85 1 498364"/>
                <a:gd name="f107" fmla="*/ f86 1 819588"/>
                <a:gd name="f108" fmla="*/ f87 1 498364"/>
                <a:gd name="f109" fmla="*/ f88 1 819588"/>
                <a:gd name="f110" fmla="*/ f89 1 498364"/>
                <a:gd name="f111" fmla="*/ f90 1 819588"/>
                <a:gd name="f112" fmla="*/ f91 1 819588"/>
                <a:gd name="f113" fmla="*/ f92 1 819588"/>
                <a:gd name="f114" fmla="*/ f64 1 f71"/>
                <a:gd name="f115" fmla="*/ f65 1 f71"/>
                <a:gd name="f116" fmla="*/ f64 1 f72"/>
                <a:gd name="f117" fmla="*/ f66 1 f72"/>
                <a:gd name="f118" fmla="*/ f94 1 f71"/>
                <a:gd name="f119" fmla="*/ f95 1 f72"/>
                <a:gd name="f120" fmla="*/ f96 1 f71"/>
                <a:gd name="f121" fmla="*/ f97 1 f72"/>
                <a:gd name="f122" fmla="*/ f98 1 f71"/>
                <a:gd name="f123" fmla="*/ f99 1 f72"/>
                <a:gd name="f124" fmla="*/ f100 1 f71"/>
                <a:gd name="f125" fmla="*/ f101 1 f72"/>
                <a:gd name="f126" fmla="*/ f102 1 f71"/>
                <a:gd name="f127" fmla="*/ f103 1 f72"/>
                <a:gd name="f128" fmla="*/ f104 1 f71"/>
                <a:gd name="f129" fmla="*/ f105 1 f72"/>
                <a:gd name="f130" fmla="*/ f106 1 f71"/>
                <a:gd name="f131" fmla="*/ f107 1 f72"/>
                <a:gd name="f132" fmla="*/ f108 1 f71"/>
                <a:gd name="f133" fmla="*/ f109 1 f72"/>
                <a:gd name="f134" fmla="*/ f110 1 f71"/>
                <a:gd name="f135" fmla="*/ f111 1 f72"/>
                <a:gd name="f136" fmla="*/ f112 1 f72"/>
                <a:gd name="f137" fmla="*/ f113 1 f72"/>
                <a:gd name="f138" fmla="*/ f114 f62 1"/>
                <a:gd name="f139" fmla="*/ f115 f62 1"/>
                <a:gd name="f140" fmla="*/ f117 f63 1"/>
                <a:gd name="f141" fmla="*/ f116 f63 1"/>
                <a:gd name="f142" fmla="*/ f118 f62 1"/>
                <a:gd name="f143" fmla="*/ f119 f63 1"/>
                <a:gd name="f144" fmla="*/ f120 f62 1"/>
                <a:gd name="f145" fmla="*/ f121 f63 1"/>
                <a:gd name="f146" fmla="*/ f122 f62 1"/>
                <a:gd name="f147" fmla="*/ f123 f63 1"/>
                <a:gd name="f148" fmla="*/ f124 f62 1"/>
                <a:gd name="f149" fmla="*/ f125 f63 1"/>
                <a:gd name="f150" fmla="*/ f126 f62 1"/>
                <a:gd name="f151" fmla="*/ f127 f63 1"/>
                <a:gd name="f152" fmla="*/ f128 f62 1"/>
                <a:gd name="f153" fmla="*/ f129 f63 1"/>
                <a:gd name="f154" fmla="*/ f130 f62 1"/>
                <a:gd name="f155" fmla="*/ f131 f63 1"/>
                <a:gd name="f156" fmla="*/ f132 f62 1"/>
                <a:gd name="f157" fmla="*/ f133 f63 1"/>
                <a:gd name="f158" fmla="*/ f134 f62 1"/>
                <a:gd name="f159" fmla="*/ f135 f63 1"/>
                <a:gd name="f160" fmla="*/ f136 f63 1"/>
                <a:gd name="f161" fmla="*/ f137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2" y="f143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58" y="f159"/>
                </a:cxn>
                <a:cxn ang="f93">
                  <a:pos x="f158" y="f160"/>
                </a:cxn>
                <a:cxn ang="f93">
                  <a:pos x="f158" y="f161"/>
                </a:cxn>
              </a:cxnLst>
              <a:rect l="f138" t="f141" r="f139" b="f140"/>
              <a:pathLst>
                <a:path w="498363" h="819588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7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4" y="f58"/>
                    <a:pt x="f54" y="f59"/>
                  </a:cubicBezTo>
                  <a:lnTo>
                    <a:pt x="f54" y="f60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Forma libre: forma 29">
              <a:extLst>
                <a:ext uri="{FF2B5EF4-FFF2-40B4-BE49-F238E27FC236}">
                  <a16:creationId xmlns:a16="http://schemas.microsoft.com/office/drawing/2014/main" id="{0FA3BFEA-FD3F-4D1D-97B1-D6225AAD8374}"/>
                </a:ext>
              </a:extLst>
            </p:cNvPr>
            <p:cNvSpPr/>
            <p:nvPr/>
          </p:nvSpPr>
          <p:spPr>
            <a:xfrm>
              <a:off x="3700503" y="1788310"/>
              <a:ext cx="1983964" cy="11633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9516"/>
                <a:gd name="f7" fmla="val 550927"/>
                <a:gd name="f8" fmla="val 474997"/>
                <a:gd name="f9" fmla="val 95"/>
                <a:gd name="f10" fmla="val 483856"/>
                <a:gd name="f11" fmla="val 4000"/>
                <a:gd name="f12" fmla="val 493571"/>
                <a:gd name="f13" fmla="val 7144"/>
                <a:gd name="f14" fmla="val 502334"/>
                <a:gd name="f15" fmla="val 12097"/>
                <a:gd name="f16" fmla="val 641208"/>
                <a:gd name="f17" fmla="val 92107"/>
                <a:gd name="f18" fmla="val 779702"/>
                <a:gd name="f19" fmla="val 172784"/>
                <a:gd name="f20" fmla="val 918862"/>
                <a:gd name="f21" fmla="val 252317"/>
                <a:gd name="f22" fmla="val 945437"/>
                <a:gd name="f23" fmla="val 267557"/>
                <a:gd name="f24" fmla="val 947151"/>
                <a:gd name="f25" fmla="val 277559"/>
                <a:gd name="f26" fmla="val 919434"/>
                <a:gd name="f27" fmla="val 293465"/>
                <a:gd name="f28" fmla="val 776654"/>
                <a:gd name="f29" fmla="val 375571"/>
                <a:gd name="f30" fmla="val 634350"/>
                <a:gd name="f31" fmla="val 458534"/>
                <a:gd name="f32" fmla="val 492142"/>
                <a:gd name="f33" fmla="val 541592"/>
                <a:gd name="f34" fmla="val 474331"/>
                <a:gd name="f35" fmla="val 552069"/>
                <a:gd name="f36" fmla="val 458329"/>
                <a:gd name="f37" fmla="val 555022"/>
                <a:gd name="f38" fmla="val 438802"/>
                <a:gd name="f39" fmla="val 543687"/>
                <a:gd name="f40" fmla="val 299166"/>
                <a:gd name="f41" fmla="val 462058"/>
                <a:gd name="f42" fmla="val 159053"/>
                <a:gd name="f43" fmla="val 381190"/>
                <a:gd name="f44" fmla="val 18845"/>
                <a:gd name="f45" fmla="val 300514"/>
                <a:gd name="f46" fmla="val -4872"/>
                <a:gd name="f47" fmla="val 286798"/>
                <a:gd name="f48" fmla="val -7349"/>
                <a:gd name="f49" fmla="val 275558"/>
                <a:gd name="f50" fmla="val 17988"/>
                <a:gd name="f51" fmla="val 260985"/>
                <a:gd name="f52" fmla="val 163339"/>
                <a:gd name="f53" fmla="val 177451"/>
                <a:gd name="f54" fmla="val 308405"/>
                <a:gd name="f55" fmla="val 93345"/>
                <a:gd name="f56" fmla="val 453566"/>
                <a:gd name="f57" fmla="val 9620"/>
                <a:gd name="f58" fmla="val 459852"/>
                <a:gd name="f59" fmla="val 6001"/>
                <a:gd name="f60" fmla="val 466901"/>
                <a:gd name="f61" fmla="val 3619"/>
                <a:gd name="f62" fmla="+- 0 0 -90"/>
                <a:gd name="f63" fmla="*/ f3 1 939516"/>
                <a:gd name="f64" fmla="*/ f4 1 550927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939516"/>
                <a:gd name="f73" fmla="*/ f69 1 550927"/>
                <a:gd name="f74" fmla="*/ 474997 f70 1"/>
                <a:gd name="f75" fmla="*/ 95 f69 1"/>
                <a:gd name="f76" fmla="*/ 502334 f70 1"/>
                <a:gd name="f77" fmla="*/ 12097 f69 1"/>
                <a:gd name="f78" fmla="*/ 918862 f70 1"/>
                <a:gd name="f79" fmla="*/ 252317 f69 1"/>
                <a:gd name="f80" fmla="*/ 919434 f70 1"/>
                <a:gd name="f81" fmla="*/ 293465 f69 1"/>
                <a:gd name="f82" fmla="*/ 492142 f70 1"/>
                <a:gd name="f83" fmla="*/ 541592 f69 1"/>
                <a:gd name="f84" fmla="*/ 438802 f70 1"/>
                <a:gd name="f85" fmla="*/ 543687 f69 1"/>
                <a:gd name="f86" fmla="*/ 18845 f70 1"/>
                <a:gd name="f87" fmla="*/ 300514 f69 1"/>
                <a:gd name="f88" fmla="*/ 17988 f70 1"/>
                <a:gd name="f89" fmla="*/ 260985 f69 1"/>
                <a:gd name="f90" fmla="*/ 453566 f70 1"/>
                <a:gd name="f91" fmla="*/ 9620 f69 1"/>
                <a:gd name="f92" fmla="*/ 0 f69 1"/>
                <a:gd name="f93" fmla="+- f71 0 f1"/>
                <a:gd name="f94" fmla="*/ f74 1 939516"/>
                <a:gd name="f95" fmla="*/ f75 1 550927"/>
                <a:gd name="f96" fmla="*/ f76 1 939516"/>
                <a:gd name="f97" fmla="*/ f77 1 550927"/>
                <a:gd name="f98" fmla="*/ f78 1 939516"/>
                <a:gd name="f99" fmla="*/ f79 1 550927"/>
                <a:gd name="f100" fmla="*/ f80 1 939516"/>
                <a:gd name="f101" fmla="*/ f81 1 550927"/>
                <a:gd name="f102" fmla="*/ f82 1 939516"/>
                <a:gd name="f103" fmla="*/ f83 1 550927"/>
                <a:gd name="f104" fmla="*/ f84 1 939516"/>
                <a:gd name="f105" fmla="*/ f85 1 550927"/>
                <a:gd name="f106" fmla="*/ f86 1 939516"/>
                <a:gd name="f107" fmla="*/ f87 1 550927"/>
                <a:gd name="f108" fmla="*/ f88 1 939516"/>
                <a:gd name="f109" fmla="*/ f89 1 550927"/>
                <a:gd name="f110" fmla="*/ f90 1 939516"/>
                <a:gd name="f111" fmla="*/ f91 1 550927"/>
                <a:gd name="f112" fmla="*/ f92 1 550927"/>
                <a:gd name="f113" fmla="*/ f65 1 f72"/>
                <a:gd name="f114" fmla="*/ f66 1 f72"/>
                <a:gd name="f115" fmla="*/ f65 1 f73"/>
                <a:gd name="f116" fmla="*/ f67 1 f73"/>
                <a:gd name="f117" fmla="*/ f94 1 f72"/>
                <a:gd name="f118" fmla="*/ f95 1 f73"/>
                <a:gd name="f119" fmla="*/ f96 1 f72"/>
                <a:gd name="f120" fmla="*/ f97 1 f73"/>
                <a:gd name="f121" fmla="*/ f98 1 f72"/>
                <a:gd name="f122" fmla="*/ f99 1 f73"/>
                <a:gd name="f123" fmla="*/ f100 1 f72"/>
                <a:gd name="f124" fmla="*/ f101 1 f73"/>
                <a:gd name="f125" fmla="*/ f102 1 f72"/>
                <a:gd name="f126" fmla="*/ f103 1 f73"/>
                <a:gd name="f127" fmla="*/ f104 1 f72"/>
                <a:gd name="f128" fmla="*/ f105 1 f73"/>
                <a:gd name="f129" fmla="*/ f106 1 f72"/>
                <a:gd name="f130" fmla="*/ f107 1 f73"/>
                <a:gd name="f131" fmla="*/ f108 1 f72"/>
                <a:gd name="f132" fmla="*/ f109 1 f73"/>
                <a:gd name="f133" fmla="*/ f110 1 f72"/>
                <a:gd name="f134" fmla="*/ f111 1 f73"/>
                <a:gd name="f135" fmla="*/ f112 1 f73"/>
                <a:gd name="f136" fmla="*/ f113 f63 1"/>
                <a:gd name="f137" fmla="*/ f114 f63 1"/>
                <a:gd name="f138" fmla="*/ f116 f64 1"/>
                <a:gd name="f139" fmla="*/ f115 f64 1"/>
                <a:gd name="f140" fmla="*/ f117 f63 1"/>
                <a:gd name="f141" fmla="*/ f118 f64 1"/>
                <a:gd name="f142" fmla="*/ f119 f63 1"/>
                <a:gd name="f143" fmla="*/ f120 f64 1"/>
                <a:gd name="f144" fmla="*/ f121 f63 1"/>
                <a:gd name="f145" fmla="*/ f122 f64 1"/>
                <a:gd name="f146" fmla="*/ f123 f63 1"/>
                <a:gd name="f147" fmla="*/ f124 f64 1"/>
                <a:gd name="f148" fmla="*/ f125 f63 1"/>
                <a:gd name="f149" fmla="*/ f126 f64 1"/>
                <a:gd name="f150" fmla="*/ f127 f63 1"/>
                <a:gd name="f151" fmla="*/ f128 f64 1"/>
                <a:gd name="f152" fmla="*/ f129 f63 1"/>
                <a:gd name="f153" fmla="*/ f130 f64 1"/>
                <a:gd name="f154" fmla="*/ f131 f63 1"/>
                <a:gd name="f155" fmla="*/ f132 f64 1"/>
                <a:gd name="f156" fmla="*/ f133 f63 1"/>
                <a:gd name="f157" fmla="*/ f134 f64 1"/>
                <a:gd name="f158" fmla="*/ f135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0" y="f141"/>
                </a:cxn>
                <a:cxn ang="f93">
                  <a:pos x="f142" y="f143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8" y="f149"/>
                </a:cxn>
                <a:cxn ang="f93">
                  <a:pos x="f150" y="f151"/>
                </a:cxn>
                <a:cxn ang="f93">
                  <a:pos x="f152" y="f153"/>
                </a:cxn>
                <a:cxn ang="f93">
                  <a:pos x="f154" y="f155"/>
                </a:cxn>
                <a:cxn ang="f93">
                  <a:pos x="f156" y="f157"/>
                </a:cxn>
                <a:cxn ang="f93">
                  <a:pos x="f140" y="f158"/>
                </a:cxn>
                <a:cxn ang="f93">
                  <a:pos x="f140" y="f158"/>
                </a:cxn>
              </a:cxnLst>
              <a:rect l="f136" t="f139" r="f137" b="f138"/>
              <a:pathLst>
                <a:path w="939515" h="55092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8" y="f5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58879993-6C04-42C8-9247-68FDCFB9102F}"/>
                </a:ext>
              </a:extLst>
            </p:cNvPr>
            <p:cNvSpPr/>
            <p:nvPr/>
          </p:nvSpPr>
          <p:spPr>
            <a:xfrm>
              <a:off x="3627854" y="2522262"/>
              <a:ext cx="994455" cy="16628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928"/>
                <a:gd name="f7" fmla="val 787461"/>
                <a:gd name="f8" fmla="val 470440"/>
                <a:gd name="f9" fmla="val 525681"/>
                <a:gd name="f10" fmla="val 600738"/>
                <a:gd name="f11" fmla="val 469869"/>
                <a:gd name="f12" fmla="val 675700"/>
                <a:gd name="f13" fmla="val 470726"/>
                <a:gd name="f14" fmla="val 750757"/>
                <a:gd name="f15" fmla="val 471202"/>
                <a:gd name="f16" fmla="val 785142"/>
                <a:gd name="f17" fmla="val 463011"/>
                <a:gd name="f18" fmla="val 798096"/>
                <a:gd name="f19" fmla="val 428245"/>
                <a:gd name="f20" fmla="val 777808"/>
                <a:gd name="f21" fmla="val 295085"/>
                <a:gd name="f22" fmla="val 699989"/>
                <a:gd name="f23" fmla="val 161450"/>
                <a:gd name="f24" fmla="val 623027"/>
                <a:gd name="f25" fmla="val 27718"/>
                <a:gd name="f26" fmla="val 546255"/>
                <a:gd name="f27" fmla="val 9240"/>
                <a:gd name="f28" fmla="val 535683"/>
                <a:gd name="f29" fmla="val -95"/>
                <a:gd name="f30" fmla="val 522062"/>
                <a:gd name="f31" fmla="val 1"/>
                <a:gd name="f32" fmla="val 500440"/>
                <a:gd name="f33" fmla="val 382"/>
                <a:gd name="f34" fmla="val 344516"/>
                <a:gd name="f35" fmla="val 188592"/>
                <a:gd name="f36" fmla="val 32667"/>
                <a:gd name="f37" fmla="val -3147"/>
                <a:gd name="f38" fmla="val 12574"/>
                <a:gd name="f39" fmla="val -7528"/>
                <a:gd name="f40" fmla="val 42292"/>
                <a:gd name="f41" fmla="val 9903"/>
                <a:gd name="f42" fmla="val 174023"/>
                <a:gd name="f43" fmla="val 87246"/>
                <a:gd name="f44" fmla="val 306134"/>
                <a:gd name="f45" fmla="val 163827"/>
                <a:gd name="f46" fmla="val 438817"/>
                <a:gd name="f47" fmla="val 239550"/>
                <a:gd name="f48" fmla="val 462344"/>
                <a:gd name="f49" fmla="val 252981"/>
                <a:gd name="f50" fmla="val 471298"/>
                <a:gd name="f51" fmla="val 269935"/>
                <a:gd name="f52" fmla="val 470917"/>
                <a:gd name="f53" fmla="val 296319"/>
                <a:gd name="f54" fmla="val 372710"/>
                <a:gd name="f55" fmla="val 470536"/>
                <a:gd name="f56" fmla="val 449291"/>
                <a:gd name="f57" fmla="val 525777"/>
                <a:gd name="f58" fmla="+- 0 0 -90"/>
                <a:gd name="f59" fmla="*/ f3 1 470928"/>
                <a:gd name="f60" fmla="*/ f4 1 787461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470928"/>
                <a:gd name="f69" fmla="*/ f65 1 787461"/>
                <a:gd name="f70" fmla="*/ 470440 f66 1"/>
                <a:gd name="f71" fmla="*/ 525681 f65 1"/>
                <a:gd name="f72" fmla="*/ 470726 f66 1"/>
                <a:gd name="f73" fmla="*/ 750757 f65 1"/>
                <a:gd name="f74" fmla="*/ 428245 f66 1"/>
                <a:gd name="f75" fmla="*/ 777808 f65 1"/>
                <a:gd name="f76" fmla="*/ 27718 f66 1"/>
                <a:gd name="f77" fmla="*/ 546255 f65 1"/>
                <a:gd name="f78" fmla="*/ 1 f66 1"/>
                <a:gd name="f79" fmla="*/ 500440 f65 1"/>
                <a:gd name="f80" fmla="*/ 32667 f65 1"/>
                <a:gd name="f81" fmla="*/ 42292 f66 1"/>
                <a:gd name="f82" fmla="*/ 9903 f65 1"/>
                <a:gd name="f83" fmla="*/ 438817 f66 1"/>
                <a:gd name="f84" fmla="*/ 239550 f65 1"/>
                <a:gd name="f85" fmla="*/ 470917 f66 1"/>
                <a:gd name="f86" fmla="*/ 296319 f65 1"/>
                <a:gd name="f87" fmla="*/ 470536 f66 1"/>
                <a:gd name="f88" fmla="*/ 525777 f65 1"/>
                <a:gd name="f89" fmla="+- f67 0 f1"/>
                <a:gd name="f90" fmla="*/ f70 1 470928"/>
                <a:gd name="f91" fmla="*/ f71 1 787461"/>
                <a:gd name="f92" fmla="*/ f72 1 470928"/>
                <a:gd name="f93" fmla="*/ f73 1 787461"/>
                <a:gd name="f94" fmla="*/ f74 1 470928"/>
                <a:gd name="f95" fmla="*/ f75 1 787461"/>
                <a:gd name="f96" fmla="*/ f76 1 470928"/>
                <a:gd name="f97" fmla="*/ f77 1 787461"/>
                <a:gd name="f98" fmla="*/ f78 1 470928"/>
                <a:gd name="f99" fmla="*/ f79 1 787461"/>
                <a:gd name="f100" fmla="*/ f80 1 787461"/>
                <a:gd name="f101" fmla="*/ f81 1 470928"/>
                <a:gd name="f102" fmla="*/ f82 1 787461"/>
                <a:gd name="f103" fmla="*/ f83 1 470928"/>
                <a:gd name="f104" fmla="*/ f84 1 787461"/>
                <a:gd name="f105" fmla="*/ f85 1 470928"/>
                <a:gd name="f106" fmla="*/ f86 1 787461"/>
                <a:gd name="f107" fmla="*/ f87 1 470928"/>
                <a:gd name="f108" fmla="*/ f88 1 787461"/>
                <a:gd name="f109" fmla="*/ f61 1 f68"/>
                <a:gd name="f110" fmla="*/ f62 1 f68"/>
                <a:gd name="f111" fmla="*/ f61 1 f69"/>
                <a:gd name="f112" fmla="*/ f63 1 f69"/>
                <a:gd name="f113" fmla="*/ f90 1 f68"/>
                <a:gd name="f114" fmla="*/ f91 1 f69"/>
                <a:gd name="f115" fmla="*/ f92 1 f68"/>
                <a:gd name="f116" fmla="*/ f93 1 f69"/>
                <a:gd name="f117" fmla="*/ f94 1 f68"/>
                <a:gd name="f118" fmla="*/ f95 1 f69"/>
                <a:gd name="f119" fmla="*/ f96 1 f68"/>
                <a:gd name="f120" fmla="*/ f97 1 f69"/>
                <a:gd name="f121" fmla="*/ f98 1 f68"/>
                <a:gd name="f122" fmla="*/ f99 1 f69"/>
                <a:gd name="f123" fmla="*/ f100 1 f69"/>
                <a:gd name="f124" fmla="*/ f101 1 f68"/>
                <a:gd name="f125" fmla="*/ f102 1 f69"/>
                <a:gd name="f126" fmla="*/ f103 1 f68"/>
                <a:gd name="f127" fmla="*/ f104 1 f69"/>
                <a:gd name="f128" fmla="*/ f105 1 f68"/>
                <a:gd name="f129" fmla="*/ f106 1 f69"/>
                <a:gd name="f130" fmla="*/ f107 1 f68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60 1"/>
                <a:gd name="f140" fmla="*/ f117 f59 1"/>
                <a:gd name="f141" fmla="*/ f118 f60 1"/>
                <a:gd name="f142" fmla="*/ f119 f59 1"/>
                <a:gd name="f143" fmla="*/ f120 f60 1"/>
                <a:gd name="f144" fmla="*/ f121 f59 1"/>
                <a:gd name="f145" fmla="*/ f122 f60 1"/>
                <a:gd name="f146" fmla="*/ f123 f60 1"/>
                <a:gd name="f147" fmla="*/ f124 f59 1"/>
                <a:gd name="f148" fmla="*/ f125 f60 1"/>
                <a:gd name="f149" fmla="*/ f126 f59 1"/>
                <a:gd name="f150" fmla="*/ f127 f60 1"/>
                <a:gd name="f151" fmla="*/ f128 f59 1"/>
                <a:gd name="f152" fmla="*/ f129 f60 1"/>
                <a:gd name="f153" fmla="*/ f130 f59 1"/>
                <a:gd name="f154" fmla="*/ f131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9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4" y="f146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53" y="f154"/>
                </a:cxn>
              </a:cxnLst>
              <a:rect l="f132" t="f135" r="f133" b="f134"/>
              <a:pathLst>
                <a:path w="470928" h="787461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1" y="f36"/>
                  </a:cubicBezTo>
                  <a:cubicBezTo>
                    <a:pt x="f31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11" y="f54"/>
                    <a:pt x="f55" y="f56"/>
                    <a:pt x="f55" y="f57"/>
                  </a:cubicBezTo>
                  <a:lnTo>
                    <a:pt x="f55" y="f5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7" name="Conector: angular 2">
            <a:extLst>
              <a:ext uri="{FF2B5EF4-FFF2-40B4-BE49-F238E27FC236}">
                <a16:creationId xmlns:a16="http://schemas.microsoft.com/office/drawing/2014/main" id="{12D38544-9CC0-41FB-8152-03DDB1848E70}"/>
              </a:ext>
            </a:extLst>
          </p:cNvPr>
          <p:cNvCxnSpPr>
            <a:stCxn id="9" idx="3"/>
          </p:cNvCxnSpPr>
          <p:nvPr/>
        </p:nvCxnSpPr>
        <p:spPr>
          <a:xfrm>
            <a:off x="1838200" y="1663110"/>
            <a:ext cx="1789654" cy="734638"/>
          </a:xfrm>
          <a:prstGeom prst="bentConnector3">
            <a:avLst/>
          </a:prstGeom>
          <a:noFill/>
          <a:ln w="9528" cap="flat">
            <a:solidFill>
              <a:srgbClr val="8A5DB4"/>
            </a:solidFill>
            <a:prstDash val="solid"/>
            <a:tailEnd type="arrow"/>
          </a:ln>
        </p:spPr>
      </p:cxnSp>
      <p:cxnSp>
        <p:nvCxnSpPr>
          <p:cNvPr id="28" name="Conector: angular 4">
            <a:extLst>
              <a:ext uri="{FF2B5EF4-FFF2-40B4-BE49-F238E27FC236}">
                <a16:creationId xmlns:a16="http://schemas.microsoft.com/office/drawing/2014/main" id="{24DF3E83-6CB5-40CE-87C9-E68A9D40A92A}"/>
              </a:ext>
            </a:extLst>
          </p:cNvPr>
          <p:cNvCxnSpPr>
            <a:stCxn id="7" idx="1"/>
          </p:cNvCxnSpPr>
          <p:nvPr/>
        </p:nvCxnSpPr>
        <p:spPr>
          <a:xfrm rot="10800009" flipV="1">
            <a:off x="5783287" y="1663120"/>
            <a:ext cx="1522503" cy="734638"/>
          </a:xfrm>
          <a:prstGeom prst="bentConnector3">
            <a:avLst/>
          </a:prstGeom>
          <a:noFill/>
          <a:ln w="9528" cap="flat">
            <a:solidFill>
              <a:srgbClr val="8A5DB4"/>
            </a:solidFill>
            <a:prstDash val="solid"/>
            <a:tailEnd type="arrow"/>
          </a:ln>
        </p:spPr>
      </p:cxnSp>
      <p:cxnSp>
        <p:nvCxnSpPr>
          <p:cNvPr id="29" name="Conector: angular 36">
            <a:extLst>
              <a:ext uri="{FF2B5EF4-FFF2-40B4-BE49-F238E27FC236}">
                <a16:creationId xmlns:a16="http://schemas.microsoft.com/office/drawing/2014/main" id="{38B2DCEE-22D8-4AF0-8196-692D850F202D}"/>
              </a:ext>
            </a:extLst>
          </p:cNvPr>
          <p:cNvCxnSpPr/>
          <p:nvPr/>
        </p:nvCxnSpPr>
        <p:spPr>
          <a:xfrm>
            <a:off x="1836773" y="3614321"/>
            <a:ext cx="1877720" cy="477801"/>
          </a:xfrm>
          <a:prstGeom prst="bentConnector3">
            <a:avLst/>
          </a:prstGeom>
          <a:noFill/>
          <a:ln w="9528" cap="flat">
            <a:solidFill>
              <a:srgbClr val="8A5DB4"/>
            </a:solidFill>
            <a:prstDash val="solid"/>
            <a:tailEnd type="arrow"/>
          </a:ln>
        </p:spPr>
      </p:cxnSp>
      <p:cxnSp>
        <p:nvCxnSpPr>
          <p:cNvPr id="30" name="Conector: angular 38">
            <a:extLst>
              <a:ext uri="{FF2B5EF4-FFF2-40B4-BE49-F238E27FC236}">
                <a16:creationId xmlns:a16="http://schemas.microsoft.com/office/drawing/2014/main" id="{0885D745-A691-4F3F-8602-44433278551F}"/>
              </a:ext>
            </a:extLst>
          </p:cNvPr>
          <p:cNvCxnSpPr>
            <a:stCxn id="6" idx="1"/>
          </p:cNvCxnSpPr>
          <p:nvPr/>
        </p:nvCxnSpPr>
        <p:spPr>
          <a:xfrm rot="10800009" flipV="1">
            <a:off x="5684477" y="3572980"/>
            <a:ext cx="1621331" cy="515045"/>
          </a:xfrm>
          <a:prstGeom prst="bentConnector3">
            <a:avLst/>
          </a:prstGeom>
          <a:noFill/>
          <a:ln w="9528" cap="flat">
            <a:solidFill>
              <a:srgbClr val="8A5DB4"/>
            </a:solidFill>
            <a:prstDash val="solid"/>
            <a:tailEnd type="arrow"/>
          </a:ln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53">
            <a:extLst>
              <a:ext uri="{FF2B5EF4-FFF2-40B4-BE49-F238E27FC236}">
                <a16:creationId xmlns:a16="http://schemas.microsoft.com/office/drawing/2014/main" id="{AAAC931C-5EEC-4FA5-B3A6-11A824826AFA}"/>
              </a:ext>
            </a:extLst>
          </p:cNvPr>
          <p:cNvCxnSpPr/>
          <p:nvPr/>
        </p:nvCxnSpPr>
        <p:spPr>
          <a:xfrm flipV="1">
            <a:off x="584201" y="690865"/>
            <a:ext cx="7975597" cy="22668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</a:ln>
        </p:spPr>
      </p:cxnSp>
      <p:cxnSp>
        <p:nvCxnSpPr>
          <p:cNvPr id="3" name="Google Shape;910;p28">
            <a:extLst>
              <a:ext uri="{FF2B5EF4-FFF2-40B4-BE49-F238E27FC236}">
                <a16:creationId xmlns:a16="http://schemas.microsoft.com/office/drawing/2014/main" id="{D1CB0ACC-5957-47EA-A94D-7D928407E2F3}"/>
              </a:ext>
            </a:extLst>
          </p:cNvPr>
          <p:cNvCxnSpPr/>
          <p:nvPr/>
        </p:nvCxnSpPr>
        <p:spPr>
          <a:xfrm>
            <a:off x="3311051" y="2054336"/>
            <a:ext cx="1818925" cy="2935"/>
          </a:xfrm>
          <a:prstGeom prst="straightConnector1">
            <a:avLst/>
          </a:prstGeom>
          <a:noFill/>
          <a:ln w="57150" cap="flat">
            <a:solidFill>
              <a:srgbClr val="38B8C8"/>
            </a:solidFill>
            <a:prstDash val="solid"/>
            <a:round/>
            <a:tailEnd type="arrow"/>
          </a:ln>
        </p:spPr>
      </p:cxnSp>
      <p:cxnSp>
        <p:nvCxnSpPr>
          <p:cNvPr id="4" name="Google Shape;914;p28">
            <a:extLst>
              <a:ext uri="{FF2B5EF4-FFF2-40B4-BE49-F238E27FC236}">
                <a16:creationId xmlns:a16="http://schemas.microsoft.com/office/drawing/2014/main" id="{9EE2752B-BEF5-4912-A780-F2E04EC07B08}"/>
              </a:ext>
            </a:extLst>
          </p:cNvPr>
          <p:cNvCxnSpPr/>
          <p:nvPr/>
        </p:nvCxnSpPr>
        <p:spPr>
          <a:xfrm>
            <a:off x="2905039" y="2889558"/>
            <a:ext cx="2224937" cy="1482"/>
          </a:xfrm>
          <a:prstGeom prst="straightConnector1">
            <a:avLst/>
          </a:prstGeom>
          <a:noFill/>
          <a:ln w="57150" cap="flat">
            <a:solidFill>
              <a:srgbClr val="8D61B6"/>
            </a:solidFill>
            <a:prstDash val="solid"/>
            <a:round/>
            <a:tailEnd type="arrow"/>
          </a:ln>
        </p:spPr>
      </p:cxnSp>
      <p:cxnSp>
        <p:nvCxnSpPr>
          <p:cNvPr id="5" name="Google Shape;918;p28">
            <a:extLst>
              <a:ext uri="{FF2B5EF4-FFF2-40B4-BE49-F238E27FC236}">
                <a16:creationId xmlns:a16="http://schemas.microsoft.com/office/drawing/2014/main" id="{AD66A97D-A604-452E-93D6-BE84F5FF1A58}"/>
              </a:ext>
            </a:extLst>
          </p:cNvPr>
          <p:cNvCxnSpPr/>
          <p:nvPr/>
        </p:nvCxnSpPr>
        <p:spPr>
          <a:xfrm>
            <a:off x="3107341" y="3724799"/>
            <a:ext cx="2022635" cy="0"/>
          </a:xfrm>
          <a:prstGeom prst="straightConnector1">
            <a:avLst/>
          </a:prstGeom>
          <a:noFill/>
          <a:ln w="57150" cap="flat">
            <a:solidFill>
              <a:srgbClr val="FCBA06"/>
            </a:solidFill>
            <a:prstDash val="solid"/>
            <a:round/>
            <a:tailEnd type="arrow"/>
          </a:ln>
        </p:spPr>
      </p:cxnSp>
      <p:pic>
        <p:nvPicPr>
          <p:cNvPr id="6" name="Imagen 2">
            <a:extLst>
              <a:ext uri="{FF2B5EF4-FFF2-40B4-BE49-F238E27FC236}">
                <a16:creationId xmlns:a16="http://schemas.microsoft.com/office/drawing/2014/main" id="{E7D7399C-B2AE-491A-B419-EC4EFE13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" y="365074"/>
            <a:ext cx="5241450" cy="46440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Google Shape;911;p28">
            <a:extLst>
              <a:ext uri="{FF2B5EF4-FFF2-40B4-BE49-F238E27FC236}">
                <a16:creationId xmlns:a16="http://schemas.microsoft.com/office/drawing/2014/main" id="{71402F84-CB4C-41FB-9C9D-B8B498ED24CA}"/>
              </a:ext>
            </a:extLst>
          </p:cNvPr>
          <p:cNvSpPr txBox="1"/>
          <p:nvPr/>
        </p:nvSpPr>
        <p:spPr>
          <a:xfrm>
            <a:off x="5825816" y="1801678"/>
            <a:ext cx="247613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the red planet and is actually a cold place. The surface is full of iron</a:t>
            </a:r>
          </a:p>
        </p:txBody>
      </p:sp>
      <p:sp>
        <p:nvSpPr>
          <p:cNvPr id="8" name="Google Shape;912;p28">
            <a:extLst>
              <a:ext uri="{FF2B5EF4-FFF2-40B4-BE49-F238E27FC236}">
                <a16:creationId xmlns:a16="http://schemas.microsoft.com/office/drawing/2014/main" id="{447B9681-DC6C-40C6-8BFA-969F0C6676C7}"/>
              </a:ext>
            </a:extLst>
          </p:cNvPr>
          <p:cNvSpPr txBox="1"/>
          <p:nvPr/>
        </p:nvSpPr>
        <p:spPr>
          <a:xfrm>
            <a:off x="5231465" y="1783436"/>
            <a:ext cx="49286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01</a:t>
            </a:r>
          </a:p>
        </p:txBody>
      </p:sp>
      <p:sp>
        <p:nvSpPr>
          <p:cNvPr id="9" name="Google Shape;915;p28">
            <a:extLst>
              <a:ext uri="{FF2B5EF4-FFF2-40B4-BE49-F238E27FC236}">
                <a16:creationId xmlns:a16="http://schemas.microsoft.com/office/drawing/2014/main" id="{621DD8D5-0CEB-4AF0-92B1-456967FC89B7}"/>
              </a:ext>
            </a:extLst>
          </p:cNvPr>
          <p:cNvSpPr txBox="1"/>
          <p:nvPr/>
        </p:nvSpPr>
        <p:spPr>
          <a:xfrm>
            <a:off x="5825651" y="2604842"/>
            <a:ext cx="2476131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a massive ball made mostly of hydrogen and helium.</a:t>
            </a:r>
          </a:p>
        </p:txBody>
      </p:sp>
      <p:sp>
        <p:nvSpPr>
          <p:cNvPr id="10" name="Google Shape;916;p28">
            <a:extLst>
              <a:ext uri="{FF2B5EF4-FFF2-40B4-BE49-F238E27FC236}">
                <a16:creationId xmlns:a16="http://schemas.microsoft.com/office/drawing/2014/main" id="{8BAE8BE0-7C42-4843-A760-CC287138A275}"/>
              </a:ext>
            </a:extLst>
          </p:cNvPr>
          <p:cNvSpPr txBox="1"/>
          <p:nvPr/>
        </p:nvSpPr>
        <p:spPr>
          <a:xfrm>
            <a:off x="5231465" y="2618658"/>
            <a:ext cx="49286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8D61B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02</a:t>
            </a:r>
          </a:p>
        </p:txBody>
      </p:sp>
      <p:sp>
        <p:nvSpPr>
          <p:cNvPr id="11" name="Google Shape;919;p28">
            <a:extLst>
              <a:ext uri="{FF2B5EF4-FFF2-40B4-BE49-F238E27FC236}">
                <a16:creationId xmlns:a16="http://schemas.microsoft.com/office/drawing/2014/main" id="{6DC7A2FE-ADCF-4EBB-A67B-41C7C85F8090}"/>
              </a:ext>
            </a:extLst>
          </p:cNvPr>
          <p:cNvSpPr txBox="1"/>
          <p:nvPr/>
        </p:nvSpPr>
        <p:spPr>
          <a:xfrm>
            <a:off x="5825733" y="3438601"/>
            <a:ext cx="2476131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the massive planet .It's a stormy mass of raging gas and metallic hydrogen</a:t>
            </a:r>
          </a:p>
        </p:txBody>
      </p:sp>
      <p:sp>
        <p:nvSpPr>
          <p:cNvPr id="12" name="Google Shape;920;p28">
            <a:extLst>
              <a:ext uri="{FF2B5EF4-FFF2-40B4-BE49-F238E27FC236}">
                <a16:creationId xmlns:a16="http://schemas.microsoft.com/office/drawing/2014/main" id="{B60B8E06-A30A-4C5E-BCAB-86C6D9F7E572}"/>
              </a:ext>
            </a:extLst>
          </p:cNvPr>
          <p:cNvSpPr txBox="1"/>
          <p:nvPr/>
        </p:nvSpPr>
        <p:spPr>
          <a:xfrm>
            <a:off x="5231465" y="3453889"/>
            <a:ext cx="49286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03</a:t>
            </a:r>
          </a:p>
        </p:txBody>
      </p:sp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36B7D87C-3410-43CC-BB62-8B4B0A3CBCC8}"/>
              </a:ext>
            </a:extLst>
          </p:cNvPr>
          <p:cNvSpPr txBox="1"/>
          <p:nvPr/>
        </p:nvSpPr>
        <p:spPr>
          <a:xfrm>
            <a:off x="535271" y="62343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sp>
        <p:nvSpPr>
          <p:cNvPr id="14" name="Rectángulo 3">
            <a:extLst>
              <a:ext uri="{FF2B5EF4-FFF2-40B4-BE49-F238E27FC236}">
                <a16:creationId xmlns:a16="http://schemas.microsoft.com/office/drawing/2014/main" id="{47A0BC2F-E376-4FDC-8B45-94BFA1DB36C5}"/>
              </a:ext>
            </a:extLst>
          </p:cNvPr>
          <p:cNvSpPr/>
          <p:nvPr/>
        </p:nvSpPr>
        <p:spPr>
          <a:xfrm>
            <a:off x="9058805" y="0"/>
            <a:ext cx="85194" cy="5143499"/>
          </a:xfrm>
          <a:prstGeom prst="rect">
            <a:avLst/>
          </a:prstGeom>
          <a:solidFill>
            <a:srgbClr val="82E1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54">
            <a:extLst>
              <a:ext uri="{FF2B5EF4-FFF2-40B4-BE49-F238E27FC236}">
                <a16:creationId xmlns:a16="http://schemas.microsoft.com/office/drawing/2014/main" id="{589C22D5-1C1A-42F1-B919-7F08B8DA9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029" y="3619496"/>
            <a:ext cx="1519970" cy="1524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n 5">
            <a:extLst>
              <a:ext uri="{FF2B5EF4-FFF2-40B4-BE49-F238E27FC236}">
                <a16:creationId xmlns:a16="http://schemas.microsoft.com/office/drawing/2014/main" id="{147C43AD-C463-4A1E-B71D-4E9D8BC62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5" y="1549597"/>
            <a:ext cx="2941396" cy="2941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85236885-D6D3-4C06-A3F8-B3702283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2" y="-14164"/>
            <a:ext cx="3429000" cy="51822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3141C2-FC29-4BBB-9A16-C46F1A52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28"/>
            <a:ext cx="4019583" cy="507917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oogle Shape;961;p29">
            <a:extLst>
              <a:ext uri="{FF2B5EF4-FFF2-40B4-BE49-F238E27FC236}">
                <a16:creationId xmlns:a16="http://schemas.microsoft.com/office/drawing/2014/main" id="{B6765AC6-F97E-4CE0-A050-C7BF49743C73}"/>
              </a:ext>
            </a:extLst>
          </p:cNvPr>
          <p:cNvGrpSpPr/>
          <p:nvPr/>
        </p:nvGrpSpPr>
        <p:grpSpPr>
          <a:xfrm>
            <a:off x="5274469" y="2366494"/>
            <a:ext cx="2857143" cy="883905"/>
            <a:chOff x="5274469" y="2366494"/>
            <a:chExt cx="2857143" cy="883905"/>
          </a:xfrm>
        </p:grpSpPr>
        <p:sp>
          <p:nvSpPr>
            <p:cNvPr id="5" name="Google Shape;962;p29">
              <a:extLst>
                <a:ext uri="{FF2B5EF4-FFF2-40B4-BE49-F238E27FC236}">
                  <a16:creationId xmlns:a16="http://schemas.microsoft.com/office/drawing/2014/main" id="{E96B2D6C-7A92-4A59-BC26-8FC45A05EB4B}"/>
                </a:ext>
              </a:extLst>
            </p:cNvPr>
            <p:cNvSpPr txBox="1"/>
            <p:nvPr/>
          </p:nvSpPr>
          <p:spPr>
            <a:xfrm>
              <a:off x="5274469" y="2678003"/>
              <a:ext cx="285714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6" name="Google Shape;963;p29">
              <a:extLst>
                <a:ext uri="{FF2B5EF4-FFF2-40B4-BE49-F238E27FC236}">
                  <a16:creationId xmlns:a16="http://schemas.microsoft.com/office/drawing/2014/main" id="{80C75726-18AF-4A72-8D4A-B176E83B8170}"/>
                </a:ext>
              </a:extLst>
            </p:cNvPr>
            <p:cNvSpPr txBox="1"/>
            <p:nvPr/>
          </p:nvSpPr>
          <p:spPr>
            <a:xfrm>
              <a:off x="5274469" y="2366494"/>
              <a:ext cx="2857143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7" name="Google Shape;964;p29">
            <a:extLst>
              <a:ext uri="{FF2B5EF4-FFF2-40B4-BE49-F238E27FC236}">
                <a16:creationId xmlns:a16="http://schemas.microsoft.com/office/drawing/2014/main" id="{950E820F-2DAB-42BA-8026-4C085D8DA393}"/>
              </a:ext>
            </a:extLst>
          </p:cNvPr>
          <p:cNvGrpSpPr/>
          <p:nvPr/>
        </p:nvGrpSpPr>
        <p:grpSpPr>
          <a:xfrm>
            <a:off x="5274469" y="1244964"/>
            <a:ext cx="2857143" cy="883896"/>
            <a:chOff x="5274469" y="1244964"/>
            <a:chExt cx="2857143" cy="883896"/>
          </a:xfrm>
        </p:grpSpPr>
        <p:sp>
          <p:nvSpPr>
            <p:cNvPr id="8" name="Google Shape;965;p29">
              <a:extLst>
                <a:ext uri="{FF2B5EF4-FFF2-40B4-BE49-F238E27FC236}">
                  <a16:creationId xmlns:a16="http://schemas.microsoft.com/office/drawing/2014/main" id="{E5E53F76-5676-4F6D-A3F2-49A6B1D3C65F}"/>
                </a:ext>
              </a:extLst>
            </p:cNvPr>
            <p:cNvSpPr txBox="1"/>
            <p:nvPr/>
          </p:nvSpPr>
          <p:spPr>
            <a:xfrm>
              <a:off x="5274469" y="1556464"/>
              <a:ext cx="285714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9" name="Google Shape;966;p29">
              <a:extLst>
                <a:ext uri="{FF2B5EF4-FFF2-40B4-BE49-F238E27FC236}">
                  <a16:creationId xmlns:a16="http://schemas.microsoft.com/office/drawing/2014/main" id="{49401210-AE24-472C-BD5B-D03513B9BD21}"/>
                </a:ext>
              </a:extLst>
            </p:cNvPr>
            <p:cNvSpPr txBox="1"/>
            <p:nvPr/>
          </p:nvSpPr>
          <p:spPr>
            <a:xfrm>
              <a:off x="5274469" y="1244964"/>
              <a:ext cx="2857143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10" name="Google Shape;967;p29">
            <a:extLst>
              <a:ext uri="{FF2B5EF4-FFF2-40B4-BE49-F238E27FC236}">
                <a16:creationId xmlns:a16="http://schemas.microsoft.com/office/drawing/2014/main" id="{F5656CEC-E2C2-417A-8B35-2BFFB58F15C0}"/>
              </a:ext>
            </a:extLst>
          </p:cNvPr>
          <p:cNvGrpSpPr/>
          <p:nvPr/>
        </p:nvGrpSpPr>
        <p:grpSpPr>
          <a:xfrm>
            <a:off x="5274469" y="3488033"/>
            <a:ext cx="2857143" cy="883905"/>
            <a:chOff x="5274469" y="3488033"/>
            <a:chExt cx="2857143" cy="883905"/>
          </a:xfrm>
        </p:grpSpPr>
        <p:sp>
          <p:nvSpPr>
            <p:cNvPr id="11" name="Google Shape;968;p29">
              <a:extLst>
                <a:ext uri="{FF2B5EF4-FFF2-40B4-BE49-F238E27FC236}">
                  <a16:creationId xmlns:a16="http://schemas.microsoft.com/office/drawing/2014/main" id="{3D6E1746-26CF-42C5-900D-7CFDA39B413F}"/>
                </a:ext>
              </a:extLst>
            </p:cNvPr>
            <p:cNvSpPr txBox="1"/>
            <p:nvPr/>
          </p:nvSpPr>
          <p:spPr>
            <a:xfrm>
              <a:off x="5274469" y="3799542"/>
              <a:ext cx="285714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is the ringed one</a:t>
              </a:r>
            </a:p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2" name="Google Shape;969;p29">
              <a:extLst>
                <a:ext uri="{FF2B5EF4-FFF2-40B4-BE49-F238E27FC236}">
                  <a16:creationId xmlns:a16="http://schemas.microsoft.com/office/drawing/2014/main" id="{30F6DBC1-B30A-4B5B-81D0-145CBFFDC2A5}"/>
                </a:ext>
              </a:extLst>
            </p:cNvPr>
            <p:cNvSpPr txBox="1"/>
            <p:nvPr/>
          </p:nvSpPr>
          <p:spPr>
            <a:xfrm>
              <a:off x="5274469" y="3488033"/>
              <a:ext cx="2857143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E61AA663-3AB4-445D-A82C-80E6C5E9AD16}"/>
              </a:ext>
            </a:extLst>
          </p:cNvPr>
          <p:cNvSpPr txBox="1"/>
          <p:nvPr/>
        </p:nvSpPr>
        <p:spPr>
          <a:xfrm>
            <a:off x="2641747" y="163083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14" name="Imagen 29">
            <a:extLst>
              <a:ext uri="{FF2B5EF4-FFF2-40B4-BE49-F238E27FC236}">
                <a16:creationId xmlns:a16="http://schemas.microsoft.com/office/drawing/2014/main" id="{E8EC2789-A942-431B-BC01-DD007387F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13">
            <a:off x="8161898" y="4161408"/>
            <a:ext cx="951826" cy="1012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n 30">
            <a:extLst>
              <a:ext uri="{FF2B5EF4-FFF2-40B4-BE49-F238E27FC236}">
                <a16:creationId xmlns:a16="http://schemas.microsoft.com/office/drawing/2014/main" id="{072B6733-C5F9-4CF0-B2BA-31907003B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4">
            <a:off x="1" y="-32223"/>
            <a:ext cx="567750" cy="6038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7">
            <a:extLst>
              <a:ext uri="{FF2B5EF4-FFF2-40B4-BE49-F238E27FC236}">
                <a16:creationId xmlns:a16="http://schemas.microsoft.com/office/drawing/2014/main" id="{67A4F662-BC8A-4029-A4B1-B690C0728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89" y="1484757"/>
            <a:ext cx="4460927" cy="28883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996;p30">
            <a:extLst>
              <a:ext uri="{FF2B5EF4-FFF2-40B4-BE49-F238E27FC236}">
                <a16:creationId xmlns:a16="http://schemas.microsoft.com/office/drawing/2014/main" id="{8055D126-1254-41A1-95F8-D1A8CF4D937D}"/>
              </a:ext>
            </a:extLst>
          </p:cNvPr>
          <p:cNvSpPr/>
          <p:nvPr/>
        </p:nvSpPr>
        <p:spPr>
          <a:xfrm>
            <a:off x="4844692" y="896221"/>
            <a:ext cx="271110" cy="157834"/>
          </a:xfrm>
          <a:custGeom>
            <a:avLst/>
            <a:gdLst>
              <a:gd name="f0" fmla="val w"/>
              <a:gd name="f1" fmla="val h"/>
              <a:gd name="f2" fmla="val 0"/>
              <a:gd name="f3" fmla="val 2391"/>
              <a:gd name="f4" fmla="val 1392"/>
              <a:gd name="f5" fmla="val 1"/>
              <a:gd name="f6" fmla="*/ f0 1 2391"/>
              <a:gd name="f7" fmla="*/ f1 1 1392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2391"/>
              <a:gd name="f14" fmla="*/ f11 1 1392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391" h="1392">
                <a:moveTo>
                  <a:pt x="f3" y="f5"/>
                </a:moveTo>
                <a:lnTo>
                  <a:pt x="f3" y="f5"/>
                </a:lnTo>
                <a:lnTo>
                  <a:pt x="f5" y="f4"/>
                </a:lnTo>
                <a:close/>
              </a:path>
            </a:pathLst>
          </a:custGeom>
          <a:solidFill>
            <a:srgbClr val="5E5E5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997;p30">
            <a:extLst>
              <a:ext uri="{FF2B5EF4-FFF2-40B4-BE49-F238E27FC236}">
                <a16:creationId xmlns:a16="http://schemas.microsoft.com/office/drawing/2014/main" id="{A3F3B66F-E603-4625-8113-05739D1337AC}"/>
              </a:ext>
            </a:extLst>
          </p:cNvPr>
          <p:cNvSpPr/>
          <p:nvPr/>
        </p:nvSpPr>
        <p:spPr>
          <a:xfrm>
            <a:off x="4571881" y="241483"/>
            <a:ext cx="272930" cy="156024"/>
          </a:xfrm>
          <a:custGeom>
            <a:avLst/>
            <a:gdLst>
              <a:gd name="f0" fmla="val w"/>
              <a:gd name="f1" fmla="val h"/>
              <a:gd name="f2" fmla="val 0"/>
              <a:gd name="f3" fmla="val 2407"/>
              <a:gd name="f4" fmla="val 1376"/>
              <a:gd name="f5" fmla="val 1"/>
              <a:gd name="f6" fmla="*/ f0 1 2407"/>
              <a:gd name="f7" fmla="*/ f1 1 1376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2407"/>
              <a:gd name="f14" fmla="*/ f11 1 1376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407" h="1376">
                <a:moveTo>
                  <a:pt x="f3" y="f5"/>
                </a:moveTo>
                <a:lnTo>
                  <a:pt x="f3" y="f5"/>
                </a:lnTo>
                <a:lnTo>
                  <a:pt x="f5" y="f4"/>
                </a:lnTo>
                <a:close/>
              </a:path>
            </a:pathLst>
          </a:custGeom>
          <a:solidFill>
            <a:srgbClr val="5E5E5E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5" name="Google Shape;1014;p30">
            <a:extLst>
              <a:ext uri="{FF2B5EF4-FFF2-40B4-BE49-F238E27FC236}">
                <a16:creationId xmlns:a16="http://schemas.microsoft.com/office/drawing/2014/main" id="{D7C090B5-800C-4D88-B6C8-053B447ED265}"/>
              </a:ext>
            </a:extLst>
          </p:cNvPr>
          <p:cNvCxnSpPr/>
          <p:nvPr/>
        </p:nvCxnSpPr>
        <p:spPr>
          <a:xfrm rot="10799991">
            <a:off x="485618" y="3375873"/>
            <a:ext cx="2724300" cy="0"/>
          </a:xfrm>
          <a:prstGeom prst="straightConnector1">
            <a:avLst/>
          </a:prstGeom>
          <a:noFill/>
          <a:ln w="19046" cap="flat">
            <a:solidFill>
              <a:srgbClr val="AA86CA"/>
            </a:solidFill>
            <a:prstDash val="solid"/>
            <a:round/>
          </a:ln>
        </p:spPr>
      </p:cxnSp>
      <p:cxnSp>
        <p:nvCxnSpPr>
          <p:cNvPr id="6" name="Google Shape;1015;p30">
            <a:extLst>
              <a:ext uri="{FF2B5EF4-FFF2-40B4-BE49-F238E27FC236}">
                <a16:creationId xmlns:a16="http://schemas.microsoft.com/office/drawing/2014/main" id="{90BF2BDF-9EC7-4A5A-AFAB-BC9FD21653AA}"/>
              </a:ext>
            </a:extLst>
          </p:cNvPr>
          <p:cNvCxnSpPr/>
          <p:nvPr/>
        </p:nvCxnSpPr>
        <p:spPr>
          <a:xfrm rot="10799991">
            <a:off x="5886294" y="3748326"/>
            <a:ext cx="2800195" cy="0"/>
          </a:xfrm>
          <a:prstGeom prst="straightConnector1">
            <a:avLst/>
          </a:prstGeom>
          <a:noFill/>
          <a:ln w="19046" cap="flat">
            <a:solidFill>
              <a:srgbClr val="D59C01"/>
            </a:solidFill>
            <a:prstDash val="solid"/>
            <a:round/>
          </a:ln>
        </p:spPr>
      </p:cxnSp>
      <p:cxnSp>
        <p:nvCxnSpPr>
          <p:cNvPr id="7" name="Google Shape;1016;p30">
            <a:extLst>
              <a:ext uri="{FF2B5EF4-FFF2-40B4-BE49-F238E27FC236}">
                <a16:creationId xmlns:a16="http://schemas.microsoft.com/office/drawing/2014/main" id="{83FE3259-41AE-464B-9378-14322E1A0DCC}"/>
              </a:ext>
            </a:extLst>
          </p:cNvPr>
          <p:cNvCxnSpPr/>
          <p:nvPr/>
        </p:nvCxnSpPr>
        <p:spPr>
          <a:xfrm rot="10799991">
            <a:off x="5877004" y="2721601"/>
            <a:ext cx="2809494" cy="0"/>
          </a:xfrm>
          <a:prstGeom prst="straightConnector1">
            <a:avLst/>
          </a:prstGeom>
          <a:noFill/>
          <a:ln w="19046" cap="flat">
            <a:solidFill>
              <a:srgbClr val="2798A7"/>
            </a:solidFill>
            <a:prstDash val="solid"/>
            <a:round/>
          </a:ln>
        </p:spPr>
      </p:cxnSp>
      <p:grpSp>
        <p:nvGrpSpPr>
          <p:cNvPr id="8" name="Google Shape;1017;p30">
            <a:extLst>
              <a:ext uri="{FF2B5EF4-FFF2-40B4-BE49-F238E27FC236}">
                <a16:creationId xmlns:a16="http://schemas.microsoft.com/office/drawing/2014/main" id="{89BE5C7C-E402-4BA1-B3BE-187C1A9838F8}"/>
              </a:ext>
            </a:extLst>
          </p:cNvPr>
          <p:cNvGrpSpPr/>
          <p:nvPr/>
        </p:nvGrpSpPr>
        <p:grpSpPr>
          <a:xfrm>
            <a:off x="5962208" y="1832393"/>
            <a:ext cx="2724299" cy="890434"/>
            <a:chOff x="5962208" y="1832393"/>
            <a:chExt cx="2724299" cy="890434"/>
          </a:xfrm>
        </p:grpSpPr>
        <p:sp>
          <p:nvSpPr>
            <p:cNvPr id="9" name="Google Shape;1018;p30">
              <a:extLst>
                <a:ext uri="{FF2B5EF4-FFF2-40B4-BE49-F238E27FC236}">
                  <a16:creationId xmlns:a16="http://schemas.microsoft.com/office/drawing/2014/main" id="{D6BC1B17-6602-4CD3-A20E-BFF66EE8AA40}"/>
                </a:ext>
              </a:extLst>
            </p:cNvPr>
            <p:cNvSpPr txBox="1"/>
            <p:nvPr/>
          </p:nvSpPr>
          <p:spPr>
            <a:xfrm>
              <a:off x="5962208" y="2150431"/>
              <a:ext cx="2724299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Google Shape;1019;p30">
              <a:extLst>
                <a:ext uri="{FF2B5EF4-FFF2-40B4-BE49-F238E27FC236}">
                  <a16:creationId xmlns:a16="http://schemas.microsoft.com/office/drawing/2014/main" id="{57F49C6E-E795-4424-93D1-8548E9BCDCF5}"/>
                </a:ext>
              </a:extLst>
            </p:cNvPr>
            <p:cNvSpPr txBox="1"/>
            <p:nvPr/>
          </p:nvSpPr>
          <p:spPr>
            <a:xfrm>
              <a:off x="5962208" y="1832393"/>
              <a:ext cx="2724299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11" name="Google Shape;1020;p30">
            <a:extLst>
              <a:ext uri="{FF2B5EF4-FFF2-40B4-BE49-F238E27FC236}">
                <a16:creationId xmlns:a16="http://schemas.microsoft.com/office/drawing/2014/main" id="{1CC603D3-3B5C-4AFF-9634-82D4D732979C}"/>
              </a:ext>
            </a:extLst>
          </p:cNvPr>
          <p:cNvGrpSpPr/>
          <p:nvPr/>
        </p:nvGrpSpPr>
        <p:grpSpPr>
          <a:xfrm>
            <a:off x="457456" y="1398565"/>
            <a:ext cx="2752462" cy="890443"/>
            <a:chOff x="457456" y="1398565"/>
            <a:chExt cx="2752462" cy="890443"/>
          </a:xfrm>
        </p:grpSpPr>
        <p:cxnSp>
          <p:nvCxnSpPr>
            <p:cNvPr id="12" name="Google Shape;1021;p30">
              <a:extLst>
                <a:ext uri="{FF2B5EF4-FFF2-40B4-BE49-F238E27FC236}">
                  <a16:creationId xmlns:a16="http://schemas.microsoft.com/office/drawing/2014/main" id="{45206B32-D9F0-4FFE-8E5E-76F464D0A7E2}"/>
                </a:ext>
              </a:extLst>
            </p:cNvPr>
            <p:cNvCxnSpPr/>
            <p:nvPr/>
          </p:nvCxnSpPr>
          <p:spPr>
            <a:xfrm rot="10799991">
              <a:off x="485618" y="2288971"/>
              <a:ext cx="2724300" cy="0"/>
            </a:xfrm>
            <a:prstGeom prst="straightConnector1">
              <a:avLst/>
            </a:prstGeom>
            <a:noFill/>
            <a:ln w="19046" cap="flat">
              <a:solidFill>
                <a:srgbClr val="3FBADB"/>
              </a:solidFill>
              <a:prstDash val="solid"/>
              <a:round/>
            </a:ln>
          </p:spPr>
        </p:cxnSp>
        <p:grpSp>
          <p:nvGrpSpPr>
            <p:cNvPr id="13" name="Google Shape;1022;p30">
              <a:extLst>
                <a:ext uri="{FF2B5EF4-FFF2-40B4-BE49-F238E27FC236}">
                  <a16:creationId xmlns:a16="http://schemas.microsoft.com/office/drawing/2014/main" id="{44185CE1-0A16-4076-B0BD-25BD4D1BACCA}"/>
                </a:ext>
              </a:extLst>
            </p:cNvPr>
            <p:cNvGrpSpPr/>
            <p:nvPr/>
          </p:nvGrpSpPr>
          <p:grpSpPr>
            <a:xfrm>
              <a:off x="457456" y="1398565"/>
              <a:ext cx="2724875" cy="890443"/>
              <a:chOff x="457456" y="1398565"/>
              <a:chExt cx="2724875" cy="890443"/>
            </a:xfrm>
          </p:grpSpPr>
          <p:sp>
            <p:nvSpPr>
              <p:cNvPr id="14" name="Google Shape;1023;p30">
                <a:extLst>
                  <a:ext uri="{FF2B5EF4-FFF2-40B4-BE49-F238E27FC236}">
                    <a16:creationId xmlns:a16="http://schemas.microsoft.com/office/drawing/2014/main" id="{32EDD0DA-7855-4F9E-B9F5-00A747C1C617}"/>
                  </a:ext>
                </a:extLst>
              </p:cNvPr>
              <p:cNvSpPr txBox="1"/>
              <p:nvPr/>
            </p:nvSpPr>
            <p:spPr>
              <a:xfrm>
                <a:off x="457456" y="1716612"/>
                <a:ext cx="2724875" cy="5723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Venus has a beautiful name and is the second planet from the Sun</a:t>
                </a:r>
              </a:p>
            </p:txBody>
          </p:sp>
          <p:sp>
            <p:nvSpPr>
              <p:cNvPr id="15" name="Google Shape;1024;p30">
                <a:extLst>
                  <a:ext uri="{FF2B5EF4-FFF2-40B4-BE49-F238E27FC236}">
                    <a16:creationId xmlns:a16="http://schemas.microsoft.com/office/drawing/2014/main" id="{80EB37F0-3C71-4932-8FBF-0B4955E88D84}"/>
                  </a:ext>
                </a:extLst>
              </p:cNvPr>
              <p:cNvSpPr txBox="1"/>
              <p:nvPr/>
            </p:nvSpPr>
            <p:spPr>
              <a:xfrm>
                <a:off x="457456" y="1398565"/>
                <a:ext cx="272487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i="0" u="none" strike="noStrike" kern="0" cap="none" spc="0" baseline="0">
                    <a:solidFill>
                      <a:srgbClr val="0690B5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VENUS</a:t>
                </a:r>
              </a:p>
            </p:txBody>
          </p:sp>
        </p:grpSp>
      </p:grpSp>
      <p:grpSp>
        <p:nvGrpSpPr>
          <p:cNvPr id="16" name="Google Shape;1025;p30">
            <a:extLst>
              <a:ext uri="{FF2B5EF4-FFF2-40B4-BE49-F238E27FC236}">
                <a16:creationId xmlns:a16="http://schemas.microsoft.com/office/drawing/2014/main" id="{C6A8F85C-DE52-4241-8CF2-504A5F2D97BA}"/>
              </a:ext>
            </a:extLst>
          </p:cNvPr>
          <p:cNvGrpSpPr/>
          <p:nvPr/>
        </p:nvGrpSpPr>
        <p:grpSpPr>
          <a:xfrm>
            <a:off x="457437" y="2485421"/>
            <a:ext cx="2724875" cy="890443"/>
            <a:chOff x="457437" y="2485421"/>
            <a:chExt cx="2724875" cy="890443"/>
          </a:xfrm>
        </p:grpSpPr>
        <p:sp>
          <p:nvSpPr>
            <p:cNvPr id="17" name="Google Shape;1026;p30">
              <a:extLst>
                <a:ext uri="{FF2B5EF4-FFF2-40B4-BE49-F238E27FC236}">
                  <a16:creationId xmlns:a16="http://schemas.microsoft.com/office/drawing/2014/main" id="{EAA20947-C546-4013-809F-80759373544C}"/>
                </a:ext>
              </a:extLst>
            </p:cNvPr>
            <p:cNvSpPr txBox="1"/>
            <p:nvPr/>
          </p:nvSpPr>
          <p:spPr>
            <a:xfrm>
              <a:off x="457437" y="2803468"/>
              <a:ext cx="2724875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it’s the ringed one</a:t>
              </a:r>
            </a:p>
          </p:txBody>
        </p:sp>
        <p:sp>
          <p:nvSpPr>
            <p:cNvPr id="18" name="Google Shape;1027;p30">
              <a:extLst>
                <a:ext uri="{FF2B5EF4-FFF2-40B4-BE49-F238E27FC236}">
                  <a16:creationId xmlns:a16="http://schemas.microsoft.com/office/drawing/2014/main" id="{175BC409-895E-45D3-B061-12560B42DFC8}"/>
                </a:ext>
              </a:extLst>
            </p:cNvPr>
            <p:cNvSpPr txBox="1"/>
            <p:nvPr/>
          </p:nvSpPr>
          <p:spPr>
            <a:xfrm>
              <a:off x="457437" y="2485421"/>
              <a:ext cx="272487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8D61B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19" name="Google Shape;1028;p30">
            <a:extLst>
              <a:ext uri="{FF2B5EF4-FFF2-40B4-BE49-F238E27FC236}">
                <a16:creationId xmlns:a16="http://schemas.microsoft.com/office/drawing/2014/main" id="{9FDE8495-ABBF-427C-B431-A372664A9CEB}"/>
              </a:ext>
            </a:extLst>
          </p:cNvPr>
          <p:cNvGrpSpPr/>
          <p:nvPr/>
        </p:nvGrpSpPr>
        <p:grpSpPr>
          <a:xfrm>
            <a:off x="5962208" y="2857874"/>
            <a:ext cx="2724299" cy="890443"/>
            <a:chOff x="5962208" y="2857874"/>
            <a:chExt cx="2724299" cy="890443"/>
          </a:xfrm>
        </p:grpSpPr>
        <p:sp>
          <p:nvSpPr>
            <p:cNvPr id="20" name="Google Shape;1029;p30">
              <a:extLst>
                <a:ext uri="{FF2B5EF4-FFF2-40B4-BE49-F238E27FC236}">
                  <a16:creationId xmlns:a16="http://schemas.microsoft.com/office/drawing/2014/main" id="{FC8281D1-8867-410F-A4A1-E3B2793D3D4C}"/>
                </a:ext>
              </a:extLst>
            </p:cNvPr>
            <p:cNvSpPr txBox="1"/>
            <p:nvPr/>
          </p:nvSpPr>
          <p:spPr>
            <a:xfrm>
              <a:off x="5962208" y="3175921"/>
              <a:ext cx="2724299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</p:txBody>
        </p:sp>
        <p:sp>
          <p:nvSpPr>
            <p:cNvPr id="21" name="Google Shape;1030;p30">
              <a:extLst>
                <a:ext uri="{FF2B5EF4-FFF2-40B4-BE49-F238E27FC236}">
                  <a16:creationId xmlns:a16="http://schemas.microsoft.com/office/drawing/2014/main" id="{D5FFAF01-350E-4553-A2F7-98CDE6736F15}"/>
                </a:ext>
              </a:extLst>
            </p:cNvPr>
            <p:cNvSpPr txBox="1"/>
            <p:nvPr/>
          </p:nvSpPr>
          <p:spPr>
            <a:xfrm>
              <a:off x="5962208" y="2857874"/>
              <a:ext cx="2724299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sp>
        <p:nvSpPr>
          <p:cNvPr id="22" name="Google Shape;17;p4">
            <a:extLst>
              <a:ext uri="{FF2B5EF4-FFF2-40B4-BE49-F238E27FC236}">
                <a16:creationId xmlns:a16="http://schemas.microsoft.com/office/drawing/2014/main" id="{5B9375A0-EE61-466E-9508-ECCE900331BE}"/>
              </a:ext>
            </a:extLst>
          </p:cNvPr>
          <p:cNvSpPr txBox="1"/>
          <p:nvPr/>
        </p:nvSpPr>
        <p:spPr>
          <a:xfrm>
            <a:off x="-1845807" y="244254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23" name="Imagen 45">
            <a:extLst>
              <a:ext uri="{FF2B5EF4-FFF2-40B4-BE49-F238E27FC236}">
                <a16:creationId xmlns:a16="http://schemas.microsoft.com/office/drawing/2014/main" id="{5ED04E36-71E5-447A-BEFB-BE57B3A55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652" y="-25402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agen 46">
            <a:extLst>
              <a:ext uri="{FF2B5EF4-FFF2-40B4-BE49-F238E27FC236}">
                <a16:creationId xmlns:a16="http://schemas.microsoft.com/office/drawing/2014/main" id="{81F0ABB1-9C71-430A-9930-E27F2DB1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799991">
            <a:off x="-25392" y="3531586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5" name="Conector recto 48">
            <a:extLst>
              <a:ext uri="{FF2B5EF4-FFF2-40B4-BE49-F238E27FC236}">
                <a16:creationId xmlns:a16="http://schemas.microsoft.com/office/drawing/2014/main" id="{160A5124-B4E2-4537-9C90-46E71775918E}"/>
              </a:ext>
            </a:extLst>
          </p:cNvPr>
          <p:cNvCxnSpPr/>
          <p:nvPr/>
        </p:nvCxnSpPr>
        <p:spPr>
          <a:xfrm>
            <a:off x="457437" y="876763"/>
            <a:ext cx="780309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5;p31">
            <a:extLst>
              <a:ext uri="{FF2B5EF4-FFF2-40B4-BE49-F238E27FC236}">
                <a16:creationId xmlns:a16="http://schemas.microsoft.com/office/drawing/2014/main" id="{26C27FE3-BE8F-4DF7-A0B6-9BDC5408877E}"/>
              </a:ext>
            </a:extLst>
          </p:cNvPr>
          <p:cNvGrpSpPr/>
          <p:nvPr/>
        </p:nvGrpSpPr>
        <p:grpSpPr>
          <a:xfrm>
            <a:off x="6108896" y="2676832"/>
            <a:ext cx="2576797" cy="890443"/>
            <a:chOff x="6108896" y="2676832"/>
            <a:chExt cx="2576797" cy="890443"/>
          </a:xfrm>
        </p:grpSpPr>
        <p:sp>
          <p:nvSpPr>
            <p:cNvPr id="3" name="Google Shape;1036;p31">
              <a:extLst>
                <a:ext uri="{FF2B5EF4-FFF2-40B4-BE49-F238E27FC236}">
                  <a16:creationId xmlns:a16="http://schemas.microsoft.com/office/drawing/2014/main" id="{25F13D10-6C8E-4BF5-84A2-825DC969E69A}"/>
                </a:ext>
              </a:extLst>
            </p:cNvPr>
            <p:cNvSpPr txBox="1"/>
            <p:nvPr/>
          </p:nvSpPr>
          <p:spPr>
            <a:xfrm>
              <a:off x="6108896" y="2994879"/>
              <a:ext cx="2576797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4" name="Google Shape;1037;p31">
              <a:extLst>
                <a:ext uri="{FF2B5EF4-FFF2-40B4-BE49-F238E27FC236}">
                  <a16:creationId xmlns:a16="http://schemas.microsoft.com/office/drawing/2014/main" id="{B6E7E5B3-109C-4484-94F7-1E72E3FA4118}"/>
                </a:ext>
              </a:extLst>
            </p:cNvPr>
            <p:cNvSpPr txBox="1"/>
            <p:nvPr/>
          </p:nvSpPr>
          <p:spPr>
            <a:xfrm>
              <a:off x="6108896" y="2676832"/>
              <a:ext cx="2576797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FD45E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5" name="Google Shape;1038;p31">
            <a:extLst>
              <a:ext uri="{FF2B5EF4-FFF2-40B4-BE49-F238E27FC236}">
                <a16:creationId xmlns:a16="http://schemas.microsoft.com/office/drawing/2014/main" id="{401E5E5C-DE58-4A7B-8C5B-FB055321EF8B}"/>
              </a:ext>
            </a:extLst>
          </p:cNvPr>
          <p:cNvGrpSpPr/>
          <p:nvPr/>
        </p:nvGrpSpPr>
        <p:grpSpPr>
          <a:xfrm>
            <a:off x="457456" y="2676823"/>
            <a:ext cx="2577364" cy="890443"/>
            <a:chOff x="457456" y="2676823"/>
            <a:chExt cx="2577364" cy="890443"/>
          </a:xfrm>
        </p:grpSpPr>
        <p:sp>
          <p:nvSpPr>
            <p:cNvPr id="6" name="Google Shape;1039;p31">
              <a:extLst>
                <a:ext uri="{FF2B5EF4-FFF2-40B4-BE49-F238E27FC236}">
                  <a16:creationId xmlns:a16="http://schemas.microsoft.com/office/drawing/2014/main" id="{6EEDCC65-C716-4588-8106-8694DDF60553}"/>
                </a:ext>
              </a:extLst>
            </p:cNvPr>
            <p:cNvSpPr txBox="1"/>
            <p:nvPr/>
          </p:nvSpPr>
          <p:spPr>
            <a:xfrm>
              <a:off x="457456" y="2994870"/>
              <a:ext cx="257736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and is the second planet from the Sun</a:t>
              </a:r>
            </a:p>
          </p:txBody>
        </p:sp>
        <p:sp>
          <p:nvSpPr>
            <p:cNvPr id="7" name="Google Shape;1040;p31">
              <a:extLst>
                <a:ext uri="{FF2B5EF4-FFF2-40B4-BE49-F238E27FC236}">
                  <a16:creationId xmlns:a16="http://schemas.microsoft.com/office/drawing/2014/main" id="{F55AFB37-CDDC-45F0-8ED2-5A76C91684B6}"/>
                </a:ext>
              </a:extLst>
            </p:cNvPr>
            <p:cNvSpPr txBox="1"/>
            <p:nvPr/>
          </p:nvSpPr>
          <p:spPr>
            <a:xfrm>
              <a:off x="457456" y="2676823"/>
              <a:ext cx="257736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</p:grpSp>
      <p:grpSp>
        <p:nvGrpSpPr>
          <p:cNvPr id="8" name="Google Shape;1041;p31">
            <a:extLst>
              <a:ext uri="{FF2B5EF4-FFF2-40B4-BE49-F238E27FC236}">
                <a16:creationId xmlns:a16="http://schemas.microsoft.com/office/drawing/2014/main" id="{F758651C-416E-46A2-9995-3077A2FF7D16}"/>
              </a:ext>
            </a:extLst>
          </p:cNvPr>
          <p:cNvGrpSpPr/>
          <p:nvPr/>
        </p:nvGrpSpPr>
        <p:grpSpPr>
          <a:xfrm>
            <a:off x="457465" y="3965999"/>
            <a:ext cx="2577364" cy="890434"/>
            <a:chOff x="457465" y="3965999"/>
            <a:chExt cx="2577364" cy="890434"/>
          </a:xfrm>
        </p:grpSpPr>
        <p:sp>
          <p:nvSpPr>
            <p:cNvPr id="9" name="Google Shape;1042;p31">
              <a:extLst>
                <a:ext uri="{FF2B5EF4-FFF2-40B4-BE49-F238E27FC236}">
                  <a16:creationId xmlns:a16="http://schemas.microsoft.com/office/drawing/2014/main" id="{59156A88-D528-45AF-978D-34BD93477E82}"/>
                </a:ext>
              </a:extLst>
            </p:cNvPr>
            <p:cNvSpPr txBox="1"/>
            <p:nvPr/>
          </p:nvSpPr>
          <p:spPr>
            <a:xfrm>
              <a:off x="457465" y="4284037"/>
              <a:ext cx="257736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it’s the ringed one</a:t>
              </a:r>
            </a:p>
          </p:txBody>
        </p:sp>
        <p:sp>
          <p:nvSpPr>
            <p:cNvPr id="10" name="Google Shape;1043;p31">
              <a:extLst>
                <a:ext uri="{FF2B5EF4-FFF2-40B4-BE49-F238E27FC236}">
                  <a16:creationId xmlns:a16="http://schemas.microsoft.com/office/drawing/2014/main" id="{A2FDE819-59E9-4033-AE90-3041FDF09302}"/>
                </a:ext>
              </a:extLst>
            </p:cNvPr>
            <p:cNvSpPr txBox="1"/>
            <p:nvPr/>
          </p:nvSpPr>
          <p:spPr>
            <a:xfrm>
              <a:off x="457465" y="3965999"/>
              <a:ext cx="257736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8D61B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11" name="Google Shape;1044;p31">
            <a:extLst>
              <a:ext uri="{FF2B5EF4-FFF2-40B4-BE49-F238E27FC236}">
                <a16:creationId xmlns:a16="http://schemas.microsoft.com/office/drawing/2014/main" id="{0DFE72DB-B8A9-4A16-B095-808AB7B48375}"/>
              </a:ext>
            </a:extLst>
          </p:cNvPr>
          <p:cNvGrpSpPr/>
          <p:nvPr/>
        </p:nvGrpSpPr>
        <p:grpSpPr>
          <a:xfrm>
            <a:off x="6108886" y="3966008"/>
            <a:ext cx="2576797" cy="890434"/>
            <a:chOff x="6108886" y="3966008"/>
            <a:chExt cx="2576797" cy="890434"/>
          </a:xfrm>
        </p:grpSpPr>
        <p:sp>
          <p:nvSpPr>
            <p:cNvPr id="12" name="Google Shape;1045;p31">
              <a:extLst>
                <a:ext uri="{FF2B5EF4-FFF2-40B4-BE49-F238E27FC236}">
                  <a16:creationId xmlns:a16="http://schemas.microsoft.com/office/drawing/2014/main" id="{6E78D672-19B4-47E4-8988-A748C261CEBC}"/>
                </a:ext>
              </a:extLst>
            </p:cNvPr>
            <p:cNvSpPr txBox="1"/>
            <p:nvPr/>
          </p:nvSpPr>
          <p:spPr>
            <a:xfrm>
              <a:off x="6108886" y="4284046"/>
              <a:ext cx="2576797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</p:txBody>
        </p:sp>
        <p:sp>
          <p:nvSpPr>
            <p:cNvPr id="13" name="Google Shape;1046;p31">
              <a:extLst>
                <a:ext uri="{FF2B5EF4-FFF2-40B4-BE49-F238E27FC236}">
                  <a16:creationId xmlns:a16="http://schemas.microsoft.com/office/drawing/2014/main" id="{14B8D44C-3046-4005-AE57-95015DA52158}"/>
                </a:ext>
              </a:extLst>
            </p:cNvPr>
            <p:cNvSpPr txBox="1"/>
            <p:nvPr/>
          </p:nvSpPr>
          <p:spPr>
            <a:xfrm>
              <a:off x="6108886" y="3966008"/>
              <a:ext cx="2576797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76D7E3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14" name="Google Shape;1047;p31">
            <a:extLst>
              <a:ext uri="{FF2B5EF4-FFF2-40B4-BE49-F238E27FC236}">
                <a16:creationId xmlns:a16="http://schemas.microsoft.com/office/drawing/2014/main" id="{429A948F-C47F-4CBD-86B3-4A4285BA30B6}"/>
              </a:ext>
            </a:extLst>
          </p:cNvPr>
          <p:cNvGrpSpPr/>
          <p:nvPr/>
        </p:nvGrpSpPr>
        <p:grpSpPr>
          <a:xfrm>
            <a:off x="6108950" y="1387666"/>
            <a:ext cx="2577374" cy="890433"/>
            <a:chOff x="6108950" y="1387666"/>
            <a:chExt cx="2577374" cy="890433"/>
          </a:xfrm>
        </p:grpSpPr>
        <p:sp>
          <p:nvSpPr>
            <p:cNvPr id="15" name="Google Shape;1048;p31">
              <a:extLst>
                <a:ext uri="{FF2B5EF4-FFF2-40B4-BE49-F238E27FC236}">
                  <a16:creationId xmlns:a16="http://schemas.microsoft.com/office/drawing/2014/main" id="{4192DB14-43C6-4F29-8DE2-2A2A3AE53A79}"/>
                </a:ext>
              </a:extLst>
            </p:cNvPr>
            <p:cNvSpPr txBox="1"/>
            <p:nvPr/>
          </p:nvSpPr>
          <p:spPr>
            <a:xfrm>
              <a:off x="6108950" y="1705703"/>
              <a:ext cx="257736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Mars is the red planet and is actually a cold place</a:t>
              </a:r>
            </a:p>
          </p:txBody>
        </p:sp>
        <p:sp>
          <p:nvSpPr>
            <p:cNvPr id="16" name="Google Shape;1049;p31">
              <a:extLst>
                <a:ext uri="{FF2B5EF4-FFF2-40B4-BE49-F238E27FC236}">
                  <a16:creationId xmlns:a16="http://schemas.microsoft.com/office/drawing/2014/main" id="{E28E4793-7AE3-48CF-8D9D-A4BF01DB0333}"/>
                </a:ext>
              </a:extLst>
            </p:cNvPr>
            <p:cNvSpPr txBox="1"/>
            <p:nvPr/>
          </p:nvSpPr>
          <p:spPr>
            <a:xfrm>
              <a:off x="6108960" y="1387666"/>
              <a:ext cx="257736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</p:grpSp>
      <p:grpSp>
        <p:nvGrpSpPr>
          <p:cNvPr id="17" name="Google Shape;1075;p31">
            <a:extLst>
              <a:ext uri="{FF2B5EF4-FFF2-40B4-BE49-F238E27FC236}">
                <a16:creationId xmlns:a16="http://schemas.microsoft.com/office/drawing/2014/main" id="{F9085AE9-9481-4E17-94D2-BA5FDADD9328}"/>
              </a:ext>
            </a:extLst>
          </p:cNvPr>
          <p:cNvGrpSpPr/>
          <p:nvPr/>
        </p:nvGrpSpPr>
        <p:grpSpPr>
          <a:xfrm>
            <a:off x="457456" y="1387647"/>
            <a:ext cx="2577364" cy="890443"/>
            <a:chOff x="457456" y="1387647"/>
            <a:chExt cx="2577364" cy="890443"/>
          </a:xfrm>
        </p:grpSpPr>
        <p:sp>
          <p:nvSpPr>
            <p:cNvPr id="18" name="Google Shape;1076;p31">
              <a:extLst>
                <a:ext uri="{FF2B5EF4-FFF2-40B4-BE49-F238E27FC236}">
                  <a16:creationId xmlns:a16="http://schemas.microsoft.com/office/drawing/2014/main" id="{BC3E2537-1071-49EC-B71D-BCF66A31292F}"/>
                </a:ext>
              </a:extLst>
            </p:cNvPr>
            <p:cNvSpPr txBox="1"/>
            <p:nvPr/>
          </p:nvSpPr>
          <p:spPr>
            <a:xfrm>
              <a:off x="457456" y="1705694"/>
              <a:ext cx="257736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 and the fourth-largest one</a:t>
              </a:r>
            </a:p>
          </p:txBody>
        </p:sp>
        <p:sp>
          <p:nvSpPr>
            <p:cNvPr id="19" name="Google Shape;1077;p31">
              <a:extLst>
                <a:ext uri="{FF2B5EF4-FFF2-40B4-BE49-F238E27FC236}">
                  <a16:creationId xmlns:a16="http://schemas.microsoft.com/office/drawing/2014/main" id="{885D2171-2FE7-4ED5-B5B4-CB1A42246621}"/>
                </a:ext>
              </a:extLst>
            </p:cNvPr>
            <p:cNvSpPr txBox="1"/>
            <p:nvPr/>
          </p:nvSpPr>
          <p:spPr>
            <a:xfrm>
              <a:off x="457456" y="1387647"/>
              <a:ext cx="257736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NEPTUNE</a:t>
              </a:r>
            </a:p>
          </p:txBody>
        </p:sp>
      </p:grpSp>
      <p:sp>
        <p:nvSpPr>
          <p:cNvPr id="20" name="Google Shape;1078;p31">
            <a:extLst>
              <a:ext uri="{FF2B5EF4-FFF2-40B4-BE49-F238E27FC236}">
                <a16:creationId xmlns:a16="http://schemas.microsoft.com/office/drawing/2014/main" id="{32F13CE7-34D9-4E3A-B7D9-0B03653AE4A2}"/>
              </a:ext>
            </a:extLst>
          </p:cNvPr>
          <p:cNvSpPr txBox="1"/>
          <p:nvPr/>
        </p:nvSpPr>
        <p:spPr>
          <a:xfrm>
            <a:off x="7820021" y="1021521"/>
            <a:ext cx="865799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30%</a:t>
            </a:r>
          </a:p>
        </p:txBody>
      </p:sp>
      <p:sp>
        <p:nvSpPr>
          <p:cNvPr id="21" name="Google Shape;1079;p31">
            <a:extLst>
              <a:ext uri="{FF2B5EF4-FFF2-40B4-BE49-F238E27FC236}">
                <a16:creationId xmlns:a16="http://schemas.microsoft.com/office/drawing/2014/main" id="{8A9400E8-FF4C-468F-8D8D-F3C1A8A69833}"/>
              </a:ext>
            </a:extLst>
          </p:cNvPr>
          <p:cNvSpPr txBox="1"/>
          <p:nvPr/>
        </p:nvSpPr>
        <p:spPr>
          <a:xfrm>
            <a:off x="457200" y="1021521"/>
            <a:ext cx="800100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10%</a:t>
            </a:r>
          </a:p>
        </p:txBody>
      </p:sp>
      <p:sp>
        <p:nvSpPr>
          <p:cNvPr id="22" name="Google Shape;1080;p31">
            <a:extLst>
              <a:ext uri="{FF2B5EF4-FFF2-40B4-BE49-F238E27FC236}">
                <a16:creationId xmlns:a16="http://schemas.microsoft.com/office/drawing/2014/main" id="{58B77A89-F84C-445D-9721-6CAF827CD511}"/>
              </a:ext>
            </a:extLst>
          </p:cNvPr>
          <p:cNvSpPr txBox="1"/>
          <p:nvPr/>
        </p:nvSpPr>
        <p:spPr>
          <a:xfrm>
            <a:off x="7562846" y="2307396"/>
            <a:ext cx="1122901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FFD45E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40%</a:t>
            </a:r>
          </a:p>
        </p:txBody>
      </p:sp>
      <p:sp>
        <p:nvSpPr>
          <p:cNvPr id="23" name="Google Shape;1081;p31">
            <a:extLst>
              <a:ext uri="{FF2B5EF4-FFF2-40B4-BE49-F238E27FC236}">
                <a16:creationId xmlns:a16="http://schemas.microsoft.com/office/drawing/2014/main" id="{1D96387B-EFDD-4F2F-B188-FBB338E36996}"/>
              </a:ext>
            </a:extLst>
          </p:cNvPr>
          <p:cNvSpPr txBox="1"/>
          <p:nvPr/>
        </p:nvSpPr>
        <p:spPr>
          <a:xfrm>
            <a:off x="457200" y="2307396"/>
            <a:ext cx="865799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60%</a:t>
            </a:r>
          </a:p>
        </p:txBody>
      </p:sp>
      <p:sp>
        <p:nvSpPr>
          <p:cNvPr id="24" name="Google Shape;1082;p31">
            <a:extLst>
              <a:ext uri="{FF2B5EF4-FFF2-40B4-BE49-F238E27FC236}">
                <a16:creationId xmlns:a16="http://schemas.microsoft.com/office/drawing/2014/main" id="{E52B99F6-A60D-44BD-8479-705B9F20A4E6}"/>
              </a:ext>
            </a:extLst>
          </p:cNvPr>
          <p:cNvSpPr txBox="1"/>
          <p:nvPr/>
        </p:nvSpPr>
        <p:spPr>
          <a:xfrm>
            <a:off x="7686675" y="3593271"/>
            <a:ext cx="999000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76D7E3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50%</a:t>
            </a:r>
          </a:p>
        </p:txBody>
      </p:sp>
      <p:sp>
        <p:nvSpPr>
          <p:cNvPr id="25" name="Google Shape;1083;p31">
            <a:extLst>
              <a:ext uri="{FF2B5EF4-FFF2-40B4-BE49-F238E27FC236}">
                <a16:creationId xmlns:a16="http://schemas.microsoft.com/office/drawing/2014/main" id="{E4D4CB24-C2CE-436C-8FD4-1DBA85FD5239}"/>
              </a:ext>
            </a:extLst>
          </p:cNvPr>
          <p:cNvSpPr txBox="1"/>
          <p:nvPr/>
        </p:nvSpPr>
        <p:spPr>
          <a:xfrm>
            <a:off x="457200" y="3593271"/>
            <a:ext cx="865799" cy="5418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8D61B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20%</a:t>
            </a:r>
          </a:p>
        </p:txBody>
      </p:sp>
      <p:cxnSp>
        <p:nvCxnSpPr>
          <p:cNvPr id="26" name="Google Shape;1084;p31">
            <a:extLst>
              <a:ext uri="{FF2B5EF4-FFF2-40B4-BE49-F238E27FC236}">
                <a16:creationId xmlns:a16="http://schemas.microsoft.com/office/drawing/2014/main" id="{2143D9C7-9323-4355-A746-E2F69148463D}"/>
              </a:ext>
            </a:extLst>
          </p:cNvPr>
          <p:cNvCxnSpPr>
            <a:stCxn id="21" idx="3"/>
          </p:cNvCxnSpPr>
          <p:nvPr/>
        </p:nvCxnSpPr>
        <p:spPr>
          <a:xfrm>
            <a:off x="1257300" y="1292422"/>
            <a:ext cx="2900696" cy="271202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7" name="Google Shape;1085;p31">
            <a:extLst>
              <a:ext uri="{FF2B5EF4-FFF2-40B4-BE49-F238E27FC236}">
                <a16:creationId xmlns:a16="http://schemas.microsoft.com/office/drawing/2014/main" id="{7739C50E-062F-4EA1-9FE5-806C84C6175A}"/>
              </a:ext>
            </a:extLst>
          </p:cNvPr>
          <p:cNvCxnSpPr/>
          <p:nvPr/>
        </p:nvCxnSpPr>
        <p:spPr>
          <a:xfrm>
            <a:off x="1322999" y="2578297"/>
            <a:ext cx="2561701" cy="242700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8" name="Google Shape;1086;p31">
            <a:extLst>
              <a:ext uri="{FF2B5EF4-FFF2-40B4-BE49-F238E27FC236}">
                <a16:creationId xmlns:a16="http://schemas.microsoft.com/office/drawing/2014/main" id="{67E3A3B9-F676-4C6A-B4E5-2F7283683DAC}"/>
              </a:ext>
            </a:extLst>
          </p:cNvPr>
          <p:cNvCxnSpPr>
            <a:stCxn id="25" idx="3"/>
          </p:cNvCxnSpPr>
          <p:nvPr/>
        </p:nvCxnSpPr>
        <p:spPr>
          <a:xfrm>
            <a:off x="1322999" y="3864172"/>
            <a:ext cx="2334299" cy="603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9" name="Google Shape;1087;p31">
            <a:extLst>
              <a:ext uri="{FF2B5EF4-FFF2-40B4-BE49-F238E27FC236}">
                <a16:creationId xmlns:a16="http://schemas.microsoft.com/office/drawing/2014/main" id="{3BF9444F-EBBE-40E8-AC1A-5008F6541104}"/>
              </a:ext>
            </a:extLst>
          </p:cNvPr>
          <p:cNvCxnSpPr/>
          <p:nvPr/>
        </p:nvCxnSpPr>
        <p:spPr>
          <a:xfrm flipH="1">
            <a:off x="4863529" y="1292422"/>
            <a:ext cx="2956492" cy="316803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30" name="Google Shape;1088;p31">
            <a:extLst>
              <a:ext uri="{FF2B5EF4-FFF2-40B4-BE49-F238E27FC236}">
                <a16:creationId xmlns:a16="http://schemas.microsoft.com/office/drawing/2014/main" id="{78148427-E288-4B70-B8F4-777D5C90CA0D}"/>
              </a:ext>
            </a:extLst>
          </p:cNvPr>
          <p:cNvCxnSpPr>
            <a:stCxn id="22" idx="1"/>
          </p:cNvCxnSpPr>
          <p:nvPr/>
        </p:nvCxnSpPr>
        <p:spPr>
          <a:xfrm flipH="1">
            <a:off x="5426552" y="2578297"/>
            <a:ext cx="2136294" cy="603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31" name="Google Shape;1089;p31">
            <a:extLst>
              <a:ext uri="{FF2B5EF4-FFF2-40B4-BE49-F238E27FC236}">
                <a16:creationId xmlns:a16="http://schemas.microsoft.com/office/drawing/2014/main" id="{1A6A4878-4BAF-4564-A5E7-082A9A4D2D50}"/>
              </a:ext>
            </a:extLst>
          </p:cNvPr>
          <p:cNvCxnSpPr>
            <a:stCxn id="24" idx="1"/>
          </p:cNvCxnSpPr>
          <p:nvPr/>
        </p:nvCxnSpPr>
        <p:spPr>
          <a:xfrm flipH="1">
            <a:off x="5016974" y="3864172"/>
            <a:ext cx="2669701" cy="603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sp>
        <p:nvSpPr>
          <p:cNvPr id="32" name="Google Shape;17;p4">
            <a:extLst>
              <a:ext uri="{FF2B5EF4-FFF2-40B4-BE49-F238E27FC236}">
                <a16:creationId xmlns:a16="http://schemas.microsoft.com/office/drawing/2014/main" id="{83711068-FC94-4BAE-8A93-FDBACC3981E0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grpSp>
        <p:nvGrpSpPr>
          <p:cNvPr id="33" name="Grupo 57">
            <a:extLst>
              <a:ext uri="{FF2B5EF4-FFF2-40B4-BE49-F238E27FC236}">
                <a16:creationId xmlns:a16="http://schemas.microsoft.com/office/drawing/2014/main" id="{B5748B26-A108-44BD-9D60-2751A77FB16A}"/>
              </a:ext>
            </a:extLst>
          </p:cNvPr>
          <p:cNvGrpSpPr/>
          <p:nvPr/>
        </p:nvGrpSpPr>
        <p:grpSpPr>
          <a:xfrm>
            <a:off x="0" y="0"/>
            <a:ext cx="394938" cy="856435"/>
            <a:chOff x="0" y="0"/>
            <a:chExt cx="394938" cy="856435"/>
          </a:xfrm>
        </p:grpSpPr>
        <p:sp>
          <p:nvSpPr>
            <p:cNvPr id="34" name="Gráfico 2">
              <a:extLst>
                <a:ext uri="{FF2B5EF4-FFF2-40B4-BE49-F238E27FC236}">
                  <a16:creationId xmlns:a16="http://schemas.microsoft.com/office/drawing/2014/main" id="{042BCB02-787C-4E34-9B9D-71945B144A48}"/>
                </a:ext>
              </a:extLst>
            </p:cNvPr>
            <p:cNvSpPr/>
            <p:nvPr/>
          </p:nvSpPr>
          <p:spPr>
            <a:xfrm>
              <a:off x="0" y="0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ráfico 2">
              <a:extLst>
                <a:ext uri="{FF2B5EF4-FFF2-40B4-BE49-F238E27FC236}">
                  <a16:creationId xmlns:a16="http://schemas.microsoft.com/office/drawing/2014/main" id="{F3FAB544-CD43-4F11-9D38-FB1431750887}"/>
                </a:ext>
              </a:extLst>
            </p:cNvPr>
            <p:cNvSpPr/>
            <p:nvPr/>
          </p:nvSpPr>
          <p:spPr>
            <a:xfrm>
              <a:off x="0" y="236171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ráfico 2">
              <a:extLst>
                <a:ext uri="{FF2B5EF4-FFF2-40B4-BE49-F238E27FC236}">
                  <a16:creationId xmlns:a16="http://schemas.microsoft.com/office/drawing/2014/main" id="{180E9352-A588-4B9C-90BD-A374492E6C5B}"/>
                </a:ext>
              </a:extLst>
            </p:cNvPr>
            <p:cNvSpPr/>
            <p:nvPr/>
          </p:nvSpPr>
          <p:spPr>
            <a:xfrm>
              <a:off x="0" y="457739"/>
              <a:ext cx="394938" cy="3986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rupo 61">
            <a:extLst>
              <a:ext uri="{FF2B5EF4-FFF2-40B4-BE49-F238E27FC236}">
                <a16:creationId xmlns:a16="http://schemas.microsoft.com/office/drawing/2014/main" id="{972B060C-A352-4169-81C1-6050F74363FB}"/>
              </a:ext>
            </a:extLst>
          </p:cNvPr>
          <p:cNvGrpSpPr/>
          <p:nvPr/>
        </p:nvGrpSpPr>
        <p:grpSpPr>
          <a:xfrm>
            <a:off x="8749061" y="-1289"/>
            <a:ext cx="391939" cy="849934"/>
            <a:chOff x="8749061" y="-1289"/>
            <a:chExt cx="391939" cy="849934"/>
          </a:xfrm>
        </p:grpSpPr>
        <p:sp>
          <p:nvSpPr>
            <p:cNvPr id="38" name="Gráfico 2">
              <a:extLst>
                <a:ext uri="{FF2B5EF4-FFF2-40B4-BE49-F238E27FC236}">
                  <a16:creationId xmlns:a16="http://schemas.microsoft.com/office/drawing/2014/main" id="{6EA33A3F-AE23-4291-8A5B-870ED551040B}"/>
                </a:ext>
              </a:extLst>
            </p:cNvPr>
            <p:cNvSpPr/>
            <p:nvPr/>
          </p:nvSpPr>
          <p:spPr>
            <a:xfrm flipH="1">
              <a:off x="8749061" y="-1289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ráfico 2">
              <a:extLst>
                <a:ext uri="{FF2B5EF4-FFF2-40B4-BE49-F238E27FC236}">
                  <a16:creationId xmlns:a16="http://schemas.microsoft.com/office/drawing/2014/main" id="{0ACE276A-FD36-4C63-A021-85BE91A6A840}"/>
                </a:ext>
              </a:extLst>
            </p:cNvPr>
            <p:cNvSpPr/>
            <p:nvPr/>
          </p:nvSpPr>
          <p:spPr>
            <a:xfrm flipH="1">
              <a:off x="8749061" y="233089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ráfico 2">
              <a:extLst>
                <a:ext uri="{FF2B5EF4-FFF2-40B4-BE49-F238E27FC236}">
                  <a16:creationId xmlns:a16="http://schemas.microsoft.com/office/drawing/2014/main" id="{9FEC54C0-BF81-43C7-8247-2F80A1ADF055}"/>
                </a:ext>
              </a:extLst>
            </p:cNvPr>
            <p:cNvSpPr/>
            <p:nvPr/>
          </p:nvSpPr>
          <p:spPr>
            <a:xfrm flipH="1">
              <a:off x="8749061" y="452975"/>
              <a:ext cx="391939" cy="3956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934"/>
                <a:gd name="f7" fmla="val 398693"/>
                <a:gd name="f8" fmla="val 394806"/>
                <a:gd name="f9" fmla="val 198332"/>
                <a:gd name="f10" fmla="val 234192"/>
                <a:gd name="f11" fmla="val 394607"/>
                <a:gd name="f12" fmla="val 270052"/>
                <a:gd name="f13" fmla="val 394933"/>
                <a:gd name="f14" fmla="val 305912"/>
                <a:gd name="f15" fmla="val 395023"/>
                <a:gd name="f16" fmla="val 315695"/>
                <a:gd name="f17" fmla="val 391515"/>
                <a:gd name="f18" fmla="val 321211"/>
                <a:gd name="f19" fmla="val 382184"/>
                <a:gd name="f20" fmla="val 324972"/>
                <a:gd name="f21" fmla="val 323810"/>
                <a:gd name="f22" fmla="val 348517"/>
                <a:gd name="f23" fmla="val 265598"/>
                <a:gd name="f24" fmla="val 372514"/>
                <a:gd name="f25" fmla="val 207405"/>
                <a:gd name="f26" fmla="val 396565"/>
                <a:gd name="f27" fmla="val 200208"/>
                <a:gd name="f28" fmla="val 399549"/>
                <a:gd name="f29" fmla="val 193969"/>
                <a:gd name="f30" fmla="val 399332"/>
                <a:gd name="f31" fmla="val 186681"/>
                <a:gd name="f32" fmla="val 396312"/>
                <a:gd name="f33" fmla="val 136318"/>
                <a:gd name="f34" fmla="val 375425"/>
                <a:gd name="f35" fmla="val 85774"/>
                <a:gd name="f36" fmla="val 354991"/>
                <a:gd name="f37" fmla="val 35321"/>
                <a:gd name="f38" fmla="val 334357"/>
                <a:gd name="f39" fmla="val 27509"/>
                <a:gd name="f40" fmla="val 331175"/>
                <a:gd name="f41" fmla="val 19950"/>
                <a:gd name="f42" fmla="val 327287"/>
                <a:gd name="f43" fmla="val 11993"/>
                <a:gd name="f44" fmla="val 324574"/>
                <a:gd name="f45" fmla="val 3186"/>
                <a:gd name="f46" fmla="val 321572"/>
                <a:gd name="f47" fmla="val 3"/>
                <a:gd name="f48" fmla="val 315930"/>
                <a:gd name="f49" fmla="val 40"/>
                <a:gd name="f50" fmla="val 306870"/>
                <a:gd name="f51" fmla="val 275"/>
                <a:gd name="f52" fmla="val 264374"/>
                <a:gd name="f53" fmla="val 148"/>
                <a:gd name="f54" fmla="val 221895"/>
                <a:gd name="f55" fmla="val 130"/>
                <a:gd name="f56" fmla="val 179399"/>
                <a:gd name="f57" fmla="val 149561"/>
                <a:gd name="f58" fmla="val 365"/>
                <a:gd name="f59" fmla="val 119723"/>
                <a:gd name="f60" fmla="val 89903"/>
                <a:gd name="f61" fmla="val -123"/>
                <a:gd name="f62" fmla="val 79884"/>
                <a:gd name="f63" fmla="val 3168"/>
                <a:gd name="f64" fmla="val 73826"/>
                <a:gd name="f65" fmla="val 12933"/>
                <a:gd name="f66" fmla="val 69938"/>
                <a:gd name="f67" fmla="val 63568"/>
                <a:gd name="f68" fmla="val 49739"/>
                <a:gd name="f69" fmla="val 114564"/>
                <a:gd name="f70" fmla="val 30299"/>
                <a:gd name="f71" fmla="val 164239"/>
                <a:gd name="f72" fmla="val 7930"/>
                <a:gd name="f73" fmla="val 187640"/>
                <a:gd name="f74" fmla="val -2613"/>
                <a:gd name="f75" fmla="val 207134"/>
                <a:gd name="f76" fmla="val -2667"/>
                <a:gd name="f77" fmla="val 230534"/>
                <a:gd name="f78" fmla="val 7912"/>
                <a:gd name="f79" fmla="val 279089"/>
                <a:gd name="f80" fmla="val 29847"/>
                <a:gd name="f81" fmla="val 329054"/>
                <a:gd name="f82" fmla="val 48636"/>
                <a:gd name="f83" fmla="val 378440"/>
                <a:gd name="f84" fmla="val 68709"/>
                <a:gd name="f85" fmla="val 394065"/>
                <a:gd name="f86" fmla="val 75056"/>
                <a:gd name="f87" fmla="val 394770"/>
                <a:gd name="f88" fmla="val 76087"/>
                <a:gd name="f89" fmla="val 394788"/>
                <a:gd name="f90" fmla="val 92579"/>
                <a:gd name="f91" fmla="val 127842"/>
                <a:gd name="f92" fmla="val 163087"/>
                <a:gd name="f93" fmla="val 198350"/>
                <a:gd name="f94" fmla="val 21957"/>
                <a:gd name="f95" fmla="val 203287"/>
                <a:gd name="f96" fmla="val 22029"/>
                <a:gd name="f97" fmla="val 22066"/>
                <a:gd name="f98" fmla="val 233415"/>
                <a:gd name="f99" fmla="val 22518"/>
                <a:gd name="f100" fmla="val 263542"/>
                <a:gd name="f101" fmla="val 21812"/>
                <a:gd name="f102" fmla="val 293651"/>
                <a:gd name="f103" fmla="val 21595"/>
                <a:gd name="f104" fmla="val 303235"/>
                <a:gd name="f105" fmla="val 24923"/>
                <a:gd name="f106" fmla="val 307340"/>
                <a:gd name="f107" fmla="val 33513"/>
                <a:gd name="f108" fmla="val 310758"/>
                <a:gd name="f109" fmla="val 81073"/>
                <a:gd name="f110" fmla="val 329674"/>
                <a:gd name="f111" fmla="val 128398"/>
                <a:gd name="f112" fmla="val 349204"/>
                <a:gd name="f113" fmla="val 175777"/>
                <a:gd name="f114" fmla="val 368590"/>
                <a:gd name="f115" fmla="val 185361"/>
                <a:gd name="f116" fmla="val 186573"/>
                <a:gd name="f117" fmla="val 371881"/>
                <a:gd name="f118" fmla="val 361356"/>
                <a:gd name="f119" fmla="val 299908"/>
                <a:gd name="f120" fmla="val 186301"/>
                <a:gd name="f121" fmla="val 238442"/>
                <a:gd name="f122" fmla="val 186627"/>
                <a:gd name="f123" fmla="val 176994"/>
                <a:gd name="f124" fmla="val 186663"/>
                <a:gd name="f125" fmla="val 168187"/>
                <a:gd name="f126" fmla="val 183300"/>
                <a:gd name="f127" fmla="val 164154"/>
                <a:gd name="f128" fmla="val 175560"/>
                <a:gd name="f129" fmla="val 161044"/>
                <a:gd name="f130" fmla="val 127801"/>
                <a:gd name="f131" fmla="val 141821"/>
                <a:gd name="f132" fmla="val 80186"/>
                <a:gd name="f133" fmla="val 122218"/>
                <a:gd name="f134" fmla="val 32518"/>
                <a:gd name="f135" fmla="val 102706"/>
                <a:gd name="f136" fmla="val 22879"/>
                <a:gd name="f137" fmla="val 98764"/>
                <a:gd name="f138" fmla="val 21975"/>
                <a:gd name="f139" fmla="val 99361"/>
                <a:gd name="f140" fmla="val 110193"/>
                <a:gd name="f141" fmla="val 141224"/>
                <a:gd name="f142" fmla="val 172256"/>
                <a:gd name="f143" fmla="val 203269"/>
                <a:gd name="f144" fmla="val 353340"/>
                <a:gd name="f145" fmla="val 83320"/>
                <a:gd name="f146" fmla="val 351839"/>
                <a:gd name="f147" fmla="val 81675"/>
                <a:gd name="f148" fmla="val 351532"/>
                <a:gd name="f149" fmla="val 81024"/>
                <a:gd name="f150" fmla="val 351044"/>
                <a:gd name="f151" fmla="val 80825"/>
                <a:gd name="f152" fmla="val 301440"/>
                <a:gd name="f153" fmla="val 60535"/>
                <a:gd name="f154" fmla="val 251801"/>
                <a:gd name="f155" fmla="val 40299"/>
                <a:gd name="f156" fmla="val 202197"/>
                <a:gd name="f157" fmla="val 20028"/>
                <a:gd name="f158" fmla="val 198616"/>
                <a:gd name="f159" fmla="val 18563"/>
                <a:gd name="f160" fmla="val 195343"/>
                <a:gd name="f161" fmla="val 18744"/>
                <a:gd name="f162" fmla="val 191745"/>
                <a:gd name="f163" fmla="val 20227"/>
                <a:gd name="f164" fmla="val 146318"/>
                <a:gd name="f165" fmla="val 38817"/>
                <a:gd name="f166" fmla="val 100820"/>
                <a:gd name="f167" fmla="val 57226"/>
                <a:gd name="f168" fmla="val 55430"/>
                <a:gd name="f169" fmla="val 75888"/>
                <a:gd name="f170" fmla="val 50999"/>
                <a:gd name="f171" fmla="val 77714"/>
                <a:gd name="f172" fmla="val 45900"/>
                <a:gd name="f173" fmla="val 78781"/>
                <a:gd name="f174" fmla="val 41994"/>
                <a:gd name="f175" fmla="val 82760"/>
                <a:gd name="f176" fmla="val 43495"/>
                <a:gd name="f177" fmla="val 83736"/>
                <a:gd name="f178" fmla="val 44164"/>
                <a:gd name="f179" fmla="val 84351"/>
                <a:gd name="f180" fmla="val 44960"/>
                <a:gd name="f181" fmla="val 84677"/>
                <a:gd name="f182" fmla="val 94238"/>
                <a:gd name="f183" fmla="val 104985"/>
                <a:gd name="f184" fmla="val 143534"/>
                <a:gd name="f185" fmla="val 125238"/>
                <a:gd name="f186" fmla="val 192775"/>
                <a:gd name="f187" fmla="val 145619"/>
                <a:gd name="f188" fmla="val 196880"/>
                <a:gd name="f189" fmla="val 147318"/>
                <a:gd name="f190" fmla="val 200244"/>
                <a:gd name="f191" fmla="val 146306"/>
                <a:gd name="f192" fmla="val 203987"/>
                <a:gd name="f193" fmla="val 144787"/>
                <a:gd name="f194" fmla="val 234910"/>
                <a:gd name="f195" fmla="val 132128"/>
                <a:gd name="f196" fmla="val 265924"/>
                <a:gd name="f197" fmla="val 119632"/>
                <a:gd name="f198" fmla="val 296847"/>
                <a:gd name="f199" fmla="val 106956"/>
                <a:gd name="f200" fmla="val 315455"/>
                <a:gd name="f201" fmla="val 99324"/>
                <a:gd name="f202" fmla="val 333955"/>
                <a:gd name="f203" fmla="val 91458"/>
                <a:gd name="f204" fmla="val 353358"/>
                <a:gd name="f205" fmla="val 83338"/>
                <a:gd name="f206" fmla="+- 0 0 -90"/>
                <a:gd name="f207" fmla="*/ f3 1 394934"/>
                <a:gd name="f208" fmla="*/ f4 1 398693"/>
                <a:gd name="f209" fmla="val f5"/>
                <a:gd name="f210" fmla="val f6"/>
                <a:gd name="f211" fmla="val f7"/>
                <a:gd name="f212" fmla="*/ f206 f0 1"/>
                <a:gd name="f213" fmla="+- f211 0 f209"/>
                <a:gd name="f214" fmla="+- f210 0 f209"/>
                <a:gd name="f215" fmla="*/ f212 1 f2"/>
                <a:gd name="f216" fmla="*/ f214 1 394934"/>
                <a:gd name="f217" fmla="*/ f213 1 398693"/>
                <a:gd name="f218" fmla="*/ 394806 f214 1"/>
                <a:gd name="f219" fmla="*/ 198332 f213 1"/>
                <a:gd name="f220" fmla="*/ 394933 f214 1"/>
                <a:gd name="f221" fmla="*/ 305912 f213 1"/>
                <a:gd name="f222" fmla="*/ 382184 f214 1"/>
                <a:gd name="f223" fmla="*/ 324972 f213 1"/>
                <a:gd name="f224" fmla="*/ 207405 f214 1"/>
                <a:gd name="f225" fmla="*/ 396565 f213 1"/>
                <a:gd name="f226" fmla="*/ 186681 f214 1"/>
                <a:gd name="f227" fmla="*/ 396312 f213 1"/>
                <a:gd name="f228" fmla="*/ 35321 f214 1"/>
                <a:gd name="f229" fmla="*/ 334357 f213 1"/>
                <a:gd name="f230" fmla="*/ 11993 f214 1"/>
                <a:gd name="f231" fmla="*/ 324574 f213 1"/>
                <a:gd name="f232" fmla="*/ 40 f214 1"/>
                <a:gd name="f233" fmla="*/ 306870 f213 1"/>
                <a:gd name="f234" fmla="*/ 130 f214 1"/>
                <a:gd name="f235" fmla="*/ 179399 f213 1"/>
                <a:gd name="f236" fmla="*/ 3 f214 1"/>
                <a:gd name="f237" fmla="*/ 89903 f213 1"/>
                <a:gd name="f238" fmla="*/ 12933 f214 1"/>
                <a:gd name="f239" fmla="*/ 69938 f213 1"/>
                <a:gd name="f240" fmla="*/ 164239 f214 1"/>
                <a:gd name="f241" fmla="*/ 7930 f213 1"/>
                <a:gd name="f242" fmla="*/ 230534 f214 1"/>
                <a:gd name="f243" fmla="*/ 7912 f213 1"/>
                <a:gd name="f244" fmla="*/ 378440 f214 1"/>
                <a:gd name="f245" fmla="*/ 68709 f213 1"/>
                <a:gd name="f246" fmla="*/ 394788 f214 1"/>
                <a:gd name="f247" fmla="*/ 92579 f213 1"/>
                <a:gd name="f248" fmla="*/ 198350 f213 1"/>
                <a:gd name="f249" fmla="*/ 21957 f214 1"/>
                <a:gd name="f250" fmla="*/ 203287 f213 1"/>
                <a:gd name="f251" fmla="*/ 22066 f214 1"/>
                <a:gd name="f252" fmla="*/ 21812 f214 1"/>
                <a:gd name="f253" fmla="*/ 293651 f213 1"/>
                <a:gd name="f254" fmla="*/ 33513 f214 1"/>
                <a:gd name="f255" fmla="*/ 310758 f213 1"/>
                <a:gd name="f256" fmla="*/ 175777 f214 1"/>
                <a:gd name="f257" fmla="*/ 368590 f213 1"/>
                <a:gd name="f258" fmla="*/ 186573 f214 1"/>
                <a:gd name="f259" fmla="*/ 361356 f213 1"/>
                <a:gd name="f260" fmla="*/ 186627 f214 1"/>
                <a:gd name="f261" fmla="*/ 176994 f213 1"/>
                <a:gd name="f262" fmla="*/ 175560 f214 1"/>
                <a:gd name="f263" fmla="*/ 161044 f213 1"/>
                <a:gd name="f264" fmla="*/ 32518 f214 1"/>
                <a:gd name="f265" fmla="*/ 102706 f213 1"/>
                <a:gd name="f266" fmla="*/ 21975 f214 1"/>
                <a:gd name="f267" fmla="*/ 110193 f213 1"/>
                <a:gd name="f268" fmla="*/ 203269 f213 1"/>
                <a:gd name="f269" fmla="*/ 353340 f214 1"/>
                <a:gd name="f270" fmla="*/ 83320 f213 1"/>
                <a:gd name="f271" fmla="*/ 351044 f214 1"/>
                <a:gd name="f272" fmla="*/ 80825 f213 1"/>
                <a:gd name="f273" fmla="*/ 202197 f214 1"/>
                <a:gd name="f274" fmla="*/ 20028 f213 1"/>
                <a:gd name="f275" fmla="*/ 191745 f214 1"/>
                <a:gd name="f276" fmla="*/ 20227 f213 1"/>
                <a:gd name="f277" fmla="*/ 55430 f214 1"/>
                <a:gd name="f278" fmla="*/ 75888 f213 1"/>
                <a:gd name="f279" fmla="*/ 41994 f214 1"/>
                <a:gd name="f280" fmla="*/ 82760 f213 1"/>
                <a:gd name="f281" fmla="*/ 44960 f214 1"/>
                <a:gd name="f282" fmla="*/ 84677 f213 1"/>
                <a:gd name="f283" fmla="*/ 192775 f214 1"/>
                <a:gd name="f284" fmla="*/ 145619 f213 1"/>
                <a:gd name="f285" fmla="*/ 203987 f214 1"/>
                <a:gd name="f286" fmla="*/ 144787 f213 1"/>
                <a:gd name="f287" fmla="*/ 296847 f214 1"/>
                <a:gd name="f288" fmla="*/ 106956 f213 1"/>
                <a:gd name="f289" fmla="*/ 353358 f214 1"/>
                <a:gd name="f290" fmla="*/ 83338 f213 1"/>
                <a:gd name="f291" fmla="+- f215 0 f1"/>
                <a:gd name="f292" fmla="*/ f218 1 394934"/>
                <a:gd name="f293" fmla="*/ f219 1 398693"/>
                <a:gd name="f294" fmla="*/ f220 1 394934"/>
                <a:gd name="f295" fmla="*/ f221 1 398693"/>
                <a:gd name="f296" fmla="*/ f222 1 394934"/>
                <a:gd name="f297" fmla="*/ f223 1 398693"/>
                <a:gd name="f298" fmla="*/ f224 1 394934"/>
                <a:gd name="f299" fmla="*/ f225 1 398693"/>
                <a:gd name="f300" fmla="*/ f226 1 394934"/>
                <a:gd name="f301" fmla="*/ f227 1 398693"/>
                <a:gd name="f302" fmla="*/ f228 1 394934"/>
                <a:gd name="f303" fmla="*/ f229 1 398693"/>
                <a:gd name="f304" fmla="*/ f230 1 394934"/>
                <a:gd name="f305" fmla="*/ f231 1 398693"/>
                <a:gd name="f306" fmla="*/ f232 1 394934"/>
                <a:gd name="f307" fmla="*/ f233 1 398693"/>
                <a:gd name="f308" fmla="*/ f234 1 394934"/>
                <a:gd name="f309" fmla="*/ f235 1 398693"/>
                <a:gd name="f310" fmla="*/ f236 1 394934"/>
                <a:gd name="f311" fmla="*/ f237 1 398693"/>
                <a:gd name="f312" fmla="*/ f238 1 394934"/>
                <a:gd name="f313" fmla="*/ f239 1 398693"/>
                <a:gd name="f314" fmla="*/ f240 1 394934"/>
                <a:gd name="f315" fmla="*/ f241 1 398693"/>
                <a:gd name="f316" fmla="*/ f242 1 394934"/>
                <a:gd name="f317" fmla="*/ f243 1 398693"/>
                <a:gd name="f318" fmla="*/ f244 1 394934"/>
                <a:gd name="f319" fmla="*/ f245 1 398693"/>
                <a:gd name="f320" fmla="*/ f246 1 394934"/>
                <a:gd name="f321" fmla="*/ f247 1 398693"/>
                <a:gd name="f322" fmla="*/ f248 1 398693"/>
                <a:gd name="f323" fmla="*/ f249 1 394934"/>
                <a:gd name="f324" fmla="*/ f250 1 398693"/>
                <a:gd name="f325" fmla="*/ f251 1 394934"/>
                <a:gd name="f326" fmla="*/ f252 1 394934"/>
                <a:gd name="f327" fmla="*/ f253 1 398693"/>
                <a:gd name="f328" fmla="*/ f254 1 394934"/>
                <a:gd name="f329" fmla="*/ f255 1 398693"/>
                <a:gd name="f330" fmla="*/ f256 1 394934"/>
                <a:gd name="f331" fmla="*/ f257 1 398693"/>
                <a:gd name="f332" fmla="*/ f258 1 394934"/>
                <a:gd name="f333" fmla="*/ f259 1 398693"/>
                <a:gd name="f334" fmla="*/ f260 1 394934"/>
                <a:gd name="f335" fmla="*/ f261 1 398693"/>
                <a:gd name="f336" fmla="*/ f262 1 394934"/>
                <a:gd name="f337" fmla="*/ f263 1 398693"/>
                <a:gd name="f338" fmla="*/ f264 1 394934"/>
                <a:gd name="f339" fmla="*/ f265 1 398693"/>
                <a:gd name="f340" fmla="*/ f266 1 394934"/>
                <a:gd name="f341" fmla="*/ f267 1 398693"/>
                <a:gd name="f342" fmla="*/ f268 1 398693"/>
                <a:gd name="f343" fmla="*/ f269 1 394934"/>
                <a:gd name="f344" fmla="*/ f270 1 398693"/>
                <a:gd name="f345" fmla="*/ f271 1 394934"/>
                <a:gd name="f346" fmla="*/ f272 1 398693"/>
                <a:gd name="f347" fmla="*/ f273 1 394934"/>
                <a:gd name="f348" fmla="*/ f274 1 398693"/>
                <a:gd name="f349" fmla="*/ f275 1 394934"/>
                <a:gd name="f350" fmla="*/ f276 1 398693"/>
                <a:gd name="f351" fmla="*/ f277 1 394934"/>
                <a:gd name="f352" fmla="*/ f278 1 398693"/>
                <a:gd name="f353" fmla="*/ f279 1 394934"/>
                <a:gd name="f354" fmla="*/ f280 1 398693"/>
                <a:gd name="f355" fmla="*/ f281 1 394934"/>
                <a:gd name="f356" fmla="*/ f282 1 398693"/>
                <a:gd name="f357" fmla="*/ f283 1 394934"/>
                <a:gd name="f358" fmla="*/ f284 1 398693"/>
                <a:gd name="f359" fmla="*/ f285 1 394934"/>
                <a:gd name="f360" fmla="*/ f286 1 398693"/>
                <a:gd name="f361" fmla="*/ f287 1 394934"/>
                <a:gd name="f362" fmla="*/ f288 1 398693"/>
                <a:gd name="f363" fmla="*/ f289 1 394934"/>
                <a:gd name="f364" fmla="*/ f290 1 398693"/>
                <a:gd name="f365" fmla="*/ f209 1 f216"/>
                <a:gd name="f366" fmla="*/ f210 1 f216"/>
                <a:gd name="f367" fmla="*/ f209 1 f217"/>
                <a:gd name="f368" fmla="*/ f211 1 f217"/>
                <a:gd name="f369" fmla="*/ f292 1 f216"/>
                <a:gd name="f370" fmla="*/ f293 1 f217"/>
                <a:gd name="f371" fmla="*/ f294 1 f216"/>
                <a:gd name="f372" fmla="*/ f295 1 f217"/>
                <a:gd name="f373" fmla="*/ f296 1 f216"/>
                <a:gd name="f374" fmla="*/ f297 1 f217"/>
                <a:gd name="f375" fmla="*/ f298 1 f216"/>
                <a:gd name="f376" fmla="*/ f299 1 f217"/>
                <a:gd name="f377" fmla="*/ f300 1 f216"/>
                <a:gd name="f378" fmla="*/ f301 1 f217"/>
                <a:gd name="f379" fmla="*/ f302 1 f216"/>
                <a:gd name="f380" fmla="*/ f303 1 f217"/>
                <a:gd name="f381" fmla="*/ f304 1 f216"/>
                <a:gd name="f382" fmla="*/ f305 1 f217"/>
                <a:gd name="f383" fmla="*/ f306 1 f216"/>
                <a:gd name="f384" fmla="*/ f307 1 f217"/>
                <a:gd name="f385" fmla="*/ f308 1 f216"/>
                <a:gd name="f386" fmla="*/ f309 1 f217"/>
                <a:gd name="f387" fmla="*/ f310 1 f216"/>
                <a:gd name="f388" fmla="*/ f311 1 f217"/>
                <a:gd name="f389" fmla="*/ f312 1 f216"/>
                <a:gd name="f390" fmla="*/ f313 1 f217"/>
                <a:gd name="f391" fmla="*/ f314 1 f216"/>
                <a:gd name="f392" fmla="*/ f315 1 f217"/>
                <a:gd name="f393" fmla="*/ f316 1 f216"/>
                <a:gd name="f394" fmla="*/ f317 1 f217"/>
                <a:gd name="f395" fmla="*/ f318 1 f216"/>
                <a:gd name="f396" fmla="*/ f319 1 f217"/>
                <a:gd name="f397" fmla="*/ f320 1 f216"/>
                <a:gd name="f398" fmla="*/ f321 1 f217"/>
                <a:gd name="f399" fmla="*/ f322 1 f217"/>
                <a:gd name="f400" fmla="*/ f323 1 f216"/>
                <a:gd name="f401" fmla="*/ f324 1 f217"/>
                <a:gd name="f402" fmla="*/ f325 1 f216"/>
                <a:gd name="f403" fmla="*/ f326 1 f216"/>
                <a:gd name="f404" fmla="*/ f327 1 f217"/>
                <a:gd name="f405" fmla="*/ f328 1 f216"/>
                <a:gd name="f406" fmla="*/ f329 1 f217"/>
                <a:gd name="f407" fmla="*/ f330 1 f216"/>
                <a:gd name="f408" fmla="*/ f331 1 f217"/>
                <a:gd name="f409" fmla="*/ f332 1 f216"/>
                <a:gd name="f410" fmla="*/ f333 1 f217"/>
                <a:gd name="f411" fmla="*/ f334 1 f216"/>
                <a:gd name="f412" fmla="*/ f335 1 f217"/>
                <a:gd name="f413" fmla="*/ f336 1 f216"/>
                <a:gd name="f414" fmla="*/ f337 1 f217"/>
                <a:gd name="f415" fmla="*/ f338 1 f216"/>
                <a:gd name="f416" fmla="*/ f339 1 f217"/>
                <a:gd name="f417" fmla="*/ f340 1 f216"/>
                <a:gd name="f418" fmla="*/ f341 1 f217"/>
                <a:gd name="f419" fmla="*/ f342 1 f217"/>
                <a:gd name="f420" fmla="*/ f343 1 f216"/>
                <a:gd name="f421" fmla="*/ f344 1 f217"/>
                <a:gd name="f422" fmla="*/ f345 1 f216"/>
                <a:gd name="f423" fmla="*/ f346 1 f217"/>
                <a:gd name="f424" fmla="*/ f347 1 f216"/>
                <a:gd name="f425" fmla="*/ f348 1 f217"/>
                <a:gd name="f426" fmla="*/ f349 1 f216"/>
                <a:gd name="f427" fmla="*/ f350 1 f217"/>
                <a:gd name="f428" fmla="*/ f351 1 f216"/>
                <a:gd name="f429" fmla="*/ f352 1 f217"/>
                <a:gd name="f430" fmla="*/ f353 1 f216"/>
                <a:gd name="f431" fmla="*/ f354 1 f217"/>
                <a:gd name="f432" fmla="*/ f355 1 f216"/>
                <a:gd name="f433" fmla="*/ f356 1 f217"/>
                <a:gd name="f434" fmla="*/ f357 1 f216"/>
                <a:gd name="f435" fmla="*/ f358 1 f217"/>
                <a:gd name="f436" fmla="*/ f359 1 f216"/>
                <a:gd name="f437" fmla="*/ f360 1 f217"/>
                <a:gd name="f438" fmla="*/ f361 1 f216"/>
                <a:gd name="f439" fmla="*/ f362 1 f217"/>
                <a:gd name="f440" fmla="*/ f363 1 f216"/>
                <a:gd name="f441" fmla="*/ f364 1 f217"/>
                <a:gd name="f442" fmla="*/ f365 f207 1"/>
                <a:gd name="f443" fmla="*/ f366 f207 1"/>
                <a:gd name="f444" fmla="*/ f368 f208 1"/>
                <a:gd name="f445" fmla="*/ f367 f208 1"/>
                <a:gd name="f446" fmla="*/ f369 f207 1"/>
                <a:gd name="f447" fmla="*/ f370 f208 1"/>
                <a:gd name="f448" fmla="*/ f371 f207 1"/>
                <a:gd name="f449" fmla="*/ f372 f208 1"/>
                <a:gd name="f450" fmla="*/ f373 f207 1"/>
                <a:gd name="f451" fmla="*/ f374 f208 1"/>
                <a:gd name="f452" fmla="*/ f375 f207 1"/>
                <a:gd name="f453" fmla="*/ f376 f208 1"/>
                <a:gd name="f454" fmla="*/ f377 f207 1"/>
                <a:gd name="f455" fmla="*/ f378 f208 1"/>
                <a:gd name="f456" fmla="*/ f379 f207 1"/>
                <a:gd name="f457" fmla="*/ f380 f208 1"/>
                <a:gd name="f458" fmla="*/ f381 f207 1"/>
                <a:gd name="f459" fmla="*/ f382 f208 1"/>
                <a:gd name="f460" fmla="*/ f383 f207 1"/>
                <a:gd name="f461" fmla="*/ f384 f208 1"/>
                <a:gd name="f462" fmla="*/ f385 f207 1"/>
                <a:gd name="f463" fmla="*/ f386 f208 1"/>
                <a:gd name="f464" fmla="*/ f387 f207 1"/>
                <a:gd name="f465" fmla="*/ f388 f208 1"/>
                <a:gd name="f466" fmla="*/ f389 f207 1"/>
                <a:gd name="f467" fmla="*/ f390 f208 1"/>
                <a:gd name="f468" fmla="*/ f391 f207 1"/>
                <a:gd name="f469" fmla="*/ f392 f208 1"/>
                <a:gd name="f470" fmla="*/ f393 f207 1"/>
                <a:gd name="f471" fmla="*/ f394 f208 1"/>
                <a:gd name="f472" fmla="*/ f395 f207 1"/>
                <a:gd name="f473" fmla="*/ f396 f208 1"/>
                <a:gd name="f474" fmla="*/ f397 f207 1"/>
                <a:gd name="f475" fmla="*/ f398 f208 1"/>
                <a:gd name="f476" fmla="*/ f399 f208 1"/>
                <a:gd name="f477" fmla="*/ f400 f207 1"/>
                <a:gd name="f478" fmla="*/ f401 f208 1"/>
                <a:gd name="f479" fmla="*/ f402 f207 1"/>
                <a:gd name="f480" fmla="*/ f403 f207 1"/>
                <a:gd name="f481" fmla="*/ f404 f208 1"/>
                <a:gd name="f482" fmla="*/ f405 f207 1"/>
                <a:gd name="f483" fmla="*/ f406 f208 1"/>
                <a:gd name="f484" fmla="*/ f407 f207 1"/>
                <a:gd name="f485" fmla="*/ f408 f208 1"/>
                <a:gd name="f486" fmla="*/ f409 f207 1"/>
                <a:gd name="f487" fmla="*/ f410 f208 1"/>
                <a:gd name="f488" fmla="*/ f411 f207 1"/>
                <a:gd name="f489" fmla="*/ f412 f208 1"/>
                <a:gd name="f490" fmla="*/ f413 f207 1"/>
                <a:gd name="f491" fmla="*/ f414 f208 1"/>
                <a:gd name="f492" fmla="*/ f415 f207 1"/>
                <a:gd name="f493" fmla="*/ f416 f208 1"/>
                <a:gd name="f494" fmla="*/ f417 f207 1"/>
                <a:gd name="f495" fmla="*/ f418 f208 1"/>
                <a:gd name="f496" fmla="*/ f419 f208 1"/>
                <a:gd name="f497" fmla="*/ f420 f207 1"/>
                <a:gd name="f498" fmla="*/ f421 f208 1"/>
                <a:gd name="f499" fmla="*/ f422 f207 1"/>
                <a:gd name="f500" fmla="*/ f423 f208 1"/>
                <a:gd name="f501" fmla="*/ f424 f207 1"/>
                <a:gd name="f502" fmla="*/ f425 f208 1"/>
                <a:gd name="f503" fmla="*/ f426 f207 1"/>
                <a:gd name="f504" fmla="*/ f427 f208 1"/>
                <a:gd name="f505" fmla="*/ f428 f207 1"/>
                <a:gd name="f506" fmla="*/ f429 f208 1"/>
                <a:gd name="f507" fmla="*/ f430 f207 1"/>
                <a:gd name="f508" fmla="*/ f431 f208 1"/>
                <a:gd name="f509" fmla="*/ f432 f207 1"/>
                <a:gd name="f510" fmla="*/ f433 f208 1"/>
                <a:gd name="f511" fmla="*/ f434 f207 1"/>
                <a:gd name="f512" fmla="*/ f435 f208 1"/>
                <a:gd name="f513" fmla="*/ f436 f207 1"/>
                <a:gd name="f514" fmla="*/ f437 f208 1"/>
                <a:gd name="f515" fmla="*/ f438 f207 1"/>
                <a:gd name="f516" fmla="*/ f439 f208 1"/>
                <a:gd name="f517" fmla="*/ f440 f207 1"/>
                <a:gd name="f518" fmla="*/ f441 f2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1">
                  <a:pos x="f446" y="f447"/>
                </a:cxn>
                <a:cxn ang="f291">
                  <a:pos x="f448" y="f449"/>
                </a:cxn>
                <a:cxn ang="f291">
                  <a:pos x="f450" y="f451"/>
                </a:cxn>
                <a:cxn ang="f291">
                  <a:pos x="f452" y="f453"/>
                </a:cxn>
                <a:cxn ang="f291">
                  <a:pos x="f454" y="f455"/>
                </a:cxn>
                <a:cxn ang="f291">
                  <a:pos x="f456" y="f457"/>
                </a:cxn>
                <a:cxn ang="f291">
                  <a:pos x="f458" y="f459"/>
                </a:cxn>
                <a:cxn ang="f291">
                  <a:pos x="f460" y="f461"/>
                </a:cxn>
                <a:cxn ang="f291">
                  <a:pos x="f462" y="f463"/>
                </a:cxn>
                <a:cxn ang="f291">
                  <a:pos x="f464" y="f465"/>
                </a:cxn>
                <a:cxn ang="f291">
                  <a:pos x="f466" y="f467"/>
                </a:cxn>
                <a:cxn ang="f291">
                  <a:pos x="f468" y="f469"/>
                </a:cxn>
                <a:cxn ang="f291">
                  <a:pos x="f470" y="f471"/>
                </a:cxn>
                <a:cxn ang="f291">
                  <a:pos x="f472" y="f473"/>
                </a:cxn>
                <a:cxn ang="f291">
                  <a:pos x="f474" y="f475"/>
                </a:cxn>
                <a:cxn ang="f291">
                  <a:pos x="f474" y="f476"/>
                </a:cxn>
                <a:cxn ang="f291">
                  <a:pos x="f477" y="f478"/>
                </a:cxn>
                <a:cxn ang="f291">
                  <a:pos x="f479" y="f478"/>
                </a:cxn>
                <a:cxn ang="f291">
                  <a:pos x="f480" y="f481"/>
                </a:cxn>
                <a:cxn ang="f291">
                  <a:pos x="f482" y="f483"/>
                </a:cxn>
                <a:cxn ang="f291">
                  <a:pos x="f484" y="f485"/>
                </a:cxn>
                <a:cxn ang="f291">
                  <a:pos x="f486" y="f487"/>
                </a:cxn>
                <a:cxn ang="f291">
                  <a:pos x="f488" y="f489"/>
                </a:cxn>
                <a:cxn ang="f291">
                  <a:pos x="f490" y="f491"/>
                </a:cxn>
                <a:cxn ang="f291">
                  <a:pos x="f492" y="f493"/>
                </a:cxn>
                <a:cxn ang="f291">
                  <a:pos x="f494" y="f495"/>
                </a:cxn>
                <a:cxn ang="f291">
                  <a:pos x="f494" y="f496"/>
                </a:cxn>
                <a:cxn ang="f291">
                  <a:pos x="f497" y="f498"/>
                </a:cxn>
                <a:cxn ang="f291">
                  <a:pos x="f499" y="f500"/>
                </a:cxn>
                <a:cxn ang="f291">
                  <a:pos x="f501" y="f502"/>
                </a:cxn>
                <a:cxn ang="f291">
                  <a:pos x="f503" y="f504"/>
                </a:cxn>
                <a:cxn ang="f291">
                  <a:pos x="f505" y="f506"/>
                </a:cxn>
                <a:cxn ang="f291">
                  <a:pos x="f507" y="f508"/>
                </a:cxn>
                <a:cxn ang="f291">
                  <a:pos x="f509" y="f510"/>
                </a:cxn>
                <a:cxn ang="f291">
                  <a:pos x="f511" y="f512"/>
                </a:cxn>
                <a:cxn ang="f291">
                  <a:pos x="f513" y="f514"/>
                </a:cxn>
                <a:cxn ang="f291">
                  <a:pos x="f515" y="f516"/>
                </a:cxn>
                <a:cxn ang="f291">
                  <a:pos x="f517" y="f518"/>
                </a:cxn>
              </a:cxnLst>
              <a:rect l="f442" t="f445" r="f443" b="f444"/>
              <a:pathLst>
                <a:path w="394934" h="398693">
                  <a:moveTo>
                    <a:pt x="f8" y="f9"/>
                  </a:moveTo>
                  <a:cubicBezTo>
                    <a:pt x="f8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5" y="f57"/>
                    <a:pt x="f58" y="f59"/>
                    <a:pt x="f47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9" y="f91"/>
                    <a:pt x="f89" y="f92"/>
                    <a:pt x="f89" y="f93"/>
                  </a:cubicBezTo>
                  <a:close/>
                  <a:moveTo>
                    <a:pt x="f94" y="f95"/>
                  </a:moveTo>
                  <a:cubicBezTo>
                    <a:pt x="f94" y="f95"/>
                    <a:pt x="f96" y="f95"/>
                    <a:pt x="f97" y="f95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24"/>
                    <a:pt x="f116" y="f117"/>
                    <a:pt x="f116" y="f118"/>
                  </a:cubicBezTo>
                  <a:cubicBezTo>
                    <a:pt x="f116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cubicBezTo>
                    <a:pt x="f136" y="f137"/>
                    <a:pt x="f138" y="f139"/>
                    <a:pt x="f138" y="f140"/>
                  </a:cubicBezTo>
                  <a:cubicBezTo>
                    <a:pt x="f138" y="f141"/>
                    <a:pt x="f138" y="f142"/>
                    <a:pt x="f138" y="f143"/>
                  </a:cubicBezTo>
                  <a:close/>
                  <a:moveTo>
                    <a:pt x="f144" y="f145"/>
                  </a:move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41" name="Conector recto 2">
            <a:extLst>
              <a:ext uri="{FF2B5EF4-FFF2-40B4-BE49-F238E27FC236}">
                <a16:creationId xmlns:a16="http://schemas.microsoft.com/office/drawing/2014/main" id="{4F1BCF27-B756-438F-AA23-0440ABF9D8F0}"/>
              </a:ext>
            </a:extLst>
          </p:cNvPr>
          <p:cNvCxnSpPr/>
          <p:nvPr/>
        </p:nvCxnSpPr>
        <p:spPr>
          <a:xfrm flipV="1">
            <a:off x="584201" y="690865"/>
            <a:ext cx="7975597" cy="22668"/>
          </a:xfrm>
          <a:prstGeom prst="straightConnector1">
            <a:avLst/>
          </a:prstGeom>
          <a:noFill/>
          <a:ln w="9528" cap="flat">
            <a:solidFill>
              <a:srgbClr val="1961BA"/>
            </a:solidFill>
            <a:prstDash val="solid"/>
          </a:ln>
        </p:spPr>
      </p:cxnSp>
      <p:pic>
        <p:nvPicPr>
          <p:cNvPr id="42" name="Imagen 67">
            <a:extLst>
              <a:ext uri="{FF2B5EF4-FFF2-40B4-BE49-F238E27FC236}">
                <a16:creationId xmlns:a16="http://schemas.microsoft.com/office/drawing/2014/main" id="{9845B6AA-36D0-4532-B393-A3A4F6985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61" y="1548353"/>
            <a:ext cx="2708242" cy="27082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094;p32">
            <a:extLst>
              <a:ext uri="{FF2B5EF4-FFF2-40B4-BE49-F238E27FC236}">
                <a16:creationId xmlns:a16="http://schemas.microsoft.com/office/drawing/2014/main" id="{3CE1A95B-48DE-4A35-BC11-FE9AFABF588C}"/>
              </a:ext>
            </a:extLst>
          </p:cNvPr>
          <p:cNvCxnSpPr/>
          <p:nvPr/>
        </p:nvCxnSpPr>
        <p:spPr>
          <a:xfrm>
            <a:off x="3733330" y="1923970"/>
            <a:ext cx="1825499" cy="1295394"/>
          </a:xfrm>
          <a:prstGeom prst="straightConnector1">
            <a:avLst/>
          </a:prstGeom>
          <a:noFill/>
          <a:ln w="76196" cap="flat">
            <a:solidFill>
              <a:srgbClr val="CCCCCC"/>
            </a:solidFill>
            <a:prstDash val="solid"/>
            <a:round/>
          </a:ln>
        </p:spPr>
      </p:cxnSp>
      <p:cxnSp>
        <p:nvCxnSpPr>
          <p:cNvPr id="3" name="Google Shape;1095;p32">
            <a:extLst>
              <a:ext uri="{FF2B5EF4-FFF2-40B4-BE49-F238E27FC236}">
                <a16:creationId xmlns:a16="http://schemas.microsoft.com/office/drawing/2014/main" id="{23ED6FF2-F0AC-4E04-962D-90F11A8B9EAC}"/>
              </a:ext>
            </a:extLst>
          </p:cNvPr>
          <p:cNvCxnSpPr/>
          <p:nvPr/>
        </p:nvCxnSpPr>
        <p:spPr>
          <a:xfrm rot="10800009" flipH="1">
            <a:off x="2015585" y="1823104"/>
            <a:ext cx="1936196" cy="1339193"/>
          </a:xfrm>
          <a:prstGeom prst="straightConnector1">
            <a:avLst/>
          </a:prstGeom>
          <a:noFill/>
          <a:ln w="76196" cap="flat">
            <a:solidFill>
              <a:srgbClr val="CCCCCC"/>
            </a:solidFill>
            <a:prstDash val="solid"/>
            <a:round/>
          </a:ln>
        </p:spPr>
      </p:cxnSp>
      <p:grpSp>
        <p:nvGrpSpPr>
          <p:cNvPr id="4" name="Google Shape;1096;p32">
            <a:extLst>
              <a:ext uri="{FF2B5EF4-FFF2-40B4-BE49-F238E27FC236}">
                <a16:creationId xmlns:a16="http://schemas.microsoft.com/office/drawing/2014/main" id="{C42FCC8D-2441-4950-A68E-02142082CA51}"/>
              </a:ext>
            </a:extLst>
          </p:cNvPr>
          <p:cNvGrpSpPr/>
          <p:nvPr/>
        </p:nvGrpSpPr>
        <p:grpSpPr>
          <a:xfrm>
            <a:off x="3315413" y="1200140"/>
            <a:ext cx="890040" cy="1080811"/>
            <a:chOff x="3315413" y="1200140"/>
            <a:chExt cx="890040" cy="1080811"/>
          </a:xfrm>
        </p:grpSpPr>
        <p:sp>
          <p:nvSpPr>
            <p:cNvPr id="5" name="Google Shape;1097;p32">
              <a:extLst>
                <a:ext uri="{FF2B5EF4-FFF2-40B4-BE49-F238E27FC236}">
                  <a16:creationId xmlns:a16="http://schemas.microsoft.com/office/drawing/2014/main" id="{9818200F-D446-4501-83AC-7EB9A9212C0C}"/>
                </a:ext>
              </a:extLst>
            </p:cNvPr>
            <p:cNvSpPr/>
            <p:nvPr/>
          </p:nvSpPr>
          <p:spPr>
            <a:xfrm>
              <a:off x="3315413" y="1200140"/>
              <a:ext cx="890040" cy="629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08"/>
                <a:gd name="f4" fmla="val 19878"/>
                <a:gd name="f5" fmla="val 13852"/>
                <a:gd name="f6" fmla="val 1"/>
                <a:gd name="f7" fmla="val 9793"/>
                <a:gd name="f8" fmla="val 14256"/>
                <a:gd name="f9" fmla="val 19877"/>
                <a:gd name="f10" fmla="val 28107"/>
                <a:gd name="f11" fmla="val 10072"/>
                <a:gd name="f12" fmla="*/ f0 1 28108"/>
                <a:gd name="f13" fmla="*/ f1 1 19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108"/>
                <a:gd name="f20" fmla="*/ f17 1 19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108" h="198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6D7E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098;p32">
              <a:extLst>
                <a:ext uri="{FF2B5EF4-FFF2-40B4-BE49-F238E27FC236}">
                  <a16:creationId xmlns:a16="http://schemas.microsoft.com/office/drawing/2014/main" id="{9FEA5006-F2E0-4493-9EF8-A73CE7BC480F}"/>
                </a:ext>
              </a:extLst>
            </p:cNvPr>
            <p:cNvSpPr/>
            <p:nvPr/>
          </p:nvSpPr>
          <p:spPr>
            <a:xfrm>
              <a:off x="3766815" y="1519028"/>
              <a:ext cx="438619" cy="76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2"/>
                <a:gd name="f4" fmla="val 24062"/>
                <a:gd name="f5" fmla="val 13851"/>
                <a:gd name="f6" fmla="val 1"/>
                <a:gd name="f7" fmla="val 9806"/>
                <a:gd name="f8" fmla="val 14256"/>
                <a:gd name="f9" fmla="*/ f0 1 13852"/>
                <a:gd name="f10" fmla="*/ f1 1 2406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852"/>
                <a:gd name="f17" fmla="*/ f14 1 2406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852" h="24062">
                  <a:moveTo>
                    <a:pt x="f5" y="f6"/>
                  </a:moveTo>
                  <a:lnTo>
                    <a:pt x="f2" y="f7"/>
                  </a:lnTo>
                  <a:lnTo>
                    <a:pt x="f2" y="f4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798A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099;p32">
              <a:extLst>
                <a:ext uri="{FF2B5EF4-FFF2-40B4-BE49-F238E27FC236}">
                  <a16:creationId xmlns:a16="http://schemas.microsoft.com/office/drawing/2014/main" id="{770DB261-B3BB-4E4F-86FD-A1306171462B}"/>
                </a:ext>
              </a:extLst>
            </p:cNvPr>
            <p:cNvSpPr/>
            <p:nvPr/>
          </p:nvSpPr>
          <p:spPr>
            <a:xfrm>
              <a:off x="3315413" y="1510195"/>
              <a:ext cx="451448" cy="77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7"/>
                <a:gd name="f4" fmla="val 24341"/>
                <a:gd name="f5" fmla="val 1"/>
                <a:gd name="f6" fmla="val 14256"/>
                <a:gd name="f7" fmla="val 10085"/>
                <a:gd name="f8" fmla="*/ f0 1 14257"/>
                <a:gd name="f9" fmla="*/ f1 1 2434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57"/>
                <a:gd name="f16" fmla="*/ f13 1 2434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57" h="24341">
                  <a:moveTo>
                    <a:pt x="f5" y="f5"/>
                  </a:moveTo>
                  <a:lnTo>
                    <a:pt x="f5" y="f6"/>
                  </a:lnTo>
                  <a:lnTo>
                    <a:pt x="f6" y="f4"/>
                  </a:lnTo>
                  <a:lnTo>
                    <a:pt x="f6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1100;p32">
            <a:extLst>
              <a:ext uri="{FF2B5EF4-FFF2-40B4-BE49-F238E27FC236}">
                <a16:creationId xmlns:a16="http://schemas.microsoft.com/office/drawing/2014/main" id="{2220273C-232F-4579-BB6B-CC31E74999EB}"/>
              </a:ext>
            </a:extLst>
          </p:cNvPr>
          <p:cNvGrpSpPr/>
          <p:nvPr/>
        </p:nvGrpSpPr>
        <p:grpSpPr>
          <a:xfrm>
            <a:off x="2558198" y="3759784"/>
            <a:ext cx="1926604" cy="883904"/>
            <a:chOff x="2558198" y="3759784"/>
            <a:chExt cx="1926604" cy="883904"/>
          </a:xfrm>
        </p:grpSpPr>
        <p:sp>
          <p:nvSpPr>
            <p:cNvPr id="9" name="Google Shape;1101;p32">
              <a:extLst>
                <a:ext uri="{FF2B5EF4-FFF2-40B4-BE49-F238E27FC236}">
                  <a16:creationId xmlns:a16="http://schemas.microsoft.com/office/drawing/2014/main" id="{F57A8F11-5438-4217-90B8-40F31BB71648}"/>
                </a:ext>
              </a:extLst>
            </p:cNvPr>
            <p:cNvSpPr txBox="1"/>
            <p:nvPr/>
          </p:nvSpPr>
          <p:spPr>
            <a:xfrm>
              <a:off x="2558198" y="4071292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Google Shape;1102;p32">
              <a:extLst>
                <a:ext uri="{FF2B5EF4-FFF2-40B4-BE49-F238E27FC236}">
                  <a16:creationId xmlns:a16="http://schemas.microsoft.com/office/drawing/2014/main" id="{6CC87ABD-B562-49AC-8092-5627D34E1E1F}"/>
                </a:ext>
              </a:extLst>
            </p:cNvPr>
            <p:cNvSpPr txBox="1"/>
            <p:nvPr/>
          </p:nvSpPr>
          <p:spPr>
            <a:xfrm>
              <a:off x="2558198" y="3759784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11" name="Google Shape;1103;p32">
            <a:extLst>
              <a:ext uri="{FF2B5EF4-FFF2-40B4-BE49-F238E27FC236}">
                <a16:creationId xmlns:a16="http://schemas.microsoft.com/office/drawing/2014/main" id="{DD45D548-4C54-415C-9110-4FA7602C9CD1}"/>
              </a:ext>
            </a:extLst>
          </p:cNvPr>
          <p:cNvGrpSpPr/>
          <p:nvPr/>
        </p:nvGrpSpPr>
        <p:grpSpPr>
          <a:xfrm>
            <a:off x="6760195" y="3759802"/>
            <a:ext cx="1926604" cy="883895"/>
            <a:chOff x="6760195" y="3759802"/>
            <a:chExt cx="1926604" cy="883895"/>
          </a:xfrm>
        </p:grpSpPr>
        <p:sp>
          <p:nvSpPr>
            <p:cNvPr id="12" name="Google Shape;1104;p32">
              <a:extLst>
                <a:ext uri="{FF2B5EF4-FFF2-40B4-BE49-F238E27FC236}">
                  <a16:creationId xmlns:a16="http://schemas.microsoft.com/office/drawing/2014/main" id="{E2BA6835-6CB2-4110-BD39-FFB09E5E0F80}"/>
                </a:ext>
              </a:extLst>
            </p:cNvPr>
            <p:cNvSpPr txBox="1"/>
            <p:nvPr/>
          </p:nvSpPr>
          <p:spPr>
            <a:xfrm>
              <a:off x="6760195" y="4071301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3" name="Google Shape;1105;p32">
              <a:extLst>
                <a:ext uri="{FF2B5EF4-FFF2-40B4-BE49-F238E27FC236}">
                  <a16:creationId xmlns:a16="http://schemas.microsoft.com/office/drawing/2014/main" id="{24BF1323-2B38-4EFB-B022-D1A10A2A0976}"/>
                </a:ext>
              </a:extLst>
            </p:cNvPr>
            <p:cNvSpPr txBox="1"/>
            <p:nvPr/>
          </p:nvSpPr>
          <p:spPr>
            <a:xfrm>
              <a:off x="6760195" y="3759802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14" name="Google Shape;1106;p32">
            <a:extLst>
              <a:ext uri="{FF2B5EF4-FFF2-40B4-BE49-F238E27FC236}">
                <a16:creationId xmlns:a16="http://schemas.microsoft.com/office/drawing/2014/main" id="{5E64C742-11A1-488E-9676-9AFF9C598DD1}"/>
              </a:ext>
            </a:extLst>
          </p:cNvPr>
          <p:cNvGrpSpPr/>
          <p:nvPr/>
        </p:nvGrpSpPr>
        <p:grpSpPr>
          <a:xfrm>
            <a:off x="457200" y="3759802"/>
            <a:ext cx="1926604" cy="883895"/>
            <a:chOff x="457200" y="3759802"/>
            <a:chExt cx="1926604" cy="883895"/>
          </a:xfrm>
        </p:grpSpPr>
        <p:sp>
          <p:nvSpPr>
            <p:cNvPr id="15" name="Google Shape;1107;p32">
              <a:extLst>
                <a:ext uri="{FF2B5EF4-FFF2-40B4-BE49-F238E27FC236}">
                  <a16:creationId xmlns:a16="http://schemas.microsoft.com/office/drawing/2014/main" id="{2BE9719B-E127-463F-A6D9-4121DED0BD79}"/>
                </a:ext>
              </a:extLst>
            </p:cNvPr>
            <p:cNvSpPr txBox="1"/>
            <p:nvPr/>
          </p:nvSpPr>
          <p:spPr>
            <a:xfrm>
              <a:off x="457200" y="4071301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is the ringed one</a:t>
              </a:r>
            </a:p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6" name="Google Shape;1108;p32">
              <a:extLst>
                <a:ext uri="{FF2B5EF4-FFF2-40B4-BE49-F238E27FC236}">
                  <a16:creationId xmlns:a16="http://schemas.microsoft.com/office/drawing/2014/main" id="{69BF9C32-A553-4211-9E9B-7600425A7955}"/>
                </a:ext>
              </a:extLst>
            </p:cNvPr>
            <p:cNvSpPr txBox="1"/>
            <p:nvPr/>
          </p:nvSpPr>
          <p:spPr>
            <a:xfrm>
              <a:off x="457200" y="3759802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17" name="Google Shape;1109;p32">
            <a:extLst>
              <a:ext uri="{FF2B5EF4-FFF2-40B4-BE49-F238E27FC236}">
                <a16:creationId xmlns:a16="http://schemas.microsoft.com/office/drawing/2014/main" id="{E5DE13F1-DEB9-4C2C-8DC1-288C257ED77A}"/>
              </a:ext>
            </a:extLst>
          </p:cNvPr>
          <p:cNvGrpSpPr/>
          <p:nvPr/>
        </p:nvGrpSpPr>
        <p:grpSpPr>
          <a:xfrm>
            <a:off x="4659197" y="3759802"/>
            <a:ext cx="1926604" cy="883895"/>
            <a:chOff x="4659197" y="3759802"/>
            <a:chExt cx="1926604" cy="883895"/>
          </a:xfrm>
        </p:grpSpPr>
        <p:sp>
          <p:nvSpPr>
            <p:cNvPr id="18" name="Google Shape;1110;p32">
              <a:extLst>
                <a:ext uri="{FF2B5EF4-FFF2-40B4-BE49-F238E27FC236}">
                  <a16:creationId xmlns:a16="http://schemas.microsoft.com/office/drawing/2014/main" id="{1EC7B92E-49E3-40E9-84DA-F5C928F9D0F6}"/>
                </a:ext>
              </a:extLst>
            </p:cNvPr>
            <p:cNvSpPr txBox="1"/>
            <p:nvPr/>
          </p:nvSpPr>
          <p:spPr>
            <a:xfrm>
              <a:off x="4659197" y="4071301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Mars is actually a cold place. It’s full of iron oxide dust</a:t>
              </a:r>
            </a:p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9" name="Google Shape;1111;p32">
              <a:extLst>
                <a:ext uri="{FF2B5EF4-FFF2-40B4-BE49-F238E27FC236}">
                  <a16:creationId xmlns:a16="http://schemas.microsoft.com/office/drawing/2014/main" id="{F45F1E94-BFE2-4557-959F-6E35ABB55C8D}"/>
                </a:ext>
              </a:extLst>
            </p:cNvPr>
            <p:cNvSpPr txBox="1"/>
            <p:nvPr/>
          </p:nvSpPr>
          <p:spPr>
            <a:xfrm>
              <a:off x="4659197" y="3759802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</p:grpSp>
      <p:grpSp>
        <p:nvGrpSpPr>
          <p:cNvPr id="20" name="Google Shape;1112;p32">
            <a:extLst>
              <a:ext uri="{FF2B5EF4-FFF2-40B4-BE49-F238E27FC236}">
                <a16:creationId xmlns:a16="http://schemas.microsoft.com/office/drawing/2014/main" id="{921B26D7-5E65-4EBA-BF88-274415AE62D5}"/>
              </a:ext>
            </a:extLst>
          </p:cNvPr>
          <p:cNvGrpSpPr/>
          <p:nvPr/>
        </p:nvGrpSpPr>
        <p:grpSpPr>
          <a:xfrm>
            <a:off x="1690533" y="2342409"/>
            <a:ext cx="890040" cy="1080811"/>
            <a:chOff x="1690533" y="2342409"/>
            <a:chExt cx="890040" cy="1080811"/>
          </a:xfrm>
        </p:grpSpPr>
        <p:sp>
          <p:nvSpPr>
            <p:cNvPr id="21" name="Google Shape;1113;p32">
              <a:extLst>
                <a:ext uri="{FF2B5EF4-FFF2-40B4-BE49-F238E27FC236}">
                  <a16:creationId xmlns:a16="http://schemas.microsoft.com/office/drawing/2014/main" id="{39194C81-B466-4A1A-AF37-290B2A628B36}"/>
                </a:ext>
              </a:extLst>
            </p:cNvPr>
            <p:cNvSpPr/>
            <p:nvPr/>
          </p:nvSpPr>
          <p:spPr>
            <a:xfrm>
              <a:off x="1690533" y="2342409"/>
              <a:ext cx="890040" cy="629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08"/>
                <a:gd name="f4" fmla="val 19878"/>
                <a:gd name="f5" fmla="val 13852"/>
                <a:gd name="f6" fmla="val 1"/>
                <a:gd name="f7" fmla="val 9793"/>
                <a:gd name="f8" fmla="val 14256"/>
                <a:gd name="f9" fmla="val 19877"/>
                <a:gd name="f10" fmla="val 28107"/>
                <a:gd name="f11" fmla="val 10072"/>
                <a:gd name="f12" fmla="*/ f0 1 28108"/>
                <a:gd name="f13" fmla="*/ f1 1 19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108"/>
                <a:gd name="f20" fmla="*/ f17 1 19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108" h="198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43D2F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14;p32">
              <a:extLst>
                <a:ext uri="{FF2B5EF4-FFF2-40B4-BE49-F238E27FC236}">
                  <a16:creationId xmlns:a16="http://schemas.microsoft.com/office/drawing/2014/main" id="{DF78875A-B2EC-4B92-8559-920A491A50E7}"/>
                </a:ext>
              </a:extLst>
            </p:cNvPr>
            <p:cNvSpPr/>
            <p:nvPr/>
          </p:nvSpPr>
          <p:spPr>
            <a:xfrm>
              <a:off x="2141936" y="2661297"/>
              <a:ext cx="438619" cy="76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2"/>
                <a:gd name="f4" fmla="val 24062"/>
                <a:gd name="f5" fmla="val 13851"/>
                <a:gd name="f6" fmla="val 1"/>
                <a:gd name="f7" fmla="val 9806"/>
                <a:gd name="f8" fmla="val 14256"/>
                <a:gd name="f9" fmla="*/ f0 1 13852"/>
                <a:gd name="f10" fmla="*/ f1 1 2406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852"/>
                <a:gd name="f17" fmla="*/ f14 1 2406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852" h="24062">
                  <a:moveTo>
                    <a:pt x="f5" y="f6"/>
                  </a:moveTo>
                  <a:lnTo>
                    <a:pt x="f2" y="f7"/>
                  </a:lnTo>
                  <a:lnTo>
                    <a:pt x="f2" y="f4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2A8A9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15;p32">
              <a:extLst>
                <a:ext uri="{FF2B5EF4-FFF2-40B4-BE49-F238E27FC236}">
                  <a16:creationId xmlns:a16="http://schemas.microsoft.com/office/drawing/2014/main" id="{DFB5D02A-6AA4-4E7D-87E3-B37088814705}"/>
                </a:ext>
              </a:extLst>
            </p:cNvPr>
            <p:cNvSpPr/>
            <p:nvPr/>
          </p:nvSpPr>
          <p:spPr>
            <a:xfrm>
              <a:off x="1690533" y="2652454"/>
              <a:ext cx="451448" cy="77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7"/>
                <a:gd name="f4" fmla="val 24341"/>
                <a:gd name="f5" fmla="val 1"/>
                <a:gd name="f6" fmla="val 14256"/>
                <a:gd name="f7" fmla="val 10085"/>
                <a:gd name="f8" fmla="*/ f0 1 14257"/>
                <a:gd name="f9" fmla="*/ f1 1 2434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57"/>
                <a:gd name="f16" fmla="*/ f13 1 2434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57" h="24341">
                  <a:moveTo>
                    <a:pt x="f5" y="f5"/>
                  </a:moveTo>
                  <a:lnTo>
                    <a:pt x="f5" y="f6"/>
                  </a:lnTo>
                  <a:lnTo>
                    <a:pt x="f6" y="f4"/>
                  </a:lnTo>
                  <a:lnTo>
                    <a:pt x="f6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3D2F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4" name="Google Shape;1116;p32">
            <a:extLst>
              <a:ext uri="{FF2B5EF4-FFF2-40B4-BE49-F238E27FC236}">
                <a16:creationId xmlns:a16="http://schemas.microsoft.com/office/drawing/2014/main" id="{46F114CA-E42A-4696-8FA2-43567E45169E}"/>
              </a:ext>
            </a:extLst>
          </p:cNvPr>
          <p:cNvCxnSpPr/>
          <p:nvPr/>
        </p:nvCxnSpPr>
        <p:spPr>
          <a:xfrm rot="10800009" flipH="1">
            <a:off x="5225504" y="1823094"/>
            <a:ext cx="1974299" cy="1377297"/>
          </a:xfrm>
          <a:prstGeom prst="straightConnector1">
            <a:avLst/>
          </a:prstGeom>
          <a:noFill/>
          <a:ln w="76196" cap="flat">
            <a:solidFill>
              <a:srgbClr val="CCCCCC"/>
            </a:solidFill>
            <a:prstDash val="solid"/>
            <a:round/>
          </a:ln>
        </p:spPr>
      </p:cxnSp>
      <p:grpSp>
        <p:nvGrpSpPr>
          <p:cNvPr id="25" name="Google Shape;1117;p32">
            <a:extLst>
              <a:ext uri="{FF2B5EF4-FFF2-40B4-BE49-F238E27FC236}">
                <a16:creationId xmlns:a16="http://schemas.microsoft.com/office/drawing/2014/main" id="{2E16CF5F-8FBA-48D8-A5FB-7AAE1580880C}"/>
              </a:ext>
            </a:extLst>
          </p:cNvPr>
          <p:cNvGrpSpPr/>
          <p:nvPr/>
        </p:nvGrpSpPr>
        <p:grpSpPr>
          <a:xfrm>
            <a:off x="6563435" y="1200140"/>
            <a:ext cx="890040" cy="1080811"/>
            <a:chOff x="6563435" y="1200140"/>
            <a:chExt cx="890040" cy="1080811"/>
          </a:xfrm>
        </p:grpSpPr>
        <p:sp>
          <p:nvSpPr>
            <p:cNvPr id="26" name="Google Shape;1118;p32">
              <a:extLst>
                <a:ext uri="{FF2B5EF4-FFF2-40B4-BE49-F238E27FC236}">
                  <a16:creationId xmlns:a16="http://schemas.microsoft.com/office/drawing/2014/main" id="{F78FFC4E-8ED9-4F44-BD16-064DF5899E0B}"/>
                </a:ext>
              </a:extLst>
            </p:cNvPr>
            <p:cNvSpPr/>
            <p:nvPr/>
          </p:nvSpPr>
          <p:spPr>
            <a:xfrm>
              <a:off x="6563435" y="1200140"/>
              <a:ext cx="890040" cy="629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08"/>
                <a:gd name="f4" fmla="val 19878"/>
                <a:gd name="f5" fmla="val 13852"/>
                <a:gd name="f6" fmla="val 1"/>
                <a:gd name="f7" fmla="val 9793"/>
                <a:gd name="f8" fmla="val 14256"/>
                <a:gd name="f9" fmla="val 19877"/>
                <a:gd name="f10" fmla="val 28107"/>
                <a:gd name="f11" fmla="val 10072"/>
                <a:gd name="f12" fmla="*/ f0 1 28108"/>
                <a:gd name="f13" fmla="*/ f1 1 19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108"/>
                <a:gd name="f20" fmla="*/ f17 1 19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108" h="198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FE3E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119;p32">
              <a:extLst>
                <a:ext uri="{FF2B5EF4-FFF2-40B4-BE49-F238E27FC236}">
                  <a16:creationId xmlns:a16="http://schemas.microsoft.com/office/drawing/2014/main" id="{1285789D-4860-4D3C-BAEE-F807DF5AC818}"/>
                </a:ext>
              </a:extLst>
            </p:cNvPr>
            <p:cNvSpPr/>
            <p:nvPr/>
          </p:nvSpPr>
          <p:spPr>
            <a:xfrm>
              <a:off x="7014837" y="1519028"/>
              <a:ext cx="438619" cy="76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2"/>
                <a:gd name="f4" fmla="val 24062"/>
                <a:gd name="f5" fmla="val 13851"/>
                <a:gd name="f6" fmla="val 1"/>
                <a:gd name="f7" fmla="val 9806"/>
                <a:gd name="f8" fmla="val 14256"/>
                <a:gd name="f9" fmla="*/ f0 1 13852"/>
                <a:gd name="f10" fmla="*/ f1 1 2406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852"/>
                <a:gd name="f17" fmla="*/ f14 1 2406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852" h="24062">
                  <a:moveTo>
                    <a:pt x="f5" y="f6"/>
                  </a:moveTo>
                  <a:lnTo>
                    <a:pt x="f2" y="f7"/>
                  </a:lnTo>
                  <a:lnTo>
                    <a:pt x="f2" y="f4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88D4DE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120;p32">
              <a:extLst>
                <a:ext uri="{FF2B5EF4-FFF2-40B4-BE49-F238E27FC236}">
                  <a16:creationId xmlns:a16="http://schemas.microsoft.com/office/drawing/2014/main" id="{A69E6722-64BC-4688-9A59-3BE30A3EB452}"/>
                </a:ext>
              </a:extLst>
            </p:cNvPr>
            <p:cNvSpPr/>
            <p:nvPr/>
          </p:nvSpPr>
          <p:spPr>
            <a:xfrm>
              <a:off x="6563435" y="1510195"/>
              <a:ext cx="451448" cy="77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7"/>
                <a:gd name="f4" fmla="val 24341"/>
                <a:gd name="f5" fmla="val 1"/>
                <a:gd name="f6" fmla="val 14256"/>
                <a:gd name="f7" fmla="val 10085"/>
                <a:gd name="f8" fmla="*/ f0 1 14257"/>
                <a:gd name="f9" fmla="*/ f1 1 2434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57"/>
                <a:gd name="f16" fmla="*/ f13 1 2434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57" h="24341">
                  <a:moveTo>
                    <a:pt x="f5" y="f5"/>
                  </a:moveTo>
                  <a:lnTo>
                    <a:pt x="f5" y="f6"/>
                  </a:lnTo>
                  <a:lnTo>
                    <a:pt x="f6" y="f4"/>
                  </a:lnTo>
                  <a:lnTo>
                    <a:pt x="f6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FE3E9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1121;p32">
            <a:extLst>
              <a:ext uri="{FF2B5EF4-FFF2-40B4-BE49-F238E27FC236}">
                <a16:creationId xmlns:a16="http://schemas.microsoft.com/office/drawing/2014/main" id="{2D5E5F80-E97A-48BF-B453-9283B1584E2F}"/>
              </a:ext>
            </a:extLst>
          </p:cNvPr>
          <p:cNvGrpSpPr/>
          <p:nvPr/>
        </p:nvGrpSpPr>
        <p:grpSpPr>
          <a:xfrm>
            <a:off x="4938555" y="2342409"/>
            <a:ext cx="890040" cy="1080811"/>
            <a:chOff x="4938555" y="2342409"/>
            <a:chExt cx="890040" cy="1080811"/>
          </a:xfrm>
        </p:grpSpPr>
        <p:sp>
          <p:nvSpPr>
            <p:cNvPr id="30" name="Google Shape;1122;p32">
              <a:extLst>
                <a:ext uri="{FF2B5EF4-FFF2-40B4-BE49-F238E27FC236}">
                  <a16:creationId xmlns:a16="http://schemas.microsoft.com/office/drawing/2014/main" id="{7A218996-3A89-4E67-85EA-47D88EBC5353}"/>
                </a:ext>
              </a:extLst>
            </p:cNvPr>
            <p:cNvSpPr/>
            <p:nvPr/>
          </p:nvSpPr>
          <p:spPr>
            <a:xfrm>
              <a:off x="4938555" y="2342409"/>
              <a:ext cx="890040" cy="629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108"/>
                <a:gd name="f4" fmla="val 19878"/>
                <a:gd name="f5" fmla="val 13852"/>
                <a:gd name="f6" fmla="val 1"/>
                <a:gd name="f7" fmla="val 9793"/>
                <a:gd name="f8" fmla="val 14256"/>
                <a:gd name="f9" fmla="val 19877"/>
                <a:gd name="f10" fmla="val 28107"/>
                <a:gd name="f11" fmla="val 10072"/>
                <a:gd name="f12" fmla="*/ f0 1 28108"/>
                <a:gd name="f13" fmla="*/ f1 1 19878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8108"/>
                <a:gd name="f20" fmla="*/ f17 1 19878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8108" h="19878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FBAD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123;p32">
              <a:extLst>
                <a:ext uri="{FF2B5EF4-FFF2-40B4-BE49-F238E27FC236}">
                  <a16:creationId xmlns:a16="http://schemas.microsoft.com/office/drawing/2014/main" id="{E110352A-00B7-4636-A256-DDCA31F37C39}"/>
                </a:ext>
              </a:extLst>
            </p:cNvPr>
            <p:cNvSpPr/>
            <p:nvPr/>
          </p:nvSpPr>
          <p:spPr>
            <a:xfrm>
              <a:off x="5389958" y="2661297"/>
              <a:ext cx="438619" cy="761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52"/>
                <a:gd name="f4" fmla="val 24062"/>
                <a:gd name="f5" fmla="val 13851"/>
                <a:gd name="f6" fmla="val 1"/>
                <a:gd name="f7" fmla="val 9806"/>
                <a:gd name="f8" fmla="val 14256"/>
                <a:gd name="f9" fmla="*/ f0 1 13852"/>
                <a:gd name="f10" fmla="*/ f1 1 24062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852"/>
                <a:gd name="f17" fmla="*/ f14 1 24062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852" h="24062">
                  <a:moveTo>
                    <a:pt x="f5" y="f6"/>
                  </a:moveTo>
                  <a:lnTo>
                    <a:pt x="f2" y="f7"/>
                  </a:lnTo>
                  <a:lnTo>
                    <a:pt x="f2" y="f4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16C8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124;p32">
              <a:extLst>
                <a:ext uri="{FF2B5EF4-FFF2-40B4-BE49-F238E27FC236}">
                  <a16:creationId xmlns:a16="http://schemas.microsoft.com/office/drawing/2014/main" id="{899BA893-3FD3-4B25-B5E4-3E23B6F1C020}"/>
                </a:ext>
              </a:extLst>
            </p:cNvPr>
            <p:cNvSpPr/>
            <p:nvPr/>
          </p:nvSpPr>
          <p:spPr>
            <a:xfrm>
              <a:off x="4938555" y="2652454"/>
              <a:ext cx="451448" cy="7707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7"/>
                <a:gd name="f4" fmla="val 24341"/>
                <a:gd name="f5" fmla="val 1"/>
                <a:gd name="f6" fmla="val 14256"/>
                <a:gd name="f7" fmla="val 10085"/>
                <a:gd name="f8" fmla="*/ f0 1 14257"/>
                <a:gd name="f9" fmla="*/ f1 1 2434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257"/>
                <a:gd name="f16" fmla="*/ f13 1 2434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257" h="24341">
                  <a:moveTo>
                    <a:pt x="f5" y="f5"/>
                  </a:moveTo>
                  <a:lnTo>
                    <a:pt x="f5" y="f6"/>
                  </a:lnTo>
                  <a:lnTo>
                    <a:pt x="f6" y="f4"/>
                  </a:lnTo>
                  <a:lnTo>
                    <a:pt x="f6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3" name="Google Shape;1125;p32">
            <a:extLst>
              <a:ext uri="{FF2B5EF4-FFF2-40B4-BE49-F238E27FC236}">
                <a16:creationId xmlns:a16="http://schemas.microsoft.com/office/drawing/2014/main" id="{D56FDE66-94E7-4736-8BB3-51FFB759B0EE}"/>
              </a:ext>
            </a:extLst>
          </p:cNvPr>
          <p:cNvSpPr txBox="1"/>
          <p:nvPr/>
        </p:nvSpPr>
        <p:spPr>
          <a:xfrm>
            <a:off x="661824" y="2649547"/>
            <a:ext cx="571500" cy="466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A</a:t>
            </a:r>
          </a:p>
        </p:txBody>
      </p:sp>
      <p:sp>
        <p:nvSpPr>
          <p:cNvPr id="34" name="Google Shape;1126;p32">
            <a:extLst>
              <a:ext uri="{FF2B5EF4-FFF2-40B4-BE49-F238E27FC236}">
                <a16:creationId xmlns:a16="http://schemas.microsoft.com/office/drawing/2014/main" id="{3BCB5255-30F5-4B4A-A9F5-D0494B04CCEE}"/>
              </a:ext>
            </a:extLst>
          </p:cNvPr>
          <p:cNvSpPr txBox="1"/>
          <p:nvPr/>
        </p:nvSpPr>
        <p:spPr>
          <a:xfrm>
            <a:off x="4662653" y="1507296"/>
            <a:ext cx="571500" cy="466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B</a:t>
            </a:r>
          </a:p>
        </p:txBody>
      </p:sp>
      <p:sp>
        <p:nvSpPr>
          <p:cNvPr id="35" name="Google Shape;1127;p32">
            <a:extLst>
              <a:ext uri="{FF2B5EF4-FFF2-40B4-BE49-F238E27FC236}">
                <a16:creationId xmlns:a16="http://schemas.microsoft.com/office/drawing/2014/main" id="{CB305ED4-D472-4894-8945-F1EF6368D87C}"/>
              </a:ext>
            </a:extLst>
          </p:cNvPr>
          <p:cNvSpPr txBox="1"/>
          <p:nvPr/>
        </p:nvSpPr>
        <p:spPr>
          <a:xfrm>
            <a:off x="3951762" y="2649547"/>
            <a:ext cx="571500" cy="466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C</a:t>
            </a:r>
          </a:p>
        </p:txBody>
      </p:sp>
      <p:sp>
        <p:nvSpPr>
          <p:cNvPr id="36" name="Google Shape;1128;p32">
            <a:extLst>
              <a:ext uri="{FF2B5EF4-FFF2-40B4-BE49-F238E27FC236}">
                <a16:creationId xmlns:a16="http://schemas.microsoft.com/office/drawing/2014/main" id="{24AA5AB8-4A55-4DA0-B51C-94448B85C350}"/>
              </a:ext>
            </a:extLst>
          </p:cNvPr>
          <p:cNvSpPr txBox="1"/>
          <p:nvPr/>
        </p:nvSpPr>
        <p:spPr>
          <a:xfrm>
            <a:off x="7894938" y="1507296"/>
            <a:ext cx="571500" cy="466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D</a:t>
            </a:r>
          </a:p>
        </p:txBody>
      </p:sp>
      <p:cxnSp>
        <p:nvCxnSpPr>
          <p:cNvPr id="37" name="Google Shape;1129;p32">
            <a:extLst>
              <a:ext uri="{FF2B5EF4-FFF2-40B4-BE49-F238E27FC236}">
                <a16:creationId xmlns:a16="http://schemas.microsoft.com/office/drawing/2014/main" id="{4797DAEC-FD4A-40D4-9B46-905A6C3C1C8C}"/>
              </a:ext>
            </a:extLst>
          </p:cNvPr>
          <p:cNvCxnSpPr>
            <a:stCxn id="33" idx="3"/>
          </p:cNvCxnSpPr>
          <p:nvPr/>
        </p:nvCxnSpPr>
        <p:spPr>
          <a:xfrm>
            <a:off x="1233324" y="2882801"/>
            <a:ext cx="585902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38" name="Google Shape;1130;p32">
            <a:extLst>
              <a:ext uri="{FF2B5EF4-FFF2-40B4-BE49-F238E27FC236}">
                <a16:creationId xmlns:a16="http://schemas.microsoft.com/office/drawing/2014/main" id="{C305D909-1931-4C55-863C-3D3E886A8494}"/>
              </a:ext>
            </a:extLst>
          </p:cNvPr>
          <p:cNvCxnSpPr>
            <a:stCxn id="34" idx="1"/>
          </p:cNvCxnSpPr>
          <p:nvPr/>
        </p:nvCxnSpPr>
        <p:spPr>
          <a:xfrm rot="10799991">
            <a:off x="4057539" y="1740551"/>
            <a:ext cx="605104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39" name="Google Shape;1131;p32">
            <a:extLst>
              <a:ext uri="{FF2B5EF4-FFF2-40B4-BE49-F238E27FC236}">
                <a16:creationId xmlns:a16="http://schemas.microsoft.com/office/drawing/2014/main" id="{41BC6C5F-8CDD-44F3-ADA9-6B8BE66EBCBC}"/>
              </a:ext>
            </a:extLst>
          </p:cNvPr>
          <p:cNvCxnSpPr/>
          <p:nvPr/>
        </p:nvCxnSpPr>
        <p:spPr>
          <a:xfrm>
            <a:off x="4484784" y="2882801"/>
            <a:ext cx="551703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</p:cxnSp>
      <p:cxnSp>
        <p:nvCxnSpPr>
          <p:cNvPr id="40" name="Google Shape;1132;p32">
            <a:extLst>
              <a:ext uri="{FF2B5EF4-FFF2-40B4-BE49-F238E27FC236}">
                <a16:creationId xmlns:a16="http://schemas.microsoft.com/office/drawing/2014/main" id="{409D5828-BFF7-4277-A1AC-37173BA86585}"/>
              </a:ext>
            </a:extLst>
          </p:cNvPr>
          <p:cNvCxnSpPr>
            <a:stCxn id="36" idx="1"/>
          </p:cNvCxnSpPr>
          <p:nvPr/>
        </p:nvCxnSpPr>
        <p:spPr>
          <a:xfrm rot="10799991">
            <a:off x="7343830" y="1740551"/>
            <a:ext cx="551099" cy="0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round/>
            <a:tailEnd type="arrow"/>
          </a:ln>
        </p:spPr>
      </p:cxnSp>
      <p:sp>
        <p:nvSpPr>
          <p:cNvPr id="41" name="Google Shape;17;p4">
            <a:extLst>
              <a:ext uri="{FF2B5EF4-FFF2-40B4-BE49-F238E27FC236}">
                <a16:creationId xmlns:a16="http://schemas.microsoft.com/office/drawing/2014/main" id="{0EDE2FF2-52F2-4F29-98F0-ED09B96736C6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DE975D8-30D1-44DF-8CC2-659BF9ACA723}"/>
              </a:ext>
            </a:extLst>
          </p:cNvPr>
          <p:cNvCxnSpPr/>
          <p:nvPr/>
        </p:nvCxnSpPr>
        <p:spPr>
          <a:xfrm flipV="1">
            <a:off x="584201" y="690865"/>
            <a:ext cx="7975597" cy="22668"/>
          </a:xfrm>
          <a:prstGeom prst="straightConnector1">
            <a:avLst/>
          </a:prstGeom>
          <a:noFill/>
          <a:ln w="9528" cap="flat">
            <a:solidFill>
              <a:srgbClr val="1961BA"/>
            </a:solidFill>
            <a:prstDash val="solid"/>
          </a:ln>
        </p:spPr>
      </p:cxnSp>
      <p:pic>
        <p:nvPicPr>
          <p:cNvPr id="43" name="Imagen 42">
            <a:extLst>
              <a:ext uri="{FF2B5EF4-FFF2-40B4-BE49-F238E27FC236}">
                <a16:creationId xmlns:a16="http://schemas.microsoft.com/office/drawing/2014/main" id="{4E870F7E-733A-4E66-B260-B8386F55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242" y="1574176"/>
            <a:ext cx="3601757" cy="36113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4921F668-AAB1-4E44-9208-02A8CC28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018" y="990084"/>
            <a:ext cx="2689963" cy="391577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154;p33">
            <a:extLst>
              <a:ext uri="{FF2B5EF4-FFF2-40B4-BE49-F238E27FC236}">
                <a16:creationId xmlns:a16="http://schemas.microsoft.com/office/drawing/2014/main" id="{03C7D6EF-7048-4AD8-8932-BC227BBBDFD3}"/>
              </a:ext>
            </a:extLst>
          </p:cNvPr>
          <p:cNvGrpSpPr/>
          <p:nvPr/>
        </p:nvGrpSpPr>
        <p:grpSpPr>
          <a:xfrm>
            <a:off x="457145" y="1998796"/>
            <a:ext cx="2424696" cy="890433"/>
            <a:chOff x="457145" y="1998796"/>
            <a:chExt cx="2424696" cy="890433"/>
          </a:xfrm>
        </p:grpSpPr>
        <p:sp>
          <p:nvSpPr>
            <p:cNvPr id="4" name="Google Shape;1155;p33">
              <a:extLst>
                <a:ext uri="{FF2B5EF4-FFF2-40B4-BE49-F238E27FC236}">
                  <a16:creationId xmlns:a16="http://schemas.microsoft.com/office/drawing/2014/main" id="{EA7CF060-7E4C-40A9-84EE-497CDE1F9C3C}"/>
                </a:ext>
              </a:extLst>
            </p:cNvPr>
            <p:cNvSpPr txBox="1"/>
            <p:nvPr/>
          </p:nvSpPr>
          <p:spPr>
            <a:xfrm>
              <a:off x="457145" y="2316833"/>
              <a:ext cx="2424696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5" name="Google Shape;1156;p33">
              <a:extLst>
                <a:ext uri="{FF2B5EF4-FFF2-40B4-BE49-F238E27FC236}">
                  <a16:creationId xmlns:a16="http://schemas.microsoft.com/office/drawing/2014/main" id="{9F1A7C7B-CF2E-4BAD-B687-63C21FFA70B1}"/>
                </a:ext>
              </a:extLst>
            </p:cNvPr>
            <p:cNvSpPr txBox="1"/>
            <p:nvPr/>
          </p:nvSpPr>
          <p:spPr>
            <a:xfrm>
              <a:off x="457145" y="1998796"/>
              <a:ext cx="120981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6" name="Google Shape;1157;p33">
            <a:extLst>
              <a:ext uri="{FF2B5EF4-FFF2-40B4-BE49-F238E27FC236}">
                <a16:creationId xmlns:a16="http://schemas.microsoft.com/office/drawing/2014/main" id="{94BB0169-26F7-4DB6-9FA4-EE45ADAE4D13}"/>
              </a:ext>
            </a:extLst>
          </p:cNvPr>
          <p:cNvGrpSpPr/>
          <p:nvPr/>
        </p:nvGrpSpPr>
        <p:grpSpPr>
          <a:xfrm>
            <a:off x="6261756" y="1290026"/>
            <a:ext cx="2425327" cy="890433"/>
            <a:chOff x="6261756" y="1290026"/>
            <a:chExt cx="2425327" cy="890433"/>
          </a:xfrm>
        </p:grpSpPr>
        <p:sp>
          <p:nvSpPr>
            <p:cNvPr id="7" name="Google Shape;1158;p33">
              <a:extLst>
                <a:ext uri="{FF2B5EF4-FFF2-40B4-BE49-F238E27FC236}">
                  <a16:creationId xmlns:a16="http://schemas.microsoft.com/office/drawing/2014/main" id="{5D7632B5-28A6-4799-B7E6-825237786123}"/>
                </a:ext>
              </a:extLst>
            </p:cNvPr>
            <p:cNvSpPr txBox="1"/>
            <p:nvPr/>
          </p:nvSpPr>
          <p:spPr>
            <a:xfrm>
              <a:off x="6261756" y="1608063"/>
              <a:ext cx="242526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and is the second planet from the Sun</a:t>
              </a:r>
            </a:p>
          </p:txBody>
        </p:sp>
        <p:sp>
          <p:nvSpPr>
            <p:cNvPr id="8" name="Google Shape;1159;p33">
              <a:extLst>
                <a:ext uri="{FF2B5EF4-FFF2-40B4-BE49-F238E27FC236}">
                  <a16:creationId xmlns:a16="http://schemas.microsoft.com/office/drawing/2014/main" id="{E99432BD-09C4-40F4-9C58-B4E5B6A08006}"/>
                </a:ext>
              </a:extLst>
            </p:cNvPr>
            <p:cNvSpPr txBox="1"/>
            <p:nvPr/>
          </p:nvSpPr>
          <p:spPr>
            <a:xfrm>
              <a:off x="7467603" y="1290026"/>
              <a:ext cx="1219480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</p:grpSp>
      <p:grpSp>
        <p:nvGrpSpPr>
          <p:cNvPr id="9" name="Google Shape;1160;p33">
            <a:extLst>
              <a:ext uri="{FF2B5EF4-FFF2-40B4-BE49-F238E27FC236}">
                <a16:creationId xmlns:a16="http://schemas.microsoft.com/office/drawing/2014/main" id="{8B308B44-4E60-4556-9A92-EBE8754C04F5}"/>
              </a:ext>
            </a:extLst>
          </p:cNvPr>
          <p:cNvGrpSpPr/>
          <p:nvPr/>
        </p:nvGrpSpPr>
        <p:grpSpPr>
          <a:xfrm>
            <a:off x="8321186" y="1103845"/>
            <a:ext cx="250938" cy="243340"/>
            <a:chOff x="8321186" y="1103845"/>
            <a:chExt cx="250938" cy="243340"/>
          </a:xfrm>
        </p:grpSpPr>
        <p:sp>
          <p:nvSpPr>
            <p:cNvPr id="10" name="Google Shape;1161;p33">
              <a:extLst>
                <a:ext uri="{FF2B5EF4-FFF2-40B4-BE49-F238E27FC236}">
                  <a16:creationId xmlns:a16="http://schemas.microsoft.com/office/drawing/2014/main" id="{9A2C47F6-8DA7-49B1-9106-21AC26A7C38A}"/>
                </a:ext>
              </a:extLst>
            </p:cNvPr>
            <p:cNvSpPr/>
            <p:nvPr/>
          </p:nvSpPr>
          <p:spPr>
            <a:xfrm>
              <a:off x="8321186" y="1134194"/>
              <a:ext cx="225436" cy="2129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85"/>
                <a:gd name="f4" fmla="val 16901"/>
                <a:gd name="f5" fmla="val 3454"/>
                <a:gd name="f6" fmla="val 3343"/>
                <a:gd name="f7" fmla="val 3231"/>
                <a:gd name="f8" fmla="val 40"/>
                <a:gd name="f9" fmla="val 3141"/>
                <a:gd name="f10" fmla="val 122"/>
                <a:gd name="f11" fmla="val 1160"/>
                <a:gd name="f12" fmla="val 1940"/>
                <a:gd name="f13" fmla="val 4548"/>
                <a:gd name="f14" fmla="val 7246"/>
                <a:gd name="f15" fmla="val 12579"/>
                <a:gd name="f16" fmla="val 4325"/>
                <a:gd name="f17" fmla="val 16900"/>
                <a:gd name="f18" fmla="val 9657"/>
                <a:gd name="f19" fmla="val 10907"/>
                <a:gd name="f20" fmla="val 12175"/>
                <a:gd name="f21" fmla="val 16662"/>
                <a:gd name="f22" fmla="val 13331"/>
                <a:gd name="f23" fmla="val 16178"/>
                <a:gd name="f24" fmla="val 15126"/>
                <a:gd name="f25" fmla="val 15434"/>
                <a:gd name="f26" fmla="val 16659"/>
                <a:gd name="f27" fmla="val 14169"/>
                <a:gd name="f28" fmla="val 17728"/>
                <a:gd name="f29" fmla="val 12546"/>
                <a:gd name="f30" fmla="val 17884"/>
                <a:gd name="f31" fmla="val 12305"/>
                <a:gd name="f32" fmla="val 17788"/>
                <a:gd name="f33" fmla="val 11983"/>
                <a:gd name="f34" fmla="val 17526"/>
                <a:gd name="f35" fmla="val 11866"/>
                <a:gd name="f36" fmla="val 9158"/>
                <a:gd name="f37" fmla="val 8171"/>
                <a:gd name="f38" fmla="val 9016"/>
                <a:gd name="f39" fmla="val 8108"/>
                <a:gd name="f40" fmla="val 8896"/>
                <a:gd name="f41" fmla="val 8005"/>
                <a:gd name="f42" fmla="val 8811"/>
                <a:gd name="f43" fmla="val 7876"/>
                <a:gd name="f44" fmla="val 8405"/>
                <a:gd name="f45" fmla="val 3846"/>
                <a:gd name="f46" fmla="val 212"/>
                <a:gd name="f47" fmla="val 3756"/>
                <a:gd name="f48" fmla="val 73"/>
                <a:gd name="f49" fmla="val 3606"/>
                <a:gd name="f50" fmla="*/ f0 1 17885"/>
                <a:gd name="f51" fmla="*/ f1 1 16901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7885"/>
                <a:gd name="f58" fmla="*/ f55 1 16901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7885" h="169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lnTo>
                    <a:pt x="f44" y="f14"/>
                  </a:lnTo>
                  <a:lnTo>
                    <a:pt x="f45" y="f46"/>
                  </a:ln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62;p33">
              <a:extLst>
                <a:ext uri="{FF2B5EF4-FFF2-40B4-BE49-F238E27FC236}">
                  <a16:creationId xmlns:a16="http://schemas.microsoft.com/office/drawing/2014/main" id="{6F3E2506-75D9-4D77-908B-9FA53DC55594}"/>
                </a:ext>
              </a:extLst>
            </p:cNvPr>
            <p:cNvSpPr/>
            <p:nvPr/>
          </p:nvSpPr>
          <p:spPr>
            <a:xfrm>
              <a:off x="8378958" y="1103845"/>
              <a:ext cx="141027" cy="1113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188"/>
                <a:gd name="f4" fmla="val 8837"/>
                <a:gd name="f5" fmla="val 5070"/>
                <a:gd name="f6" fmla="val 3434"/>
                <a:gd name="f7" fmla="val 1792"/>
                <a:gd name="f8" fmla="val 415"/>
                <a:gd name="f9" fmla="val 308"/>
                <a:gd name="f10" fmla="val 1256"/>
                <a:gd name="f11" fmla="val 76"/>
                <a:gd name="f12" fmla="val 1388"/>
                <a:gd name="f13" fmla="val 1"/>
                <a:gd name="f14" fmla="val 1690"/>
                <a:gd name="f15" fmla="val 148"/>
                <a:gd name="f16" fmla="val 1912"/>
                <a:gd name="f17" fmla="val 4532"/>
                <a:gd name="f18" fmla="val 8676"/>
                <a:gd name="f19" fmla="val 4601"/>
                <a:gd name="f20" fmla="val 8781"/>
                <a:gd name="f21" fmla="val 4714"/>
                <a:gd name="f22" fmla="val 4828"/>
                <a:gd name="f23" fmla="val 4919"/>
                <a:gd name="f24" fmla="val 5010"/>
                <a:gd name="f25" fmla="val 8802"/>
                <a:gd name="f26" fmla="val 5081"/>
                <a:gd name="f27" fmla="val 8730"/>
                <a:gd name="f28" fmla="val 10992"/>
                <a:gd name="f29" fmla="val 2683"/>
                <a:gd name="f30" fmla="val 11187"/>
                <a:gd name="f31" fmla="val 2482"/>
                <a:gd name="f32" fmla="val 11163"/>
                <a:gd name="f33" fmla="val 2156"/>
                <a:gd name="f34" fmla="val 10940"/>
                <a:gd name="f35" fmla="val 1988"/>
                <a:gd name="f36" fmla="val 9218"/>
                <a:gd name="f37" fmla="val 670"/>
                <a:gd name="f38" fmla="val 7149"/>
                <a:gd name="f39" fmla="*/ f0 1 11188"/>
                <a:gd name="f40" fmla="*/ f1 1 8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11188"/>
                <a:gd name="f47" fmla="*/ f44 1 8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11188" h="883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63;p33">
              <a:extLst>
                <a:ext uri="{FF2B5EF4-FFF2-40B4-BE49-F238E27FC236}">
                  <a16:creationId xmlns:a16="http://schemas.microsoft.com/office/drawing/2014/main" id="{8381CD1B-465D-4E58-8E7F-4A927371C89D}"/>
                </a:ext>
              </a:extLst>
            </p:cNvPr>
            <p:cNvSpPr/>
            <p:nvPr/>
          </p:nvSpPr>
          <p:spPr>
            <a:xfrm>
              <a:off x="8451991" y="1145660"/>
              <a:ext cx="120133" cy="126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31"/>
                <a:gd name="f4" fmla="val 10008"/>
                <a:gd name="f5" fmla="val 6350"/>
                <a:gd name="f6" fmla="val 1"/>
                <a:gd name="f7" fmla="val 6230"/>
                <a:gd name="f8" fmla="val 6108"/>
                <a:gd name="f9" fmla="val 47"/>
                <a:gd name="f10" fmla="val 6017"/>
                <a:gd name="f11" fmla="val 142"/>
                <a:gd name="f12" fmla="val 172"/>
                <a:gd name="f13" fmla="val 6123"/>
                <a:gd name="f14" fmla="val 6297"/>
                <a:gd name="f15" fmla="val 57"/>
                <a:gd name="f16" fmla="val 6589"/>
                <a:gd name="f17" fmla="val 283"/>
                <a:gd name="f18" fmla="val 6689"/>
                <a:gd name="f19" fmla="val 7706"/>
                <a:gd name="f20" fmla="val 9968"/>
                <a:gd name="f21" fmla="val 7767"/>
                <a:gd name="f22" fmla="val 9995"/>
                <a:gd name="f23" fmla="val 7830"/>
                <a:gd name="f24" fmla="val 10007"/>
                <a:gd name="f25" fmla="val 7893"/>
                <a:gd name="f26" fmla="val 8082"/>
                <a:gd name="f27" fmla="val 8261"/>
                <a:gd name="f28" fmla="val 9890"/>
                <a:gd name="f29" fmla="val 8329"/>
                <a:gd name="f30" fmla="val 9700"/>
                <a:gd name="f31" fmla="val 6463"/>
                <a:gd name="f32" fmla="val 8913"/>
                <a:gd name="f33" fmla="val 2828"/>
                <a:gd name="f34" fmla="val 6706"/>
                <a:gd name="f35" fmla="val 169"/>
                <a:gd name="f36" fmla="val 6615"/>
                <a:gd name="f37" fmla="val 6483"/>
                <a:gd name="f38" fmla="*/ f0 1 9531"/>
                <a:gd name="f39" fmla="*/ f1 1 10008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9531"/>
                <a:gd name="f46" fmla="*/ f43 1 10008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9531" h="100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cubicBezTo>
                    <a:pt x="f3" y="f31"/>
                    <a:pt x="f32" y="f33"/>
                    <a:pt x="f34" y="f35"/>
                  </a:cubicBezTo>
                  <a:cubicBezTo>
                    <a:pt x="f36" y="f15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1164;p33">
            <a:extLst>
              <a:ext uri="{FF2B5EF4-FFF2-40B4-BE49-F238E27FC236}">
                <a16:creationId xmlns:a16="http://schemas.microsoft.com/office/drawing/2014/main" id="{5C264AC7-555E-4B23-ABC4-B56C8415162A}"/>
              </a:ext>
            </a:extLst>
          </p:cNvPr>
          <p:cNvGrpSpPr/>
          <p:nvPr/>
        </p:nvGrpSpPr>
        <p:grpSpPr>
          <a:xfrm>
            <a:off x="589751" y="3310749"/>
            <a:ext cx="201313" cy="208574"/>
            <a:chOff x="589751" y="3310749"/>
            <a:chExt cx="201313" cy="208574"/>
          </a:xfrm>
        </p:grpSpPr>
        <p:sp>
          <p:nvSpPr>
            <p:cNvPr id="14" name="Google Shape;1165;p33">
              <a:extLst>
                <a:ext uri="{FF2B5EF4-FFF2-40B4-BE49-F238E27FC236}">
                  <a16:creationId xmlns:a16="http://schemas.microsoft.com/office/drawing/2014/main" id="{8E663E26-BCF7-4E5D-BD7E-F3CF88D21779}"/>
                </a:ext>
              </a:extLst>
            </p:cNvPr>
            <p:cNvSpPr/>
            <p:nvPr/>
          </p:nvSpPr>
          <p:spPr>
            <a:xfrm>
              <a:off x="589751" y="3386370"/>
              <a:ext cx="55376" cy="1329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28"/>
                <a:gd name="f4" fmla="val 8231"/>
                <a:gd name="f5" fmla="val 566"/>
                <a:gd name="f6" fmla="val 1"/>
                <a:gd name="f7" fmla="val 253"/>
                <a:gd name="f8" fmla="val 251"/>
                <a:gd name="f9" fmla="val 564"/>
                <a:gd name="f10" fmla="val 7664"/>
                <a:gd name="f11" fmla="val 7978"/>
                <a:gd name="f12" fmla="val 2861"/>
                <a:gd name="f13" fmla="val 3174"/>
                <a:gd name="f14" fmla="val 3427"/>
                <a:gd name="f15" fmla="*/ f0 1 3428"/>
                <a:gd name="f16" fmla="*/ f1 1 82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28"/>
                <a:gd name="f23" fmla="*/ f20 1 82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28" h="823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12" y="f4"/>
                  </a:lnTo>
                  <a:cubicBezTo>
                    <a:pt x="f13" y="f4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66;p33">
              <a:extLst>
                <a:ext uri="{FF2B5EF4-FFF2-40B4-BE49-F238E27FC236}">
                  <a16:creationId xmlns:a16="http://schemas.microsoft.com/office/drawing/2014/main" id="{897C39C1-9E1F-48CE-AAF3-9DB5FE9A7C5C}"/>
                </a:ext>
              </a:extLst>
            </p:cNvPr>
            <p:cNvSpPr/>
            <p:nvPr/>
          </p:nvSpPr>
          <p:spPr>
            <a:xfrm>
              <a:off x="663360" y="3348587"/>
              <a:ext cx="54745" cy="170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9"/>
                <a:gd name="f4" fmla="val 10570"/>
                <a:gd name="f5" fmla="val 563"/>
                <a:gd name="f6" fmla="val 253"/>
                <a:gd name="f7" fmla="val 250"/>
                <a:gd name="f8" fmla="val 10003"/>
                <a:gd name="f9" fmla="val 10317"/>
                <a:gd name="f10" fmla="val 2822"/>
                <a:gd name="f11" fmla="val 3135"/>
                <a:gd name="f12" fmla="val 3388"/>
                <a:gd name="f13" fmla="*/ f0 1 3389"/>
                <a:gd name="f14" fmla="*/ f1 1 10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89"/>
                <a:gd name="f21" fmla="*/ f18 1 10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89" h="1057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12" y="f9"/>
                    <a:pt x="f12" y="f8"/>
                  </a:cubicBezTo>
                  <a:lnTo>
                    <a:pt x="f12" y="f5"/>
                  </a:lnTo>
                  <a:cubicBezTo>
                    <a:pt x="f12" y="f7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67;p33">
              <a:extLst>
                <a:ext uri="{FF2B5EF4-FFF2-40B4-BE49-F238E27FC236}">
                  <a16:creationId xmlns:a16="http://schemas.microsoft.com/office/drawing/2014/main" id="{7DB1084D-7D73-4A23-A3FD-35E838396EDE}"/>
                </a:ext>
              </a:extLst>
            </p:cNvPr>
            <p:cNvSpPr/>
            <p:nvPr/>
          </p:nvSpPr>
          <p:spPr>
            <a:xfrm>
              <a:off x="736329" y="3310749"/>
              <a:ext cx="54735" cy="208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88"/>
                <a:gd name="f4" fmla="val 12913"/>
                <a:gd name="f5" fmla="val 563"/>
                <a:gd name="f6" fmla="val 253"/>
                <a:gd name="f7" fmla="val 566"/>
                <a:gd name="f8" fmla="val 12346"/>
                <a:gd name="f9" fmla="val 12660"/>
                <a:gd name="f10" fmla="val 2822"/>
                <a:gd name="f11" fmla="val 3135"/>
                <a:gd name="f12" fmla="*/ f0 1 3388"/>
                <a:gd name="f13" fmla="*/ f1 1 1291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88"/>
                <a:gd name="f20" fmla="*/ f17 1 1291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87" h="12913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9"/>
                    <a:pt x="f3" y="f8"/>
                  </a:cubicBezTo>
                  <a:lnTo>
                    <a:pt x="f3" y="f7"/>
                  </a:ln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1168;p33">
            <a:extLst>
              <a:ext uri="{FF2B5EF4-FFF2-40B4-BE49-F238E27FC236}">
                <a16:creationId xmlns:a16="http://schemas.microsoft.com/office/drawing/2014/main" id="{2C17D9F5-AA63-42B1-B8DF-3178D685C00A}"/>
              </a:ext>
            </a:extLst>
          </p:cNvPr>
          <p:cNvGrpSpPr/>
          <p:nvPr/>
        </p:nvGrpSpPr>
        <p:grpSpPr>
          <a:xfrm>
            <a:off x="8394301" y="2573981"/>
            <a:ext cx="209160" cy="242892"/>
            <a:chOff x="8394301" y="2573981"/>
            <a:chExt cx="209160" cy="242892"/>
          </a:xfrm>
        </p:grpSpPr>
        <p:sp>
          <p:nvSpPr>
            <p:cNvPr id="18" name="Google Shape;1169;p33">
              <a:extLst>
                <a:ext uri="{FF2B5EF4-FFF2-40B4-BE49-F238E27FC236}">
                  <a16:creationId xmlns:a16="http://schemas.microsoft.com/office/drawing/2014/main" id="{3B4362C4-80A2-440D-BEDB-50B01FBAC6FE}"/>
                </a:ext>
              </a:extLst>
            </p:cNvPr>
            <p:cNvSpPr/>
            <p:nvPr/>
          </p:nvSpPr>
          <p:spPr>
            <a:xfrm>
              <a:off x="8394301" y="2573981"/>
              <a:ext cx="27532" cy="2428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84"/>
                <a:gd name="f4" fmla="val 19273"/>
                <a:gd name="f5" fmla="val 912"/>
                <a:gd name="f6" fmla="val 1"/>
                <a:gd name="f7" fmla="val 407"/>
                <a:gd name="f8" fmla="val 913"/>
                <a:gd name="f9" fmla="val 18360"/>
                <a:gd name="f10" fmla="val 18866"/>
                <a:gd name="f11" fmla="val 1271"/>
                <a:gd name="f12" fmla="val 1777"/>
                <a:gd name="f13" fmla="val 2183"/>
                <a:gd name="f14" fmla="*/ f0 1 2184"/>
                <a:gd name="f15" fmla="*/ f1 1 1927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184"/>
                <a:gd name="f22" fmla="*/ f19 1 1927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184" h="19273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lnTo>
                    <a:pt x="f13" y="f8"/>
                  </a:lnTo>
                  <a:cubicBezTo>
                    <a:pt x="f1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70;p33">
              <a:extLst>
                <a:ext uri="{FF2B5EF4-FFF2-40B4-BE49-F238E27FC236}">
                  <a16:creationId xmlns:a16="http://schemas.microsoft.com/office/drawing/2014/main" id="{376AE405-562A-44C7-BD4F-9174E772B383}"/>
                </a:ext>
              </a:extLst>
            </p:cNvPr>
            <p:cNvSpPr/>
            <p:nvPr/>
          </p:nvSpPr>
          <p:spPr>
            <a:xfrm>
              <a:off x="8436053" y="2585831"/>
              <a:ext cx="167408" cy="132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81"/>
                <a:gd name="f4" fmla="val 10498"/>
                <a:gd name="f5" fmla="val 10497"/>
                <a:gd name="f6" fmla="val 12485"/>
                <a:gd name="f7" fmla="val 13006"/>
                <a:gd name="f8" fmla="val 10494"/>
                <a:gd name="f9" fmla="val 13280"/>
                <a:gd name="f10" fmla="val 9874"/>
                <a:gd name="f11" fmla="val 12925"/>
                <a:gd name="f12" fmla="val 9488"/>
                <a:gd name="f13" fmla="val 9010"/>
                <a:gd name="f14" fmla="val 5249"/>
                <a:gd name="f15" fmla="val 1006"/>
                <a:gd name="f16" fmla="val 620"/>
                <a:gd name="f17" fmla="*/ f0 1 13281"/>
                <a:gd name="f18" fmla="*/ f1 1 1049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281"/>
                <a:gd name="f25" fmla="*/ f22 1 1049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281" h="10498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1" y="f15"/>
                  </a:lnTo>
                  <a:cubicBezTo>
                    <a:pt x="f9" y="f16"/>
                    <a:pt x="f7" y="f2"/>
                    <a:pt x="f6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" name="Google Shape;1171;p33">
            <a:extLst>
              <a:ext uri="{FF2B5EF4-FFF2-40B4-BE49-F238E27FC236}">
                <a16:creationId xmlns:a16="http://schemas.microsoft.com/office/drawing/2014/main" id="{E97DC7F2-DF79-4FF8-BEAF-83DB25F5D353}"/>
              </a:ext>
            </a:extLst>
          </p:cNvPr>
          <p:cNvGrpSpPr/>
          <p:nvPr/>
        </p:nvGrpSpPr>
        <p:grpSpPr>
          <a:xfrm>
            <a:off x="552672" y="1772820"/>
            <a:ext cx="275490" cy="272673"/>
            <a:chOff x="552672" y="1772820"/>
            <a:chExt cx="275490" cy="272673"/>
          </a:xfrm>
        </p:grpSpPr>
        <p:sp>
          <p:nvSpPr>
            <p:cNvPr id="21" name="Google Shape;1172;p33">
              <a:extLst>
                <a:ext uri="{FF2B5EF4-FFF2-40B4-BE49-F238E27FC236}">
                  <a16:creationId xmlns:a16="http://schemas.microsoft.com/office/drawing/2014/main" id="{924FBA6E-502A-4ED0-BFCB-D6D2351648EE}"/>
                </a:ext>
              </a:extLst>
            </p:cNvPr>
            <p:cNvSpPr/>
            <p:nvPr/>
          </p:nvSpPr>
          <p:spPr>
            <a:xfrm>
              <a:off x="601693" y="1820762"/>
              <a:ext cx="175829" cy="1757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2"/>
                <a:gd name="f4" fmla="val 6209"/>
                <a:gd name="f5" fmla="val 1"/>
                <a:gd name="f6" fmla="val 2786"/>
                <a:gd name="f7" fmla="val 6213"/>
                <a:gd name="f8" fmla="val 9637"/>
                <a:gd name="f9" fmla="val 9636"/>
                <a:gd name="f10" fmla="val 5219"/>
                <a:gd name="f11" fmla="val 12160"/>
                <a:gd name="f12" fmla="val 4258"/>
                <a:gd name="f13" fmla="val 11711"/>
                <a:gd name="f14" fmla="val 3388"/>
                <a:gd name="f15" fmla="val 11428"/>
                <a:gd name="f16" fmla="val 10780"/>
                <a:gd name="f17" fmla="val 4036"/>
                <a:gd name="f18" fmla="val 11112"/>
                <a:gd name="f19" fmla="val 4713"/>
                <a:gd name="f20" fmla="val 11286"/>
                <a:gd name="f21" fmla="val 5457"/>
                <a:gd name="f22" fmla="val 11292"/>
                <a:gd name="f23" fmla="val 9013"/>
                <a:gd name="f24" fmla="val 9010"/>
                <a:gd name="f25" fmla="val 11293"/>
                <a:gd name="f26" fmla="val 3409"/>
                <a:gd name="f27" fmla="val 1129"/>
                <a:gd name="f28" fmla="val 1130"/>
                <a:gd name="f29" fmla="val 6965"/>
                <a:gd name="f30" fmla="val 1133"/>
                <a:gd name="f31" fmla="val 7709"/>
                <a:gd name="f32" fmla="val 1307"/>
                <a:gd name="f33" fmla="val 8387"/>
                <a:gd name="f34" fmla="val 1639"/>
                <a:gd name="f35" fmla="val 9034"/>
                <a:gd name="f36" fmla="val 994"/>
                <a:gd name="f37" fmla="val 708"/>
                <a:gd name="f38" fmla="val 8164"/>
                <a:gd name="f39" fmla="val 260"/>
                <a:gd name="f40" fmla="val 7203"/>
                <a:gd name="f41" fmla="*/ f0 1 12422"/>
                <a:gd name="f42" fmla="*/ f1 1 12422"/>
                <a:gd name="f43" fmla="val f2"/>
                <a:gd name="f44" fmla="val f3"/>
                <a:gd name="f45" fmla="+- f44 0 f43"/>
                <a:gd name="f46" fmla="*/ f45 1 12422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2422" h="12422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9" y="f3"/>
                    <a:pt x="f3" y="f8"/>
                    <a:pt x="f3" y="f7"/>
                  </a:cubicBezTo>
                  <a:cubicBezTo>
                    <a:pt x="f3" y="f10"/>
                    <a:pt x="f11" y="f12"/>
                    <a:pt x="f13" y="f14"/>
                  </a:cubicBez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7"/>
                  </a:cubicBezTo>
                  <a:cubicBezTo>
                    <a:pt x="f22" y="f23"/>
                    <a:pt x="f24" y="f25"/>
                    <a:pt x="f4" y="f25"/>
                  </a:cubicBezTo>
                  <a:cubicBezTo>
                    <a:pt x="f26" y="f25"/>
                    <a:pt x="f27" y="f23"/>
                    <a:pt x="f27" y="f7"/>
                  </a:cubicBezTo>
                  <a:cubicBezTo>
                    <a:pt x="f27" y="f26"/>
                    <a:pt x="f26" y="f28"/>
                    <a:pt x="f4" y="f28"/>
                  </a:cubicBez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lnTo>
                    <a:pt x="f35" y="f37"/>
                  </a:lnTo>
                  <a:cubicBezTo>
                    <a:pt x="f38" y="f39"/>
                    <a:pt x="f40" y="f5"/>
                    <a:pt x="f4" y="f5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73;p33">
              <a:extLst>
                <a:ext uri="{FF2B5EF4-FFF2-40B4-BE49-F238E27FC236}">
                  <a16:creationId xmlns:a16="http://schemas.microsoft.com/office/drawing/2014/main" id="{D73F0AAA-C900-4E91-A812-65E7C454AA01}"/>
                </a:ext>
              </a:extLst>
            </p:cNvPr>
            <p:cNvSpPr/>
            <p:nvPr/>
          </p:nvSpPr>
          <p:spPr>
            <a:xfrm>
              <a:off x="629226" y="1852720"/>
              <a:ext cx="116339" cy="1118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19"/>
                <a:gd name="f4" fmla="val 7905"/>
                <a:gd name="f5" fmla="val 4264"/>
                <a:gd name="f6" fmla="val 2665"/>
                <a:gd name="f7" fmla="val 1226"/>
                <a:gd name="f8" fmla="val 964"/>
                <a:gd name="f9" fmla="val 612"/>
                <a:gd name="f10" fmla="val 2439"/>
                <a:gd name="f11" fmla="val 3918"/>
                <a:gd name="f12" fmla="val 341"/>
                <a:gd name="f13" fmla="val 5616"/>
                <a:gd name="f14" fmla="val 1470"/>
                <a:gd name="f15" fmla="val 6748"/>
                <a:gd name="f16" fmla="val 2225"/>
                <a:gd name="f17" fmla="val 7503"/>
                <a:gd name="f18" fmla="val 3236"/>
                <a:gd name="f19" fmla="val 7904"/>
                <a:gd name="f20" fmla="val 4774"/>
                <a:gd name="f21" fmla="val 5287"/>
                <a:gd name="f22" fmla="val 7806"/>
                <a:gd name="f23" fmla="val 5776"/>
                <a:gd name="f24" fmla="val 7603"/>
                <a:gd name="f25" fmla="val 7255"/>
                <a:gd name="f26" fmla="val 6992"/>
                <a:gd name="f27" fmla="val 8218"/>
                <a:gd name="f28" fmla="val 5550"/>
                <a:gd name="f29" fmla="val 3954"/>
                <a:gd name="f30" fmla="val 8212"/>
                <a:gd name="f31" fmla="val 3502"/>
                <a:gd name="f32" fmla="val 8131"/>
                <a:gd name="f33" fmla="val 3059"/>
                <a:gd name="f34" fmla="val 7974"/>
                <a:gd name="f35" fmla="val 2638"/>
                <a:gd name="f36" fmla="val 7050"/>
                <a:gd name="f37" fmla="val 3565"/>
                <a:gd name="f38" fmla="val 7071"/>
                <a:gd name="f39" fmla="val 3692"/>
                <a:gd name="f40" fmla="val 7083"/>
                <a:gd name="f41" fmla="val 3821"/>
                <a:gd name="f42" fmla="val 7089"/>
                <a:gd name="f43" fmla="val 5095"/>
                <a:gd name="f44" fmla="val 6399"/>
                <a:gd name="f45" fmla="val 6125"/>
                <a:gd name="f46" fmla="val 5345"/>
                <a:gd name="f47" fmla="val 6562"/>
                <a:gd name="f48" fmla="val 4996"/>
                <a:gd name="f49" fmla="val 6706"/>
                <a:gd name="f50" fmla="val 4629"/>
                <a:gd name="f51" fmla="val 6776"/>
                <a:gd name="f52" fmla="val 4265"/>
                <a:gd name="f53" fmla="val 3530"/>
                <a:gd name="f54" fmla="val 2808"/>
                <a:gd name="f55" fmla="val 6489"/>
                <a:gd name="f56" fmla="val 2268"/>
                <a:gd name="f57" fmla="val 5947"/>
                <a:gd name="f58" fmla="val 1461"/>
                <a:gd name="f59" fmla="val 5140"/>
                <a:gd name="f60" fmla="val 1220"/>
                <a:gd name="f61" fmla="val 3927"/>
                <a:gd name="f62" fmla="val 1657"/>
                <a:gd name="f63" fmla="val 2873"/>
                <a:gd name="f64" fmla="val 2093"/>
                <a:gd name="f65" fmla="val 1816"/>
                <a:gd name="f66" fmla="val 3123"/>
                <a:gd name="f67" fmla="val 1129"/>
                <a:gd name="f68" fmla="val 4394"/>
                <a:gd name="f69" fmla="val 1132"/>
                <a:gd name="f70" fmla="val 4523"/>
                <a:gd name="f71" fmla="val 1144"/>
                <a:gd name="f72" fmla="val 4653"/>
                <a:gd name="f73" fmla="val 1168"/>
                <a:gd name="f74" fmla="val 5580"/>
                <a:gd name="f75" fmla="val 241"/>
                <a:gd name="f76" fmla="val 5159"/>
                <a:gd name="f77" fmla="val 84"/>
                <a:gd name="f78" fmla="val 4713"/>
                <a:gd name="f79" fmla="val 3"/>
                <a:gd name="f80" fmla="*/ f0 1 8219"/>
                <a:gd name="f81" fmla="*/ f1 1 7905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8219"/>
                <a:gd name="f88" fmla="*/ f85 1 7905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8219" h="790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5" y="f19"/>
                  </a:cubicBezTo>
                  <a:cubicBezTo>
                    <a:pt x="f20" y="f19"/>
                    <a:pt x="f21" y="f22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29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5" y="f67"/>
                  </a:cubicBezTo>
                  <a:cubicBezTo>
                    <a:pt x="f68" y="f69"/>
                    <a:pt x="f70" y="f71"/>
                    <a:pt x="f72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74;p33">
              <a:extLst>
                <a:ext uri="{FF2B5EF4-FFF2-40B4-BE49-F238E27FC236}">
                  <a16:creationId xmlns:a16="http://schemas.microsoft.com/office/drawing/2014/main" id="{244AE775-1A96-4354-9B04-2DCB9CBE13F0}"/>
                </a:ext>
              </a:extLst>
            </p:cNvPr>
            <p:cNvSpPr/>
            <p:nvPr/>
          </p:nvSpPr>
          <p:spPr>
            <a:xfrm>
              <a:off x="552672" y="1772829"/>
              <a:ext cx="272811" cy="272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9672"/>
                <a:gd name="f5" fmla="val 1"/>
                <a:gd name="f6" fmla="val 4379"/>
                <a:gd name="f7" fmla="val 4307"/>
                <a:gd name="f8" fmla="val 9601"/>
                <a:gd name="f9" fmla="val 14892"/>
                <a:gd name="f10" fmla="val 14966"/>
                <a:gd name="f11" fmla="val 19272"/>
                <a:gd name="f12" fmla="val 19269"/>
                <a:gd name="f13" fmla="val 8204"/>
                <a:gd name="f14" fmla="val 18962"/>
                <a:gd name="f15" fmla="val 6821"/>
                <a:gd name="f16" fmla="val 18369"/>
                <a:gd name="f17" fmla="val 5557"/>
                <a:gd name="f18" fmla="val 17646"/>
                <a:gd name="f19" fmla="val 6279"/>
                <a:gd name="f20" fmla="val 17327"/>
                <a:gd name="f21" fmla="val 6599"/>
                <a:gd name="f22" fmla="val 16896"/>
                <a:gd name="f23" fmla="val 6776"/>
                <a:gd name="f24" fmla="val 16448"/>
                <a:gd name="f25" fmla="val 16430"/>
                <a:gd name="f26" fmla="val 16809"/>
                <a:gd name="f27" fmla="val 7671"/>
                <a:gd name="f28" fmla="val 17008"/>
                <a:gd name="f29" fmla="val 8628"/>
                <a:gd name="f30" fmla="val 17014"/>
                <a:gd name="f31" fmla="val 13648"/>
                <a:gd name="f32" fmla="val 13720"/>
                <a:gd name="f33" fmla="val 16939"/>
                <a:gd name="f34" fmla="val 5625"/>
                <a:gd name="f35" fmla="val 2334"/>
                <a:gd name="f36" fmla="val 5554"/>
                <a:gd name="f37" fmla="val 2259"/>
                <a:gd name="f38" fmla="val 10642"/>
                <a:gd name="f39" fmla="val 2265"/>
                <a:gd name="f40" fmla="val 11603"/>
                <a:gd name="f41" fmla="val 2464"/>
                <a:gd name="f42" fmla="val 12497"/>
                <a:gd name="f43" fmla="val 2844"/>
                <a:gd name="f44" fmla="val 2825"/>
                <a:gd name="f45" fmla="val 12494"/>
                <a:gd name="f46" fmla="val 2374"/>
                <a:gd name="f47" fmla="val 12672"/>
                <a:gd name="f48" fmla="val 1943"/>
                <a:gd name="f49" fmla="val 12991"/>
                <a:gd name="f50" fmla="val 1627"/>
                <a:gd name="f51" fmla="val 13713"/>
                <a:gd name="f52" fmla="val 904"/>
                <a:gd name="f53" fmla="val 12449"/>
                <a:gd name="f54" fmla="val 311"/>
                <a:gd name="f55" fmla="val 11070"/>
                <a:gd name="f56" fmla="val 4"/>
                <a:gd name="f57" fmla="*/ f0 1 19273"/>
                <a:gd name="f58" fmla="*/ f1 1 19273"/>
                <a:gd name="f59" fmla="val f2"/>
                <a:gd name="f60" fmla="val f3"/>
                <a:gd name="f61" fmla="+- f60 0 f59"/>
                <a:gd name="f62" fmla="*/ f61 1 19273"/>
                <a:gd name="f63" fmla="*/ f59 1 f62"/>
                <a:gd name="f64" fmla="*/ f60 1 f62"/>
                <a:gd name="f65" fmla="*/ f63 f57 1"/>
                <a:gd name="f66" fmla="*/ f64 f57 1"/>
                <a:gd name="f67" fmla="*/ f64 f58 1"/>
                <a:gd name="f68" fmla="*/ f63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9273" h="19273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2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7"/>
                    <a:pt x="f28" y="f29"/>
                    <a:pt x="f30" y="f8"/>
                  </a:cubicBezTo>
                  <a:cubicBezTo>
                    <a:pt x="f30" y="f31"/>
                    <a:pt x="f32" y="f33"/>
                    <a:pt x="f4" y="f33"/>
                  </a:cubicBezTo>
                  <a:cubicBezTo>
                    <a:pt x="f34" y="f33"/>
                    <a:pt x="f35" y="f31"/>
                    <a:pt x="f35" y="f8"/>
                  </a:cubicBezTo>
                  <a:cubicBezTo>
                    <a:pt x="f35" y="f36"/>
                    <a:pt x="f34" y="f37"/>
                    <a:pt x="f4" y="f37"/>
                  </a:cubicBezTo>
                  <a:cubicBezTo>
                    <a:pt x="f38" y="f39"/>
                    <a:pt x="f40" y="f41"/>
                    <a:pt x="f42" y="f43"/>
                  </a:cubicBezTo>
                  <a:lnTo>
                    <a:pt x="f42" y="f44"/>
                  </a:lnTo>
                  <a:cubicBezTo>
                    <a:pt x="f45" y="f46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56"/>
                    <a:pt x="f4" y="f5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175;p33">
              <a:extLst>
                <a:ext uri="{FF2B5EF4-FFF2-40B4-BE49-F238E27FC236}">
                  <a16:creationId xmlns:a16="http://schemas.microsoft.com/office/drawing/2014/main" id="{0584D53F-299E-46AB-9F61-F76204921BCF}"/>
                </a:ext>
              </a:extLst>
            </p:cNvPr>
            <p:cNvSpPr/>
            <p:nvPr/>
          </p:nvSpPr>
          <p:spPr>
            <a:xfrm>
              <a:off x="663708" y="1772820"/>
              <a:ext cx="164454" cy="1597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18"/>
                <a:gd name="f4" fmla="val 11294"/>
                <a:gd name="f5" fmla="val 8601"/>
                <a:gd name="f6" fmla="val 1"/>
                <a:gd name="f7" fmla="val 8461"/>
                <a:gd name="f8" fmla="val 8319"/>
                <a:gd name="f9" fmla="val 52"/>
                <a:gd name="f10" fmla="val 8203"/>
                <a:gd name="f11" fmla="val 168"/>
                <a:gd name="f12" fmla="val 5945"/>
                <a:gd name="f13" fmla="val 2426"/>
                <a:gd name="f14" fmla="val 5839"/>
                <a:gd name="f15" fmla="val 2531"/>
                <a:gd name="f16" fmla="val 5779"/>
                <a:gd name="f17" fmla="val 2676"/>
                <a:gd name="f18" fmla="val 5782"/>
                <a:gd name="f19" fmla="val 2826"/>
                <a:gd name="f20" fmla="val 4850"/>
                <a:gd name="f21" fmla="val 2554"/>
                <a:gd name="f22" fmla="val 8075"/>
                <a:gd name="f23" fmla="val 2328"/>
                <a:gd name="f24" fmla="val 7967"/>
                <a:gd name="f25" fmla="val 2081"/>
                <a:gd name="f26" fmla="val 7906"/>
                <a:gd name="f27" fmla="val 1828"/>
                <a:gd name="f28" fmla="val 1142"/>
                <a:gd name="f29" fmla="val 525"/>
                <a:gd name="f30" fmla="val 263"/>
                <a:gd name="f31" fmla="val 8951"/>
                <a:gd name="f32" fmla="val 9584"/>
                <a:gd name="f33" fmla="val 145"/>
                <a:gd name="f34" fmla="val 10312"/>
                <a:gd name="f35" fmla="val 630"/>
                <a:gd name="f36" fmla="val 10797"/>
                <a:gd name="f37" fmla="val 954"/>
                <a:gd name="f38" fmla="val 11122"/>
                <a:gd name="f39" fmla="val 1388"/>
                <a:gd name="f40" fmla="val 2046"/>
                <a:gd name="f41" fmla="val 2266"/>
                <a:gd name="f42" fmla="val 11251"/>
                <a:gd name="f43" fmla="val 2476"/>
                <a:gd name="f44" fmla="val 11165"/>
                <a:gd name="f45" fmla="val 3108"/>
                <a:gd name="f46" fmla="val 10903"/>
                <a:gd name="f47" fmla="val 3524"/>
                <a:gd name="f48" fmla="val 10285"/>
                <a:gd name="f49" fmla="val 9602"/>
                <a:gd name="f50" fmla="val 3521"/>
                <a:gd name="f51" fmla="val 9349"/>
                <a:gd name="f52" fmla="val 3463"/>
                <a:gd name="f53" fmla="val 9102"/>
                <a:gd name="f54" fmla="val 3352"/>
                <a:gd name="f55" fmla="val 8876"/>
                <a:gd name="f56" fmla="val 6580"/>
                <a:gd name="f57" fmla="val 5648"/>
                <a:gd name="f58" fmla="val 8604"/>
                <a:gd name="f59" fmla="val 8754"/>
                <a:gd name="f60" fmla="val 8896"/>
                <a:gd name="f61" fmla="val 5588"/>
                <a:gd name="f62" fmla="val 9004"/>
                <a:gd name="f63" fmla="val 5482"/>
                <a:gd name="f64" fmla="val 11263"/>
                <a:gd name="f65" fmla="val 3224"/>
                <a:gd name="f66" fmla="val 2869"/>
                <a:gd name="f67" fmla="val 11365"/>
                <a:gd name="f68" fmla="val 2260"/>
                <a:gd name="f69" fmla="val 10862"/>
                <a:gd name="f70" fmla="val 9170"/>
                <a:gd name="f71" fmla="val 568"/>
                <a:gd name="f72" fmla="val 226"/>
                <a:gd name="f73" fmla="val 8892"/>
                <a:gd name="f74" fmla="*/ f0 1 11618"/>
                <a:gd name="f75" fmla="*/ f1 1 11294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1618"/>
                <a:gd name="f82" fmla="*/ f79 1 11294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1618" h="1129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18" y="f20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8"/>
                    <a:pt x="f30" y="f31"/>
                  </a:cubicBezTo>
                  <a:cubicBezTo>
                    <a:pt x="f6" y="f32"/>
                    <a:pt x="f33" y="f34"/>
                    <a:pt x="f35" y="f36"/>
                  </a:cubicBezTo>
                  <a:cubicBezTo>
                    <a:pt x="f37" y="f38"/>
                    <a:pt x="f39" y="f4"/>
                    <a:pt x="f27" y="f4"/>
                  </a:cubicBezTo>
                  <a:cubicBezTo>
                    <a:pt x="f40" y="f4"/>
                    <a:pt x="f41" y="f42"/>
                    <a:pt x="f43" y="f44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52" y="f53"/>
                    <a:pt x="f54" y="f55"/>
                  </a:cubicBezTo>
                  <a:lnTo>
                    <a:pt x="f56" y="f57"/>
                  </a:lnTo>
                  <a:lnTo>
                    <a:pt x="f58" y="f57"/>
                  </a:lnTo>
                  <a:cubicBezTo>
                    <a:pt x="f59" y="f57"/>
                    <a:pt x="f60" y="f61"/>
                    <a:pt x="f62" y="f63"/>
                  </a:cubicBezTo>
                  <a:lnTo>
                    <a:pt x="f64" y="f65"/>
                  </a:lnTo>
                  <a:cubicBezTo>
                    <a:pt x="f3" y="f66"/>
                    <a:pt x="f67" y="f68"/>
                    <a:pt x="f69" y="f68"/>
                  </a:cubicBezTo>
                  <a:lnTo>
                    <a:pt x="f70" y="f68"/>
                  </a:lnTo>
                  <a:lnTo>
                    <a:pt x="f70" y="f71"/>
                  </a:lnTo>
                  <a:cubicBezTo>
                    <a:pt x="f70" y="f72"/>
                    <a:pt x="f73" y="f6"/>
                    <a:pt x="f5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5" name="Google Shape;1176;p33">
            <a:extLst>
              <a:ext uri="{FF2B5EF4-FFF2-40B4-BE49-F238E27FC236}">
                <a16:creationId xmlns:a16="http://schemas.microsoft.com/office/drawing/2014/main" id="{80F9FA8A-0406-44E7-A1E9-CB80CD21A74F}"/>
              </a:ext>
            </a:extLst>
          </p:cNvPr>
          <p:cNvCxnSpPr/>
          <p:nvPr/>
        </p:nvCxnSpPr>
        <p:spPr>
          <a:xfrm>
            <a:off x="552681" y="2816873"/>
            <a:ext cx="3733504" cy="0"/>
          </a:xfrm>
          <a:prstGeom prst="straightConnector1">
            <a:avLst/>
          </a:prstGeom>
          <a:noFill/>
          <a:ln w="9528" cap="flat">
            <a:solidFill>
              <a:srgbClr val="38B8C8"/>
            </a:solidFill>
            <a:prstDash val="solid"/>
            <a:round/>
            <a:tailEnd type="arrow"/>
          </a:ln>
        </p:spPr>
      </p:cxnSp>
      <p:grpSp>
        <p:nvGrpSpPr>
          <p:cNvPr id="26" name="Google Shape;1177;p33">
            <a:extLst>
              <a:ext uri="{FF2B5EF4-FFF2-40B4-BE49-F238E27FC236}">
                <a16:creationId xmlns:a16="http://schemas.microsoft.com/office/drawing/2014/main" id="{0DF5BC20-B7BD-4440-BD16-8D81BB81888B}"/>
              </a:ext>
            </a:extLst>
          </p:cNvPr>
          <p:cNvGrpSpPr/>
          <p:nvPr/>
        </p:nvGrpSpPr>
        <p:grpSpPr>
          <a:xfrm>
            <a:off x="457145" y="3465649"/>
            <a:ext cx="2424696" cy="890433"/>
            <a:chOff x="457145" y="3465649"/>
            <a:chExt cx="2424696" cy="890433"/>
          </a:xfrm>
        </p:grpSpPr>
        <p:sp>
          <p:nvSpPr>
            <p:cNvPr id="27" name="Google Shape;1178;p33">
              <a:extLst>
                <a:ext uri="{FF2B5EF4-FFF2-40B4-BE49-F238E27FC236}">
                  <a16:creationId xmlns:a16="http://schemas.microsoft.com/office/drawing/2014/main" id="{E7F03F79-F5B7-46C9-A5FD-14CA6490EEF3}"/>
                </a:ext>
              </a:extLst>
            </p:cNvPr>
            <p:cNvSpPr txBox="1"/>
            <p:nvPr/>
          </p:nvSpPr>
          <p:spPr>
            <a:xfrm>
              <a:off x="457145" y="3783686"/>
              <a:ext cx="2424696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it’s the ringed one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1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28" name="Google Shape;1179;p33">
              <a:extLst>
                <a:ext uri="{FF2B5EF4-FFF2-40B4-BE49-F238E27FC236}">
                  <a16:creationId xmlns:a16="http://schemas.microsoft.com/office/drawing/2014/main" id="{D016866E-8861-4885-9DB5-4F739E351759}"/>
                </a:ext>
              </a:extLst>
            </p:cNvPr>
            <p:cNvSpPr txBox="1"/>
            <p:nvPr/>
          </p:nvSpPr>
          <p:spPr>
            <a:xfrm>
              <a:off x="457145" y="3465649"/>
              <a:ext cx="120981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8D61B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  <a:endParaRPr lang="en-US" sz="15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cxnSp>
        <p:nvCxnSpPr>
          <p:cNvPr id="29" name="Google Shape;1180;p33">
            <a:extLst>
              <a:ext uri="{FF2B5EF4-FFF2-40B4-BE49-F238E27FC236}">
                <a16:creationId xmlns:a16="http://schemas.microsoft.com/office/drawing/2014/main" id="{3622D35B-013F-44BA-A44D-BE2D7A454EC1}"/>
              </a:ext>
            </a:extLst>
          </p:cNvPr>
          <p:cNvCxnSpPr/>
          <p:nvPr/>
        </p:nvCxnSpPr>
        <p:spPr>
          <a:xfrm>
            <a:off x="552681" y="4283726"/>
            <a:ext cx="2895301" cy="0"/>
          </a:xfrm>
          <a:prstGeom prst="straightConnector1">
            <a:avLst/>
          </a:prstGeom>
          <a:noFill/>
          <a:ln w="9528" cap="flat">
            <a:solidFill>
              <a:srgbClr val="8D61B6"/>
            </a:solidFill>
            <a:prstDash val="solid"/>
            <a:round/>
            <a:tailEnd type="arrow"/>
          </a:ln>
        </p:spPr>
      </p:cxnSp>
      <p:cxnSp>
        <p:nvCxnSpPr>
          <p:cNvPr id="30" name="Google Shape;1181;p33">
            <a:extLst>
              <a:ext uri="{FF2B5EF4-FFF2-40B4-BE49-F238E27FC236}">
                <a16:creationId xmlns:a16="http://schemas.microsoft.com/office/drawing/2014/main" id="{4ED88BB1-8866-4861-859D-31D94DB05302}"/>
              </a:ext>
            </a:extLst>
          </p:cNvPr>
          <p:cNvCxnSpPr/>
          <p:nvPr/>
        </p:nvCxnSpPr>
        <p:spPr>
          <a:xfrm rot="10799991">
            <a:off x="5715046" y="2102470"/>
            <a:ext cx="2888407" cy="0"/>
          </a:xfrm>
          <a:prstGeom prst="straightConnector1">
            <a:avLst/>
          </a:prstGeom>
          <a:noFill/>
          <a:ln w="9528" cap="flat">
            <a:solidFill>
              <a:srgbClr val="C68DFB"/>
            </a:solidFill>
            <a:prstDash val="solid"/>
            <a:round/>
            <a:tailEnd type="arrow"/>
          </a:ln>
        </p:spPr>
      </p:cxnSp>
      <p:grpSp>
        <p:nvGrpSpPr>
          <p:cNvPr id="31" name="Google Shape;1182;p33">
            <a:extLst>
              <a:ext uri="{FF2B5EF4-FFF2-40B4-BE49-F238E27FC236}">
                <a16:creationId xmlns:a16="http://schemas.microsoft.com/office/drawing/2014/main" id="{FB288868-A02E-4E30-B259-42914FE7A80E}"/>
              </a:ext>
            </a:extLst>
          </p:cNvPr>
          <p:cNvGrpSpPr/>
          <p:nvPr/>
        </p:nvGrpSpPr>
        <p:grpSpPr>
          <a:xfrm>
            <a:off x="6261747" y="2756879"/>
            <a:ext cx="2425317" cy="890433"/>
            <a:chOff x="6261747" y="2756879"/>
            <a:chExt cx="2425317" cy="890433"/>
          </a:xfrm>
        </p:grpSpPr>
        <p:sp>
          <p:nvSpPr>
            <p:cNvPr id="32" name="Google Shape;1183;p33">
              <a:extLst>
                <a:ext uri="{FF2B5EF4-FFF2-40B4-BE49-F238E27FC236}">
                  <a16:creationId xmlns:a16="http://schemas.microsoft.com/office/drawing/2014/main" id="{E967DE53-D825-46DA-9A90-B11F4402EFD2}"/>
                </a:ext>
              </a:extLst>
            </p:cNvPr>
            <p:cNvSpPr txBox="1"/>
            <p:nvPr/>
          </p:nvSpPr>
          <p:spPr>
            <a:xfrm>
              <a:off x="6261747" y="3074916"/>
              <a:ext cx="242526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</p:txBody>
        </p:sp>
        <p:sp>
          <p:nvSpPr>
            <p:cNvPr id="33" name="Google Shape;1184;p33">
              <a:extLst>
                <a:ext uri="{FF2B5EF4-FFF2-40B4-BE49-F238E27FC236}">
                  <a16:creationId xmlns:a16="http://schemas.microsoft.com/office/drawing/2014/main" id="{D88A39FD-8156-49E0-BE48-C784B3F5E7B7}"/>
                </a:ext>
              </a:extLst>
            </p:cNvPr>
            <p:cNvSpPr txBox="1"/>
            <p:nvPr/>
          </p:nvSpPr>
          <p:spPr>
            <a:xfrm>
              <a:off x="7467584" y="2756879"/>
              <a:ext cx="1219480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  <a:p>
              <a:pPr marL="0" marR="0" lvl="0" indent="0" algn="r" defTabSz="914400" rtl="0" fontAlgn="auto" hangingPunct="1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5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cxnSp>
        <p:nvCxnSpPr>
          <p:cNvPr id="34" name="Google Shape;1185;p33">
            <a:extLst>
              <a:ext uri="{FF2B5EF4-FFF2-40B4-BE49-F238E27FC236}">
                <a16:creationId xmlns:a16="http://schemas.microsoft.com/office/drawing/2014/main" id="{F5A87F01-3591-4952-9E8E-9F83B81EEC56}"/>
              </a:ext>
            </a:extLst>
          </p:cNvPr>
          <p:cNvCxnSpPr/>
          <p:nvPr/>
        </p:nvCxnSpPr>
        <p:spPr>
          <a:xfrm rot="10799991">
            <a:off x="4848340" y="3569323"/>
            <a:ext cx="3755094" cy="0"/>
          </a:xfrm>
          <a:prstGeom prst="straightConnector1">
            <a:avLst/>
          </a:prstGeom>
          <a:noFill/>
          <a:ln w="9528" cap="flat">
            <a:solidFill>
              <a:srgbClr val="FCBA06"/>
            </a:solidFill>
            <a:prstDash val="solid"/>
            <a:round/>
            <a:tailEnd type="arrow"/>
          </a:ln>
        </p:spPr>
      </p:cxnSp>
      <p:sp>
        <p:nvSpPr>
          <p:cNvPr id="35" name="Google Shape;17;p4">
            <a:extLst>
              <a:ext uri="{FF2B5EF4-FFF2-40B4-BE49-F238E27FC236}">
                <a16:creationId xmlns:a16="http://schemas.microsoft.com/office/drawing/2014/main" id="{08E51B2D-4799-4BBA-834E-7ACC9658FFF1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sp>
        <p:nvSpPr>
          <p:cNvPr id="36" name="Rectángulo 53">
            <a:extLst>
              <a:ext uri="{FF2B5EF4-FFF2-40B4-BE49-F238E27FC236}">
                <a16:creationId xmlns:a16="http://schemas.microsoft.com/office/drawing/2014/main" id="{696E6447-7230-4B96-AC2D-0855B845CCE3}"/>
              </a:ext>
            </a:extLst>
          </p:cNvPr>
          <p:cNvSpPr/>
          <p:nvPr/>
        </p:nvSpPr>
        <p:spPr>
          <a:xfrm>
            <a:off x="9058805" y="0"/>
            <a:ext cx="85194" cy="5143499"/>
          </a:xfrm>
          <a:prstGeom prst="rect">
            <a:avLst/>
          </a:prstGeom>
          <a:solidFill>
            <a:srgbClr val="82E1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37" name="Conector recto 55">
            <a:extLst>
              <a:ext uri="{FF2B5EF4-FFF2-40B4-BE49-F238E27FC236}">
                <a16:creationId xmlns:a16="http://schemas.microsoft.com/office/drawing/2014/main" id="{F77596BE-524E-4282-ADF7-CDFE3EA5824A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pic>
        <p:nvPicPr>
          <p:cNvPr id="38" name="Imagen 58">
            <a:extLst>
              <a:ext uri="{FF2B5EF4-FFF2-40B4-BE49-F238E27FC236}">
                <a16:creationId xmlns:a16="http://schemas.microsoft.com/office/drawing/2014/main" id="{F1A02701-9391-4687-9FC6-DC1DA4666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8161898" y="4161408"/>
            <a:ext cx="951826" cy="1012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Imagen 59">
            <a:extLst>
              <a:ext uri="{FF2B5EF4-FFF2-40B4-BE49-F238E27FC236}">
                <a16:creationId xmlns:a16="http://schemas.microsoft.com/office/drawing/2014/main" id="{B78AE2C5-5A52-4478-94D1-00C444EAB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4">
            <a:off x="1" y="-32223"/>
            <a:ext cx="567750" cy="6038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8;p34">
            <a:extLst>
              <a:ext uri="{FF2B5EF4-FFF2-40B4-BE49-F238E27FC236}">
                <a16:creationId xmlns:a16="http://schemas.microsoft.com/office/drawing/2014/main" id="{426A4D2A-F73D-4C3D-A3DE-38B0A59516AC}"/>
              </a:ext>
            </a:extLst>
          </p:cNvPr>
          <p:cNvSpPr txBox="1"/>
          <p:nvPr/>
        </p:nvSpPr>
        <p:spPr>
          <a:xfrm>
            <a:off x="5856174" y="2188332"/>
            <a:ext cx="272429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1199;p34">
            <a:extLst>
              <a:ext uri="{FF2B5EF4-FFF2-40B4-BE49-F238E27FC236}">
                <a16:creationId xmlns:a16="http://schemas.microsoft.com/office/drawing/2014/main" id="{CA81909D-C060-4ECE-8A31-808E08D8CAAE}"/>
              </a:ext>
            </a:extLst>
          </p:cNvPr>
          <p:cNvSpPr txBox="1"/>
          <p:nvPr/>
        </p:nvSpPr>
        <p:spPr>
          <a:xfrm>
            <a:off x="5856174" y="4084094"/>
            <a:ext cx="2724902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</p:txBody>
      </p:sp>
      <p:sp>
        <p:nvSpPr>
          <p:cNvPr id="4" name="Google Shape;1200;p34">
            <a:extLst>
              <a:ext uri="{FF2B5EF4-FFF2-40B4-BE49-F238E27FC236}">
                <a16:creationId xmlns:a16="http://schemas.microsoft.com/office/drawing/2014/main" id="{A9C28D2B-349D-4262-A8E4-ED10B01AAD28}"/>
              </a:ext>
            </a:extLst>
          </p:cNvPr>
          <p:cNvSpPr txBox="1"/>
          <p:nvPr/>
        </p:nvSpPr>
        <p:spPr>
          <a:xfrm>
            <a:off x="5856174" y="1240447"/>
            <a:ext cx="2724902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of hydrogen and helium and it’s the ringed one</a:t>
            </a:r>
          </a:p>
        </p:txBody>
      </p:sp>
      <p:sp>
        <p:nvSpPr>
          <p:cNvPr id="5" name="Google Shape;1201;p34">
            <a:extLst>
              <a:ext uri="{FF2B5EF4-FFF2-40B4-BE49-F238E27FC236}">
                <a16:creationId xmlns:a16="http://schemas.microsoft.com/office/drawing/2014/main" id="{EE25CE9D-9A91-4574-9AEB-EE3AD5703E47}"/>
              </a:ext>
            </a:extLst>
          </p:cNvPr>
          <p:cNvSpPr txBox="1"/>
          <p:nvPr/>
        </p:nvSpPr>
        <p:spPr>
          <a:xfrm>
            <a:off x="5856174" y="3136218"/>
            <a:ext cx="2724299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6" name="Google Shape;1202;p34">
            <a:extLst>
              <a:ext uri="{FF2B5EF4-FFF2-40B4-BE49-F238E27FC236}">
                <a16:creationId xmlns:a16="http://schemas.microsoft.com/office/drawing/2014/main" id="{587C1DEB-2C21-47BD-8525-08546054369F}"/>
              </a:ext>
            </a:extLst>
          </p:cNvPr>
          <p:cNvSpPr txBox="1"/>
          <p:nvPr/>
        </p:nvSpPr>
        <p:spPr>
          <a:xfrm>
            <a:off x="4572000" y="1245824"/>
            <a:ext cx="1254602" cy="567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8D61B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127</a:t>
            </a:r>
          </a:p>
        </p:txBody>
      </p:sp>
      <p:sp>
        <p:nvSpPr>
          <p:cNvPr id="7" name="Google Shape;1203;p34">
            <a:extLst>
              <a:ext uri="{FF2B5EF4-FFF2-40B4-BE49-F238E27FC236}">
                <a16:creationId xmlns:a16="http://schemas.microsoft.com/office/drawing/2014/main" id="{E9857258-6959-4A46-9802-DC515E675EE9}"/>
              </a:ext>
            </a:extLst>
          </p:cNvPr>
          <p:cNvSpPr txBox="1"/>
          <p:nvPr/>
        </p:nvSpPr>
        <p:spPr>
          <a:xfrm>
            <a:off x="4572000" y="2197156"/>
            <a:ext cx="1254602" cy="567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234</a:t>
            </a:r>
          </a:p>
        </p:txBody>
      </p:sp>
      <p:sp>
        <p:nvSpPr>
          <p:cNvPr id="8" name="Google Shape;1204;p34">
            <a:extLst>
              <a:ext uri="{FF2B5EF4-FFF2-40B4-BE49-F238E27FC236}">
                <a16:creationId xmlns:a16="http://schemas.microsoft.com/office/drawing/2014/main" id="{C128ACDD-831B-4717-ADBC-1C7B35CA81E4}"/>
              </a:ext>
            </a:extLst>
          </p:cNvPr>
          <p:cNvSpPr txBox="1"/>
          <p:nvPr/>
        </p:nvSpPr>
        <p:spPr>
          <a:xfrm>
            <a:off x="4572000" y="3148480"/>
            <a:ext cx="1254602" cy="567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130</a:t>
            </a:r>
          </a:p>
        </p:txBody>
      </p:sp>
      <p:sp>
        <p:nvSpPr>
          <p:cNvPr id="9" name="Google Shape;1205;p34">
            <a:extLst>
              <a:ext uri="{FF2B5EF4-FFF2-40B4-BE49-F238E27FC236}">
                <a16:creationId xmlns:a16="http://schemas.microsoft.com/office/drawing/2014/main" id="{C53BBBC8-5171-4994-B58A-D4FA13CB2EA4}"/>
              </a:ext>
            </a:extLst>
          </p:cNvPr>
          <p:cNvSpPr txBox="1"/>
          <p:nvPr/>
        </p:nvSpPr>
        <p:spPr>
          <a:xfrm>
            <a:off x="4572000" y="4099812"/>
            <a:ext cx="1254602" cy="5670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236</a:t>
            </a:r>
          </a:p>
        </p:txBody>
      </p:sp>
      <p:sp>
        <p:nvSpPr>
          <p:cNvPr id="10" name="Google Shape;17;p4">
            <a:extLst>
              <a:ext uri="{FF2B5EF4-FFF2-40B4-BE49-F238E27FC236}">
                <a16:creationId xmlns:a16="http://schemas.microsoft.com/office/drawing/2014/main" id="{799DA7D1-7AAA-440D-8542-B95B4C9C8978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EBA49A24-0AE6-477C-A09B-4FF62DE1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107"/>
            <a:ext cx="4109066" cy="40273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Gráfico 2">
            <a:extLst>
              <a:ext uri="{FF2B5EF4-FFF2-40B4-BE49-F238E27FC236}">
                <a16:creationId xmlns:a16="http://schemas.microsoft.com/office/drawing/2014/main" id="{54C7E61D-6158-4F56-80AC-DCA1BB150E4D}"/>
              </a:ext>
            </a:extLst>
          </p:cNvPr>
          <p:cNvSpPr/>
          <p:nvPr/>
        </p:nvSpPr>
        <p:spPr>
          <a:xfrm>
            <a:off x="78254" y="45226"/>
            <a:ext cx="581302" cy="58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3" name="Conector recto 25">
            <a:extLst>
              <a:ext uri="{FF2B5EF4-FFF2-40B4-BE49-F238E27FC236}">
                <a16:creationId xmlns:a16="http://schemas.microsoft.com/office/drawing/2014/main" id="{653C2B98-15E9-4E0D-BE7B-46CE08EC9EB7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sp>
        <p:nvSpPr>
          <p:cNvPr id="14" name="Gráfico 2">
            <a:extLst>
              <a:ext uri="{FF2B5EF4-FFF2-40B4-BE49-F238E27FC236}">
                <a16:creationId xmlns:a16="http://schemas.microsoft.com/office/drawing/2014/main" id="{C3218C59-5A53-408B-8E22-C3CD2F29AFFA}"/>
              </a:ext>
            </a:extLst>
          </p:cNvPr>
          <p:cNvSpPr/>
          <p:nvPr/>
        </p:nvSpPr>
        <p:spPr>
          <a:xfrm flipH="1">
            <a:off x="8488091" y="64739"/>
            <a:ext cx="560344" cy="565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749E16A-B719-46CE-AE19-5968172A7F4F}"/>
              </a:ext>
            </a:extLst>
          </p:cNvPr>
          <p:cNvSpPr txBox="1"/>
          <p:nvPr/>
        </p:nvSpPr>
        <p:spPr>
          <a:xfrm>
            <a:off x="432456" y="206773"/>
            <a:ext cx="28569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AGENDA STYLE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7E36B1B-0BFD-416E-A55A-3B75747A7E1F}"/>
              </a:ext>
            </a:extLst>
          </p:cNvPr>
          <p:cNvSpPr txBox="1"/>
          <p:nvPr/>
        </p:nvSpPr>
        <p:spPr>
          <a:xfrm>
            <a:off x="522049" y="1819893"/>
            <a:ext cx="349638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I hope and I believe that this Template will your Time.</a:t>
            </a:r>
            <a:endParaRPr lang="en-US" sz="900" b="0" i="0" u="none" strike="noStrike" kern="0" cap="none" spc="0" baseline="0">
              <a:solidFill>
                <a:srgbClr val="262626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2D8FF0F-D85E-46EB-AD19-E2D71BD91A9E}"/>
              </a:ext>
            </a:extLst>
          </p:cNvPr>
          <p:cNvSpPr txBox="1"/>
          <p:nvPr/>
        </p:nvSpPr>
        <p:spPr>
          <a:xfrm>
            <a:off x="1978944" y="1402735"/>
            <a:ext cx="1310828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46C88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5C5D83A-456E-40BB-8436-645D2C84D99C}"/>
              </a:ext>
            </a:extLst>
          </p:cNvPr>
          <p:cNvSpPr txBox="1"/>
          <p:nvPr/>
        </p:nvSpPr>
        <p:spPr>
          <a:xfrm>
            <a:off x="3289380" y="1256714"/>
            <a:ext cx="73582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88D4D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F69B228-E209-4D18-B409-E34B5FD4A443}"/>
              </a:ext>
            </a:extLst>
          </p:cNvPr>
          <p:cNvSpPr txBox="1"/>
          <p:nvPr/>
        </p:nvSpPr>
        <p:spPr>
          <a:xfrm>
            <a:off x="522049" y="2623148"/>
            <a:ext cx="349638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I hope and I believe that this Template will your Time.</a:t>
            </a:r>
            <a:endParaRPr lang="en-US" sz="900" b="0" i="0" u="none" strike="noStrike" kern="0" cap="none" spc="0" baseline="0">
              <a:solidFill>
                <a:srgbClr val="262626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EFDD65B-8F6C-417E-988A-EA6286372D27}"/>
              </a:ext>
            </a:extLst>
          </p:cNvPr>
          <p:cNvSpPr txBox="1"/>
          <p:nvPr/>
        </p:nvSpPr>
        <p:spPr>
          <a:xfrm>
            <a:off x="1978944" y="2256976"/>
            <a:ext cx="1310828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46C88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6825E3B-516D-4280-92EB-93BD79EAFD4E}"/>
              </a:ext>
            </a:extLst>
          </p:cNvPr>
          <p:cNvSpPr txBox="1"/>
          <p:nvPr/>
        </p:nvSpPr>
        <p:spPr>
          <a:xfrm>
            <a:off x="3289380" y="2110956"/>
            <a:ext cx="73582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88D4D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AB70F092-78BB-4FAA-8124-ADEA678A68AB}"/>
              </a:ext>
            </a:extLst>
          </p:cNvPr>
          <p:cNvSpPr txBox="1"/>
          <p:nvPr/>
        </p:nvSpPr>
        <p:spPr>
          <a:xfrm>
            <a:off x="522049" y="3477390"/>
            <a:ext cx="349638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I hope and I believe that this Template will your Time.</a:t>
            </a:r>
            <a:endParaRPr lang="en-US" sz="900" b="0" i="0" u="none" strike="noStrike" kern="0" cap="none" spc="0" baseline="0">
              <a:solidFill>
                <a:srgbClr val="262626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509BDE97-06D9-46AD-B2AB-CFB867880BDD}"/>
              </a:ext>
            </a:extLst>
          </p:cNvPr>
          <p:cNvSpPr txBox="1"/>
          <p:nvPr/>
        </p:nvSpPr>
        <p:spPr>
          <a:xfrm>
            <a:off x="1978944" y="3111218"/>
            <a:ext cx="1310828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46C88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8D456CB1-7DF6-4206-8C8A-C0B616497556}"/>
              </a:ext>
            </a:extLst>
          </p:cNvPr>
          <p:cNvSpPr txBox="1"/>
          <p:nvPr/>
        </p:nvSpPr>
        <p:spPr>
          <a:xfrm>
            <a:off x="3289380" y="2965198"/>
            <a:ext cx="73582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88D4D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C07B519C-7056-4533-8F19-B7695254B376}"/>
              </a:ext>
            </a:extLst>
          </p:cNvPr>
          <p:cNvSpPr txBox="1"/>
          <p:nvPr/>
        </p:nvSpPr>
        <p:spPr>
          <a:xfrm>
            <a:off x="522049" y="4331631"/>
            <a:ext cx="349638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sz="900" b="0" i="0" u="none" strike="noStrike" kern="0" cap="none" spc="0" baseline="0">
                <a:solidFill>
                  <a:srgbClr val="262626"/>
                </a:solidFill>
                <a:uFillTx/>
                <a:latin typeface="Arial"/>
                <a:ea typeface="FZShuTi" pitchFamily="2"/>
                <a:cs typeface="Arial" panose="020B0604020202020204" pitchFamily="34" charset="0"/>
              </a:rPr>
              <a:t>I hope and I believe that this Template will your Time.</a:t>
            </a:r>
            <a:endParaRPr lang="en-US" sz="900" b="0" i="0" u="none" strike="noStrike" kern="0" cap="none" spc="0" baseline="0">
              <a:solidFill>
                <a:srgbClr val="262626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8F8B08B3-B47E-4817-A5EA-0B3C077A5686}"/>
              </a:ext>
            </a:extLst>
          </p:cNvPr>
          <p:cNvSpPr txBox="1"/>
          <p:nvPr/>
        </p:nvSpPr>
        <p:spPr>
          <a:xfrm>
            <a:off x="1978944" y="3965469"/>
            <a:ext cx="1310828" cy="4039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25" b="1" i="0" u="none" strike="noStrike" kern="0" cap="none" spc="0" baseline="0">
                <a:solidFill>
                  <a:srgbClr val="046C88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F45BC3CB-3DF9-435C-B156-C9F0F7835FDA}"/>
              </a:ext>
            </a:extLst>
          </p:cNvPr>
          <p:cNvSpPr txBox="1"/>
          <p:nvPr/>
        </p:nvSpPr>
        <p:spPr>
          <a:xfrm>
            <a:off x="3289380" y="3819448"/>
            <a:ext cx="73582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88D4DE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5" name="Rectángulo 16">
            <a:extLst>
              <a:ext uri="{FF2B5EF4-FFF2-40B4-BE49-F238E27FC236}">
                <a16:creationId xmlns:a16="http://schemas.microsoft.com/office/drawing/2014/main" id="{51C9EEA4-4E0E-46CD-8C20-A6691641AADC}"/>
              </a:ext>
            </a:extLst>
          </p:cNvPr>
          <p:cNvSpPr/>
          <p:nvPr/>
        </p:nvSpPr>
        <p:spPr>
          <a:xfrm rot="18900010">
            <a:off x="4834087" y="840868"/>
            <a:ext cx="3361764" cy="3361764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" name="Imagen 17">
            <a:extLst>
              <a:ext uri="{FF2B5EF4-FFF2-40B4-BE49-F238E27FC236}">
                <a16:creationId xmlns:a16="http://schemas.microsoft.com/office/drawing/2014/main" id="{4CC420D5-5628-4F4F-A6B0-07BBBF99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52" y="-25402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0DA59F6E-3207-6842-5138-357C29DF5471}"/>
              </a:ext>
            </a:extLst>
          </p:cNvPr>
          <p:cNvGrpSpPr/>
          <p:nvPr/>
        </p:nvGrpSpPr>
        <p:grpSpPr>
          <a:xfrm>
            <a:off x="4664994" y="800100"/>
            <a:ext cx="3699946" cy="3838659"/>
            <a:chOff x="4664994" y="800100"/>
            <a:chExt cx="3699946" cy="3838659"/>
          </a:xfrm>
        </p:grpSpPr>
        <p:pic>
          <p:nvPicPr>
            <p:cNvPr id="18" name="Imagen 18">
              <a:extLst>
                <a:ext uri="{FF2B5EF4-FFF2-40B4-BE49-F238E27FC236}">
                  <a16:creationId xmlns:a16="http://schemas.microsoft.com/office/drawing/2014/main" id="{F2873CEC-F919-4963-BB0C-CBFE9BA18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4885" y="1059240"/>
              <a:ext cx="3570055" cy="357951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Imagen 20">
              <a:extLst>
                <a:ext uri="{FF2B5EF4-FFF2-40B4-BE49-F238E27FC236}">
                  <a16:creationId xmlns:a16="http://schemas.microsoft.com/office/drawing/2014/main" id="{F1CE1B23-7BA0-40C7-8729-347A5B04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799991">
              <a:off x="4664994" y="800100"/>
              <a:ext cx="3570055" cy="3637172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2;p35">
            <a:extLst>
              <a:ext uri="{FF2B5EF4-FFF2-40B4-BE49-F238E27FC236}">
                <a16:creationId xmlns:a16="http://schemas.microsoft.com/office/drawing/2014/main" id="{DF5FE015-4D48-4BB1-9EAC-54E7DEAE4666}"/>
              </a:ext>
            </a:extLst>
          </p:cNvPr>
          <p:cNvSpPr/>
          <p:nvPr/>
        </p:nvSpPr>
        <p:spPr>
          <a:xfrm>
            <a:off x="1119335" y="1391104"/>
            <a:ext cx="3028803" cy="890397"/>
          </a:xfrm>
          <a:prstGeom prst="rect">
            <a:avLst/>
          </a:prstGeom>
          <a:noFill/>
          <a:ln w="19046" cap="flat">
            <a:solidFill>
              <a:srgbClr val="0690B5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1243;p35">
            <a:extLst>
              <a:ext uri="{FF2B5EF4-FFF2-40B4-BE49-F238E27FC236}">
                <a16:creationId xmlns:a16="http://schemas.microsoft.com/office/drawing/2014/main" id="{7E87C91D-728D-4AC3-AAF1-BB72D19D886E}"/>
              </a:ext>
            </a:extLst>
          </p:cNvPr>
          <p:cNvGrpSpPr/>
          <p:nvPr/>
        </p:nvGrpSpPr>
        <p:grpSpPr>
          <a:xfrm>
            <a:off x="1190356" y="1390976"/>
            <a:ext cx="2885581" cy="890433"/>
            <a:chOff x="1190356" y="1390976"/>
            <a:chExt cx="2885581" cy="890433"/>
          </a:xfrm>
        </p:grpSpPr>
        <p:sp>
          <p:nvSpPr>
            <p:cNvPr id="4" name="Google Shape;1244;p35">
              <a:extLst>
                <a:ext uri="{FF2B5EF4-FFF2-40B4-BE49-F238E27FC236}">
                  <a16:creationId xmlns:a16="http://schemas.microsoft.com/office/drawing/2014/main" id="{644547C6-411A-4552-AE35-363A04C68433}"/>
                </a:ext>
              </a:extLst>
            </p:cNvPr>
            <p:cNvSpPr txBox="1"/>
            <p:nvPr/>
          </p:nvSpPr>
          <p:spPr>
            <a:xfrm>
              <a:off x="1190356" y="1709013"/>
              <a:ext cx="2885581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 and is the second planet from the Sun</a:t>
              </a:r>
            </a:p>
          </p:txBody>
        </p:sp>
        <p:sp>
          <p:nvSpPr>
            <p:cNvPr id="5" name="Google Shape;1245;p35">
              <a:extLst>
                <a:ext uri="{FF2B5EF4-FFF2-40B4-BE49-F238E27FC236}">
                  <a16:creationId xmlns:a16="http://schemas.microsoft.com/office/drawing/2014/main" id="{8A52D542-4B4A-4BC7-93DF-71EB8EC389A5}"/>
                </a:ext>
              </a:extLst>
            </p:cNvPr>
            <p:cNvSpPr txBox="1"/>
            <p:nvPr/>
          </p:nvSpPr>
          <p:spPr>
            <a:xfrm>
              <a:off x="1190356" y="1390976"/>
              <a:ext cx="2885581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VENUS</a:t>
              </a:r>
            </a:p>
          </p:txBody>
        </p:sp>
      </p:grpSp>
      <p:sp>
        <p:nvSpPr>
          <p:cNvPr id="6" name="Google Shape;1246;p35">
            <a:extLst>
              <a:ext uri="{FF2B5EF4-FFF2-40B4-BE49-F238E27FC236}">
                <a16:creationId xmlns:a16="http://schemas.microsoft.com/office/drawing/2014/main" id="{FFCCA13E-8C56-4BDA-927E-E134325C026B}"/>
              </a:ext>
            </a:extLst>
          </p:cNvPr>
          <p:cNvSpPr/>
          <p:nvPr/>
        </p:nvSpPr>
        <p:spPr>
          <a:xfrm>
            <a:off x="1119335" y="2467426"/>
            <a:ext cx="3028803" cy="890397"/>
          </a:xfrm>
          <a:prstGeom prst="rect">
            <a:avLst/>
          </a:prstGeom>
          <a:noFill/>
          <a:ln w="19046" cap="flat">
            <a:solidFill>
              <a:srgbClr val="FCBA0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7" name="Google Shape;1247;p35">
            <a:extLst>
              <a:ext uri="{FF2B5EF4-FFF2-40B4-BE49-F238E27FC236}">
                <a16:creationId xmlns:a16="http://schemas.microsoft.com/office/drawing/2014/main" id="{91F6AC1A-99F4-49C9-8C50-C4DACE9B5F3C}"/>
              </a:ext>
            </a:extLst>
          </p:cNvPr>
          <p:cNvGrpSpPr/>
          <p:nvPr/>
        </p:nvGrpSpPr>
        <p:grpSpPr>
          <a:xfrm>
            <a:off x="1190356" y="2467298"/>
            <a:ext cx="2885581" cy="890442"/>
            <a:chOff x="1190356" y="2467298"/>
            <a:chExt cx="2885581" cy="890442"/>
          </a:xfrm>
        </p:grpSpPr>
        <p:sp>
          <p:nvSpPr>
            <p:cNvPr id="8" name="Google Shape;1248;p35">
              <a:extLst>
                <a:ext uri="{FF2B5EF4-FFF2-40B4-BE49-F238E27FC236}">
                  <a16:creationId xmlns:a16="http://schemas.microsoft.com/office/drawing/2014/main" id="{BADDCB1B-8C18-4326-A43A-914E813E8E28}"/>
                </a:ext>
              </a:extLst>
            </p:cNvPr>
            <p:cNvSpPr txBox="1"/>
            <p:nvPr/>
          </p:nvSpPr>
          <p:spPr>
            <a:xfrm>
              <a:off x="1190356" y="2785344"/>
              <a:ext cx="2885581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</p:txBody>
        </p:sp>
        <p:sp>
          <p:nvSpPr>
            <p:cNvPr id="9" name="Google Shape;1249;p35">
              <a:extLst>
                <a:ext uri="{FF2B5EF4-FFF2-40B4-BE49-F238E27FC236}">
                  <a16:creationId xmlns:a16="http://schemas.microsoft.com/office/drawing/2014/main" id="{C3285F87-A968-4A3B-AF52-A7624055F1A2}"/>
                </a:ext>
              </a:extLst>
            </p:cNvPr>
            <p:cNvSpPr txBox="1"/>
            <p:nvPr/>
          </p:nvSpPr>
          <p:spPr>
            <a:xfrm>
              <a:off x="1190356" y="2467298"/>
              <a:ext cx="2885581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  <a:endParaRPr lang="en-US" sz="16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sp>
        <p:nvSpPr>
          <p:cNvPr id="10" name="Google Shape;1250;p35">
            <a:extLst>
              <a:ext uri="{FF2B5EF4-FFF2-40B4-BE49-F238E27FC236}">
                <a16:creationId xmlns:a16="http://schemas.microsoft.com/office/drawing/2014/main" id="{8985D4AE-ED1E-46C8-8B20-349415CA8875}"/>
              </a:ext>
            </a:extLst>
          </p:cNvPr>
          <p:cNvSpPr/>
          <p:nvPr/>
        </p:nvSpPr>
        <p:spPr>
          <a:xfrm>
            <a:off x="1119335" y="3543748"/>
            <a:ext cx="3028803" cy="890397"/>
          </a:xfrm>
          <a:prstGeom prst="rect">
            <a:avLst/>
          </a:prstGeom>
          <a:noFill/>
          <a:ln w="19046" cap="flat">
            <a:solidFill>
              <a:srgbClr val="8D61B6"/>
            </a:solidFill>
            <a:prstDash val="solid"/>
            <a:round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oogle Shape;1251;p35">
            <a:extLst>
              <a:ext uri="{FF2B5EF4-FFF2-40B4-BE49-F238E27FC236}">
                <a16:creationId xmlns:a16="http://schemas.microsoft.com/office/drawing/2014/main" id="{6736A738-B838-4ABE-B190-09F3B45BF7EB}"/>
              </a:ext>
            </a:extLst>
          </p:cNvPr>
          <p:cNvGrpSpPr/>
          <p:nvPr/>
        </p:nvGrpSpPr>
        <p:grpSpPr>
          <a:xfrm>
            <a:off x="1190356" y="3543629"/>
            <a:ext cx="2885581" cy="890433"/>
            <a:chOff x="1190356" y="3543629"/>
            <a:chExt cx="2885581" cy="890433"/>
          </a:xfrm>
        </p:grpSpPr>
        <p:sp>
          <p:nvSpPr>
            <p:cNvPr id="12" name="Google Shape;1252;p35">
              <a:extLst>
                <a:ext uri="{FF2B5EF4-FFF2-40B4-BE49-F238E27FC236}">
                  <a16:creationId xmlns:a16="http://schemas.microsoft.com/office/drawing/2014/main" id="{48990A16-673A-4EF4-8035-D7BEA3832105}"/>
                </a:ext>
              </a:extLst>
            </p:cNvPr>
            <p:cNvSpPr txBox="1"/>
            <p:nvPr/>
          </p:nvSpPr>
          <p:spPr>
            <a:xfrm>
              <a:off x="1190356" y="3861666"/>
              <a:ext cx="2885581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it’s the ringed one</a:t>
              </a:r>
            </a:p>
          </p:txBody>
        </p:sp>
        <p:sp>
          <p:nvSpPr>
            <p:cNvPr id="13" name="Google Shape;1253;p35">
              <a:extLst>
                <a:ext uri="{FF2B5EF4-FFF2-40B4-BE49-F238E27FC236}">
                  <a16:creationId xmlns:a16="http://schemas.microsoft.com/office/drawing/2014/main" id="{41372FBF-A14A-4AEC-9594-CE3E50D41F6D}"/>
                </a:ext>
              </a:extLst>
            </p:cNvPr>
            <p:cNvSpPr txBox="1"/>
            <p:nvPr/>
          </p:nvSpPr>
          <p:spPr>
            <a:xfrm>
              <a:off x="1190356" y="3543629"/>
              <a:ext cx="2885581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8D61B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  <a:endParaRPr lang="en-US" sz="16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endParaRPr>
            </a:p>
          </p:txBody>
        </p:sp>
      </p:grpSp>
      <p:sp>
        <p:nvSpPr>
          <p:cNvPr id="14" name="Google Shape;17;p4">
            <a:extLst>
              <a:ext uri="{FF2B5EF4-FFF2-40B4-BE49-F238E27FC236}">
                <a16:creationId xmlns:a16="http://schemas.microsoft.com/office/drawing/2014/main" id="{627EE212-333C-4369-85FE-B79801049506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8AB6C491-2D90-4472-B639-637855522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5426"/>
            <a:ext cx="3820463" cy="4044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n 44">
            <a:extLst>
              <a:ext uri="{FF2B5EF4-FFF2-40B4-BE49-F238E27FC236}">
                <a16:creationId xmlns:a16="http://schemas.microsoft.com/office/drawing/2014/main" id="{2837EA25-E89F-4E6E-800B-6DB63B43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242" y="1532196"/>
            <a:ext cx="3601757" cy="3611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45">
            <a:extLst>
              <a:ext uri="{FF2B5EF4-FFF2-40B4-BE49-F238E27FC236}">
                <a16:creationId xmlns:a16="http://schemas.microsoft.com/office/drawing/2014/main" id="{E3EE6B70-ED9E-4175-AD39-7078E4A2F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520116"/>
            <a:ext cx="3613800" cy="36233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Gráfico 2">
            <a:extLst>
              <a:ext uri="{FF2B5EF4-FFF2-40B4-BE49-F238E27FC236}">
                <a16:creationId xmlns:a16="http://schemas.microsoft.com/office/drawing/2014/main" id="{8695C648-A2A7-4929-9EFA-2A419EA68C2A}"/>
              </a:ext>
            </a:extLst>
          </p:cNvPr>
          <p:cNvSpPr/>
          <p:nvPr/>
        </p:nvSpPr>
        <p:spPr>
          <a:xfrm>
            <a:off x="78254" y="45226"/>
            <a:ext cx="581302" cy="58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9" name="Conector recto 48">
            <a:extLst>
              <a:ext uri="{FF2B5EF4-FFF2-40B4-BE49-F238E27FC236}">
                <a16:creationId xmlns:a16="http://schemas.microsoft.com/office/drawing/2014/main" id="{D012F7FF-E6A8-4309-91DC-303DCA29F767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sp>
        <p:nvSpPr>
          <p:cNvPr id="20" name="Gráfico 2">
            <a:extLst>
              <a:ext uri="{FF2B5EF4-FFF2-40B4-BE49-F238E27FC236}">
                <a16:creationId xmlns:a16="http://schemas.microsoft.com/office/drawing/2014/main" id="{3D3B8C8E-F065-416B-93D7-3CC4448C113C}"/>
              </a:ext>
            </a:extLst>
          </p:cNvPr>
          <p:cNvSpPr/>
          <p:nvPr/>
        </p:nvSpPr>
        <p:spPr>
          <a:xfrm flipH="1">
            <a:off x="8488091" y="64739"/>
            <a:ext cx="560344" cy="565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3">
            <a:extLst>
              <a:ext uri="{FF2B5EF4-FFF2-40B4-BE49-F238E27FC236}">
                <a16:creationId xmlns:a16="http://schemas.microsoft.com/office/drawing/2014/main" id="{A5190FAE-C3DB-4903-A55C-B65279F91870}"/>
              </a:ext>
            </a:extLst>
          </p:cNvPr>
          <p:cNvSpPr/>
          <p:nvPr/>
        </p:nvSpPr>
        <p:spPr>
          <a:xfrm>
            <a:off x="2609853" y="1068275"/>
            <a:ext cx="3924303" cy="3924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82E1F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oogle Shape;1431;p39">
            <a:extLst>
              <a:ext uri="{FF2B5EF4-FFF2-40B4-BE49-F238E27FC236}">
                <a16:creationId xmlns:a16="http://schemas.microsoft.com/office/drawing/2014/main" id="{888F2296-7277-4602-AA9B-4542100D900F}"/>
              </a:ext>
            </a:extLst>
          </p:cNvPr>
          <p:cNvGrpSpPr/>
          <p:nvPr/>
        </p:nvGrpSpPr>
        <p:grpSpPr>
          <a:xfrm>
            <a:off x="604948" y="1495748"/>
            <a:ext cx="2060573" cy="952036"/>
            <a:chOff x="604948" y="1495748"/>
            <a:chExt cx="2060573" cy="952036"/>
          </a:xfrm>
        </p:grpSpPr>
        <p:grpSp>
          <p:nvGrpSpPr>
            <p:cNvPr id="4" name="Google Shape;1432;p39">
              <a:extLst>
                <a:ext uri="{FF2B5EF4-FFF2-40B4-BE49-F238E27FC236}">
                  <a16:creationId xmlns:a16="http://schemas.microsoft.com/office/drawing/2014/main" id="{1118CAA0-9D18-4059-9770-E830CD6BC5D7}"/>
                </a:ext>
              </a:extLst>
            </p:cNvPr>
            <p:cNvGrpSpPr/>
            <p:nvPr/>
          </p:nvGrpSpPr>
          <p:grpSpPr>
            <a:xfrm>
              <a:off x="609886" y="1495748"/>
              <a:ext cx="2055635" cy="890433"/>
              <a:chOff x="609886" y="1495748"/>
              <a:chExt cx="2055635" cy="890433"/>
            </a:xfrm>
          </p:grpSpPr>
          <p:sp>
            <p:nvSpPr>
              <p:cNvPr id="5" name="Google Shape;1433;p39">
                <a:extLst>
                  <a:ext uri="{FF2B5EF4-FFF2-40B4-BE49-F238E27FC236}">
                    <a16:creationId xmlns:a16="http://schemas.microsoft.com/office/drawing/2014/main" id="{EE029754-996E-49D8-9388-2C73F2FB2D1A}"/>
                  </a:ext>
                </a:extLst>
              </p:cNvPr>
              <p:cNvSpPr txBox="1"/>
              <p:nvPr/>
            </p:nvSpPr>
            <p:spPr>
              <a:xfrm>
                <a:off x="609886" y="1813785"/>
                <a:ext cx="2055635" cy="5723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Venus has a beautiful name and is the second planet from the Sun</a:t>
                </a:r>
              </a:p>
            </p:txBody>
          </p:sp>
          <p:sp>
            <p:nvSpPr>
              <p:cNvPr id="6" name="Google Shape;1434;p39">
                <a:extLst>
                  <a:ext uri="{FF2B5EF4-FFF2-40B4-BE49-F238E27FC236}">
                    <a16:creationId xmlns:a16="http://schemas.microsoft.com/office/drawing/2014/main" id="{911C9666-2CFA-44E5-A01F-25D902F67EA0}"/>
                  </a:ext>
                </a:extLst>
              </p:cNvPr>
              <p:cNvSpPr txBox="1"/>
              <p:nvPr/>
            </p:nvSpPr>
            <p:spPr>
              <a:xfrm>
                <a:off x="609886" y="1495748"/>
                <a:ext cx="205563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i="0" u="none" strike="noStrike" kern="0" cap="none" spc="0" baseline="0">
                    <a:solidFill>
                      <a:srgbClr val="8D61B6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VENUS</a:t>
                </a:r>
              </a:p>
            </p:txBody>
          </p:sp>
        </p:grpSp>
        <p:cxnSp>
          <p:nvCxnSpPr>
            <p:cNvPr id="7" name="Google Shape;1435;p39">
              <a:extLst>
                <a:ext uri="{FF2B5EF4-FFF2-40B4-BE49-F238E27FC236}">
                  <a16:creationId xmlns:a16="http://schemas.microsoft.com/office/drawing/2014/main" id="{1DB46876-F836-4681-86F4-F35BCD0EAAA1}"/>
                </a:ext>
              </a:extLst>
            </p:cNvPr>
            <p:cNvCxnSpPr/>
            <p:nvPr/>
          </p:nvCxnSpPr>
          <p:spPr>
            <a:xfrm>
              <a:off x="604948" y="1603885"/>
              <a:ext cx="9300" cy="843899"/>
            </a:xfrm>
            <a:prstGeom prst="straightConnector1">
              <a:avLst/>
            </a:prstGeom>
            <a:noFill/>
            <a:ln w="38103" cap="flat">
              <a:solidFill>
                <a:srgbClr val="8D61B6"/>
              </a:solidFill>
              <a:prstDash val="solid"/>
              <a:round/>
            </a:ln>
          </p:spPr>
        </p:cxnSp>
      </p:grpSp>
      <p:grpSp>
        <p:nvGrpSpPr>
          <p:cNvPr id="8" name="Google Shape;1436;p39">
            <a:extLst>
              <a:ext uri="{FF2B5EF4-FFF2-40B4-BE49-F238E27FC236}">
                <a16:creationId xmlns:a16="http://schemas.microsoft.com/office/drawing/2014/main" id="{0CBDADED-8325-407D-B043-2A4164AA6369}"/>
              </a:ext>
            </a:extLst>
          </p:cNvPr>
          <p:cNvGrpSpPr/>
          <p:nvPr/>
        </p:nvGrpSpPr>
        <p:grpSpPr>
          <a:xfrm>
            <a:off x="604948" y="3015810"/>
            <a:ext cx="2060573" cy="952027"/>
            <a:chOff x="604948" y="3015810"/>
            <a:chExt cx="2060573" cy="952027"/>
          </a:xfrm>
        </p:grpSpPr>
        <p:grpSp>
          <p:nvGrpSpPr>
            <p:cNvPr id="9" name="Google Shape;1437;p39">
              <a:extLst>
                <a:ext uri="{FF2B5EF4-FFF2-40B4-BE49-F238E27FC236}">
                  <a16:creationId xmlns:a16="http://schemas.microsoft.com/office/drawing/2014/main" id="{705FF8C5-B3BB-4FEC-ABE2-4C504CE766BC}"/>
                </a:ext>
              </a:extLst>
            </p:cNvPr>
            <p:cNvGrpSpPr/>
            <p:nvPr/>
          </p:nvGrpSpPr>
          <p:grpSpPr>
            <a:xfrm>
              <a:off x="609886" y="3015810"/>
              <a:ext cx="2055635" cy="890433"/>
              <a:chOff x="609886" y="3015810"/>
              <a:chExt cx="2055635" cy="890433"/>
            </a:xfrm>
          </p:grpSpPr>
          <p:sp>
            <p:nvSpPr>
              <p:cNvPr id="10" name="Google Shape;1438;p39">
                <a:extLst>
                  <a:ext uri="{FF2B5EF4-FFF2-40B4-BE49-F238E27FC236}">
                    <a16:creationId xmlns:a16="http://schemas.microsoft.com/office/drawing/2014/main" id="{93CDAF54-C679-48F2-A494-530A6270442D}"/>
                  </a:ext>
                </a:extLst>
              </p:cNvPr>
              <p:cNvSpPr txBox="1"/>
              <p:nvPr/>
            </p:nvSpPr>
            <p:spPr>
              <a:xfrm>
                <a:off x="609886" y="3333847"/>
                <a:ext cx="2055635" cy="5723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Saturn is composed of hydrogen and helium and it’s the ringed one</a:t>
                </a:r>
              </a:p>
            </p:txBody>
          </p:sp>
          <p:sp>
            <p:nvSpPr>
              <p:cNvPr id="11" name="Google Shape;1439;p39">
                <a:extLst>
                  <a:ext uri="{FF2B5EF4-FFF2-40B4-BE49-F238E27FC236}">
                    <a16:creationId xmlns:a16="http://schemas.microsoft.com/office/drawing/2014/main" id="{590484C3-0D56-4991-92E7-91A81590B12E}"/>
                  </a:ext>
                </a:extLst>
              </p:cNvPr>
              <p:cNvSpPr txBox="1"/>
              <p:nvPr/>
            </p:nvSpPr>
            <p:spPr>
              <a:xfrm>
                <a:off x="609886" y="3015810"/>
                <a:ext cx="205563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i="0" u="none" strike="noStrike" kern="0" cap="none" spc="0" baseline="0">
                    <a:solidFill>
                      <a:srgbClr val="38B8C8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SATURN</a:t>
                </a:r>
              </a:p>
            </p:txBody>
          </p:sp>
        </p:grpSp>
        <p:cxnSp>
          <p:nvCxnSpPr>
            <p:cNvPr id="12" name="Google Shape;1440;p39">
              <a:extLst>
                <a:ext uri="{FF2B5EF4-FFF2-40B4-BE49-F238E27FC236}">
                  <a16:creationId xmlns:a16="http://schemas.microsoft.com/office/drawing/2014/main" id="{FC54EC8D-4E92-4F05-AD05-FD8C2EB41298}"/>
                </a:ext>
              </a:extLst>
            </p:cNvPr>
            <p:cNvCxnSpPr/>
            <p:nvPr/>
          </p:nvCxnSpPr>
          <p:spPr>
            <a:xfrm>
              <a:off x="604948" y="3123937"/>
              <a:ext cx="9300" cy="843900"/>
            </a:xfrm>
            <a:prstGeom prst="straightConnector1">
              <a:avLst/>
            </a:prstGeom>
            <a:noFill/>
            <a:ln w="38103" cap="flat">
              <a:solidFill>
                <a:srgbClr val="38B8C8"/>
              </a:solidFill>
              <a:prstDash val="solid"/>
              <a:round/>
            </a:ln>
          </p:spPr>
        </p:cxnSp>
      </p:grpSp>
      <p:grpSp>
        <p:nvGrpSpPr>
          <p:cNvPr id="13" name="Google Shape;1441;p39">
            <a:extLst>
              <a:ext uri="{FF2B5EF4-FFF2-40B4-BE49-F238E27FC236}">
                <a16:creationId xmlns:a16="http://schemas.microsoft.com/office/drawing/2014/main" id="{78D0332A-1FD4-4235-9817-70748223B708}"/>
              </a:ext>
            </a:extLst>
          </p:cNvPr>
          <p:cNvGrpSpPr/>
          <p:nvPr/>
        </p:nvGrpSpPr>
        <p:grpSpPr>
          <a:xfrm>
            <a:off x="6478469" y="1495748"/>
            <a:ext cx="2060582" cy="952036"/>
            <a:chOff x="6478469" y="1495748"/>
            <a:chExt cx="2060582" cy="952036"/>
          </a:xfrm>
        </p:grpSpPr>
        <p:grpSp>
          <p:nvGrpSpPr>
            <p:cNvPr id="14" name="Google Shape;1442;p39">
              <a:extLst>
                <a:ext uri="{FF2B5EF4-FFF2-40B4-BE49-F238E27FC236}">
                  <a16:creationId xmlns:a16="http://schemas.microsoft.com/office/drawing/2014/main" id="{5ADF9471-86B4-40F2-81E9-88102AF93453}"/>
                </a:ext>
              </a:extLst>
            </p:cNvPr>
            <p:cNvGrpSpPr/>
            <p:nvPr/>
          </p:nvGrpSpPr>
          <p:grpSpPr>
            <a:xfrm>
              <a:off x="6478469" y="1495748"/>
              <a:ext cx="2055635" cy="890442"/>
              <a:chOff x="6478469" y="1495748"/>
              <a:chExt cx="2055635" cy="890442"/>
            </a:xfrm>
          </p:grpSpPr>
          <p:sp>
            <p:nvSpPr>
              <p:cNvPr id="15" name="Google Shape;1443;p39">
                <a:extLst>
                  <a:ext uri="{FF2B5EF4-FFF2-40B4-BE49-F238E27FC236}">
                    <a16:creationId xmlns:a16="http://schemas.microsoft.com/office/drawing/2014/main" id="{117AE662-3A80-4691-B4DE-77EF0A8FE334}"/>
                  </a:ext>
                </a:extLst>
              </p:cNvPr>
              <p:cNvSpPr txBox="1"/>
              <p:nvPr/>
            </p:nvSpPr>
            <p:spPr>
              <a:xfrm>
                <a:off x="6478469" y="1813794"/>
                <a:ext cx="2055635" cy="5723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Mercury is the closest planet to the Sun and the smallest one</a:t>
                </a:r>
              </a:p>
            </p:txBody>
          </p:sp>
          <p:sp>
            <p:nvSpPr>
              <p:cNvPr id="16" name="Google Shape;1444;p39">
                <a:extLst>
                  <a:ext uri="{FF2B5EF4-FFF2-40B4-BE49-F238E27FC236}">
                    <a16:creationId xmlns:a16="http://schemas.microsoft.com/office/drawing/2014/main" id="{3587B217-CFA2-4A3C-9712-B523A51B04E1}"/>
                  </a:ext>
                </a:extLst>
              </p:cNvPr>
              <p:cNvSpPr txBox="1"/>
              <p:nvPr/>
            </p:nvSpPr>
            <p:spPr>
              <a:xfrm>
                <a:off x="6478469" y="1495748"/>
                <a:ext cx="205563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i="0" u="none" strike="noStrike" kern="0" cap="none" spc="0" baseline="0">
                    <a:solidFill>
                      <a:srgbClr val="0690B5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MERCURY</a:t>
                </a:r>
              </a:p>
            </p:txBody>
          </p:sp>
        </p:grpSp>
        <p:cxnSp>
          <p:nvCxnSpPr>
            <p:cNvPr id="17" name="Google Shape;1445;p39">
              <a:extLst>
                <a:ext uri="{FF2B5EF4-FFF2-40B4-BE49-F238E27FC236}">
                  <a16:creationId xmlns:a16="http://schemas.microsoft.com/office/drawing/2014/main" id="{D5C8DD1C-050D-45BA-8810-D5EC58699C08}"/>
                </a:ext>
              </a:extLst>
            </p:cNvPr>
            <p:cNvCxnSpPr/>
            <p:nvPr/>
          </p:nvCxnSpPr>
          <p:spPr>
            <a:xfrm>
              <a:off x="8529751" y="1603885"/>
              <a:ext cx="9300" cy="843899"/>
            </a:xfrm>
            <a:prstGeom prst="straightConnector1">
              <a:avLst/>
            </a:prstGeom>
            <a:noFill/>
            <a:ln w="38103" cap="flat">
              <a:solidFill>
                <a:srgbClr val="0690B5"/>
              </a:solidFill>
              <a:prstDash val="solid"/>
              <a:round/>
            </a:ln>
          </p:spPr>
        </p:cxnSp>
      </p:grpSp>
      <p:grpSp>
        <p:nvGrpSpPr>
          <p:cNvPr id="18" name="Google Shape;1446;p39">
            <a:extLst>
              <a:ext uri="{FF2B5EF4-FFF2-40B4-BE49-F238E27FC236}">
                <a16:creationId xmlns:a16="http://schemas.microsoft.com/office/drawing/2014/main" id="{541B1E40-03DC-4EC5-909A-62A6C7B5D62C}"/>
              </a:ext>
            </a:extLst>
          </p:cNvPr>
          <p:cNvGrpSpPr/>
          <p:nvPr/>
        </p:nvGrpSpPr>
        <p:grpSpPr>
          <a:xfrm>
            <a:off x="6478469" y="3015810"/>
            <a:ext cx="2060582" cy="952027"/>
            <a:chOff x="6478469" y="3015810"/>
            <a:chExt cx="2060582" cy="952027"/>
          </a:xfrm>
        </p:grpSpPr>
        <p:grpSp>
          <p:nvGrpSpPr>
            <p:cNvPr id="19" name="Google Shape;1447;p39">
              <a:extLst>
                <a:ext uri="{FF2B5EF4-FFF2-40B4-BE49-F238E27FC236}">
                  <a16:creationId xmlns:a16="http://schemas.microsoft.com/office/drawing/2014/main" id="{69826337-0BB3-4C39-B9BE-45189E5E82FA}"/>
                </a:ext>
              </a:extLst>
            </p:cNvPr>
            <p:cNvGrpSpPr/>
            <p:nvPr/>
          </p:nvGrpSpPr>
          <p:grpSpPr>
            <a:xfrm>
              <a:off x="6478469" y="3015810"/>
              <a:ext cx="2055635" cy="890433"/>
              <a:chOff x="6478469" y="3015810"/>
              <a:chExt cx="2055635" cy="890433"/>
            </a:xfrm>
          </p:grpSpPr>
          <p:sp>
            <p:nvSpPr>
              <p:cNvPr id="20" name="Google Shape;1448;p39">
                <a:extLst>
                  <a:ext uri="{FF2B5EF4-FFF2-40B4-BE49-F238E27FC236}">
                    <a16:creationId xmlns:a16="http://schemas.microsoft.com/office/drawing/2014/main" id="{63CF505F-0517-4226-B4A1-9F2A14AB8F2D}"/>
                  </a:ext>
                </a:extLst>
              </p:cNvPr>
              <p:cNvSpPr txBox="1"/>
              <p:nvPr/>
            </p:nvSpPr>
            <p:spPr>
              <a:xfrm>
                <a:off x="6478469" y="3333847"/>
                <a:ext cx="2055635" cy="57239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Jupiter is a gas giant and the biggest planet in the Solar System</a:t>
                </a:r>
              </a:p>
              <a:p>
                <a:pPr marL="0" marR="0" lvl="0" indent="0" algn="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1" name="Google Shape;1449;p39">
                <a:extLst>
                  <a:ext uri="{FF2B5EF4-FFF2-40B4-BE49-F238E27FC236}">
                    <a16:creationId xmlns:a16="http://schemas.microsoft.com/office/drawing/2014/main" id="{9C96B990-478A-45E0-88B4-B1F191BFDA4F}"/>
                  </a:ext>
                </a:extLst>
              </p:cNvPr>
              <p:cNvSpPr txBox="1"/>
              <p:nvPr/>
            </p:nvSpPr>
            <p:spPr>
              <a:xfrm>
                <a:off x="6478469" y="3015810"/>
                <a:ext cx="205563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t" anchorCtr="0" compatLnSpc="1">
                <a:noAutofit/>
              </a:bodyPr>
              <a:lstStyle/>
              <a:p>
                <a:pPr marL="0" marR="0" lvl="0" indent="0" algn="r" defTabSz="914400" rtl="0" fontAlgn="auto" hangingPunct="1">
                  <a:lnSpc>
                    <a:spcPct val="115000"/>
                  </a:lnSpc>
                  <a:spcBef>
                    <a:spcPct val="0"/>
                  </a:spcBef>
                  <a:spcAft>
                    <a:spcPts val="160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1" i="0" u="none" strike="noStrike" kern="0" cap="none" spc="0" baseline="0">
                    <a:solidFill>
                      <a:srgbClr val="FCBA06"/>
                    </a:solidFill>
                    <a:uFillTx/>
                    <a:latin typeface="Fira Sans Extra Condensed"/>
                    <a:ea typeface="Fira Sans Extra Condensed"/>
                    <a:cs typeface="Fira Sans Extra Condensed"/>
                  </a:rPr>
                  <a:t>JUPITER</a:t>
                </a:r>
                <a:endPara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endParaRPr>
              </a:p>
            </p:txBody>
          </p:sp>
        </p:grpSp>
        <p:cxnSp>
          <p:nvCxnSpPr>
            <p:cNvPr id="22" name="Google Shape;1450;p39">
              <a:extLst>
                <a:ext uri="{FF2B5EF4-FFF2-40B4-BE49-F238E27FC236}">
                  <a16:creationId xmlns:a16="http://schemas.microsoft.com/office/drawing/2014/main" id="{9E8CFA35-DE6D-4CBF-9A57-D34C42474ABB}"/>
                </a:ext>
              </a:extLst>
            </p:cNvPr>
            <p:cNvCxnSpPr/>
            <p:nvPr/>
          </p:nvCxnSpPr>
          <p:spPr>
            <a:xfrm>
              <a:off x="8529751" y="3123937"/>
              <a:ext cx="9300" cy="843900"/>
            </a:xfrm>
            <a:prstGeom prst="straightConnector1">
              <a:avLst/>
            </a:prstGeom>
            <a:noFill/>
            <a:ln w="38103" cap="flat">
              <a:solidFill>
                <a:srgbClr val="FCBA06"/>
              </a:solidFill>
              <a:prstDash val="solid"/>
              <a:round/>
            </a:ln>
          </p:spPr>
        </p:cxnSp>
      </p:grpSp>
      <p:sp>
        <p:nvSpPr>
          <p:cNvPr id="23" name="Google Shape;17;p4">
            <a:extLst>
              <a:ext uri="{FF2B5EF4-FFF2-40B4-BE49-F238E27FC236}">
                <a16:creationId xmlns:a16="http://schemas.microsoft.com/office/drawing/2014/main" id="{B630C5E4-CBBC-4EE8-A9BD-822F181724B5}"/>
              </a:ext>
            </a:extLst>
          </p:cNvPr>
          <p:cNvSpPr txBox="1"/>
          <p:nvPr/>
        </p:nvSpPr>
        <p:spPr>
          <a:xfrm>
            <a:off x="457346" y="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24" name="Imagen 2">
            <a:extLst>
              <a:ext uri="{FF2B5EF4-FFF2-40B4-BE49-F238E27FC236}">
                <a16:creationId xmlns:a16="http://schemas.microsoft.com/office/drawing/2014/main" id="{D555F7C7-47C0-4A18-8064-84CB4E4CA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45" y="515090"/>
            <a:ext cx="5143499" cy="51434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Imagen 64">
            <a:extLst>
              <a:ext uri="{FF2B5EF4-FFF2-40B4-BE49-F238E27FC236}">
                <a16:creationId xmlns:a16="http://schemas.microsoft.com/office/drawing/2014/main" id="{66EAF65D-203D-4F08-898C-3A0718182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8161898" y="4161408"/>
            <a:ext cx="951826" cy="1012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n 65">
            <a:extLst>
              <a:ext uri="{FF2B5EF4-FFF2-40B4-BE49-F238E27FC236}">
                <a16:creationId xmlns:a16="http://schemas.microsoft.com/office/drawing/2014/main" id="{CF73485C-1181-4E71-8C23-00B88CC41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4">
            <a:off x="1" y="-32223"/>
            <a:ext cx="567750" cy="6038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2DF7AE-55D0-4533-B25D-4D9A18C85FCB}"/>
              </a:ext>
            </a:extLst>
          </p:cNvPr>
          <p:cNvSpPr txBox="1"/>
          <p:nvPr/>
        </p:nvSpPr>
        <p:spPr>
          <a:xfrm>
            <a:off x="5249588" y="244958"/>
            <a:ext cx="3357877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</a:t>
            </a:r>
            <a:r>
              <a:rPr lang="en-US" sz="2700" b="1" i="0" u="none" strike="noStrike" kern="0" cap="none" spc="0" baseline="0">
                <a:solidFill>
                  <a:srgbClr val="8D61B6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Portfolio </a:t>
            </a:r>
            <a:r>
              <a:rPr lang="en-US" sz="27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16DC1-9E28-4F1D-B785-8EC723953502}"/>
              </a:ext>
            </a:extLst>
          </p:cNvPr>
          <p:cNvSpPr txBox="1"/>
          <p:nvPr/>
        </p:nvSpPr>
        <p:spPr>
          <a:xfrm>
            <a:off x="4972424" y="3032186"/>
            <a:ext cx="2588657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sz="900" b="0" i="0" u="none" strike="noStrike" kern="0" cap="none" spc="0" baseline="0">
                <a:solidFill>
                  <a:srgbClr val="0D0D0D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sz="9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51D19-00DE-4DB1-8105-F64D8C9E3061}"/>
              </a:ext>
            </a:extLst>
          </p:cNvPr>
          <p:cNvSpPr txBox="1"/>
          <p:nvPr/>
        </p:nvSpPr>
        <p:spPr>
          <a:xfrm>
            <a:off x="4972424" y="2500911"/>
            <a:ext cx="258864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2385-BAE2-4F0F-8362-2A0DA42913C0}"/>
              </a:ext>
            </a:extLst>
          </p:cNvPr>
          <p:cNvSpPr txBox="1"/>
          <p:nvPr/>
        </p:nvSpPr>
        <p:spPr>
          <a:xfrm>
            <a:off x="5097908" y="4532955"/>
            <a:ext cx="2463165" cy="230831"/>
          </a:xfrm>
          <a:prstGeom prst="rect">
            <a:avLst/>
          </a:prstGeom>
          <a:solidFill>
            <a:srgbClr val="1961BA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PowerPoint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D60B6-3888-4528-9722-1372671AE11D}"/>
              </a:ext>
            </a:extLst>
          </p:cNvPr>
          <p:cNvSpPr txBox="1"/>
          <p:nvPr/>
        </p:nvSpPr>
        <p:spPr>
          <a:xfrm rot="16200004">
            <a:off x="2320697" y="2371692"/>
            <a:ext cx="3347837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PowerPoint Presentation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372117-7A56-403D-97CB-A1CE42D899C5}"/>
              </a:ext>
            </a:extLst>
          </p:cNvPr>
          <p:cNvSpPr/>
          <p:nvPr/>
        </p:nvSpPr>
        <p:spPr>
          <a:xfrm>
            <a:off x="7695526" y="1480788"/>
            <a:ext cx="1140979" cy="3662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4399"/>
              <a:gd name="f7" fmla="val 5944970"/>
              <a:gd name="f8" fmla="val 774341"/>
              <a:gd name="f9" fmla="val 140059"/>
              <a:gd name="f10" fmla="+- 0 0 -90"/>
              <a:gd name="f11" fmla="*/ f3 1 914399"/>
              <a:gd name="f12" fmla="*/ f4 1 594497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914399"/>
              <a:gd name="f21" fmla="*/ f17 1 5944970"/>
              <a:gd name="f22" fmla="*/ 0 f18 1"/>
              <a:gd name="f23" fmla="*/ 0 f17 1"/>
              <a:gd name="f24" fmla="*/ 914399 f18 1"/>
              <a:gd name="f25" fmla="*/ 5944970 f17 1"/>
              <a:gd name="f26" fmla="*/ 774341 f18 1"/>
              <a:gd name="f27" fmla="*/ 140059 f17 1"/>
              <a:gd name="f28" fmla="*/ 140059 f18 1"/>
              <a:gd name="f29" fmla="+- f19 0 f1"/>
              <a:gd name="f30" fmla="*/ f22 1 914399"/>
              <a:gd name="f31" fmla="*/ f23 1 5944970"/>
              <a:gd name="f32" fmla="*/ f24 1 914399"/>
              <a:gd name="f33" fmla="*/ f25 1 5944970"/>
              <a:gd name="f34" fmla="*/ f26 1 914399"/>
              <a:gd name="f35" fmla="*/ f27 1 5944970"/>
              <a:gd name="f36" fmla="*/ f28 1 914399"/>
              <a:gd name="f37" fmla="*/ f13 1 f20"/>
              <a:gd name="f38" fmla="*/ f14 1 f20"/>
              <a:gd name="f39" fmla="*/ f13 1 f21"/>
              <a:gd name="f40" fmla="*/ f15 1 f21"/>
              <a:gd name="f41" fmla="*/ f30 1 f20"/>
              <a:gd name="f42" fmla="*/ f31 1 f21"/>
              <a:gd name="f43" fmla="*/ f32 1 f20"/>
              <a:gd name="f44" fmla="*/ f33 1 f21"/>
              <a:gd name="f45" fmla="*/ f34 1 f20"/>
              <a:gd name="f46" fmla="*/ f35 1 f21"/>
              <a:gd name="f47" fmla="*/ f36 1 f20"/>
              <a:gd name="f48" fmla="*/ f37 f11 1"/>
              <a:gd name="f49" fmla="*/ f38 f11 1"/>
              <a:gd name="f50" fmla="*/ f40 f12 1"/>
              <a:gd name="f51" fmla="*/ f39 f12 1"/>
              <a:gd name="f52" fmla="*/ f41 f11 1"/>
              <a:gd name="f53" fmla="*/ f42 f12 1"/>
              <a:gd name="f54" fmla="*/ f43 f11 1"/>
              <a:gd name="f55" fmla="*/ f44 f12 1"/>
              <a:gd name="f56" fmla="*/ f45 f11 1"/>
              <a:gd name="f57" fmla="*/ f46 f12 1"/>
              <a:gd name="f58" fmla="*/ f47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52" y="f53"/>
              </a:cxn>
              <a:cxn ang="f29">
                <a:pos x="f54" y="f53"/>
              </a:cxn>
              <a:cxn ang="f29">
                <a:pos x="f54" y="f55"/>
              </a:cxn>
              <a:cxn ang="f29">
                <a:pos x="f56" y="f55"/>
              </a:cxn>
              <a:cxn ang="f29">
                <a:pos x="f56" y="f57"/>
              </a:cxn>
              <a:cxn ang="f29">
                <a:pos x="f58" y="f57"/>
              </a:cxn>
              <a:cxn ang="f29">
                <a:pos x="f58" y="f55"/>
              </a:cxn>
              <a:cxn ang="f29">
                <a:pos x="f52" y="f55"/>
              </a:cxn>
            </a:cxnLst>
            <a:rect l="f48" t="f51" r="f49" b="f50"/>
            <a:pathLst>
              <a:path w="914399" h="594497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8" y="f7"/>
                </a:lnTo>
                <a:lnTo>
                  <a:pt x="f8" y="f9"/>
                </a:lnTo>
                <a:lnTo>
                  <a:pt x="f9" y="f9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" name="Marcador de posición de imagen 9">
            <a:extLst>
              <a:ext uri="{FF2B5EF4-FFF2-40B4-BE49-F238E27FC236}">
                <a16:creationId xmlns:a16="http://schemas.microsoft.com/office/drawing/2014/main" id="{D48018C0-7820-407E-94D9-EFA7D493EF0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412129" y="392807"/>
            <a:ext cx="2781833" cy="4391698"/>
          </a:xfrm>
          <a:solidFill>
            <a:srgbClr val="F2F2F2"/>
          </a:solidFill>
        </p:spPr>
      </p:pic>
      <p:pic>
        <p:nvPicPr>
          <p:cNvPr id="9" name="Imagen 10">
            <a:extLst>
              <a:ext uri="{FF2B5EF4-FFF2-40B4-BE49-F238E27FC236}">
                <a16:creationId xmlns:a16="http://schemas.microsoft.com/office/drawing/2014/main" id="{917A6069-8CDD-4076-8085-8F7B94E92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13">
            <a:off x="8161898" y="4161408"/>
            <a:ext cx="951826" cy="1012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74770771-D7DE-4586-B3AF-99D52CBC6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4">
            <a:off x="1" y="-32223"/>
            <a:ext cx="567750" cy="603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n 13">
            <a:extLst>
              <a:ext uri="{FF2B5EF4-FFF2-40B4-BE49-F238E27FC236}">
                <a16:creationId xmlns:a16="http://schemas.microsoft.com/office/drawing/2014/main" id="{725E97E0-2D73-4F7C-9866-82DB6BB58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908" y="1480788"/>
            <a:ext cx="2342784" cy="8581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>
            <a:extLst>
              <a:ext uri="{FF2B5EF4-FFF2-40B4-BE49-F238E27FC236}">
                <a16:creationId xmlns:a16="http://schemas.microsoft.com/office/drawing/2014/main" id="{C048013F-860C-47B6-8361-99D76792B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72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文本框 52">
            <a:extLst>
              <a:ext uri="{FF2B5EF4-FFF2-40B4-BE49-F238E27FC236}">
                <a16:creationId xmlns:a16="http://schemas.microsoft.com/office/drawing/2014/main" id="{5E436DE0-4591-42DD-AB69-81E73E311756}"/>
              </a:ext>
            </a:extLst>
          </p:cNvPr>
          <p:cNvSpPr txBox="1"/>
          <p:nvPr/>
        </p:nvSpPr>
        <p:spPr>
          <a:xfrm>
            <a:off x="2353107" y="2091123"/>
            <a:ext cx="44377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/>
              </a:rPr>
              <a:t>THANK YOU</a:t>
            </a:r>
          </a:p>
        </p:txBody>
      </p:sp>
      <p:sp>
        <p:nvSpPr>
          <p:cNvPr id="4" name="iS1ide-TextBox 45">
            <a:extLst>
              <a:ext uri="{FF2B5EF4-FFF2-40B4-BE49-F238E27FC236}">
                <a16:creationId xmlns:a16="http://schemas.microsoft.com/office/drawing/2014/main" id="{733C0B22-78C6-45D4-9D68-567FA6890F08}"/>
              </a:ext>
            </a:extLst>
          </p:cNvPr>
          <p:cNvSpPr txBox="1"/>
          <p:nvPr/>
        </p:nvSpPr>
        <p:spPr>
          <a:xfrm>
            <a:off x="3272537" y="2860563"/>
            <a:ext cx="2598925" cy="411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This part of the content is displayed as a text layout placeholder </a:t>
            </a:r>
            <a:br>
              <a:rPr lang="en-US" sz="6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</a:br>
            <a:r>
              <a:rPr lang="en-US" sz="675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(recommended to use the theme font)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1780330" y="359720"/>
            <a:ext cx="55833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3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2924294" y="1544937"/>
            <a:ext cx="3295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1951818" y="1824180"/>
            <a:ext cx="52403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9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1951818" y="1015390"/>
            <a:ext cx="52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2869982" y="2585824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1951818" y="2798166"/>
            <a:ext cx="5240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9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2869982" y="3725986"/>
            <a:ext cx="3404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208866" y="3980365"/>
            <a:ext cx="67262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https://www.slidesppt.net/what-you-can-and-cannot-do-with-our-templates/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https://www.slidesppt.net/frequently-asked-questions/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https://www.slidesppt.net/tutorials-and-tips/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19955" y="204108"/>
            <a:ext cx="8704090" cy="476702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5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24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7">
            <a:extLst>
              <a:ext uri="{FF2B5EF4-FFF2-40B4-BE49-F238E27FC236}">
                <a16:creationId xmlns:a16="http://schemas.microsoft.com/office/drawing/2014/main" id="{B5CA8997-6ACC-448B-8157-B84057FE5947}"/>
              </a:ext>
            </a:extLst>
          </p:cNvPr>
          <p:cNvSpPr/>
          <p:nvPr/>
        </p:nvSpPr>
        <p:spPr>
          <a:xfrm>
            <a:off x="4122243" y="1045195"/>
            <a:ext cx="3773481" cy="325299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noFill/>
          <a:ln w="25402" cap="flat">
            <a:solidFill>
              <a:srgbClr val="D9D9D9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964F0BFB-FCC0-474E-8BA5-4002EC8018EE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0070C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7CCDA68-36AB-4529-81D8-1482E27C842A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1" i="0" u="none" strike="noStrike" kern="0" cap="none" spc="0" baseline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BBA0D3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63EDAC1B-9B50-46A3-A687-AD3865864D26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DDFAA91B-857C-4C33-80D3-5EB2FB679A2A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1" i="0" u="none" strike="noStrike" kern="0" cap="none" spc="0" baseline="0">
                  <a:solidFill>
                    <a:srgbClr val="0070C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E5A3782-9783-457A-ACAD-B2A51AAD0A8D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059B599C-42FD-4673-ABDD-FC8F5DED9E41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070C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2E9CC376-A9DA-49E9-840E-72E79A466585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A28B0623-9695-4F7F-949D-57AF5F5BE3C6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70C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03EDC6D1-57B4-4240-B2FA-7C8DFF9868B3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79D195CC-09E2-4415-9829-6C15EDD28C3E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AD58FB2B-F7E6-47E2-98F9-15B0BAE4DFFD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Triángulo isósceles 33">
            <a:extLst>
              <a:ext uri="{FF2B5EF4-FFF2-40B4-BE49-F238E27FC236}">
                <a16:creationId xmlns:a16="http://schemas.microsoft.com/office/drawing/2014/main" id="{957EA3E9-F25F-4F2D-8B53-A893F7391DEB}"/>
              </a:ext>
            </a:extLst>
          </p:cNvPr>
          <p:cNvSpPr/>
          <p:nvPr/>
        </p:nvSpPr>
        <p:spPr>
          <a:xfrm rot="1800004">
            <a:off x="4427149" y="911128"/>
            <a:ext cx="3773481" cy="325299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noFill/>
          <a:ln w="25402" cap="flat">
            <a:solidFill>
              <a:srgbClr val="5096F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" name="Imagen 6">
            <a:extLst>
              <a:ext uri="{FF2B5EF4-FFF2-40B4-BE49-F238E27FC236}">
                <a16:creationId xmlns:a16="http://schemas.microsoft.com/office/drawing/2014/main" id="{0379FF16-0C0E-4B14-8E6C-DA0CDBF22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135" y="1917377"/>
            <a:ext cx="2998418" cy="26652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19C5EC14-F7C9-46DA-9DCB-57247F34B1B3}"/>
              </a:ext>
            </a:extLst>
          </p:cNvPr>
          <p:cNvSpPr txBox="1"/>
          <p:nvPr/>
        </p:nvSpPr>
        <p:spPr>
          <a:xfrm>
            <a:off x="179515" y="123480"/>
            <a:ext cx="1817946" cy="304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b="1" i="0" u="none" strike="noStrike" kern="0" cap="none" spc="0" baseline="0">
                <a:solidFill>
                  <a:srgbClr val="0070C0"/>
                </a:solidFill>
                <a:uFillTx/>
                <a:latin typeface="Arial (Títulos)"/>
                <a:ea typeface="DM Sans"/>
                <a:cs typeface="Rubik"/>
              </a:rPr>
              <a:t>RESOURSES</a:t>
            </a:r>
          </a:p>
        </p:txBody>
      </p:sp>
      <p:sp>
        <p:nvSpPr>
          <p:cNvPr id="3" name="Forma libre: forma 36">
            <a:extLst>
              <a:ext uri="{FF2B5EF4-FFF2-40B4-BE49-F238E27FC236}">
                <a16:creationId xmlns:a16="http://schemas.microsoft.com/office/drawing/2014/main" id="{62EC85F5-13B1-4ADB-ACBF-00F01A5C6CA7}"/>
              </a:ext>
            </a:extLst>
          </p:cNvPr>
          <p:cNvSpPr/>
          <p:nvPr/>
        </p:nvSpPr>
        <p:spPr>
          <a:xfrm>
            <a:off x="2918042" y="675878"/>
            <a:ext cx="2324267" cy="23179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56046"/>
              <a:gd name="f7" fmla="val 3745774"/>
              <a:gd name="f8" fmla="val 3755102"/>
              <a:gd name="f9" fmla="val 2666982"/>
              <a:gd name="f10" fmla="val 2830406"/>
              <a:gd name="f11" fmla="val 3753813"/>
              <a:gd name="f12" fmla="val 2993830"/>
              <a:gd name="f13" fmla="val 3756032"/>
              <a:gd name="f14" fmla="val 3157253"/>
              <a:gd name="f15" fmla="val 3756533"/>
              <a:gd name="f16" fmla="val 3194691"/>
              <a:gd name="f17" fmla="val 3743935"/>
              <a:gd name="f18" fmla="val 3216023"/>
              <a:gd name="f19" fmla="val 3712439"/>
              <a:gd name="f20" fmla="val 3233776"/>
              <a:gd name="f21" fmla="val 3533767"/>
              <a:gd name="f22" fmla="val 3334493"/>
              <a:gd name="f23" fmla="val 3355955"/>
              <a:gd name="f24" fmla="val 3436713"/>
              <a:gd name="f25" fmla="val 3177785"/>
              <a:gd name="f26" fmla="val 3538361"/>
              <a:gd name="f27" fmla="val 3064899"/>
              <a:gd name="f28" fmla="val 3602786"/>
              <a:gd name="f29" fmla="val 2951297"/>
              <a:gd name="f30" fmla="val 3665922"/>
              <a:gd name="f31" fmla="val 2839341"/>
              <a:gd name="f32" fmla="val 3731993"/>
              <a:gd name="f33" fmla="val 2810636"/>
              <a:gd name="f34" fmla="val 3748887"/>
              <a:gd name="f35" fmla="val 2789090"/>
              <a:gd name="f36" fmla="val 3747742"/>
              <a:gd name="f37" fmla="val 2761029"/>
              <a:gd name="f38" fmla="val 3731564"/>
              <a:gd name="f39" fmla="val 2476773"/>
              <a:gd name="f40" fmla="val 3568068"/>
              <a:gd name="f41" fmla="val 2191730"/>
              <a:gd name="f42" fmla="val 3406005"/>
              <a:gd name="f43" fmla="val 1907330"/>
              <a:gd name="f44" fmla="val 3242724"/>
              <a:gd name="f45" fmla="val 1886142"/>
              <a:gd name="f46" fmla="val 3230554"/>
              <a:gd name="f47" fmla="val 1870393"/>
              <a:gd name="f48" fmla="val 3229910"/>
              <a:gd name="f49" fmla="val 1848775"/>
              <a:gd name="f50" fmla="val 3242294"/>
              <a:gd name="f51" fmla="val 1561298"/>
              <a:gd name="f52" fmla="val 3407364"/>
              <a:gd name="f53" fmla="val 1273105"/>
              <a:gd name="f54" fmla="val 3571218"/>
              <a:gd name="f55" fmla="val 985556"/>
              <a:gd name="f56" fmla="val 3736216"/>
              <a:gd name="f57" fmla="val 962864"/>
              <a:gd name="f58" fmla="val 3749245"/>
              <a:gd name="f59" fmla="val 945398"/>
              <a:gd name="f60" fmla="val 3748743"/>
              <a:gd name="f61" fmla="val 923064"/>
              <a:gd name="f62" fmla="val 3736002"/>
              <a:gd name="f63" fmla="val 628357"/>
              <a:gd name="f64" fmla="val 3566851"/>
              <a:gd name="f65" fmla="val 333292"/>
              <a:gd name="f66" fmla="val 3398130"/>
              <a:gd name="f67" fmla="val 37797"/>
              <a:gd name="f68" fmla="val 3230268"/>
              <a:gd name="f69" fmla="val 10667"/>
              <a:gd name="f70" fmla="val 3214878"/>
              <a:gd name="f71" fmla="val -142"/>
              <a:gd name="f72" fmla="val 3197054"/>
              <a:gd name="f73" fmla="val 1"/>
              <a:gd name="f74" fmla="val 3165271"/>
              <a:gd name="f75" fmla="val 1147"/>
              <a:gd name="f76" fmla="val 2830048"/>
              <a:gd name="f77" fmla="val 1075"/>
              <a:gd name="f78" fmla="val 2494825"/>
              <a:gd name="f79" fmla="val 73"/>
              <a:gd name="f80" fmla="val 2159673"/>
              <a:gd name="f81" fmla="val 2129537"/>
              <a:gd name="f82" fmla="val 10023"/>
              <a:gd name="f83" fmla="val 2112214"/>
              <a:gd name="f84" fmla="val 36151"/>
              <a:gd name="f85" fmla="val 2097396"/>
              <a:gd name="f86" fmla="val 320335"/>
              <a:gd name="f87" fmla="val 1936119"/>
              <a:gd name="f88" fmla="val 603661"/>
              <a:gd name="f89" fmla="val 1773340"/>
              <a:gd name="f90" fmla="val 887917"/>
              <a:gd name="f91" fmla="val 1612278"/>
              <a:gd name="f92" fmla="val 914116"/>
              <a:gd name="f93" fmla="val 1597460"/>
              <a:gd name="f94" fmla="val 924639"/>
              <a:gd name="f95" fmla="val 1581283"/>
              <a:gd name="f96" fmla="val 924567"/>
              <a:gd name="f97" fmla="val 1550860"/>
              <a:gd name="f98" fmla="val 923565"/>
              <a:gd name="f99" fmla="val 1233533"/>
              <a:gd name="f100" fmla="val 925068"/>
              <a:gd name="f101" fmla="val 916205"/>
              <a:gd name="f102" fmla="val 922706"/>
              <a:gd name="f103" fmla="val 598949"/>
              <a:gd name="f104" fmla="val 922348"/>
              <a:gd name="f105" fmla="val 551848"/>
              <a:gd name="f106" fmla="val 936880"/>
              <a:gd name="f107" fmla="val 527796"/>
              <a:gd name="f108" fmla="val 977825"/>
              <a:gd name="f109" fmla="val 504746"/>
              <a:gd name="f110" fmla="val 1266734"/>
              <a:gd name="f111" fmla="val 342253"/>
              <a:gd name="f112" fmla="val 1554211"/>
              <a:gd name="f113" fmla="val 177111"/>
              <a:gd name="f114" fmla="val 1841402"/>
              <a:gd name="f115" fmla="val 11611"/>
              <a:gd name="f116" fmla="val 1867530"/>
              <a:gd name="f117" fmla="val -3421"/>
              <a:gd name="f118" fmla="val 1887215"/>
              <a:gd name="f119" fmla="val -4066"/>
              <a:gd name="f120" fmla="val 1913343"/>
              <a:gd name="f121" fmla="val 10895"/>
              <a:gd name="f122" fmla="val 2210055"/>
              <a:gd name="f123" fmla="val 181406"/>
              <a:gd name="f124" fmla="val 2507267"/>
              <a:gd name="f125" fmla="val 351129"/>
              <a:gd name="f126" fmla="val 2804909"/>
              <a:gd name="f127" fmla="val 519993"/>
              <a:gd name="f128" fmla="val 2829462"/>
              <a:gd name="f129" fmla="val 533952"/>
              <a:gd name="f130" fmla="val 2832039"/>
              <a:gd name="f131" fmla="val 552349"/>
              <a:gd name="f132" fmla="val 576186"/>
              <a:gd name="f133" fmla="val 2831681"/>
              <a:gd name="f134" fmla="val 897093"/>
              <a:gd name="f135" fmla="val 2832469"/>
              <a:gd name="f136" fmla="val 1217999"/>
              <a:gd name="f137" fmla="val 2830894"/>
              <a:gd name="f138" fmla="val 1538834"/>
              <a:gd name="f139" fmla="val 2830679"/>
              <a:gd name="f140" fmla="val 1577202"/>
              <a:gd name="f141" fmla="val 2842061"/>
              <a:gd name="f142" fmla="val 1598105"/>
              <a:gd name="f143" fmla="val 2875991"/>
              <a:gd name="f144" fmla="val 1617217"/>
              <a:gd name="f145" fmla="val 3154306"/>
              <a:gd name="f146" fmla="val 1774270"/>
              <a:gd name="f147" fmla="val 3431117"/>
              <a:gd name="f148" fmla="val 1933972"/>
              <a:gd name="f149" fmla="val 3709289"/>
              <a:gd name="f150" fmla="val 2091311"/>
              <a:gd name="f151" fmla="val 3742360"/>
              <a:gd name="f152" fmla="val 2109995"/>
              <a:gd name="f153" fmla="val 3756462"/>
              <a:gd name="f154" fmla="val 2130396"/>
              <a:gd name="f155" fmla="val 3755961"/>
              <a:gd name="f156" fmla="val 2169480"/>
              <a:gd name="f157" fmla="val 3753742"/>
              <a:gd name="f158" fmla="val 2335266"/>
              <a:gd name="f159" fmla="val 3755031"/>
              <a:gd name="f160" fmla="val 2501124"/>
              <a:gd name="f161" fmla="val 2666910"/>
              <a:gd name="f162" fmla="val 2770621"/>
              <a:gd name="f163" fmla="val 3168563"/>
              <a:gd name="f164" fmla="val 3021890"/>
              <a:gd name="f165" fmla="val 2769261"/>
              <a:gd name="f166" fmla="val 2875145"/>
              <a:gd name="f167" fmla="val 2771552"/>
              <a:gd name="f168" fmla="val 2728543"/>
              <a:gd name="f169" fmla="val 2772124"/>
              <a:gd name="f170" fmla="val 2691892"/>
              <a:gd name="f171" fmla="val 2758595"/>
              <a:gd name="f172" fmla="val 2673353"/>
              <a:gd name="f173" fmla="val 2728101"/>
              <a:gd name="f174" fmla="val 2656173"/>
              <a:gd name="f175" fmla="val 2466608"/>
              <a:gd name="f176" fmla="val 2508211"/>
              <a:gd name="f177" fmla="val 2206046"/>
              <a:gd name="f178" fmla="val 2358817"/>
              <a:gd name="f179" fmla="val 1945198"/>
              <a:gd name="f180" fmla="val 2209710"/>
              <a:gd name="f181" fmla="val 1908762"/>
              <a:gd name="f182" fmla="val 2188879"/>
              <a:gd name="f183" fmla="val 1908690"/>
              <a:gd name="f184" fmla="val 2188736"/>
              <a:gd name="f185" fmla="val 2232115"/>
              <a:gd name="f186" fmla="val 2527896"/>
              <a:gd name="f187" fmla="val 1909478"/>
              <a:gd name="f188" fmla="val 2823605"/>
              <a:gd name="f189" fmla="val 1907688"/>
              <a:gd name="f190" fmla="val 3119386"/>
              <a:gd name="f191" fmla="val 1907473"/>
              <a:gd name="f192" fmla="val 3159043"/>
              <a:gd name="f193" fmla="val 1918998"/>
              <a:gd name="f194" fmla="val 3181090"/>
              <a:gd name="f195" fmla="val 1954002"/>
              <a:gd name="f196" fmla="val 3200847"/>
              <a:gd name="f197" fmla="val 2214707"/>
              <a:gd name="f198" fmla="val 3347664"/>
              <a:gd name="f199" fmla="val 2474196"/>
              <a:gd name="f200" fmla="val 3496772"/>
              <a:gd name="f201" fmla="val 2734042"/>
              <a:gd name="f202" fmla="val 3645091"/>
              <a:gd name="f203" fmla="val 2767615"/>
              <a:gd name="f204" fmla="val 3664204"/>
              <a:gd name="f205" fmla="val 2770478"/>
              <a:gd name="f206" fmla="val 3662701"/>
              <a:gd name="f207" fmla="val 3623044"/>
              <a:gd name="f208" fmla="val 3471574"/>
              <a:gd name="f209" fmla="val 3320105"/>
              <a:gd name="f210" fmla="val 2770549"/>
              <a:gd name="f211" fmla="val 3168635"/>
              <a:gd name="f212" fmla="val 62064"/>
              <a:gd name="f213" fmla="val 2682229"/>
              <a:gd name="f214" fmla="val 2832410"/>
              <a:gd name="f215" fmla="val 62780"/>
              <a:gd name="f216" fmla="val 2982591"/>
              <a:gd name="f217" fmla="val 61420"/>
              <a:gd name="f218" fmla="val 3132772"/>
              <a:gd name="f219" fmla="val 61133"/>
              <a:gd name="f220" fmla="val 3161548"/>
              <a:gd name="f221" fmla="val 70368"/>
              <a:gd name="f222" fmla="val 3178299"/>
              <a:gd name="f223" fmla="val 95422"/>
              <a:gd name="f224" fmla="val 3192401"/>
              <a:gd name="f225" fmla="val 244958"/>
              <a:gd name="f226" fmla="val 3276582"/>
              <a:gd name="f227" fmla="val 393636"/>
              <a:gd name="f228" fmla="val 3362267"/>
              <a:gd name="f229" fmla="val 542601"/>
              <a:gd name="f230" fmla="val 3447308"/>
              <a:gd name="f231" fmla="val 658493"/>
              <a:gd name="f232" fmla="val 3513450"/>
              <a:gd name="f233" fmla="val 774458"/>
              <a:gd name="f234" fmla="val 3579522"/>
              <a:gd name="f235" fmla="val 890422"/>
              <a:gd name="f236" fmla="val 3645664"/>
              <a:gd name="f237" fmla="val 909893"/>
              <a:gd name="f238" fmla="val 3656759"/>
              <a:gd name="f239" fmla="val 924496"/>
              <a:gd name="f240" fmla="val 3663488"/>
              <a:gd name="f241" fmla="val 924424"/>
              <a:gd name="f242" fmla="val 3629057"/>
              <a:gd name="f243" fmla="val 923708"/>
              <a:gd name="f244" fmla="val 3322682"/>
              <a:gd name="f245" fmla="val 923780"/>
              <a:gd name="f246" fmla="val 3016378"/>
              <a:gd name="f247" fmla="val 924209"/>
              <a:gd name="f248" fmla="val 2710003"/>
              <a:gd name="f249" fmla="val 2687956"/>
              <a:gd name="f250" fmla="val 915548"/>
              <a:gd name="f251" fmla="val 2675357"/>
              <a:gd name="f252" fmla="val 896936"/>
              <a:gd name="f253" fmla="val 2664763"/>
              <a:gd name="f254" fmla="val 629789"/>
              <a:gd name="f255" fmla="val 2512649"/>
              <a:gd name="f256" fmla="val 362999"/>
              <a:gd name="f257" fmla="val 2359891"/>
              <a:gd name="f258" fmla="val 96066"/>
              <a:gd name="f259" fmla="val 2207419"/>
              <a:gd name="f260" fmla="val 63495"/>
              <a:gd name="f261" fmla="val 2188807"/>
              <a:gd name="f262" fmla="val 62136"/>
              <a:gd name="f263" fmla="val 2189738"/>
              <a:gd name="f264" fmla="val 2228035"/>
              <a:gd name="f265" fmla="val 61992"/>
              <a:gd name="f266" fmla="val 2379433"/>
              <a:gd name="f267" fmla="val 2530831"/>
              <a:gd name="f268" fmla="val 2682157"/>
              <a:gd name="f269" fmla="val 985341"/>
              <a:gd name="f270" fmla="val 1100102"/>
              <a:gd name="f271" fmla="val 1251643"/>
              <a:gd name="f272" fmla="val 985628"/>
              <a:gd name="f273" fmla="val 1403113"/>
              <a:gd name="f274" fmla="val 985055"/>
              <a:gd name="f275" fmla="val 1554654"/>
              <a:gd name="f276" fmla="val 984983"/>
              <a:gd name="f277" fmla="val 1576630"/>
              <a:gd name="f278" fmla="val 988992"/>
              <a:gd name="f279" fmla="val 1593094"/>
              <a:gd name="f280" fmla="val 1009966"/>
              <a:gd name="f281" fmla="val 1605048"/>
              <a:gd name="f282" fmla="val 1277328"/>
              <a:gd name="f283" fmla="val 1757377"/>
              <a:gd name="f284" fmla="val 1544261"/>
              <a:gd name="f285" fmla="val 1910350"/>
              <a:gd name="f286" fmla="val 1811481"/>
              <a:gd name="f287" fmla="val 2062893"/>
              <a:gd name="f288" fmla="val 1844265"/>
              <a:gd name="f289" fmla="val 2081576"/>
              <a:gd name="f290" fmla="val 1847201"/>
              <a:gd name="f291" fmla="val 2079643"/>
              <a:gd name="f292" fmla="val 2042706"/>
              <a:gd name="f293" fmla="val 1847344"/>
              <a:gd name="f294" fmla="val 1739696"/>
              <a:gd name="f295" fmla="val 1847057"/>
              <a:gd name="f296" fmla="val 1436685"/>
              <a:gd name="f297" fmla="val 1847702"/>
              <a:gd name="f298" fmla="val 1133674"/>
              <a:gd name="f299" fmla="val 1109193"/>
              <a:gd name="f300" fmla="val 1839756"/>
              <a:gd name="f301" fmla="val 1094089"/>
              <a:gd name="f302" fmla="val 1818496"/>
              <a:gd name="f303" fmla="val 1081991"/>
              <a:gd name="f304" fmla="val 1552135"/>
              <a:gd name="f305" fmla="val 930307"/>
              <a:gd name="f306" fmla="val 1286205"/>
              <a:gd name="f307" fmla="val 777978"/>
              <a:gd name="f308" fmla="val 1020059"/>
              <a:gd name="f309" fmla="val 626008"/>
              <a:gd name="f310" fmla="val 987059"/>
              <a:gd name="f311" fmla="val 607182"/>
              <a:gd name="f312" fmla="val 608184"/>
              <a:gd name="f313" fmla="val 985485"/>
              <a:gd name="f314" fmla="val 645622"/>
              <a:gd name="f315" fmla="val 797163"/>
              <a:gd name="f316" fmla="val 948632"/>
              <a:gd name="f317" fmla="val 1100174"/>
              <a:gd name="f318" fmla="val 1806971"/>
              <a:gd name="f319" fmla="val 2132472"/>
              <a:gd name="f320" fmla="val 1797594"/>
              <a:gd name="f321" fmla="val 2126459"/>
              <a:gd name="f322" fmla="val 1788001"/>
              <a:gd name="f323" fmla="val 2119658"/>
              <a:gd name="f324" fmla="val 1777837"/>
              <a:gd name="f325" fmla="val 2113860"/>
              <a:gd name="f326" fmla="val 1525363"/>
              <a:gd name="f327" fmla="val 1969549"/>
              <a:gd name="f328" fmla="val 1272174"/>
              <a:gd name="f329" fmla="val 1826526"/>
              <a:gd name="f330" fmla="val 1020918"/>
              <a:gd name="f331" fmla="val 1680139"/>
              <a:gd name="f332" fmla="val 974962"/>
              <a:gd name="f333" fmla="val 1653367"/>
              <a:gd name="f334" fmla="val 942248"/>
              <a:gd name="f335" fmla="val 1649143"/>
              <a:gd name="f336" fmla="val 893142"/>
              <a:gd name="f337" fmla="val 1677991"/>
              <a:gd name="f338" fmla="val 639381"/>
              <a:gd name="f339" fmla="val 1827170"/>
              <a:gd name="f340" fmla="val 382541"/>
              <a:gd name="f341" fmla="val 1971052"/>
              <a:gd name="f342" fmla="val 126846"/>
              <a:gd name="f343" fmla="val 2116867"/>
              <a:gd name="f344" fmla="val 95779"/>
              <a:gd name="f345" fmla="val 2134548"/>
              <a:gd name="f346" fmla="val 95851"/>
              <a:gd name="f347" fmla="val 2137196"/>
              <a:gd name="f348" fmla="val 126274"/>
              <a:gd name="f349" fmla="val 2154591"/>
              <a:gd name="f350" fmla="val 393207"/>
              <a:gd name="f351" fmla="val 2307206"/>
              <a:gd name="f352" fmla="val 660354"/>
              <a:gd name="f353" fmla="val 2459534"/>
              <a:gd name="f354" fmla="val 927001"/>
              <a:gd name="f355" fmla="val 2612650"/>
              <a:gd name="f356" fmla="val 946758"/>
              <a:gd name="f357" fmla="val 2624032"/>
              <a:gd name="f358" fmla="val 961361"/>
              <a:gd name="f359" fmla="val 2625392"/>
              <a:gd name="f360" fmla="val 982048"/>
              <a:gd name="f361" fmla="val 2613366"/>
              <a:gd name="f362" fmla="val 1129366"/>
              <a:gd name="f363" fmla="val 2527753"/>
              <a:gd name="f364" fmla="val 1277686"/>
              <a:gd name="f365" fmla="val 2443714"/>
              <a:gd name="f366" fmla="val 1425648"/>
              <a:gd name="f367" fmla="val 2359103"/>
              <a:gd name="f368" fmla="val 1544619"/>
              <a:gd name="f369" fmla="val 2291028"/>
              <a:gd name="f370" fmla="val 1663590"/>
              <a:gd name="f371" fmla="val 2222953"/>
              <a:gd name="f372" fmla="val 1782275"/>
              <a:gd name="f373" fmla="val 2154448"/>
              <a:gd name="f374" fmla="val 1791008"/>
              <a:gd name="f375" fmla="val 2149437"/>
              <a:gd name="f376" fmla="val 1802962"/>
              <a:gd name="f377" fmla="val 2147218"/>
              <a:gd name="f378" fmla="val 2132400"/>
              <a:gd name="f379" fmla="val 2728960"/>
              <a:gd name="f380" fmla="val 553852"/>
              <a:gd name="f381" fmla="val 2726311"/>
              <a:gd name="f382" fmla="val 544045"/>
              <a:gd name="f383" fmla="val 2716075"/>
              <a:gd name="f384" fmla="val 541612"/>
              <a:gd name="f385" fmla="val 2708272"/>
              <a:gd name="f386" fmla="val 537173"/>
              <a:gd name="f387" fmla="val 2439120"/>
              <a:gd name="f388" fmla="val 383413"/>
              <a:gd name="f389" fmla="val 2169754"/>
              <a:gd name="f390" fmla="val 230011"/>
              <a:gd name="f391" fmla="val 1900888"/>
              <a:gd name="f392" fmla="val 75750"/>
              <a:gd name="f393" fmla="val 1882563"/>
              <a:gd name="f394" fmla="val 65227"/>
              <a:gd name="f395" fmla="val 1869177"/>
              <a:gd name="f396" fmla="val 66802"/>
              <a:gd name="f397" fmla="val 1851853"/>
              <a:gd name="f398" fmla="val 76895"/>
              <a:gd name="f399" fmla="val 1775618"/>
              <a:gd name="f400" fmla="val 121348"/>
              <a:gd name="f401" fmla="val 1698594"/>
              <a:gd name="f402" fmla="val 164369"/>
              <a:gd name="f403" fmla="val 1622000"/>
              <a:gd name="f404" fmla="val 208178"/>
              <a:gd name="f405" fmla="val 1430516"/>
              <a:gd name="f406" fmla="val 317700"/>
              <a:gd name="f407" fmla="val 1239246"/>
              <a:gd name="f408" fmla="val 427437"/>
              <a:gd name="f409" fmla="val 1047618"/>
              <a:gd name="f410" fmla="val 536672"/>
              <a:gd name="f411" fmla="val 1027003"/>
              <a:gd name="f412" fmla="val 548412"/>
              <a:gd name="f413" fmla="val 1019057"/>
              <a:gd name="f414" fmla="val 555928"/>
              <a:gd name="f415" fmla="val 1045829"/>
              <a:gd name="f416" fmla="val 571175"/>
              <a:gd name="f417" fmla="val 1315267"/>
              <a:gd name="f418" fmla="val 724434"/>
              <a:gd name="f419" fmla="val 1584348"/>
              <a:gd name="f420" fmla="val 878338"/>
              <a:gd name="f421" fmla="val 1853213"/>
              <a:gd name="f422" fmla="val 1032671"/>
              <a:gd name="f423" fmla="val 1872612"/>
              <a:gd name="f424" fmla="val 1043766"/>
              <a:gd name="f425" fmla="val 1887430"/>
              <a:gd name="f426" fmla="val 1041690"/>
              <a:gd name="f427" fmla="val 1905755"/>
              <a:gd name="f428" fmla="val 1030953"/>
              <a:gd name="f429" fmla="val 1987002"/>
              <a:gd name="f430" fmla="val 983350"/>
              <a:gd name="f431" fmla="val 2069036"/>
              <a:gd name="f432" fmla="val 936964"/>
              <a:gd name="f433" fmla="val 2150784"/>
              <a:gd name="f434" fmla="val 890292"/>
              <a:gd name="f435" fmla="val 2336112"/>
              <a:gd name="f436" fmla="val 784421"/>
              <a:gd name="f437" fmla="val 2521441"/>
              <a:gd name="f438" fmla="val 678693"/>
              <a:gd name="f439" fmla="val 2706698"/>
              <a:gd name="f440" fmla="val 572750"/>
              <a:gd name="f441" fmla="val 2714715"/>
              <a:gd name="f442" fmla="val 568169"/>
              <a:gd name="f443" fmla="val 2724450"/>
              <a:gd name="f444" fmla="val 565162"/>
              <a:gd name="f445" fmla="val 2728888"/>
              <a:gd name="f446" fmla="val 553924"/>
              <a:gd name="f447" fmla="val 3652595"/>
              <a:gd name="f448" fmla="val 2132543"/>
              <a:gd name="f449" fmla="val 3644363"/>
              <a:gd name="f450" fmla="val 2127031"/>
              <a:gd name="f451" fmla="val 3635916"/>
              <a:gd name="f452" fmla="val 2120589"/>
              <a:gd name="f453" fmla="val 3626753"/>
              <a:gd name="f454" fmla="val 2115363"/>
              <a:gd name="f455" fmla="val 3361682"/>
              <a:gd name="f456" fmla="val 1964037"/>
              <a:gd name="f457" fmla="val 3096395"/>
              <a:gd name="f458" fmla="val 1812997"/>
              <a:gd name="f459" fmla="val 2831610"/>
              <a:gd name="f460" fmla="val 1661098"/>
              <a:gd name="f461" fmla="val 2809204"/>
              <a:gd name="f462" fmla="val 1648213"/>
              <a:gd name="f463" fmla="val 2792239"/>
              <a:gd name="f464" fmla="val 1647998"/>
              <a:gd name="f465" fmla="val 2769547"/>
              <a:gd name="f466" fmla="val 2505979"/>
              <a:gd name="f467" fmla="val 1812711"/>
              <a:gd name="f468" fmla="val 2241909"/>
              <a:gd name="f469" fmla="val 1963321"/>
              <a:gd name="f470" fmla="val 1977840"/>
              <a:gd name="f471" fmla="val 2114146"/>
              <a:gd name="f472" fmla="val 1941117"/>
              <a:gd name="f473" fmla="val 2135120"/>
              <a:gd name="f474" fmla="val 1940760"/>
              <a:gd name="f475" fmla="val 2136480"/>
              <a:gd name="f476" fmla="val 1977482"/>
              <a:gd name="f477" fmla="val 2157526"/>
              <a:gd name="f478" fmla="val 2243484"/>
              <a:gd name="f479" fmla="val 2309711"/>
              <a:gd name="f480" fmla="val 2509701"/>
              <a:gd name="f481" fmla="val 2461539"/>
              <a:gd name="f482" fmla="val 2775489"/>
              <a:gd name="f483" fmla="val 2614082"/>
              <a:gd name="f484" fmla="val 2793098"/>
              <a:gd name="f485" fmla="val 2624175"/>
              <a:gd name="f486" fmla="val 2806484"/>
              <a:gd name="f487" fmla="val 2624748"/>
              <a:gd name="f488" fmla="val 2824523"/>
              <a:gd name="f489" fmla="val 2614368"/>
              <a:gd name="f490" fmla="val 2981576"/>
              <a:gd name="f491" fmla="val 2523959"/>
              <a:gd name="f492" fmla="val 3139274"/>
              <a:gd name="f493" fmla="val 2434623"/>
              <a:gd name="f494" fmla="val 3296756"/>
              <a:gd name="f495" fmla="val 2344858"/>
              <a:gd name="f496" fmla="val 3407566"/>
              <a:gd name="f497" fmla="val 2281722"/>
              <a:gd name="f498" fmla="val 3518377"/>
              <a:gd name="f499" fmla="val 2218443"/>
              <a:gd name="f500" fmla="val 3629044"/>
              <a:gd name="f501" fmla="val 2155020"/>
              <a:gd name="f502" fmla="val 3637849"/>
              <a:gd name="f503" fmla="val 2149938"/>
              <a:gd name="f504" fmla="val 3649588"/>
              <a:gd name="f505" fmla="val 2147361"/>
              <a:gd name="f506" fmla="val 3652524"/>
              <a:gd name="f507" fmla="val 2132615"/>
              <a:gd name="f508" fmla="+- 0 0 -90"/>
              <a:gd name="f509" fmla="*/ f3 1 3756046"/>
              <a:gd name="f510" fmla="*/ f4 1 3745774"/>
              <a:gd name="f511" fmla="val f5"/>
              <a:gd name="f512" fmla="val f6"/>
              <a:gd name="f513" fmla="val f7"/>
              <a:gd name="f514" fmla="*/ f508 f0 1"/>
              <a:gd name="f515" fmla="+- f513 0 f511"/>
              <a:gd name="f516" fmla="+- f512 0 f511"/>
              <a:gd name="f517" fmla="*/ f514 1 f2"/>
              <a:gd name="f518" fmla="*/ f516 1 3756046"/>
              <a:gd name="f519" fmla="*/ f515 1 3745774"/>
              <a:gd name="f520" fmla="*/ 3755102 f516 1"/>
              <a:gd name="f521" fmla="*/ 2666982 f515 1"/>
              <a:gd name="f522" fmla="*/ 3756032 f516 1"/>
              <a:gd name="f523" fmla="*/ 3157253 f515 1"/>
              <a:gd name="f524" fmla="*/ 3712439 f516 1"/>
              <a:gd name="f525" fmla="*/ 3233776 f515 1"/>
              <a:gd name="f526" fmla="*/ 3177785 f516 1"/>
              <a:gd name="f527" fmla="*/ 3538361 f515 1"/>
              <a:gd name="f528" fmla="*/ 2839341 f516 1"/>
              <a:gd name="f529" fmla="*/ 3731993 f515 1"/>
              <a:gd name="f530" fmla="*/ 2761029 f516 1"/>
              <a:gd name="f531" fmla="*/ 3731564 f515 1"/>
              <a:gd name="f532" fmla="*/ 1907330 f516 1"/>
              <a:gd name="f533" fmla="*/ 3242724 f515 1"/>
              <a:gd name="f534" fmla="*/ 1848775 f516 1"/>
              <a:gd name="f535" fmla="*/ 3242294 f515 1"/>
              <a:gd name="f536" fmla="*/ 985556 f516 1"/>
              <a:gd name="f537" fmla="*/ 3736216 f515 1"/>
              <a:gd name="f538" fmla="*/ 923064 f516 1"/>
              <a:gd name="f539" fmla="*/ 3736002 f515 1"/>
              <a:gd name="f540" fmla="*/ 37797 f516 1"/>
              <a:gd name="f541" fmla="*/ 3230268 f515 1"/>
              <a:gd name="f542" fmla="*/ 1 f516 1"/>
              <a:gd name="f543" fmla="*/ 3165271 f515 1"/>
              <a:gd name="f544" fmla="*/ 73 f516 1"/>
              <a:gd name="f545" fmla="*/ 2159673 f515 1"/>
              <a:gd name="f546" fmla="*/ 36151 f516 1"/>
              <a:gd name="f547" fmla="*/ 2097396 f515 1"/>
              <a:gd name="f548" fmla="*/ 887917 f516 1"/>
              <a:gd name="f549" fmla="*/ 1612278 f515 1"/>
              <a:gd name="f550" fmla="*/ 924567 f516 1"/>
              <a:gd name="f551" fmla="*/ 1550860 f515 1"/>
              <a:gd name="f552" fmla="*/ 922706 f516 1"/>
              <a:gd name="f553" fmla="*/ 598949 f515 1"/>
              <a:gd name="f554" fmla="*/ 977825 f516 1"/>
              <a:gd name="f555" fmla="*/ 504746 f515 1"/>
              <a:gd name="f556" fmla="*/ 1841402 f516 1"/>
              <a:gd name="f557" fmla="*/ 11611 f515 1"/>
              <a:gd name="f558" fmla="*/ 1913343 f516 1"/>
              <a:gd name="f559" fmla="*/ 10895 f515 1"/>
              <a:gd name="f560" fmla="*/ 2804909 f516 1"/>
              <a:gd name="f561" fmla="*/ 519993 f515 1"/>
              <a:gd name="f562" fmla="*/ 2832039 f516 1"/>
              <a:gd name="f563" fmla="*/ 576186 f515 1"/>
              <a:gd name="f564" fmla="*/ 2830894 f516 1"/>
              <a:gd name="f565" fmla="*/ 1538834 f515 1"/>
              <a:gd name="f566" fmla="*/ 2875991 f516 1"/>
              <a:gd name="f567" fmla="*/ 1617217 f515 1"/>
              <a:gd name="f568" fmla="*/ 3709289 f516 1"/>
              <a:gd name="f569" fmla="*/ 2091311 f515 1"/>
              <a:gd name="f570" fmla="*/ 3755961 f516 1"/>
              <a:gd name="f571" fmla="*/ 2169480 f515 1"/>
              <a:gd name="f572" fmla="*/ 3755031 f516 1"/>
              <a:gd name="f573" fmla="*/ 2666910 f515 1"/>
              <a:gd name="f574" fmla="*/ 2770621 f516 1"/>
              <a:gd name="f575" fmla="*/ 3168563 f515 1"/>
              <a:gd name="f576" fmla="*/ 2771552 f516 1"/>
              <a:gd name="f577" fmla="*/ 2728543 f515 1"/>
              <a:gd name="f578" fmla="*/ 2728101 f516 1"/>
              <a:gd name="f579" fmla="*/ 2656173 f515 1"/>
              <a:gd name="f580" fmla="*/ 1945198 f516 1"/>
              <a:gd name="f581" fmla="*/ 2209710 f515 1"/>
              <a:gd name="f582" fmla="*/ 1908690 f516 1"/>
              <a:gd name="f583" fmla="*/ 2232115 f515 1"/>
              <a:gd name="f584" fmla="*/ 1907688 f516 1"/>
              <a:gd name="f585" fmla="*/ 3119386 f515 1"/>
              <a:gd name="f586" fmla="*/ 1954002 f516 1"/>
              <a:gd name="f587" fmla="*/ 3200847 f515 1"/>
              <a:gd name="f588" fmla="*/ 2734042 f516 1"/>
              <a:gd name="f589" fmla="*/ 3645091 f515 1"/>
              <a:gd name="f590" fmla="*/ 2770478 f516 1"/>
              <a:gd name="f591" fmla="*/ 3623044 f515 1"/>
              <a:gd name="f592" fmla="*/ 2770549 f516 1"/>
              <a:gd name="f593" fmla="*/ 3168635 f515 1"/>
              <a:gd name="f594" fmla="*/ 62064 f516 1"/>
              <a:gd name="f595" fmla="*/ 2682229 f515 1"/>
              <a:gd name="f596" fmla="*/ 61420 f516 1"/>
              <a:gd name="f597" fmla="*/ 3132772 f515 1"/>
              <a:gd name="f598" fmla="*/ 95422 f516 1"/>
              <a:gd name="f599" fmla="*/ 3192401 f515 1"/>
              <a:gd name="f600" fmla="*/ 542601 f516 1"/>
              <a:gd name="f601" fmla="*/ 3447308 f515 1"/>
              <a:gd name="f602" fmla="*/ 890422 f516 1"/>
              <a:gd name="f603" fmla="*/ 3645664 f515 1"/>
              <a:gd name="f604" fmla="*/ 924424 f516 1"/>
              <a:gd name="f605" fmla="*/ 3629057 f515 1"/>
              <a:gd name="f606" fmla="*/ 924209 f516 1"/>
              <a:gd name="f607" fmla="*/ 2710003 f515 1"/>
              <a:gd name="f608" fmla="*/ 896936 f516 1"/>
              <a:gd name="f609" fmla="*/ 2664763 f515 1"/>
              <a:gd name="f610" fmla="*/ 96066 f516 1"/>
              <a:gd name="f611" fmla="*/ 2207419 f515 1"/>
              <a:gd name="f612" fmla="*/ 62136 f516 1"/>
              <a:gd name="f613" fmla="*/ 2228035 f515 1"/>
              <a:gd name="f614" fmla="*/ 2682157 f515 1"/>
              <a:gd name="f615" fmla="*/ 985341 f516 1"/>
              <a:gd name="f616" fmla="*/ 1100102 f515 1"/>
              <a:gd name="f617" fmla="*/ 985055 f516 1"/>
              <a:gd name="f618" fmla="*/ 1554654 f515 1"/>
              <a:gd name="f619" fmla="*/ 1009966 f516 1"/>
              <a:gd name="f620" fmla="*/ 1605048 f515 1"/>
              <a:gd name="f621" fmla="*/ 1811481 f516 1"/>
              <a:gd name="f622" fmla="*/ 2062893 f515 1"/>
              <a:gd name="f623" fmla="*/ 1847201 f516 1"/>
              <a:gd name="f624" fmla="*/ 2042706 f515 1"/>
              <a:gd name="f625" fmla="*/ 1847702 f516 1"/>
              <a:gd name="f626" fmla="*/ 1133674 f515 1"/>
              <a:gd name="f627" fmla="*/ 1818496 f516 1"/>
              <a:gd name="f628" fmla="*/ 1081991 f515 1"/>
              <a:gd name="f629" fmla="*/ 1020059 f516 1"/>
              <a:gd name="f630" fmla="*/ 626008 f515 1"/>
              <a:gd name="f631" fmla="*/ 985485 f516 1"/>
              <a:gd name="f632" fmla="*/ 645622 f515 1"/>
              <a:gd name="f633" fmla="*/ 1100174 f515 1"/>
              <a:gd name="f634" fmla="*/ 1806971 f516 1"/>
              <a:gd name="f635" fmla="*/ 2132472 f515 1"/>
              <a:gd name="f636" fmla="*/ 1777837 f516 1"/>
              <a:gd name="f637" fmla="*/ 2113860 f515 1"/>
              <a:gd name="f638" fmla="*/ 1020918 f516 1"/>
              <a:gd name="f639" fmla="*/ 1680139 f515 1"/>
              <a:gd name="f640" fmla="*/ 893142 f516 1"/>
              <a:gd name="f641" fmla="*/ 1677991 f515 1"/>
              <a:gd name="f642" fmla="*/ 126846 f516 1"/>
              <a:gd name="f643" fmla="*/ 2116867 f515 1"/>
              <a:gd name="f644" fmla="*/ 126274 f516 1"/>
              <a:gd name="f645" fmla="*/ 2154591 f515 1"/>
              <a:gd name="f646" fmla="*/ 927001 f516 1"/>
              <a:gd name="f647" fmla="*/ 2612650 f515 1"/>
              <a:gd name="f648" fmla="*/ 982048 f516 1"/>
              <a:gd name="f649" fmla="*/ 2613366 f515 1"/>
              <a:gd name="f650" fmla="*/ 1425648 f516 1"/>
              <a:gd name="f651" fmla="*/ 2359103 f515 1"/>
              <a:gd name="f652" fmla="*/ 1782275 f516 1"/>
              <a:gd name="f653" fmla="*/ 2154448 f515 1"/>
              <a:gd name="f654" fmla="*/ 2132400 f515 1"/>
              <a:gd name="f655" fmla="*/ 2728960 f516 1"/>
              <a:gd name="f656" fmla="*/ 553852 f515 1"/>
              <a:gd name="f657" fmla="*/ 2708272 f516 1"/>
              <a:gd name="f658" fmla="*/ 537173 f515 1"/>
              <a:gd name="f659" fmla="*/ 1900888 f516 1"/>
              <a:gd name="f660" fmla="*/ 75750 f515 1"/>
              <a:gd name="f661" fmla="*/ 1851853 f516 1"/>
              <a:gd name="f662" fmla="*/ 76895 f515 1"/>
              <a:gd name="f663" fmla="*/ 1622000 f516 1"/>
              <a:gd name="f664" fmla="*/ 208178 f515 1"/>
              <a:gd name="f665" fmla="*/ 1047618 f516 1"/>
              <a:gd name="f666" fmla="*/ 536672 f515 1"/>
              <a:gd name="f667" fmla="*/ 1045829 f516 1"/>
              <a:gd name="f668" fmla="*/ 571175 f515 1"/>
              <a:gd name="f669" fmla="*/ 1853213 f516 1"/>
              <a:gd name="f670" fmla="*/ 1032671 f515 1"/>
              <a:gd name="f671" fmla="*/ 1905755 f516 1"/>
              <a:gd name="f672" fmla="*/ 1030953 f515 1"/>
              <a:gd name="f673" fmla="*/ 2150784 f516 1"/>
              <a:gd name="f674" fmla="*/ 890292 f515 1"/>
              <a:gd name="f675" fmla="*/ 2706698 f516 1"/>
              <a:gd name="f676" fmla="*/ 572750 f515 1"/>
              <a:gd name="f677" fmla="*/ 2728888 f516 1"/>
              <a:gd name="f678" fmla="*/ 553924 f515 1"/>
              <a:gd name="f679" fmla="*/ 3652595 f516 1"/>
              <a:gd name="f680" fmla="*/ 2132543 f515 1"/>
              <a:gd name="f681" fmla="*/ 3626753 f516 1"/>
              <a:gd name="f682" fmla="*/ 2115363 f515 1"/>
              <a:gd name="f683" fmla="*/ 2831610 f516 1"/>
              <a:gd name="f684" fmla="*/ 1661098 f515 1"/>
              <a:gd name="f685" fmla="*/ 2769547 f516 1"/>
              <a:gd name="f686" fmla="*/ 1977840 f516 1"/>
              <a:gd name="f687" fmla="*/ 2114146 f515 1"/>
              <a:gd name="f688" fmla="*/ 1977482 f516 1"/>
              <a:gd name="f689" fmla="*/ 2157526 f515 1"/>
              <a:gd name="f690" fmla="*/ 2775489 f516 1"/>
              <a:gd name="f691" fmla="*/ 2614082 f515 1"/>
              <a:gd name="f692" fmla="*/ 2824523 f516 1"/>
              <a:gd name="f693" fmla="*/ 2614368 f515 1"/>
              <a:gd name="f694" fmla="*/ 3296756 f516 1"/>
              <a:gd name="f695" fmla="*/ 2344858 f515 1"/>
              <a:gd name="f696" fmla="*/ 3629044 f516 1"/>
              <a:gd name="f697" fmla="*/ 2155020 f515 1"/>
              <a:gd name="f698" fmla="*/ 3652524 f516 1"/>
              <a:gd name="f699" fmla="*/ 2132615 f515 1"/>
              <a:gd name="f700" fmla="+- f517 0 f1"/>
              <a:gd name="f701" fmla="*/ f520 1 3756046"/>
              <a:gd name="f702" fmla="*/ f521 1 3745774"/>
              <a:gd name="f703" fmla="*/ f522 1 3756046"/>
              <a:gd name="f704" fmla="*/ f523 1 3745774"/>
              <a:gd name="f705" fmla="*/ f524 1 3756046"/>
              <a:gd name="f706" fmla="*/ f525 1 3745774"/>
              <a:gd name="f707" fmla="*/ f526 1 3756046"/>
              <a:gd name="f708" fmla="*/ f527 1 3745774"/>
              <a:gd name="f709" fmla="*/ f528 1 3756046"/>
              <a:gd name="f710" fmla="*/ f529 1 3745774"/>
              <a:gd name="f711" fmla="*/ f530 1 3756046"/>
              <a:gd name="f712" fmla="*/ f531 1 3745774"/>
              <a:gd name="f713" fmla="*/ f532 1 3756046"/>
              <a:gd name="f714" fmla="*/ f533 1 3745774"/>
              <a:gd name="f715" fmla="*/ f534 1 3756046"/>
              <a:gd name="f716" fmla="*/ f535 1 3745774"/>
              <a:gd name="f717" fmla="*/ f536 1 3756046"/>
              <a:gd name="f718" fmla="*/ f537 1 3745774"/>
              <a:gd name="f719" fmla="*/ f538 1 3756046"/>
              <a:gd name="f720" fmla="*/ f539 1 3745774"/>
              <a:gd name="f721" fmla="*/ f540 1 3756046"/>
              <a:gd name="f722" fmla="*/ f541 1 3745774"/>
              <a:gd name="f723" fmla="*/ f542 1 3756046"/>
              <a:gd name="f724" fmla="*/ f543 1 3745774"/>
              <a:gd name="f725" fmla="*/ f544 1 3756046"/>
              <a:gd name="f726" fmla="*/ f545 1 3745774"/>
              <a:gd name="f727" fmla="*/ f546 1 3756046"/>
              <a:gd name="f728" fmla="*/ f547 1 3745774"/>
              <a:gd name="f729" fmla="*/ f548 1 3756046"/>
              <a:gd name="f730" fmla="*/ f549 1 3745774"/>
              <a:gd name="f731" fmla="*/ f550 1 3756046"/>
              <a:gd name="f732" fmla="*/ f551 1 3745774"/>
              <a:gd name="f733" fmla="*/ f552 1 3756046"/>
              <a:gd name="f734" fmla="*/ f553 1 3745774"/>
              <a:gd name="f735" fmla="*/ f554 1 3756046"/>
              <a:gd name="f736" fmla="*/ f555 1 3745774"/>
              <a:gd name="f737" fmla="*/ f556 1 3756046"/>
              <a:gd name="f738" fmla="*/ f557 1 3745774"/>
              <a:gd name="f739" fmla="*/ f558 1 3756046"/>
              <a:gd name="f740" fmla="*/ f559 1 3745774"/>
              <a:gd name="f741" fmla="*/ f560 1 3756046"/>
              <a:gd name="f742" fmla="*/ f561 1 3745774"/>
              <a:gd name="f743" fmla="*/ f562 1 3756046"/>
              <a:gd name="f744" fmla="*/ f563 1 3745774"/>
              <a:gd name="f745" fmla="*/ f564 1 3756046"/>
              <a:gd name="f746" fmla="*/ f565 1 3745774"/>
              <a:gd name="f747" fmla="*/ f566 1 3756046"/>
              <a:gd name="f748" fmla="*/ f567 1 3745774"/>
              <a:gd name="f749" fmla="*/ f568 1 3756046"/>
              <a:gd name="f750" fmla="*/ f569 1 3745774"/>
              <a:gd name="f751" fmla="*/ f570 1 3756046"/>
              <a:gd name="f752" fmla="*/ f571 1 3745774"/>
              <a:gd name="f753" fmla="*/ f572 1 3756046"/>
              <a:gd name="f754" fmla="*/ f573 1 3745774"/>
              <a:gd name="f755" fmla="*/ f574 1 3756046"/>
              <a:gd name="f756" fmla="*/ f575 1 3745774"/>
              <a:gd name="f757" fmla="*/ f576 1 3756046"/>
              <a:gd name="f758" fmla="*/ f577 1 3745774"/>
              <a:gd name="f759" fmla="*/ f578 1 3756046"/>
              <a:gd name="f760" fmla="*/ f579 1 3745774"/>
              <a:gd name="f761" fmla="*/ f580 1 3756046"/>
              <a:gd name="f762" fmla="*/ f581 1 3745774"/>
              <a:gd name="f763" fmla="*/ f582 1 3756046"/>
              <a:gd name="f764" fmla="*/ f583 1 3745774"/>
              <a:gd name="f765" fmla="*/ f584 1 3756046"/>
              <a:gd name="f766" fmla="*/ f585 1 3745774"/>
              <a:gd name="f767" fmla="*/ f586 1 3756046"/>
              <a:gd name="f768" fmla="*/ f587 1 3745774"/>
              <a:gd name="f769" fmla="*/ f588 1 3756046"/>
              <a:gd name="f770" fmla="*/ f589 1 3745774"/>
              <a:gd name="f771" fmla="*/ f590 1 3756046"/>
              <a:gd name="f772" fmla="*/ f591 1 3745774"/>
              <a:gd name="f773" fmla="*/ f592 1 3756046"/>
              <a:gd name="f774" fmla="*/ f593 1 3745774"/>
              <a:gd name="f775" fmla="*/ f594 1 3756046"/>
              <a:gd name="f776" fmla="*/ f595 1 3745774"/>
              <a:gd name="f777" fmla="*/ f596 1 3756046"/>
              <a:gd name="f778" fmla="*/ f597 1 3745774"/>
              <a:gd name="f779" fmla="*/ f598 1 3756046"/>
              <a:gd name="f780" fmla="*/ f599 1 3745774"/>
              <a:gd name="f781" fmla="*/ f600 1 3756046"/>
              <a:gd name="f782" fmla="*/ f601 1 3745774"/>
              <a:gd name="f783" fmla="*/ f602 1 3756046"/>
              <a:gd name="f784" fmla="*/ f603 1 3745774"/>
              <a:gd name="f785" fmla="*/ f604 1 3756046"/>
              <a:gd name="f786" fmla="*/ f605 1 3745774"/>
              <a:gd name="f787" fmla="*/ f606 1 3756046"/>
              <a:gd name="f788" fmla="*/ f607 1 3745774"/>
              <a:gd name="f789" fmla="*/ f608 1 3756046"/>
              <a:gd name="f790" fmla="*/ f609 1 3745774"/>
              <a:gd name="f791" fmla="*/ f610 1 3756046"/>
              <a:gd name="f792" fmla="*/ f611 1 3745774"/>
              <a:gd name="f793" fmla="*/ f612 1 3756046"/>
              <a:gd name="f794" fmla="*/ f613 1 3745774"/>
              <a:gd name="f795" fmla="*/ f614 1 3745774"/>
              <a:gd name="f796" fmla="*/ f615 1 3756046"/>
              <a:gd name="f797" fmla="*/ f616 1 3745774"/>
              <a:gd name="f798" fmla="*/ f617 1 3756046"/>
              <a:gd name="f799" fmla="*/ f618 1 3745774"/>
              <a:gd name="f800" fmla="*/ f619 1 3756046"/>
              <a:gd name="f801" fmla="*/ f620 1 3745774"/>
              <a:gd name="f802" fmla="*/ f621 1 3756046"/>
              <a:gd name="f803" fmla="*/ f622 1 3745774"/>
              <a:gd name="f804" fmla="*/ f623 1 3756046"/>
              <a:gd name="f805" fmla="*/ f624 1 3745774"/>
              <a:gd name="f806" fmla="*/ f625 1 3756046"/>
              <a:gd name="f807" fmla="*/ f626 1 3745774"/>
              <a:gd name="f808" fmla="*/ f627 1 3756046"/>
              <a:gd name="f809" fmla="*/ f628 1 3745774"/>
              <a:gd name="f810" fmla="*/ f629 1 3756046"/>
              <a:gd name="f811" fmla="*/ f630 1 3745774"/>
              <a:gd name="f812" fmla="*/ f631 1 3756046"/>
              <a:gd name="f813" fmla="*/ f632 1 3745774"/>
              <a:gd name="f814" fmla="*/ f633 1 3745774"/>
              <a:gd name="f815" fmla="*/ f634 1 3756046"/>
              <a:gd name="f816" fmla="*/ f635 1 3745774"/>
              <a:gd name="f817" fmla="*/ f636 1 3756046"/>
              <a:gd name="f818" fmla="*/ f637 1 3745774"/>
              <a:gd name="f819" fmla="*/ f638 1 3756046"/>
              <a:gd name="f820" fmla="*/ f639 1 3745774"/>
              <a:gd name="f821" fmla="*/ f640 1 3756046"/>
              <a:gd name="f822" fmla="*/ f641 1 3745774"/>
              <a:gd name="f823" fmla="*/ f642 1 3756046"/>
              <a:gd name="f824" fmla="*/ f643 1 3745774"/>
              <a:gd name="f825" fmla="*/ f644 1 3756046"/>
              <a:gd name="f826" fmla="*/ f645 1 3745774"/>
              <a:gd name="f827" fmla="*/ f646 1 3756046"/>
              <a:gd name="f828" fmla="*/ f647 1 3745774"/>
              <a:gd name="f829" fmla="*/ f648 1 3756046"/>
              <a:gd name="f830" fmla="*/ f649 1 3745774"/>
              <a:gd name="f831" fmla="*/ f650 1 3756046"/>
              <a:gd name="f832" fmla="*/ f651 1 3745774"/>
              <a:gd name="f833" fmla="*/ f652 1 3756046"/>
              <a:gd name="f834" fmla="*/ f653 1 3745774"/>
              <a:gd name="f835" fmla="*/ f654 1 3745774"/>
              <a:gd name="f836" fmla="*/ f655 1 3756046"/>
              <a:gd name="f837" fmla="*/ f656 1 3745774"/>
              <a:gd name="f838" fmla="*/ f657 1 3756046"/>
              <a:gd name="f839" fmla="*/ f658 1 3745774"/>
              <a:gd name="f840" fmla="*/ f659 1 3756046"/>
              <a:gd name="f841" fmla="*/ f660 1 3745774"/>
              <a:gd name="f842" fmla="*/ f661 1 3756046"/>
              <a:gd name="f843" fmla="*/ f662 1 3745774"/>
              <a:gd name="f844" fmla="*/ f663 1 3756046"/>
              <a:gd name="f845" fmla="*/ f664 1 3745774"/>
              <a:gd name="f846" fmla="*/ f665 1 3756046"/>
              <a:gd name="f847" fmla="*/ f666 1 3745774"/>
              <a:gd name="f848" fmla="*/ f667 1 3756046"/>
              <a:gd name="f849" fmla="*/ f668 1 3745774"/>
              <a:gd name="f850" fmla="*/ f669 1 3756046"/>
              <a:gd name="f851" fmla="*/ f670 1 3745774"/>
              <a:gd name="f852" fmla="*/ f671 1 3756046"/>
              <a:gd name="f853" fmla="*/ f672 1 3745774"/>
              <a:gd name="f854" fmla="*/ f673 1 3756046"/>
              <a:gd name="f855" fmla="*/ f674 1 3745774"/>
              <a:gd name="f856" fmla="*/ f675 1 3756046"/>
              <a:gd name="f857" fmla="*/ f676 1 3745774"/>
              <a:gd name="f858" fmla="*/ f677 1 3756046"/>
              <a:gd name="f859" fmla="*/ f678 1 3745774"/>
              <a:gd name="f860" fmla="*/ f679 1 3756046"/>
              <a:gd name="f861" fmla="*/ f680 1 3745774"/>
              <a:gd name="f862" fmla="*/ f681 1 3756046"/>
              <a:gd name="f863" fmla="*/ f682 1 3745774"/>
              <a:gd name="f864" fmla="*/ f683 1 3756046"/>
              <a:gd name="f865" fmla="*/ f684 1 3745774"/>
              <a:gd name="f866" fmla="*/ f685 1 3756046"/>
              <a:gd name="f867" fmla="*/ f686 1 3756046"/>
              <a:gd name="f868" fmla="*/ f687 1 3745774"/>
              <a:gd name="f869" fmla="*/ f688 1 3756046"/>
              <a:gd name="f870" fmla="*/ f689 1 3745774"/>
              <a:gd name="f871" fmla="*/ f690 1 3756046"/>
              <a:gd name="f872" fmla="*/ f691 1 3745774"/>
              <a:gd name="f873" fmla="*/ f692 1 3756046"/>
              <a:gd name="f874" fmla="*/ f693 1 3745774"/>
              <a:gd name="f875" fmla="*/ f694 1 3756046"/>
              <a:gd name="f876" fmla="*/ f695 1 3745774"/>
              <a:gd name="f877" fmla="*/ f696 1 3756046"/>
              <a:gd name="f878" fmla="*/ f697 1 3745774"/>
              <a:gd name="f879" fmla="*/ f698 1 3756046"/>
              <a:gd name="f880" fmla="*/ f699 1 3745774"/>
              <a:gd name="f881" fmla="*/ f511 1 f518"/>
              <a:gd name="f882" fmla="*/ f512 1 f518"/>
              <a:gd name="f883" fmla="*/ f511 1 f519"/>
              <a:gd name="f884" fmla="*/ f513 1 f519"/>
              <a:gd name="f885" fmla="*/ f701 1 f518"/>
              <a:gd name="f886" fmla="*/ f702 1 f519"/>
              <a:gd name="f887" fmla="*/ f703 1 f518"/>
              <a:gd name="f888" fmla="*/ f704 1 f519"/>
              <a:gd name="f889" fmla="*/ f705 1 f518"/>
              <a:gd name="f890" fmla="*/ f706 1 f519"/>
              <a:gd name="f891" fmla="*/ f707 1 f518"/>
              <a:gd name="f892" fmla="*/ f708 1 f519"/>
              <a:gd name="f893" fmla="*/ f709 1 f518"/>
              <a:gd name="f894" fmla="*/ f710 1 f519"/>
              <a:gd name="f895" fmla="*/ f711 1 f518"/>
              <a:gd name="f896" fmla="*/ f712 1 f519"/>
              <a:gd name="f897" fmla="*/ f713 1 f518"/>
              <a:gd name="f898" fmla="*/ f714 1 f519"/>
              <a:gd name="f899" fmla="*/ f715 1 f518"/>
              <a:gd name="f900" fmla="*/ f716 1 f519"/>
              <a:gd name="f901" fmla="*/ f717 1 f518"/>
              <a:gd name="f902" fmla="*/ f718 1 f519"/>
              <a:gd name="f903" fmla="*/ f719 1 f518"/>
              <a:gd name="f904" fmla="*/ f720 1 f519"/>
              <a:gd name="f905" fmla="*/ f721 1 f518"/>
              <a:gd name="f906" fmla="*/ f722 1 f519"/>
              <a:gd name="f907" fmla="*/ f723 1 f518"/>
              <a:gd name="f908" fmla="*/ f724 1 f519"/>
              <a:gd name="f909" fmla="*/ f725 1 f518"/>
              <a:gd name="f910" fmla="*/ f726 1 f519"/>
              <a:gd name="f911" fmla="*/ f727 1 f518"/>
              <a:gd name="f912" fmla="*/ f728 1 f519"/>
              <a:gd name="f913" fmla="*/ f729 1 f518"/>
              <a:gd name="f914" fmla="*/ f730 1 f519"/>
              <a:gd name="f915" fmla="*/ f731 1 f518"/>
              <a:gd name="f916" fmla="*/ f732 1 f519"/>
              <a:gd name="f917" fmla="*/ f733 1 f518"/>
              <a:gd name="f918" fmla="*/ f734 1 f519"/>
              <a:gd name="f919" fmla="*/ f735 1 f518"/>
              <a:gd name="f920" fmla="*/ f736 1 f519"/>
              <a:gd name="f921" fmla="*/ f737 1 f518"/>
              <a:gd name="f922" fmla="*/ f738 1 f519"/>
              <a:gd name="f923" fmla="*/ f739 1 f518"/>
              <a:gd name="f924" fmla="*/ f740 1 f519"/>
              <a:gd name="f925" fmla="*/ f741 1 f518"/>
              <a:gd name="f926" fmla="*/ f742 1 f519"/>
              <a:gd name="f927" fmla="*/ f743 1 f518"/>
              <a:gd name="f928" fmla="*/ f744 1 f519"/>
              <a:gd name="f929" fmla="*/ f745 1 f518"/>
              <a:gd name="f930" fmla="*/ f746 1 f519"/>
              <a:gd name="f931" fmla="*/ f747 1 f518"/>
              <a:gd name="f932" fmla="*/ f748 1 f519"/>
              <a:gd name="f933" fmla="*/ f749 1 f518"/>
              <a:gd name="f934" fmla="*/ f750 1 f519"/>
              <a:gd name="f935" fmla="*/ f751 1 f518"/>
              <a:gd name="f936" fmla="*/ f752 1 f519"/>
              <a:gd name="f937" fmla="*/ f753 1 f518"/>
              <a:gd name="f938" fmla="*/ f754 1 f519"/>
              <a:gd name="f939" fmla="*/ f755 1 f518"/>
              <a:gd name="f940" fmla="*/ f756 1 f519"/>
              <a:gd name="f941" fmla="*/ f757 1 f518"/>
              <a:gd name="f942" fmla="*/ f758 1 f519"/>
              <a:gd name="f943" fmla="*/ f759 1 f518"/>
              <a:gd name="f944" fmla="*/ f760 1 f519"/>
              <a:gd name="f945" fmla="*/ f761 1 f518"/>
              <a:gd name="f946" fmla="*/ f762 1 f519"/>
              <a:gd name="f947" fmla="*/ f763 1 f518"/>
              <a:gd name="f948" fmla="*/ f764 1 f519"/>
              <a:gd name="f949" fmla="*/ f765 1 f518"/>
              <a:gd name="f950" fmla="*/ f766 1 f519"/>
              <a:gd name="f951" fmla="*/ f767 1 f518"/>
              <a:gd name="f952" fmla="*/ f768 1 f519"/>
              <a:gd name="f953" fmla="*/ f769 1 f518"/>
              <a:gd name="f954" fmla="*/ f770 1 f519"/>
              <a:gd name="f955" fmla="*/ f771 1 f518"/>
              <a:gd name="f956" fmla="*/ f772 1 f519"/>
              <a:gd name="f957" fmla="*/ f773 1 f518"/>
              <a:gd name="f958" fmla="*/ f774 1 f519"/>
              <a:gd name="f959" fmla="*/ f775 1 f518"/>
              <a:gd name="f960" fmla="*/ f776 1 f519"/>
              <a:gd name="f961" fmla="*/ f777 1 f518"/>
              <a:gd name="f962" fmla="*/ f778 1 f519"/>
              <a:gd name="f963" fmla="*/ f779 1 f518"/>
              <a:gd name="f964" fmla="*/ f780 1 f519"/>
              <a:gd name="f965" fmla="*/ f781 1 f518"/>
              <a:gd name="f966" fmla="*/ f782 1 f519"/>
              <a:gd name="f967" fmla="*/ f783 1 f518"/>
              <a:gd name="f968" fmla="*/ f784 1 f519"/>
              <a:gd name="f969" fmla="*/ f785 1 f518"/>
              <a:gd name="f970" fmla="*/ f786 1 f519"/>
              <a:gd name="f971" fmla="*/ f787 1 f518"/>
              <a:gd name="f972" fmla="*/ f788 1 f519"/>
              <a:gd name="f973" fmla="*/ f789 1 f518"/>
              <a:gd name="f974" fmla="*/ f790 1 f519"/>
              <a:gd name="f975" fmla="*/ f791 1 f518"/>
              <a:gd name="f976" fmla="*/ f792 1 f519"/>
              <a:gd name="f977" fmla="*/ f793 1 f518"/>
              <a:gd name="f978" fmla="*/ f794 1 f519"/>
              <a:gd name="f979" fmla="*/ f795 1 f519"/>
              <a:gd name="f980" fmla="*/ f796 1 f518"/>
              <a:gd name="f981" fmla="*/ f797 1 f519"/>
              <a:gd name="f982" fmla="*/ f798 1 f518"/>
              <a:gd name="f983" fmla="*/ f799 1 f519"/>
              <a:gd name="f984" fmla="*/ f800 1 f518"/>
              <a:gd name="f985" fmla="*/ f801 1 f519"/>
              <a:gd name="f986" fmla="*/ f802 1 f518"/>
              <a:gd name="f987" fmla="*/ f803 1 f519"/>
              <a:gd name="f988" fmla="*/ f804 1 f518"/>
              <a:gd name="f989" fmla="*/ f805 1 f519"/>
              <a:gd name="f990" fmla="*/ f806 1 f518"/>
              <a:gd name="f991" fmla="*/ f807 1 f519"/>
              <a:gd name="f992" fmla="*/ f808 1 f518"/>
              <a:gd name="f993" fmla="*/ f809 1 f519"/>
              <a:gd name="f994" fmla="*/ f810 1 f518"/>
              <a:gd name="f995" fmla="*/ f811 1 f519"/>
              <a:gd name="f996" fmla="*/ f812 1 f518"/>
              <a:gd name="f997" fmla="*/ f813 1 f519"/>
              <a:gd name="f998" fmla="*/ f814 1 f519"/>
              <a:gd name="f999" fmla="*/ f815 1 f518"/>
              <a:gd name="f1000" fmla="*/ f816 1 f519"/>
              <a:gd name="f1001" fmla="*/ f817 1 f518"/>
              <a:gd name="f1002" fmla="*/ f818 1 f519"/>
              <a:gd name="f1003" fmla="*/ f819 1 f518"/>
              <a:gd name="f1004" fmla="*/ f820 1 f519"/>
              <a:gd name="f1005" fmla="*/ f821 1 f518"/>
              <a:gd name="f1006" fmla="*/ f822 1 f519"/>
              <a:gd name="f1007" fmla="*/ f823 1 f518"/>
              <a:gd name="f1008" fmla="*/ f824 1 f519"/>
              <a:gd name="f1009" fmla="*/ f825 1 f518"/>
              <a:gd name="f1010" fmla="*/ f826 1 f519"/>
              <a:gd name="f1011" fmla="*/ f827 1 f518"/>
              <a:gd name="f1012" fmla="*/ f828 1 f519"/>
              <a:gd name="f1013" fmla="*/ f829 1 f518"/>
              <a:gd name="f1014" fmla="*/ f830 1 f519"/>
              <a:gd name="f1015" fmla="*/ f831 1 f518"/>
              <a:gd name="f1016" fmla="*/ f832 1 f519"/>
              <a:gd name="f1017" fmla="*/ f833 1 f518"/>
              <a:gd name="f1018" fmla="*/ f834 1 f519"/>
              <a:gd name="f1019" fmla="*/ f835 1 f519"/>
              <a:gd name="f1020" fmla="*/ f836 1 f518"/>
              <a:gd name="f1021" fmla="*/ f837 1 f519"/>
              <a:gd name="f1022" fmla="*/ f838 1 f518"/>
              <a:gd name="f1023" fmla="*/ f839 1 f519"/>
              <a:gd name="f1024" fmla="*/ f840 1 f518"/>
              <a:gd name="f1025" fmla="*/ f841 1 f519"/>
              <a:gd name="f1026" fmla="*/ f842 1 f518"/>
              <a:gd name="f1027" fmla="*/ f843 1 f519"/>
              <a:gd name="f1028" fmla="*/ f844 1 f518"/>
              <a:gd name="f1029" fmla="*/ f845 1 f519"/>
              <a:gd name="f1030" fmla="*/ f846 1 f518"/>
              <a:gd name="f1031" fmla="*/ f847 1 f519"/>
              <a:gd name="f1032" fmla="*/ f848 1 f518"/>
              <a:gd name="f1033" fmla="*/ f849 1 f519"/>
              <a:gd name="f1034" fmla="*/ f850 1 f518"/>
              <a:gd name="f1035" fmla="*/ f851 1 f519"/>
              <a:gd name="f1036" fmla="*/ f852 1 f518"/>
              <a:gd name="f1037" fmla="*/ f853 1 f519"/>
              <a:gd name="f1038" fmla="*/ f854 1 f518"/>
              <a:gd name="f1039" fmla="*/ f855 1 f519"/>
              <a:gd name="f1040" fmla="*/ f856 1 f518"/>
              <a:gd name="f1041" fmla="*/ f857 1 f519"/>
              <a:gd name="f1042" fmla="*/ f858 1 f518"/>
              <a:gd name="f1043" fmla="*/ f859 1 f519"/>
              <a:gd name="f1044" fmla="*/ f860 1 f518"/>
              <a:gd name="f1045" fmla="*/ f861 1 f519"/>
              <a:gd name="f1046" fmla="*/ f862 1 f518"/>
              <a:gd name="f1047" fmla="*/ f863 1 f519"/>
              <a:gd name="f1048" fmla="*/ f864 1 f518"/>
              <a:gd name="f1049" fmla="*/ f865 1 f519"/>
              <a:gd name="f1050" fmla="*/ f866 1 f518"/>
              <a:gd name="f1051" fmla="*/ f867 1 f518"/>
              <a:gd name="f1052" fmla="*/ f868 1 f519"/>
              <a:gd name="f1053" fmla="*/ f869 1 f518"/>
              <a:gd name="f1054" fmla="*/ f870 1 f519"/>
              <a:gd name="f1055" fmla="*/ f871 1 f518"/>
              <a:gd name="f1056" fmla="*/ f872 1 f519"/>
              <a:gd name="f1057" fmla="*/ f873 1 f518"/>
              <a:gd name="f1058" fmla="*/ f874 1 f519"/>
              <a:gd name="f1059" fmla="*/ f875 1 f518"/>
              <a:gd name="f1060" fmla="*/ f876 1 f519"/>
              <a:gd name="f1061" fmla="*/ f877 1 f518"/>
              <a:gd name="f1062" fmla="*/ f878 1 f519"/>
              <a:gd name="f1063" fmla="*/ f879 1 f518"/>
              <a:gd name="f1064" fmla="*/ f880 1 f519"/>
              <a:gd name="f1065" fmla="*/ f881 f509 1"/>
              <a:gd name="f1066" fmla="*/ f882 f509 1"/>
              <a:gd name="f1067" fmla="*/ f884 f510 1"/>
              <a:gd name="f1068" fmla="*/ f883 f510 1"/>
              <a:gd name="f1069" fmla="*/ f885 f509 1"/>
              <a:gd name="f1070" fmla="*/ f886 f510 1"/>
              <a:gd name="f1071" fmla="*/ f887 f509 1"/>
              <a:gd name="f1072" fmla="*/ f888 f510 1"/>
              <a:gd name="f1073" fmla="*/ f889 f509 1"/>
              <a:gd name="f1074" fmla="*/ f890 f510 1"/>
              <a:gd name="f1075" fmla="*/ f891 f509 1"/>
              <a:gd name="f1076" fmla="*/ f892 f510 1"/>
              <a:gd name="f1077" fmla="*/ f893 f509 1"/>
              <a:gd name="f1078" fmla="*/ f894 f510 1"/>
              <a:gd name="f1079" fmla="*/ f895 f509 1"/>
              <a:gd name="f1080" fmla="*/ f896 f510 1"/>
              <a:gd name="f1081" fmla="*/ f897 f509 1"/>
              <a:gd name="f1082" fmla="*/ f898 f510 1"/>
              <a:gd name="f1083" fmla="*/ f899 f509 1"/>
              <a:gd name="f1084" fmla="*/ f900 f510 1"/>
              <a:gd name="f1085" fmla="*/ f901 f509 1"/>
              <a:gd name="f1086" fmla="*/ f902 f510 1"/>
              <a:gd name="f1087" fmla="*/ f903 f509 1"/>
              <a:gd name="f1088" fmla="*/ f904 f510 1"/>
              <a:gd name="f1089" fmla="*/ f905 f509 1"/>
              <a:gd name="f1090" fmla="*/ f906 f510 1"/>
              <a:gd name="f1091" fmla="*/ f907 f509 1"/>
              <a:gd name="f1092" fmla="*/ f908 f510 1"/>
              <a:gd name="f1093" fmla="*/ f909 f509 1"/>
              <a:gd name="f1094" fmla="*/ f910 f510 1"/>
              <a:gd name="f1095" fmla="*/ f911 f509 1"/>
              <a:gd name="f1096" fmla="*/ f912 f510 1"/>
              <a:gd name="f1097" fmla="*/ f913 f509 1"/>
              <a:gd name="f1098" fmla="*/ f914 f510 1"/>
              <a:gd name="f1099" fmla="*/ f915 f509 1"/>
              <a:gd name="f1100" fmla="*/ f916 f510 1"/>
              <a:gd name="f1101" fmla="*/ f917 f509 1"/>
              <a:gd name="f1102" fmla="*/ f918 f510 1"/>
              <a:gd name="f1103" fmla="*/ f919 f509 1"/>
              <a:gd name="f1104" fmla="*/ f920 f510 1"/>
              <a:gd name="f1105" fmla="*/ f921 f509 1"/>
              <a:gd name="f1106" fmla="*/ f922 f510 1"/>
              <a:gd name="f1107" fmla="*/ f923 f509 1"/>
              <a:gd name="f1108" fmla="*/ f924 f510 1"/>
              <a:gd name="f1109" fmla="*/ f925 f509 1"/>
              <a:gd name="f1110" fmla="*/ f926 f510 1"/>
              <a:gd name="f1111" fmla="*/ f927 f509 1"/>
              <a:gd name="f1112" fmla="*/ f928 f510 1"/>
              <a:gd name="f1113" fmla="*/ f929 f509 1"/>
              <a:gd name="f1114" fmla="*/ f930 f510 1"/>
              <a:gd name="f1115" fmla="*/ f931 f509 1"/>
              <a:gd name="f1116" fmla="*/ f932 f510 1"/>
              <a:gd name="f1117" fmla="*/ f933 f509 1"/>
              <a:gd name="f1118" fmla="*/ f934 f510 1"/>
              <a:gd name="f1119" fmla="*/ f935 f509 1"/>
              <a:gd name="f1120" fmla="*/ f936 f510 1"/>
              <a:gd name="f1121" fmla="*/ f937 f509 1"/>
              <a:gd name="f1122" fmla="*/ f938 f510 1"/>
              <a:gd name="f1123" fmla="*/ f939 f509 1"/>
              <a:gd name="f1124" fmla="*/ f940 f510 1"/>
              <a:gd name="f1125" fmla="*/ f941 f509 1"/>
              <a:gd name="f1126" fmla="*/ f942 f510 1"/>
              <a:gd name="f1127" fmla="*/ f943 f509 1"/>
              <a:gd name="f1128" fmla="*/ f944 f510 1"/>
              <a:gd name="f1129" fmla="*/ f945 f509 1"/>
              <a:gd name="f1130" fmla="*/ f946 f510 1"/>
              <a:gd name="f1131" fmla="*/ f947 f509 1"/>
              <a:gd name="f1132" fmla="*/ f948 f510 1"/>
              <a:gd name="f1133" fmla="*/ f949 f509 1"/>
              <a:gd name="f1134" fmla="*/ f950 f510 1"/>
              <a:gd name="f1135" fmla="*/ f951 f509 1"/>
              <a:gd name="f1136" fmla="*/ f952 f510 1"/>
              <a:gd name="f1137" fmla="*/ f953 f509 1"/>
              <a:gd name="f1138" fmla="*/ f954 f510 1"/>
              <a:gd name="f1139" fmla="*/ f955 f509 1"/>
              <a:gd name="f1140" fmla="*/ f956 f510 1"/>
              <a:gd name="f1141" fmla="*/ f957 f509 1"/>
              <a:gd name="f1142" fmla="*/ f958 f510 1"/>
              <a:gd name="f1143" fmla="*/ f959 f509 1"/>
              <a:gd name="f1144" fmla="*/ f960 f510 1"/>
              <a:gd name="f1145" fmla="*/ f961 f509 1"/>
              <a:gd name="f1146" fmla="*/ f962 f510 1"/>
              <a:gd name="f1147" fmla="*/ f963 f509 1"/>
              <a:gd name="f1148" fmla="*/ f964 f510 1"/>
              <a:gd name="f1149" fmla="*/ f965 f509 1"/>
              <a:gd name="f1150" fmla="*/ f966 f510 1"/>
              <a:gd name="f1151" fmla="*/ f967 f509 1"/>
              <a:gd name="f1152" fmla="*/ f968 f510 1"/>
              <a:gd name="f1153" fmla="*/ f969 f509 1"/>
              <a:gd name="f1154" fmla="*/ f970 f510 1"/>
              <a:gd name="f1155" fmla="*/ f971 f509 1"/>
              <a:gd name="f1156" fmla="*/ f972 f510 1"/>
              <a:gd name="f1157" fmla="*/ f973 f509 1"/>
              <a:gd name="f1158" fmla="*/ f974 f510 1"/>
              <a:gd name="f1159" fmla="*/ f975 f509 1"/>
              <a:gd name="f1160" fmla="*/ f976 f510 1"/>
              <a:gd name="f1161" fmla="*/ f977 f509 1"/>
              <a:gd name="f1162" fmla="*/ f978 f510 1"/>
              <a:gd name="f1163" fmla="*/ f979 f510 1"/>
              <a:gd name="f1164" fmla="*/ f980 f509 1"/>
              <a:gd name="f1165" fmla="*/ f981 f510 1"/>
              <a:gd name="f1166" fmla="*/ f982 f509 1"/>
              <a:gd name="f1167" fmla="*/ f983 f510 1"/>
              <a:gd name="f1168" fmla="*/ f984 f509 1"/>
              <a:gd name="f1169" fmla="*/ f985 f510 1"/>
              <a:gd name="f1170" fmla="*/ f986 f509 1"/>
              <a:gd name="f1171" fmla="*/ f987 f510 1"/>
              <a:gd name="f1172" fmla="*/ f988 f509 1"/>
              <a:gd name="f1173" fmla="*/ f989 f510 1"/>
              <a:gd name="f1174" fmla="*/ f990 f509 1"/>
              <a:gd name="f1175" fmla="*/ f991 f510 1"/>
              <a:gd name="f1176" fmla="*/ f992 f509 1"/>
              <a:gd name="f1177" fmla="*/ f993 f510 1"/>
              <a:gd name="f1178" fmla="*/ f994 f509 1"/>
              <a:gd name="f1179" fmla="*/ f995 f510 1"/>
              <a:gd name="f1180" fmla="*/ f996 f509 1"/>
              <a:gd name="f1181" fmla="*/ f997 f510 1"/>
              <a:gd name="f1182" fmla="*/ f998 f510 1"/>
              <a:gd name="f1183" fmla="*/ f999 f509 1"/>
              <a:gd name="f1184" fmla="*/ f1000 f510 1"/>
              <a:gd name="f1185" fmla="*/ f1001 f509 1"/>
              <a:gd name="f1186" fmla="*/ f1002 f510 1"/>
              <a:gd name="f1187" fmla="*/ f1003 f509 1"/>
              <a:gd name="f1188" fmla="*/ f1004 f510 1"/>
              <a:gd name="f1189" fmla="*/ f1005 f509 1"/>
              <a:gd name="f1190" fmla="*/ f1006 f510 1"/>
              <a:gd name="f1191" fmla="*/ f1007 f509 1"/>
              <a:gd name="f1192" fmla="*/ f1008 f510 1"/>
              <a:gd name="f1193" fmla="*/ f1009 f509 1"/>
              <a:gd name="f1194" fmla="*/ f1010 f510 1"/>
              <a:gd name="f1195" fmla="*/ f1011 f509 1"/>
              <a:gd name="f1196" fmla="*/ f1012 f510 1"/>
              <a:gd name="f1197" fmla="*/ f1013 f509 1"/>
              <a:gd name="f1198" fmla="*/ f1014 f510 1"/>
              <a:gd name="f1199" fmla="*/ f1015 f509 1"/>
              <a:gd name="f1200" fmla="*/ f1016 f510 1"/>
              <a:gd name="f1201" fmla="*/ f1017 f509 1"/>
              <a:gd name="f1202" fmla="*/ f1018 f510 1"/>
              <a:gd name="f1203" fmla="*/ f1019 f510 1"/>
              <a:gd name="f1204" fmla="*/ f1020 f509 1"/>
              <a:gd name="f1205" fmla="*/ f1021 f510 1"/>
              <a:gd name="f1206" fmla="*/ f1022 f509 1"/>
              <a:gd name="f1207" fmla="*/ f1023 f510 1"/>
              <a:gd name="f1208" fmla="*/ f1024 f509 1"/>
              <a:gd name="f1209" fmla="*/ f1025 f510 1"/>
              <a:gd name="f1210" fmla="*/ f1026 f509 1"/>
              <a:gd name="f1211" fmla="*/ f1027 f510 1"/>
              <a:gd name="f1212" fmla="*/ f1028 f509 1"/>
              <a:gd name="f1213" fmla="*/ f1029 f510 1"/>
              <a:gd name="f1214" fmla="*/ f1030 f509 1"/>
              <a:gd name="f1215" fmla="*/ f1031 f510 1"/>
              <a:gd name="f1216" fmla="*/ f1032 f509 1"/>
              <a:gd name="f1217" fmla="*/ f1033 f510 1"/>
              <a:gd name="f1218" fmla="*/ f1034 f509 1"/>
              <a:gd name="f1219" fmla="*/ f1035 f510 1"/>
              <a:gd name="f1220" fmla="*/ f1036 f509 1"/>
              <a:gd name="f1221" fmla="*/ f1037 f510 1"/>
              <a:gd name="f1222" fmla="*/ f1038 f509 1"/>
              <a:gd name="f1223" fmla="*/ f1039 f510 1"/>
              <a:gd name="f1224" fmla="*/ f1040 f509 1"/>
              <a:gd name="f1225" fmla="*/ f1041 f510 1"/>
              <a:gd name="f1226" fmla="*/ f1042 f509 1"/>
              <a:gd name="f1227" fmla="*/ f1043 f510 1"/>
              <a:gd name="f1228" fmla="*/ f1044 f509 1"/>
              <a:gd name="f1229" fmla="*/ f1045 f510 1"/>
              <a:gd name="f1230" fmla="*/ f1046 f509 1"/>
              <a:gd name="f1231" fmla="*/ f1047 f510 1"/>
              <a:gd name="f1232" fmla="*/ f1048 f509 1"/>
              <a:gd name="f1233" fmla="*/ f1049 f510 1"/>
              <a:gd name="f1234" fmla="*/ f1050 f509 1"/>
              <a:gd name="f1235" fmla="*/ f1051 f509 1"/>
              <a:gd name="f1236" fmla="*/ f1052 f510 1"/>
              <a:gd name="f1237" fmla="*/ f1053 f509 1"/>
              <a:gd name="f1238" fmla="*/ f1054 f510 1"/>
              <a:gd name="f1239" fmla="*/ f1055 f509 1"/>
              <a:gd name="f1240" fmla="*/ f1056 f510 1"/>
              <a:gd name="f1241" fmla="*/ f1057 f509 1"/>
              <a:gd name="f1242" fmla="*/ f1058 f510 1"/>
              <a:gd name="f1243" fmla="*/ f1059 f509 1"/>
              <a:gd name="f1244" fmla="*/ f1060 f510 1"/>
              <a:gd name="f1245" fmla="*/ f1061 f509 1"/>
              <a:gd name="f1246" fmla="*/ f1062 f510 1"/>
              <a:gd name="f1247" fmla="*/ f1063 f509 1"/>
              <a:gd name="f1248" fmla="*/ f1064 f5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00">
                <a:pos x="f1069" y="f1070"/>
              </a:cxn>
              <a:cxn ang="f700">
                <a:pos x="f1071" y="f1072"/>
              </a:cxn>
              <a:cxn ang="f700">
                <a:pos x="f1073" y="f1074"/>
              </a:cxn>
              <a:cxn ang="f700">
                <a:pos x="f1075" y="f1076"/>
              </a:cxn>
              <a:cxn ang="f700">
                <a:pos x="f1077" y="f1078"/>
              </a:cxn>
              <a:cxn ang="f700">
                <a:pos x="f1079" y="f1080"/>
              </a:cxn>
              <a:cxn ang="f700">
                <a:pos x="f1081" y="f1082"/>
              </a:cxn>
              <a:cxn ang="f700">
                <a:pos x="f1083" y="f1084"/>
              </a:cxn>
              <a:cxn ang="f700">
                <a:pos x="f1085" y="f1086"/>
              </a:cxn>
              <a:cxn ang="f700">
                <a:pos x="f1087" y="f1088"/>
              </a:cxn>
              <a:cxn ang="f700">
                <a:pos x="f1089" y="f1090"/>
              </a:cxn>
              <a:cxn ang="f700">
                <a:pos x="f1091" y="f1092"/>
              </a:cxn>
              <a:cxn ang="f700">
                <a:pos x="f1093" y="f1094"/>
              </a:cxn>
              <a:cxn ang="f700">
                <a:pos x="f1095" y="f1096"/>
              </a:cxn>
              <a:cxn ang="f700">
                <a:pos x="f1097" y="f1098"/>
              </a:cxn>
              <a:cxn ang="f700">
                <a:pos x="f1099" y="f1100"/>
              </a:cxn>
              <a:cxn ang="f700">
                <a:pos x="f1101" y="f1102"/>
              </a:cxn>
              <a:cxn ang="f700">
                <a:pos x="f1103" y="f1104"/>
              </a:cxn>
              <a:cxn ang="f700">
                <a:pos x="f1105" y="f1106"/>
              </a:cxn>
              <a:cxn ang="f700">
                <a:pos x="f1107" y="f1108"/>
              </a:cxn>
              <a:cxn ang="f700">
                <a:pos x="f1109" y="f1110"/>
              </a:cxn>
              <a:cxn ang="f700">
                <a:pos x="f1111" y="f1112"/>
              </a:cxn>
              <a:cxn ang="f700">
                <a:pos x="f1113" y="f1114"/>
              </a:cxn>
              <a:cxn ang="f700">
                <a:pos x="f1115" y="f1116"/>
              </a:cxn>
              <a:cxn ang="f700">
                <a:pos x="f1117" y="f1118"/>
              </a:cxn>
              <a:cxn ang="f700">
                <a:pos x="f1119" y="f1120"/>
              </a:cxn>
              <a:cxn ang="f700">
                <a:pos x="f1121" y="f1122"/>
              </a:cxn>
              <a:cxn ang="f700">
                <a:pos x="f1123" y="f1124"/>
              </a:cxn>
              <a:cxn ang="f700">
                <a:pos x="f1125" y="f1126"/>
              </a:cxn>
              <a:cxn ang="f700">
                <a:pos x="f1127" y="f1128"/>
              </a:cxn>
              <a:cxn ang="f700">
                <a:pos x="f1129" y="f1130"/>
              </a:cxn>
              <a:cxn ang="f700">
                <a:pos x="f1131" y="f1132"/>
              </a:cxn>
              <a:cxn ang="f700">
                <a:pos x="f1133" y="f1134"/>
              </a:cxn>
              <a:cxn ang="f700">
                <a:pos x="f1135" y="f1136"/>
              </a:cxn>
              <a:cxn ang="f700">
                <a:pos x="f1137" y="f1138"/>
              </a:cxn>
              <a:cxn ang="f700">
                <a:pos x="f1139" y="f1140"/>
              </a:cxn>
              <a:cxn ang="f700">
                <a:pos x="f1141" y="f1142"/>
              </a:cxn>
              <a:cxn ang="f700">
                <a:pos x="f1143" y="f1144"/>
              </a:cxn>
              <a:cxn ang="f700">
                <a:pos x="f1145" y="f1146"/>
              </a:cxn>
              <a:cxn ang="f700">
                <a:pos x="f1147" y="f1148"/>
              </a:cxn>
              <a:cxn ang="f700">
                <a:pos x="f1149" y="f1150"/>
              </a:cxn>
              <a:cxn ang="f700">
                <a:pos x="f1151" y="f1152"/>
              </a:cxn>
              <a:cxn ang="f700">
                <a:pos x="f1153" y="f1154"/>
              </a:cxn>
              <a:cxn ang="f700">
                <a:pos x="f1155" y="f1156"/>
              </a:cxn>
              <a:cxn ang="f700">
                <a:pos x="f1157" y="f1158"/>
              </a:cxn>
              <a:cxn ang="f700">
                <a:pos x="f1159" y="f1160"/>
              </a:cxn>
              <a:cxn ang="f700">
                <a:pos x="f1161" y="f1162"/>
              </a:cxn>
              <a:cxn ang="f700">
                <a:pos x="f1161" y="f1163"/>
              </a:cxn>
              <a:cxn ang="f700">
                <a:pos x="f1164" y="f1165"/>
              </a:cxn>
              <a:cxn ang="f700">
                <a:pos x="f1166" y="f1167"/>
              </a:cxn>
              <a:cxn ang="f700">
                <a:pos x="f1168" y="f1169"/>
              </a:cxn>
              <a:cxn ang="f700">
                <a:pos x="f1170" y="f1171"/>
              </a:cxn>
              <a:cxn ang="f700">
                <a:pos x="f1172" y="f1173"/>
              </a:cxn>
              <a:cxn ang="f700">
                <a:pos x="f1174" y="f1175"/>
              </a:cxn>
              <a:cxn ang="f700">
                <a:pos x="f1176" y="f1177"/>
              </a:cxn>
              <a:cxn ang="f700">
                <a:pos x="f1178" y="f1179"/>
              </a:cxn>
              <a:cxn ang="f700">
                <a:pos x="f1180" y="f1181"/>
              </a:cxn>
              <a:cxn ang="f700">
                <a:pos x="f1164" y="f1182"/>
              </a:cxn>
              <a:cxn ang="f700">
                <a:pos x="f1183" y="f1184"/>
              </a:cxn>
              <a:cxn ang="f700">
                <a:pos x="f1185" y="f1186"/>
              </a:cxn>
              <a:cxn ang="f700">
                <a:pos x="f1187" y="f1188"/>
              </a:cxn>
              <a:cxn ang="f700">
                <a:pos x="f1189" y="f1190"/>
              </a:cxn>
              <a:cxn ang="f700">
                <a:pos x="f1191" y="f1192"/>
              </a:cxn>
              <a:cxn ang="f700">
                <a:pos x="f1193" y="f1194"/>
              </a:cxn>
              <a:cxn ang="f700">
                <a:pos x="f1195" y="f1196"/>
              </a:cxn>
              <a:cxn ang="f700">
                <a:pos x="f1197" y="f1198"/>
              </a:cxn>
              <a:cxn ang="f700">
                <a:pos x="f1199" y="f1200"/>
              </a:cxn>
              <a:cxn ang="f700">
                <a:pos x="f1201" y="f1202"/>
              </a:cxn>
              <a:cxn ang="f700">
                <a:pos x="f1183" y="f1203"/>
              </a:cxn>
              <a:cxn ang="f700">
                <a:pos x="f1204" y="f1205"/>
              </a:cxn>
              <a:cxn ang="f700">
                <a:pos x="f1206" y="f1207"/>
              </a:cxn>
              <a:cxn ang="f700">
                <a:pos x="f1208" y="f1209"/>
              </a:cxn>
              <a:cxn ang="f700">
                <a:pos x="f1210" y="f1211"/>
              </a:cxn>
              <a:cxn ang="f700">
                <a:pos x="f1212" y="f1213"/>
              </a:cxn>
              <a:cxn ang="f700">
                <a:pos x="f1214" y="f1215"/>
              </a:cxn>
              <a:cxn ang="f700">
                <a:pos x="f1216" y="f1217"/>
              </a:cxn>
              <a:cxn ang="f700">
                <a:pos x="f1218" y="f1219"/>
              </a:cxn>
              <a:cxn ang="f700">
                <a:pos x="f1220" y="f1221"/>
              </a:cxn>
              <a:cxn ang="f700">
                <a:pos x="f1222" y="f1223"/>
              </a:cxn>
              <a:cxn ang="f700">
                <a:pos x="f1224" y="f1225"/>
              </a:cxn>
              <a:cxn ang="f700">
                <a:pos x="f1226" y="f1227"/>
              </a:cxn>
              <a:cxn ang="f700">
                <a:pos x="f1228" y="f1229"/>
              </a:cxn>
              <a:cxn ang="f700">
                <a:pos x="f1230" y="f1231"/>
              </a:cxn>
              <a:cxn ang="f700">
                <a:pos x="f1232" y="f1233"/>
              </a:cxn>
              <a:cxn ang="f700">
                <a:pos x="f1234" y="f1233"/>
              </a:cxn>
              <a:cxn ang="f700">
                <a:pos x="f1235" y="f1236"/>
              </a:cxn>
              <a:cxn ang="f700">
                <a:pos x="f1237" y="f1238"/>
              </a:cxn>
              <a:cxn ang="f700">
                <a:pos x="f1239" y="f1240"/>
              </a:cxn>
              <a:cxn ang="f700">
                <a:pos x="f1241" y="f1242"/>
              </a:cxn>
              <a:cxn ang="f700">
                <a:pos x="f1243" y="f1244"/>
              </a:cxn>
              <a:cxn ang="f700">
                <a:pos x="f1245" y="f1246"/>
              </a:cxn>
              <a:cxn ang="f700">
                <a:pos x="f1247" y="f1248"/>
              </a:cxn>
            </a:cxnLst>
            <a:rect l="f1065" t="f1068" r="f1066" b="f1067"/>
            <a:pathLst>
              <a:path w="3756046" h="3745774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3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0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59" y="f161"/>
                </a:cubicBezTo>
                <a:close/>
                <a:moveTo>
                  <a:pt x="f162" y="f163"/>
                </a:moveTo>
                <a:cubicBezTo>
                  <a:pt x="f162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83" y="f184"/>
                  <a:pt x="f183" y="f185"/>
                </a:cubicBezTo>
                <a:cubicBezTo>
                  <a:pt x="f183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5" y="f207"/>
                </a:cubicBezTo>
                <a:cubicBezTo>
                  <a:pt x="f162" y="f208"/>
                  <a:pt x="f205" y="f209"/>
                  <a:pt x="f210" y="f211"/>
                </a:cubicBezTo>
                <a:close/>
                <a:moveTo>
                  <a:pt x="f212" y="f213"/>
                </a:moveTo>
                <a:cubicBezTo>
                  <a:pt x="f212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7" y="f249"/>
                  <a:pt x="f250" y="f251"/>
                  <a:pt x="f252" y="f253"/>
                </a:cubicBez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2" y="f264"/>
                </a:cubicBezTo>
                <a:cubicBezTo>
                  <a:pt x="f265" y="f266"/>
                  <a:pt x="f262" y="f267"/>
                  <a:pt x="f262" y="f268"/>
                </a:cubicBezTo>
                <a:close/>
                <a:moveTo>
                  <a:pt x="f269" y="f270"/>
                </a:moveTo>
                <a:cubicBezTo>
                  <a:pt x="f269" y="f271"/>
                  <a:pt x="f272" y="f273"/>
                  <a:pt x="f274" y="f275"/>
                </a:cubicBezTo>
                <a:cubicBezTo>
                  <a:pt x="f276" y="f277"/>
                  <a:pt x="f278" y="f279"/>
                  <a:pt x="f280" y="f281"/>
                </a:cubicBezTo>
                <a:cubicBezTo>
                  <a:pt x="f282" y="f283"/>
                  <a:pt x="f284" y="f285"/>
                  <a:pt x="f286" y="f287"/>
                </a:cubicBezTo>
                <a:cubicBezTo>
                  <a:pt x="f288" y="f289"/>
                  <a:pt x="f290" y="f291"/>
                  <a:pt x="f290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7" y="f299"/>
                  <a:pt x="f300" y="f301"/>
                  <a:pt x="f302" y="f303"/>
                </a:cubicBezTo>
                <a:cubicBezTo>
                  <a:pt x="f304" y="f305"/>
                  <a:pt x="f306" y="f307"/>
                  <a:pt x="f308" y="f309"/>
                </a:cubicBezTo>
                <a:cubicBezTo>
                  <a:pt x="f310" y="f311"/>
                  <a:pt x="f55" y="f312"/>
                  <a:pt x="f313" y="f314"/>
                </a:cubicBezTo>
                <a:cubicBezTo>
                  <a:pt x="f269" y="f315"/>
                  <a:pt x="f313" y="f316"/>
                  <a:pt x="f269" y="f317"/>
                </a:cubicBezTo>
                <a:close/>
                <a:moveTo>
                  <a:pt x="f318" y="f319"/>
                </a:move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7"/>
                  <a:pt x="f348" y="f349"/>
                </a:cubicBez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371"/>
                  <a:pt x="f372" y="f373"/>
                </a:cubicBezTo>
                <a:cubicBezTo>
                  <a:pt x="f374" y="f375"/>
                  <a:pt x="f376" y="f377"/>
                  <a:pt x="f318" y="f378"/>
                </a:cubicBezTo>
                <a:close/>
                <a:moveTo>
                  <a:pt x="f379" y="f380"/>
                </a:moveTo>
                <a:cubicBezTo>
                  <a:pt x="f381" y="f382"/>
                  <a:pt x="f383" y="f384"/>
                  <a:pt x="f385" y="f386"/>
                </a:cubicBezTo>
                <a:cubicBezTo>
                  <a:pt x="f387" y="f388"/>
                  <a:pt x="f389" y="f390"/>
                  <a:pt x="f391" y="f392"/>
                </a:cubicBezTo>
                <a:cubicBezTo>
                  <a:pt x="f393" y="f394"/>
                  <a:pt x="f395" y="f396"/>
                  <a:pt x="f397" y="f398"/>
                </a:cubicBez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409" y="f410"/>
                </a:cubicBezTo>
                <a:cubicBezTo>
                  <a:pt x="f411" y="f412"/>
                  <a:pt x="f413" y="f414"/>
                  <a:pt x="f415" y="f416"/>
                </a:cubicBezTo>
                <a:cubicBezTo>
                  <a:pt x="f417" y="f418"/>
                  <a:pt x="f419" y="f420"/>
                  <a:pt x="f421" y="f422"/>
                </a:cubicBezTo>
                <a:cubicBezTo>
                  <a:pt x="f423" y="f424"/>
                  <a:pt x="f425" y="f426"/>
                  <a:pt x="f427" y="f428"/>
                </a:cubicBezTo>
                <a:cubicBezTo>
                  <a:pt x="f429" y="f430"/>
                  <a:pt x="f431" y="f432"/>
                  <a:pt x="f433" y="f434"/>
                </a:cubicBezTo>
                <a:cubicBezTo>
                  <a:pt x="f435" y="f436"/>
                  <a:pt x="f437" y="f438"/>
                  <a:pt x="f439" y="f440"/>
                </a:cubicBezTo>
                <a:cubicBezTo>
                  <a:pt x="f441" y="f442"/>
                  <a:pt x="f443" y="f444"/>
                  <a:pt x="f445" y="f446"/>
                </a:cubicBezTo>
                <a:close/>
                <a:moveTo>
                  <a:pt x="f447" y="f448"/>
                </a:move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0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474" y="f475"/>
                  <a:pt x="f476" y="f477"/>
                </a:cubicBez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cubicBezTo>
                  <a:pt x="f490" y="f491"/>
                  <a:pt x="f492" y="f493"/>
                  <a:pt x="f494" y="f495"/>
                </a:cubicBezTo>
                <a:cubicBezTo>
                  <a:pt x="f496" y="f497"/>
                  <a:pt x="f498" y="f499"/>
                  <a:pt x="f500" y="f501"/>
                </a:cubicBezTo>
                <a:cubicBezTo>
                  <a:pt x="f502" y="f503"/>
                  <a:pt x="f504" y="f505"/>
                  <a:pt x="f506" y="f507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Forma libre: forma 37">
            <a:extLst>
              <a:ext uri="{FF2B5EF4-FFF2-40B4-BE49-F238E27FC236}">
                <a16:creationId xmlns:a16="http://schemas.microsoft.com/office/drawing/2014/main" id="{E654C33A-43D0-446A-884B-3EFE8B4505B9}"/>
              </a:ext>
            </a:extLst>
          </p:cNvPr>
          <p:cNvSpPr/>
          <p:nvPr/>
        </p:nvSpPr>
        <p:spPr>
          <a:xfrm>
            <a:off x="499180" y="960366"/>
            <a:ext cx="1807110" cy="18242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63392"/>
              <a:gd name="f7" fmla="val 1578203"/>
              <a:gd name="f8" fmla="val 1562885"/>
              <a:gd name="f9" fmla="val 785086"/>
              <a:gd name="f10" fmla="val 927035"/>
              <a:gd name="f11" fmla="val 1562098"/>
              <a:gd name="f12" fmla="val 1068984"/>
              <a:gd name="f13" fmla="val 1563386"/>
              <a:gd name="f14" fmla="val 1210934"/>
              <a:gd name="f15" fmla="val 1563744"/>
              <a:gd name="f16" fmla="val 1249660"/>
              <a:gd name="f17" fmla="val 1549857"/>
              <a:gd name="f18" fmla="val 1271493"/>
              <a:gd name="f19" fmla="val 1512920"/>
              <a:gd name="f20" fmla="val 1286382"/>
              <a:gd name="f21" fmla="val 1281850"/>
              <a:gd name="f22" fmla="val 1379583"/>
              <a:gd name="f23" fmla="val 1051425"/>
              <a:gd name="f24" fmla="val 1474574"/>
              <a:gd name="f25" fmla="val 821071"/>
              <a:gd name="f26" fmla="val 1569779"/>
              <a:gd name="f27" fmla="val 792581"/>
              <a:gd name="f28" fmla="val 1581590"/>
              <a:gd name="f29" fmla="val 767885"/>
              <a:gd name="f30" fmla="val 1580731"/>
              <a:gd name="f31" fmla="val 739037"/>
              <a:gd name="f32" fmla="val 1568777"/>
              <a:gd name="f33" fmla="val 539678"/>
              <a:gd name="f34" fmla="val 1486098"/>
              <a:gd name="f35" fmla="val 339604"/>
              <a:gd name="f36" fmla="val 1405210"/>
              <a:gd name="f37" fmla="val 139887"/>
              <a:gd name="f38" fmla="val 1323533"/>
              <a:gd name="f39" fmla="val 108963"/>
              <a:gd name="f40" fmla="val 1310935"/>
              <a:gd name="f41" fmla="val 79041"/>
              <a:gd name="f42" fmla="val 1295545"/>
              <a:gd name="f43" fmla="val 47545"/>
              <a:gd name="f44" fmla="val 1284807"/>
              <a:gd name="f45" fmla="val 12612"/>
              <a:gd name="f46" fmla="val 1272924"/>
              <a:gd name="f47" fmla="val 14"/>
              <a:gd name="f48" fmla="val 1250591"/>
              <a:gd name="f49" fmla="val 157"/>
              <a:gd name="f50" fmla="val 1214656"/>
              <a:gd name="f51" fmla="val 1088"/>
              <a:gd name="f52" fmla="val 1046436"/>
              <a:gd name="f53" fmla="val 587"/>
              <a:gd name="f54" fmla="val 878287"/>
              <a:gd name="f55" fmla="val 515"/>
              <a:gd name="f56" fmla="val 710067"/>
              <a:gd name="f57" fmla="val 591956"/>
              <a:gd name="f58" fmla="val 1446"/>
              <a:gd name="f59" fmla="val 473844"/>
              <a:gd name="f60" fmla="val 355803"/>
              <a:gd name="f61" fmla="val -487"/>
              <a:gd name="f62" fmla="val 316146"/>
              <a:gd name="f63" fmla="val 12541"/>
              <a:gd name="f64" fmla="val 292166"/>
              <a:gd name="f65" fmla="val 51196"/>
              <a:gd name="f66" fmla="val 276776"/>
              <a:gd name="f67" fmla="val 251700"/>
              <a:gd name="f68" fmla="val 196889"/>
              <a:gd name="f69" fmla="val 453564"/>
              <a:gd name="f70" fmla="val 119937"/>
              <a:gd name="f71" fmla="val 650202"/>
              <a:gd name="f72" fmla="val 31389"/>
              <a:gd name="f73" fmla="val 742831"/>
              <a:gd name="f74" fmla="val -10344"/>
              <a:gd name="f75" fmla="val 819997"/>
              <a:gd name="f76" fmla="val -10558"/>
              <a:gd name="f77" fmla="val 912625"/>
              <a:gd name="f78" fmla="val 31318"/>
              <a:gd name="f79" fmla="val 1104826"/>
              <a:gd name="f80" fmla="val 118148"/>
              <a:gd name="f81" fmla="val 1302610"/>
              <a:gd name="f82" fmla="val 192523"/>
              <a:gd name="f83" fmla="val 1498103"/>
              <a:gd name="f84" fmla="val 271980"/>
              <a:gd name="f85" fmla="val 1559950"/>
              <a:gd name="f86" fmla="val 297105"/>
              <a:gd name="f87" fmla="val 1562742"/>
              <a:gd name="f88" fmla="val 301185"/>
              <a:gd name="f89" fmla="val 1562814"/>
              <a:gd name="f90" fmla="val 366469"/>
              <a:gd name="f91" fmla="val 506056"/>
              <a:gd name="f92" fmla="val 645571"/>
              <a:gd name="f93" fmla="val 785158"/>
              <a:gd name="f94" fmla="val 86987"/>
              <a:gd name="f95" fmla="val 804700"/>
              <a:gd name="f96" fmla="val 87274"/>
              <a:gd name="f97" fmla="val 87417"/>
              <a:gd name="f98" fmla="val 923957"/>
              <a:gd name="f99" fmla="val 89206"/>
              <a:gd name="f100" fmla="val 1043215"/>
              <a:gd name="f101" fmla="val 86415"/>
              <a:gd name="f102" fmla="val 1162400"/>
              <a:gd name="f103" fmla="val 85556"/>
              <a:gd name="f104" fmla="val 1200339"/>
              <a:gd name="f105" fmla="val 98727"/>
              <a:gd name="f106" fmla="val 1216589"/>
              <a:gd name="f107" fmla="val 132729"/>
              <a:gd name="f108" fmla="val 1230118"/>
              <a:gd name="f109" fmla="val 320992"/>
              <a:gd name="f110" fmla="val 1304994"/>
              <a:gd name="f111" fmla="val 508325"/>
              <a:gd name="f112" fmla="val 1382303"/>
              <a:gd name="f113" fmla="val 695872"/>
              <a:gd name="f114" fmla="val 1459040"/>
              <a:gd name="f115" fmla="val 733811"/>
              <a:gd name="f116" fmla="val 738607"/>
              <a:gd name="f117" fmla="val 1472068"/>
              <a:gd name="f118" fmla="val 1430407"/>
              <a:gd name="f119" fmla="val 1187168"/>
              <a:gd name="f120" fmla="val 737533"/>
              <a:gd name="f121" fmla="val 943857"/>
              <a:gd name="f122" fmla="val 738822"/>
              <a:gd name="f123" fmla="val 700618"/>
              <a:gd name="f124" fmla="val 738965"/>
              <a:gd name="f125" fmla="val 665758"/>
              <a:gd name="f126" fmla="val 725651"/>
              <a:gd name="f127" fmla="val 649795"/>
              <a:gd name="f128" fmla="val 695013"/>
              <a:gd name="f129" fmla="val 637482"/>
              <a:gd name="f130" fmla="val 505962"/>
              <a:gd name="f131" fmla="val 561390"/>
              <a:gd name="f132" fmla="val 317484"/>
              <a:gd name="f133" fmla="val 483794"/>
              <a:gd name="f134" fmla="val 128792"/>
              <a:gd name="f135" fmla="val 406556"/>
              <a:gd name="f136" fmla="val 90638"/>
              <a:gd name="f137" fmla="val 390951"/>
              <a:gd name="f138" fmla="val 87059"/>
              <a:gd name="f139" fmla="val 393313"/>
              <a:gd name="f140" fmla="val 436191"/>
              <a:gd name="f141" fmla="val 559027"/>
              <a:gd name="f142" fmla="val 681864"/>
              <a:gd name="f143" fmla="val 804629"/>
              <a:gd name="f144" fmla="val 1398674"/>
              <a:gd name="f145" fmla="val 329819"/>
              <a:gd name="f146" fmla="val 1392733"/>
              <a:gd name="f147" fmla="val 323305"/>
              <a:gd name="f148" fmla="val 1391516"/>
              <a:gd name="f149" fmla="val 320728"/>
              <a:gd name="f150" fmla="val 1389583"/>
              <a:gd name="f151" fmla="val 319940"/>
              <a:gd name="f152" fmla="val 1193231"/>
              <a:gd name="f153" fmla="val 239624"/>
              <a:gd name="f154" fmla="val 996735"/>
              <a:gd name="f155" fmla="val 159523"/>
              <a:gd name="f156" fmla="val 800383"/>
              <a:gd name="f157" fmla="val 79278"/>
              <a:gd name="f158" fmla="val 786210"/>
              <a:gd name="f159" fmla="val 73480"/>
              <a:gd name="f160" fmla="val 773253"/>
              <a:gd name="f161" fmla="val 74196"/>
              <a:gd name="f162" fmla="val 759008"/>
              <a:gd name="f163" fmla="val 80066"/>
              <a:gd name="f164" fmla="val 579192"/>
              <a:gd name="f165" fmla="val 153653"/>
              <a:gd name="f166" fmla="val 399089"/>
              <a:gd name="f167" fmla="val 226524"/>
              <a:gd name="f168" fmla="val 219416"/>
              <a:gd name="f169" fmla="val 300398"/>
              <a:gd name="f170" fmla="val 201878"/>
              <a:gd name="f171" fmla="val 307628"/>
              <a:gd name="f172" fmla="val 181691"/>
              <a:gd name="f173" fmla="val 311851"/>
              <a:gd name="f174" fmla="val 166230"/>
              <a:gd name="f175" fmla="val 327600"/>
              <a:gd name="f176" fmla="val 172171"/>
              <a:gd name="f177" fmla="val 331465"/>
              <a:gd name="f178" fmla="val 174820"/>
              <a:gd name="f179" fmla="val 333899"/>
              <a:gd name="f180" fmla="val 177969"/>
              <a:gd name="f181" fmla="val 335187"/>
              <a:gd name="f182" fmla="val 373033"/>
              <a:gd name="f183" fmla="val 415575"/>
              <a:gd name="f184" fmla="val 568168"/>
              <a:gd name="f185" fmla="val 495748"/>
              <a:gd name="f186" fmla="val 763088"/>
              <a:gd name="f187" fmla="val 576422"/>
              <a:gd name="f188" fmla="val 779338"/>
              <a:gd name="f189" fmla="val 583151"/>
              <a:gd name="f190" fmla="val 792652"/>
              <a:gd name="f191" fmla="val 579142"/>
              <a:gd name="f192" fmla="val 807470"/>
              <a:gd name="f193" fmla="val 573129"/>
              <a:gd name="f194" fmla="val 929877"/>
              <a:gd name="f195" fmla="val 523021"/>
              <a:gd name="f196" fmla="val 1052642"/>
              <a:gd name="f197" fmla="val 473557"/>
              <a:gd name="f198" fmla="val 1175049"/>
              <a:gd name="f199" fmla="val 423378"/>
              <a:gd name="f200" fmla="val 1248707"/>
              <a:gd name="f201" fmla="val 393170"/>
              <a:gd name="f202" fmla="val 1321937"/>
              <a:gd name="f203" fmla="val 362031"/>
              <a:gd name="f204" fmla="val 1398745"/>
              <a:gd name="f205" fmla="val 329890"/>
              <a:gd name="f206" fmla="+- 0 0 -90"/>
              <a:gd name="f207" fmla="*/ f3 1 1563392"/>
              <a:gd name="f208" fmla="*/ f4 1 157820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1563392"/>
              <a:gd name="f217" fmla="*/ f213 1 1578203"/>
              <a:gd name="f218" fmla="*/ 1562885 f214 1"/>
              <a:gd name="f219" fmla="*/ 785086 f213 1"/>
              <a:gd name="f220" fmla="*/ 1563386 f214 1"/>
              <a:gd name="f221" fmla="*/ 1210934 f213 1"/>
              <a:gd name="f222" fmla="*/ 1512920 f214 1"/>
              <a:gd name="f223" fmla="*/ 1286382 f213 1"/>
              <a:gd name="f224" fmla="*/ 821071 f214 1"/>
              <a:gd name="f225" fmla="*/ 1569779 f213 1"/>
              <a:gd name="f226" fmla="*/ 739037 f214 1"/>
              <a:gd name="f227" fmla="*/ 1568777 f213 1"/>
              <a:gd name="f228" fmla="*/ 139887 f214 1"/>
              <a:gd name="f229" fmla="*/ 1323533 f213 1"/>
              <a:gd name="f230" fmla="*/ 47545 f214 1"/>
              <a:gd name="f231" fmla="*/ 1284807 f213 1"/>
              <a:gd name="f232" fmla="*/ 157 f214 1"/>
              <a:gd name="f233" fmla="*/ 1214656 f213 1"/>
              <a:gd name="f234" fmla="*/ 515 f214 1"/>
              <a:gd name="f235" fmla="*/ 710067 f213 1"/>
              <a:gd name="f236" fmla="*/ 14 f214 1"/>
              <a:gd name="f237" fmla="*/ 355803 f213 1"/>
              <a:gd name="f238" fmla="*/ 51196 f214 1"/>
              <a:gd name="f239" fmla="*/ 276776 f213 1"/>
              <a:gd name="f240" fmla="*/ 650202 f214 1"/>
              <a:gd name="f241" fmla="*/ 31389 f213 1"/>
              <a:gd name="f242" fmla="*/ 912625 f214 1"/>
              <a:gd name="f243" fmla="*/ 31318 f213 1"/>
              <a:gd name="f244" fmla="*/ 1498103 f214 1"/>
              <a:gd name="f245" fmla="*/ 271980 f213 1"/>
              <a:gd name="f246" fmla="*/ 1562814 f214 1"/>
              <a:gd name="f247" fmla="*/ 366469 f213 1"/>
              <a:gd name="f248" fmla="*/ 785158 f213 1"/>
              <a:gd name="f249" fmla="*/ 86987 f214 1"/>
              <a:gd name="f250" fmla="*/ 804700 f213 1"/>
              <a:gd name="f251" fmla="*/ 87417 f214 1"/>
              <a:gd name="f252" fmla="*/ 86415 f214 1"/>
              <a:gd name="f253" fmla="*/ 1162400 f213 1"/>
              <a:gd name="f254" fmla="*/ 132729 f214 1"/>
              <a:gd name="f255" fmla="*/ 1230118 f213 1"/>
              <a:gd name="f256" fmla="*/ 695872 f214 1"/>
              <a:gd name="f257" fmla="*/ 1459040 f213 1"/>
              <a:gd name="f258" fmla="*/ 738607 f214 1"/>
              <a:gd name="f259" fmla="*/ 1430407 f213 1"/>
              <a:gd name="f260" fmla="*/ 738822 f214 1"/>
              <a:gd name="f261" fmla="*/ 700618 f213 1"/>
              <a:gd name="f262" fmla="*/ 695013 f214 1"/>
              <a:gd name="f263" fmla="*/ 637482 f213 1"/>
              <a:gd name="f264" fmla="*/ 128792 f214 1"/>
              <a:gd name="f265" fmla="*/ 406556 f213 1"/>
              <a:gd name="f266" fmla="*/ 87059 f214 1"/>
              <a:gd name="f267" fmla="*/ 436191 f213 1"/>
              <a:gd name="f268" fmla="*/ 804629 f213 1"/>
              <a:gd name="f269" fmla="*/ 1398674 f214 1"/>
              <a:gd name="f270" fmla="*/ 329819 f213 1"/>
              <a:gd name="f271" fmla="*/ 1389583 f214 1"/>
              <a:gd name="f272" fmla="*/ 319940 f213 1"/>
              <a:gd name="f273" fmla="*/ 800383 f214 1"/>
              <a:gd name="f274" fmla="*/ 79278 f213 1"/>
              <a:gd name="f275" fmla="*/ 759008 f214 1"/>
              <a:gd name="f276" fmla="*/ 80066 f213 1"/>
              <a:gd name="f277" fmla="*/ 219416 f214 1"/>
              <a:gd name="f278" fmla="*/ 300398 f213 1"/>
              <a:gd name="f279" fmla="*/ 166230 f214 1"/>
              <a:gd name="f280" fmla="*/ 327600 f213 1"/>
              <a:gd name="f281" fmla="*/ 177969 f214 1"/>
              <a:gd name="f282" fmla="*/ 335187 f213 1"/>
              <a:gd name="f283" fmla="*/ 763088 f214 1"/>
              <a:gd name="f284" fmla="*/ 576422 f213 1"/>
              <a:gd name="f285" fmla="*/ 807470 f214 1"/>
              <a:gd name="f286" fmla="*/ 573129 f213 1"/>
              <a:gd name="f287" fmla="*/ 1175049 f214 1"/>
              <a:gd name="f288" fmla="*/ 423378 f213 1"/>
              <a:gd name="f289" fmla="*/ 1398745 f214 1"/>
              <a:gd name="f290" fmla="*/ 329890 f213 1"/>
              <a:gd name="f291" fmla="+- f215 0 f1"/>
              <a:gd name="f292" fmla="*/ f218 1 1563392"/>
              <a:gd name="f293" fmla="*/ f219 1 1578203"/>
              <a:gd name="f294" fmla="*/ f220 1 1563392"/>
              <a:gd name="f295" fmla="*/ f221 1 1578203"/>
              <a:gd name="f296" fmla="*/ f222 1 1563392"/>
              <a:gd name="f297" fmla="*/ f223 1 1578203"/>
              <a:gd name="f298" fmla="*/ f224 1 1563392"/>
              <a:gd name="f299" fmla="*/ f225 1 1578203"/>
              <a:gd name="f300" fmla="*/ f226 1 1563392"/>
              <a:gd name="f301" fmla="*/ f227 1 1578203"/>
              <a:gd name="f302" fmla="*/ f228 1 1563392"/>
              <a:gd name="f303" fmla="*/ f229 1 1578203"/>
              <a:gd name="f304" fmla="*/ f230 1 1563392"/>
              <a:gd name="f305" fmla="*/ f231 1 1578203"/>
              <a:gd name="f306" fmla="*/ f232 1 1563392"/>
              <a:gd name="f307" fmla="*/ f233 1 1578203"/>
              <a:gd name="f308" fmla="*/ f234 1 1563392"/>
              <a:gd name="f309" fmla="*/ f235 1 1578203"/>
              <a:gd name="f310" fmla="*/ f236 1 1563392"/>
              <a:gd name="f311" fmla="*/ f237 1 1578203"/>
              <a:gd name="f312" fmla="*/ f238 1 1563392"/>
              <a:gd name="f313" fmla="*/ f239 1 1578203"/>
              <a:gd name="f314" fmla="*/ f240 1 1563392"/>
              <a:gd name="f315" fmla="*/ f241 1 1578203"/>
              <a:gd name="f316" fmla="*/ f242 1 1563392"/>
              <a:gd name="f317" fmla="*/ f243 1 1578203"/>
              <a:gd name="f318" fmla="*/ f244 1 1563392"/>
              <a:gd name="f319" fmla="*/ f245 1 1578203"/>
              <a:gd name="f320" fmla="*/ f246 1 1563392"/>
              <a:gd name="f321" fmla="*/ f247 1 1578203"/>
              <a:gd name="f322" fmla="*/ f248 1 1578203"/>
              <a:gd name="f323" fmla="*/ f249 1 1563392"/>
              <a:gd name="f324" fmla="*/ f250 1 1578203"/>
              <a:gd name="f325" fmla="*/ f251 1 1563392"/>
              <a:gd name="f326" fmla="*/ f252 1 1563392"/>
              <a:gd name="f327" fmla="*/ f253 1 1578203"/>
              <a:gd name="f328" fmla="*/ f254 1 1563392"/>
              <a:gd name="f329" fmla="*/ f255 1 1578203"/>
              <a:gd name="f330" fmla="*/ f256 1 1563392"/>
              <a:gd name="f331" fmla="*/ f257 1 1578203"/>
              <a:gd name="f332" fmla="*/ f258 1 1563392"/>
              <a:gd name="f333" fmla="*/ f259 1 1578203"/>
              <a:gd name="f334" fmla="*/ f260 1 1563392"/>
              <a:gd name="f335" fmla="*/ f261 1 1578203"/>
              <a:gd name="f336" fmla="*/ f262 1 1563392"/>
              <a:gd name="f337" fmla="*/ f263 1 1578203"/>
              <a:gd name="f338" fmla="*/ f264 1 1563392"/>
              <a:gd name="f339" fmla="*/ f265 1 1578203"/>
              <a:gd name="f340" fmla="*/ f266 1 1563392"/>
              <a:gd name="f341" fmla="*/ f267 1 1578203"/>
              <a:gd name="f342" fmla="*/ f268 1 1578203"/>
              <a:gd name="f343" fmla="*/ f269 1 1563392"/>
              <a:gd name="f344" fmla="*/ f270 1 1578203"/>
              <a:gd name="f345" fmla="*/ f271 1 1563392"/>
              <a:gd name="f346" fmla="*/ f272 1 1578203"/>
              <a:gd name="f347" fmla="*/ f273 1 1563392"/>
              <a:gd name="f348" fmla="*/ f274 1 1578203"/>
              <a:gd name="f349" fmla="*/ f275 1 1563392"/>
              <a:gd name="f350" fmla="*/ f276 1 1578203"/>
              <a:gd name="f351" fmla="*/ f277 1 1563392"/>
              <a:gd name="f352" fmla="*/ f278 1 1578203"/>
              <a:gd name="f353" fmla="*/ f279 1 1563392"/>
              <a:gd name="f354" fmla="*/ f280 1 1578203"/>
              <a:gd name="f355" fmla="*/ f281 1 1563392"/>
              <a:gd name="f356" fmla="*/ f282 1 1578203"/>
              <a:gd name="f357" fmla="*/ f283 1 1563392"/>
              <a:gd name="f358" fmla="*/ f284 1 1578203"/>
              <a:gd name="f359" fmla="*/ f285 1 1563392"/>
              <a:gd name="f360" fmla="*/ f286 1 1578203"/>
              <a:gd name="f361" fmla="*/ f287 1 1563392"/>
              <a:gd name="f362" fmla="*/ f288 1 1578203"/>
              <a:gd name="f363" fmla="*/ f289 1 1563392"/>
              <a:gd name="f364" fmla="*/ f290 1 157820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1563392" h="157820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orma libre: forma 39">
            <a:extLst>
              <a:ext uri="{FF2B5EF4-FFF2-40B4-BE49-F238E27FC236}">
                <a16:creationId xmlns:a16="http://schemas.microsoft.com/office/drawing/2014/main" id="{91EC8552-F05F-4886-84AB-D818E5452F26}"/>
              </a:ext>
            </a:extLst>
          </p:cNvPr>
          <p:cNvSpPr/>
          <p:nvPr/>
        </p:nvSpPr>
        <p:spPr>
          <a:xfrm>
            <a:off x="503532" y="3093470"/>
            <a:ext cx="1628445" cy="18617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8449"/>
              <a:gd name="f7" fmla="val 1861718"/>
              <a:gd name="f8" fmla="val 1627797"/>
              <a:gd name="f9" fmla="val 933970"/>
              <a:gd name="f10" fmla="val 1074559"/>
              <a:gd name="f11" fmla="val 1627010"/>
              <a:gd name="f12" fmla="val 1215076"/>
              <a:gd name="f13" fmla="val 1628441"/>
              <a:gd name="f14" fmla="val 1355594"/>
              <a:gd name="f15" fmla="val 1628799"/>
              <a:gd name="f16" fmla="val 1388236"/>
              <a:gd name="f17" fmla="val 1617990"/>
              <a:gd name="f18" fmla="val 1407635"/>
              <a:gd name="f19" fmla="val 1589286"/>
              <a:gd name="f20" fmla="val 1424170"/>
              <a:gd name="f21" fmla="val 1344329"/>
              <a:gd name="f22" fmla="val 1564545"/>
              <a:gd name="f23" fmla="val 1099944"/>
              <a:gd name="f24" fmla="val 1705993"/>
              <a:gd name="f25" fmla="val 856061"/>
              <a:gd name="f26" fmla="val 1848299"/>
              <a:gd name="f27" fmla="val 826354"/>
              <a:gd name="f28" fmla="val 1865622"/>
              <a:gd name="f29" fmla="val 803376"/>
              <a:gd name="f30" fmla="val 1866553"/>
              <a:gd name="f31" fmla="val 773168"/>
              <a:gd name="f32" fmla="val 1848872"/>
              <a:gd name="f33" fmla="val 528139"/>
              <a:gd name="f34" fmla="val 1705634"/>
              <a:gd name="f35" fmla="val 282252"/>
              <a:gd name="f36" fmla="val 1563686"/>
              <a:gd name="f37" fmla="val 36149"/>
              <a:gd name="f38" fmla="val 1422309"/>
              <a:gd name="f39" fmla="val 11167"/>
              <a:gd name="f40" fmla="val 1407921"/>
              <a:gd name="f41" fmla="val 1391099"/>
              <a:gd name="f42" fmla="val 1361392"/>
              <a:gd name="f43" fmla="val 931"/>
              <a:gd name="f44" fmla="val 1074273"/>
              <a:gd name="f45" fmla="val 787"/>
              <a:gd name="f46" fmla="val 787082"/>
              <a:gd name="f47" fmla="val 72"/>
              <a:gd name="f48" fmla="val 500034"/>
              <a:gd name="f49" fmla="val 472546"/>
              <a:gd name="f50" fmla="val 9234"/>
              <a:gd name="f51" fmla="val 455653"/>
              <a:gd name="f52" fmla="val 33215"/>
              <a:gd name="f53" fmla="val 441909"/>
              <a:gd name="f54" fmla="val 281894"/>
              <a:gd name="f55" fmla="val 298957"/>
              <a:gd name="f56" fmla="val 530358"/>
              <a:gd name="f57" fmla="val 155505"/>
              <a:gd name="f58" fmla="val 778107"/>
              <a:gd name="f59" fmla="val 10908"/>
              <a:gd name="f60" fmla="val 805738"/>
              <a:gd name="f61" fmla="val -5270"/>
              <a:gd name="f62" fmla="val 827070"/>
              <a:gd name="f63" fmla="val -2407"/>
              <a:gd name="f64" fmla="val 853054"/>
              <a:gd name="f65" fmla="val 12625"/>
              <a:gd name="f66" fmla="val 1099730"/>
              <a:gd name="f67" fmla="val 156078"/>
              <a:gd name="f68" fmla="val 1346691"/>
              <a:gd name="f69" fmla="val 299172"/>
              <a:gd name="f70" fmla="val 1594153"/>
              <a:gd name="f71" fmla="val 441193"/>
              <a:gd name="f72" fmla="val 1620138"/>
              <a:gd name="f73" fmla="val 456154"/>
              <a:gd name="f74" fmla="val 1628513"/>
              <a:gd name="f75" fmla="val 474694"/>
              <a:gd name="f76" fmla="val 1628298"/>
              <a:gd name="f77" fmla="val 503399"/>
              <a:gd name="f78" fmla="val 1627296"/>
              <a:gd name="f79" fmla="val 646994"/>
              <a:gd name="f80" fmla="val 1627869"/>
              <a:gd name="f81" fmla="val 790518"/>
              <a:gd name="f82" fmla="val 934113"/>
              <a:gd name="f83" fmla="val 1552062"/>
              <a:gd name="f84" fmla="val 930534"/>
              <a:gd name="f85" fmla="val 806624"/>
              <a:gd name="f86" fmla="val 1550702"/>
              <a:gd name="f87" fmla="val 682714"/>
              <a:gd name="f88" fmla="val 1552850"/>
              <a:gd name="f89" fmla="val 558875"/>
              <a:gd name="f90" fmla="val 1553494"/>
              <a:gd name="f91" fmla="val 519719"/>
              <a:gd name="f92" fmla="val 1542255"/>
              <a:gd name="f93" fmla="val 495811"/>
              <a:gd name="f94" fmla="val 1506822"/>
              <a:gd name="f95" fmla="val 475696"/>
              <a:gd name="f96" fmla="val 1286346"/>
              <a:gd name="f97" fmla="val 350354"/>
              <a:gd name="f98" fmla="val 1067159"/>
              <a:gd name="f99" fmla="val 222936"/>
              <a:gd name="f100" fmla="val 848044"/>
              <a:gd name="f101" fmla="val 95232"/>
              <a:gd name="f102" fmla="val 824421"/>
              <a:gd name="f103" fmla="val 81417"/>
              <a:gd name="f104" fmla="val 805523"/>
              <a:gd name="f105" fmla="val 80629"/>
              <a:gd name="f106" fmla="val 781471"/>
              <a:gd name="f107" fmla="val 94660"/>
              <a:gd name="f108" fmla="val 559779"/>
              <a:gd name="f109" fmla="val 223939"/>
              <a:gd name="f110" fmla="val 337729"/>
              <a:gd name="f111" fmla="val 352573"/>
              <a:gd name="f112" fmla="val 115034"/>
              <a:gd name="f113" fmla="val 480062"/>
              <a:gd name="f114" fmla="val 86186"/>
              <a:gd name="f115" fmla="val 496598"/>
              <a:gd name="f116" fmla="val 75735"/>
              <a:gd name="f117" fmla="val 516140"/>
              <a:gd name="f118" fmla="val 75806"/>
              <a:gd name="f119" fmla="val 548710"/>
              <a:gd name="f120" fmla="val 76809"/>
              <a:gd name="f121" fmla="val 804047"/>
              <a:gd name="f122" fmla="val 76737"/>
              <a:gd name="f123" fmla="val 1059455"/>
              <a:gd name="f124" fmla="val 75878"/>
              <a:gd name="f125" fmla="val 1314720"/>
              <a:gd name="f126" fmla="val 1344999"/>
              <a:gd name="f127" fmla="val 84325"/>
              <a:gd name="f128" fmla="val 1364613"/>
              <a:gd name="f129" fmla="val 112027"/>
              <a:gd name="f130" fmla="val 1380505"/>
              <a:gd name="f131" fmla="val 336011"/>
              <a:gd name="f132" fmla="val 1508781"/>
              <a:gd name="f133" fmla="val 559349"/>
              <a:gd name="f134" fmla="val 1638275"/>
              <a:gd name="f135" fmla="val 782402"/>
              <a:gd name="f136" fmla="val 1768055"/>
              <a:gd name="f137" fmla="val 804521"/>
              <a:gd name="f138" fmla="val 1780940"/>
              <a:gd name="f139" fmla="val 822489"/>
              <a:gd name="f140" fmla="val 1781727"/>
              <a:gd name="f141" fmla="val 845037"/>
              <a:gd name="f142" fmla="val 1768628"/>
              <a:gd name="f143" fmla="val 1068018"/>
              <a:gd name="f144" fmla="val 1638776"/>
              <a:gd name="f145" fmla="val 1291429"/>
              <a:gd name="f146" fmla="val 1509354"/>
              <a:gd name="f147" fmla="val 1515412"/>
              <a:gd name="f148" fmla="val 1381077"/>
              <a:gd name="f149" fmla="val 1542685"/>
              <a:gd name="f150" fmla="val 1365472"/>
              <a:gd name="f151" fmla="val 1552921"/>
              <a:gd name="f152" fmla="val 1346646"/>
              <a:gd name="f153" fmla="val 1552563"/>
              <a:gd name="f154" fmla="val 1315865"/>
              <a:gd name="f155" fmla="val 1551418"/>
              <a:gd name="f156" fmla="val 1187445"/>
              <a:gd name="f157" fmla="val 1551991"/>
              <a:gd name="f158" fmla="val 1059026"/>
              <a:gd name="f159" fmla="val 1552134"/>
              <a:gd name="f160" fmla="val 930606"/>
              <a:gd name="f161" fmla="+- 0 0 -90"/>
              <a:gd name="f162" fmla="*/ f3 1 1628449"/>
              <a:gd name="f163" fmla="*/ f4 1 1861718"/>
              <a:gd name="f164" fmla="val f5"/>
              <a:gd name="f165" fmla="val f6"/>
              <a:gd name="f166" fmla="val f7"/>
              <a:gd name="f167" fmla="*/ f161 f0 1"/>
              <a:gd name="f168" fmla="+- f166 0 f164"/>
              <a:gd name="f169" fmla="+- f165 0 f164"/>
              <a:gd name="f170" fmla="*/ f167 1 f2"/>
              <a:gd name="f171" fmla="*/ f169 1 1628449"/>
              <a:gd name="f172" fmla="*/ f168 1 1861718"/>
              <a:gd name="f173" fmla="*/ 1627797 f169 1"/>
              <a:gd name="f174" fmla="*/ 933970 f168 1"/>
              <a:gd name="f175" fmla="*/ 1628441 f169 1"/>
              <a:gd name="f176" fmla="*/ 1355594 f168 1"/>
              <a:gd name="f177" fmla="*/ 1589286 f169 1"/>
              <a:gd name="f178" fmla="*/ 1424170 f168 1"/>
              <a:gd name="f179" fmla="*/ 856061 f169 1"/>
              <a:gd name="f180" fmla="*/ 1848299 f168 1"/>
              <a:gd name="f181" fmla="*/ 773168 f169 1"/>
              <a:gd name="f182" fmla="*/ 1848872 f168 1"/>
              <a:gd name="f183" fmla="*/ 36149 f169 1"/>
              <a:gd name="f184" fmla="*/ 1422309 f168 1"/>
              <a:gd name="f185" fmla="*/ 0 f169 1"/>
              <a:gd name="f186" fmla="*/ 1361392 f168 1"/>
              <a:gd name="f187" fmla="*/ 72 f169 1"/>
              <a:gd name="f188" fmla="*/ 500034 f168 1"/>
              <a:gd name="f189" fmla="*/ 33215 f169 1"/>
              <a:gd name="f190" fmla="*/ 441909 f168 1"/>
              <a:gd name="f191" fmla="*/ 778107 f169 1"/>
              <a:gd name="f192" fmla="*/ 10908 f168 1"/>
              <a:gd name="f193" fmla="*/ 853054 f169 1"/>
              <a:gd name="f194" fmla="*/ 12625 f168 1"/>
              <a:gd name="f195" fmla="*/ 1594153 f169 1"/>
              <a:gd name="f196" fmla="*/ 441193 f168 1"/>
              <a:gd name="f197" fmla="*/ 1628298 f169 1"/>
              <a:gd name="f198" fmla="*/ 503399 f168 1"/>
              <a:gd name="f199" fmla="*/ 1627869 f169 1"/>
              <a:gd name="f200" fmla="*/ 934113 f168 1"/>
              <a:gd name="f201" fmla="*/ 1552062 f169 1"/>
              <a:gd name="f202" fmla="*/ 930534 f168 1"/>
              <a:gd name="f203" fmla="*/ 1552850 f169 1"/>
              <a:gd name="f204" fmla="*/ 558875 f168 1"/>
              <a:gd name="f205" fmla="*/ 1506822 f169 1"/>
              <a:gd name="f206" fmla="*/ 475696 f168 1"/>
              <a:gd name="f207" fmla="*/ 848044 f169 1"/>
              <a:gd name="f208" fmla="*/ 95232 f168 1"/>
              <a:gd name="f209" fmla="*/ 781471 f169 1"/>
              <a:gd name="f210" fmla="*/ 94660 f168 1"/>
              <a:gd name="f211" fmla="*/ 115034 f169 1"/>
              <a:gd name="f212" fmla="*/ 480062 f168 1"/>
              <a:gd name="f213" fmla="*/ 75806 f169 1"/>
              <a:gd name="f214" fmla="*/ 548710 f168 1"/>
              <a:gd name="f215" fmla="*/ 75878 f169 1"/>
              <a:gd name="f216" fmla="*/ 1314720 f168 1"/>
              <a:gd name="f217" fmla="*/ 112027 f169 1"/>
              <a:gd name="f218" fmla="*/ 1380505 f168 1"/>
              <a:gd name="f219" fmla="*/ 782402 f169 1"/>
              <a:gd name="f220" fmla="*/ 1768055 f168 1"/>
              <a:gd name="f221" fmla="*/ 845037 f169 1"/>
              <a:gd name="f222" fmla="*/ 1768628 f168 1"/>
              <a:gd name="f223" fmla="*/ 1515412 f169 1"/>
              <a:gd name="f224" fmla="*/ 1381077 f168 1"/>
              <a:gd name="f225" fmla="*/ 1552563 f169 1"/>
              <a:gd name="f226" fmla="*/ 1315865 f168 1"/>
              <a:gd name="f227" fmla="*/ 1552134 f169 1"/>
              <a:gd name="f228" fmla="*/ 930606 f168 1"/>
              <a:gd name="f229" fmla="+- f170 0 f1"/>
              <a:gd name="f230" fmla="*/ f173 1 1628449"/>
              <a:gd name="f231" fmla="*/ f174 1 1861718"/>
              <a:gd name="f232" fmla="*/ f175 1 1628449"/>
              <a:gd name="f233" fmla="*/ f176 1 1861718"/>
              <a:gd name="f234" fmla="*/ f177 1 1628449"/>
              <a:gd name="f235" fmla="*/ f178 1 1861718"/>
              <a:gd name="f236" fmla="*/ f179 1 1628449"/>
              <a:gd name="f237" fmla="*/ f180 1 1861718"/>
              <a:gd name="f238" fmla="*/ f181 1 1628449"/>
              <a:gd name="f239" fmla="*/ f182 1 1861718"/>
              <a:gd name="f240" fmla="*/ f183 1 1628449"/>
              <a:gd name="f241" fmla="*/ f184 1 1861718"/>
              <a:gd name="f242" fmla="*/ f185 1 1628449"/>
              <a:gd name="f243" fmla="*/ f186 1 1861718"/>
              <a:gd name="f244" fmla="*/ f187 1 1628449"/>
              <a:gd name="f245" fmla="*/ f188 1 1861718"/>
              <a:gd name="f246" fmla="*/ f189 1 1628449"/>
              <a:gd name="f247" fmla="*/ f190 1 1861718"/>
              <a:gd name="f248" fmla="*/ f191 1 1628449"/>
              <a:gd name="f249" fmla="*/ f192 1 1861718"/>
              <a:gd name="f250" fmla="*/ f193 1 1628449"/>
              <a:gd name="f251" fmla="*/ f194 1 1861718"/>
              <a:gd name="f252" fmla="*/ f195 1 1628449"/>
              <a:gd name="f253" fmla="*/ f196 1 1861718"/>
              <a:gd name="f254" fmla="*/ f197 1 1628449"/>
              <a:gd name="f255" fmla="*/ f198 1 1861718"/>
              <a:gd name="f256" fmla="*/ f199 1 1628449"/>
              <a:gd name="f257" fmla="*/ f200 1 1861718"/>
              <a:gd name="f258" fmla="*/ f201 1 1628449"/>
              <a:gd name="f259" fmla="*/ f202 1 1861718"/>
              <a:gd name="f260" fmla="*/ f203 1 1628449"/>
              <a:gd name="f261" fmla="*/ f204 1 1861718"/>
              <a:gd name="f262" fmla="*/ f205 1 1628449"/>
              <a:gd name="f263" fmla="*/ f206 1 1861718"/>
              <a:gd name="f264" fmla="*/ f207 1 1628449"/>
              <a:gd name="f265" fmla="*/ f208 1 1861718"/>
              <a:gd name="f266" fmla="*/ f209 1 1628449"/>
              <a:gd name="f267" fmla="*/ f210 1 1861718"/>
              <a:gd name="f268" fmla="*/ f211 1 1628449"/>
              <a:gd name="f269" fmla="*/ f212 1 1861718"/>
              <a:gd name="f270" fmla="*/ f213 1 1628449"/>
              <a:gd name="f271" fmla="*/ f214 1 1861718"/>
              <a:gd name="f272" fmla="*/ f215 1 1628449"/>
              <a:gd name="f273" fmla="*/ f216 1 1861718"/>
              <a:gd name="f274" fmla="*/ f217 1 1628449"/>
              <a:gd name="f275" fmla="*/ f218 1 1861718"/>
              <a:gd name="f276" fmla="*/ f219 1 1628449"/>
              <a:gd name="f277" fmla="*/ f220 1 1861718"/>
              <a:gd name="f278" fmla="*/ f221 1 1628449"/>
              <a:gd name="f279" fmla="*/ f222 1 1861718"/>
              <a:gd name="f280" fmla="*/ f223 1 1628449"/>
              <a:gd name="f281" fmla="*/ f224 1 1861718"/>
              <a:gd name="f282" fmla="*/ f225 1 1628449"/>
              <a:gd name="f283" fmla="*/ f226 1 1861718"/>
              <a:gd name="f284" fmla="*/ f227 1 1628449"/>
              <a:gd name="f285" fmla="*/ f228 1 1861718"/>
              <a:gd name="f286" fmla="*/ f164 1 f171"/>
              <a:gd name="f287" fmla="*/ f165 1 f171"/>
              <a:gd name="f288" fmla="*/ f164 1 f172"/>
              <a:gd name="f289" fmla="*/ f166 1 f172"/>
              <a:gd name="f290" fmla="*/ f230 1 f171"/>
              <a:gd name="f291" fmla="*/ f231 1 f172"/>
              <a:gd name="f292" fmla="*/ f232 1 f171"/>
              <a:gd name="f293" fmla="*/ f233 1 f172"/>
              <a:gd name="f294" fmla="*/ f234 1 f171"/>
              <a:gd name="f295" fmla="*/ f235 1 f172"/>
              <a:gd name="f296" fmla="*/ f236 1 f171"/>
              <a:gd name="f297" fmla="*/ f237 1 f172"/>
              <a:gd name="f298" fmla="*/ f238 1 f171"/>
              <a:gd name="f299" fmla="*/ f239 1 f172"/>
              <a:gd name="f300" fmla="*/ f240 1 f171"/>
              <a:gd name="f301" fmla="*/ f241 1 f172"/>
              <a:gd name="f302" fmla="*/ f242 1 f171"/>
              <a:gd name="f303" fmla="*/ f243 1 f172"/>
              <a:gd name="f304" fmla="*/ f244 1 f171"/>
              <a:gd name="f305" fmla="*/ f245 1 f172"/>
              <a:gd name="f306" fmla="*/ f246 1 f171"/>
              <a:gd name="f307" fmla="*/ f247 1 f172"/>
              <a:gd name="f308" fmla="*/ f248 1 f171"/>
              <a:gd name="f309" fmla="*/ f249 1 f172"/>
              <a:gd name="f310" fmla="*/ f250 1 f171"/>
              <a:gd name="f311" fmla="*/ f251 1 f172"/>
              <a:gd name="f312" fmla="*/ f252 1 f171"/>
              <a:gd name="f313" fmla="*/ f253 1 f172"/>
              <a:gd name="f314" fmla="*/ f254 1 f171"/>
              <a:gd name="f315" fmla="*/ f255 1 f172"/>
              <a:gd name="f316" fmla="*/ f256 1 f171"/>
              <a:gd name="f317" fmla="*/ f257 1 f172"/>
              <a:gd name="f318" fmla="*/ f258 1 f171"/>
              <a:gd name="f319" fmla="*/ f259 1 f172"/>
              <a:gd name="f320" fmla="*/ f260 1 f171"/>
              <a:gd name="f321" fmla="*/ f261 1 f172"/>
              <a:gd name="f322" fmla="*/ f262 1 f171"/>
              <a:gd name="f323" fmla="*/ f263 1 f172"/>
              <a:gd name="f324" fmla="*/ f264 1 f171"/>
              <a:gd name="f325" fmla="*/ f265 1 f172"/>
              <a:gd name="f326" fmla="*/ f266 1 f171"/>
              <a:gd name="f327" fmla="*/ f267 1 f172"/>
              <a:gd name="f328" fmla="*/ f268 1 f171"/>
              <a:gd name="f329" fmla="*/ f269 1 f172"/>
              <a:gd name="f330" fmla="*/ f270 1 f171"/>
              <a:gd name="f331" fmla="*/ f271 1 f172"/>
              <a:gd name="f332" fmla="*/ f272 1 f171"/>
              <a:gd name="f333" fmla="*/ f273 1 f172"/>
              <a:gd name="f334" fmla="*/ f274 1 f171"/>
              <a:gd name="f335" fmla="*/ f275 1 f172"/>
              <a:gd name="f336" fmla="*/ f276 1 f171"/>
              <a:gd name="f337" fmla="*/ f277 1 f172"/>
              <a:gd name="f338" fmla="*/ f278 1 f171"/>
              <a:gd name="f339" fmla="*/ f279 1 f172"/>
              <a:gd name="f340" fmla="*/ f280 1 f171"/>
              <a:gd name="f341" fmla="*/ f281 1 f172"/>
              <a:gd name="f342" fmla="*/ f282 1 f171"/>
              <a:gd name="f343" fmla="*/ f283 1 f172"/>
              <a:gd name="f344" fmla="*/ f284 1 f171"/>
              <a:gd name="f345" fmla="*/ f285 1 f172"/>
              <a:gd name="f346" fmla="*/ f286 f162 1"/>
              <a:gd name="f347" fmla="*/ f287 f162 1"/>
              <a:gd name="f348" fmla="*/ f289 f163 1"/>
              <a:gd name="f349" fmla="*/ f288 f163 1"/>
              <a:gd name="f350" fmla="*/ f290 f162 1"/>
              <a:gd name="f351" fmla="*/ f291 f163 1"/>
              <a:gd name="f352" fmla="*/ f292 f162 1"/>
              <a:gd name="f353" fmla="*/ f293 f163 1"/>
              <a:gd name="f354" fmla="*/ f294 f162 1"/>
              <a:gd name="f355" fmla="*/ f295 f163 1"/>
              <a:gd name="f356" fmla="*/ f296 f162 1"/>
              <a:gd name="f357" fmla="*/ f297 f163 1"/>
              <a:gd name="f358" fmla="*/ f298 f162 1"/>
              <a:gd name="f359" fmla="*/ f299 f163 1"/>
              <a:gd name="f360" fmla="*/ f300 f162 1"/>
              <a:gd name="f361" fmla="*/ f301 f163 1"/>
              <a:gd name="f362" fmla="*/ f302 f162 1"/>
              <a:gd name="f363" fmla="*/ f303 f163 1"/>
              <a:gd name="f364" fmla="*/ f304 f162 1"/>
              <a:gd name="f365" fmla="*/ f305 f163 1"/>
              <a:gd name="f366" fmla="*/ f306 f162 1"/>
              <a:gd name="f367" fmla="*/ f307 f163 1"/>
              <a:gd name="f368" fmla="*/ f308 f162 1"/>
              <a:gd name="f369" fmla="*/ f309 f163 1"/>
              <a:gd name="f370" fmla="*/ f310 f162 1"/>
              <a:gd name="f371" fmla="*/ f311 f163 1"/>
              <a:gd name="f372" fmla="*/ f312 f162 1"/>
              <a:gd name="f373" fmla="*/ f313 f163 1"/>
              <a:gd name="f374" fmla="*/ f314 f162 1"/>
              <a:gd name="f375" fmla="*/ f315 f163 1"/>
              <a:gd name="f376" fmla="*/ f316 f162 1"/>
              <a:gd name="f377" fmla="*/ f317 f163 1"/>
              <a:gd name="f378" fmla="*/ f318 f162 1"/>
              <a:gd name="f379" fmla="*/ f319 f163 1"/>
              <a:gd name="f380" fmla="*/ f320 f162 1"/>
              <a:gd name="f381" fmla="*/ f321 f163 1"/>
              <a:gd name="f382" fmla="*/ f322 f162 1"/>
              <a:gd name="f383" fmla="*/ f323 f163 1"/>
              <a:gd name="f384" fmla="*/ f324 f162 1"/>
              <a:gd name="f385" fmla="*/ f325 f163 1"/>
              <a:gd name="f386" fmla="*/ f326 f162 1"/>
              <a:gd name="f387" fmla="*/ f327 f163 1"/>
              <a:gd name="f388" fmla="*/ f328 f162 1"/>
              <a:gd name="f389" fmla="*/ f329 f163 1"/>
              <a:gd name="f390" fmla="*/ f330 f162 1"/>
              <a:gd name="f391" fmla="*/ f331 f163 1"/>
              <a:gd name="f392" fmla="*/ f332 f162 1"/>
              <a:gd name="f393" fmla="*/ f333 f163 1"/>
              <a:gd name="f394" fmla="*/ f334 f162 1"/>
              <a:gd name="f395" fmla="*/ f335 f163 1"/>
              <a:gd name="f396" fmla="*/ f336 f162 1"/>
              <a:gd name="f397" fmla="*/ f337 f163 1"/>
              <a:gd name="f398" fmla="*/ f338 f162 1"/>
              <a:gd name="f399" fmla="*/ f339 f163 1"/>
              <a:gd name="f400" fmla="*/ f340 f162 1"/>
              <a:gd name="f401" fmla="*/ f341 f163 1"/>
              <a:gd name="f402" fmla="*/ f342 f162 1"/>
              <a:gd name="f403" fmla="*/ f343 f163 1"/>
              <a:gd name="f404" fmla="*/ f344 f162 1"/>
              <a:gd name="f405" fmla="*/ f345 f1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9">
                <a:pos x="f350" y="f351"/>
              </a:cxn>
              <a:cxn ang="f229">
                <a:pos x="f352" y="f353"/>
              </a:cxn>
              <a:cxn ang="f229">
                <a:pos x="f354" y="f355"/>
              </a:cxn>
              <a:cxn ang="f229">
                <a:pos x="f356" y="f357"/>
              </a:cxn>
              <a:cxn ang="f229">
                <a:pos x="f358" y="f359"/>
              </a:cxn>
              <a:cxn ang="f229">
                <a:pos x="f360" y="f361"/>
              </a:cxn>
              <a:cxn ang="f229">
                <a:pos x="f362" y="f363"/>
              </a:cxn>
              <a:cxn ang="f229">
                <a:pos x="f364" y="f365"/>
              </a:cxn>
              <a:cxn ang="f229">
                <a:pos x="f366" y="f367"/>
              </a:cxn>
              <a:cxn ang="f229">
                <a:pos x="f368" y="f369"/>
              </a:cxn>
              <a:cxn ang="f229">
                <a:pos x="f370" y="f371"/>
              </a:cxn>
              <a:cxn ang="f229">
                <a:pos x="f372" y="f373"/>
              </a:cxn>
              <a:cxn ang="f229">
                <a:pos x="f374" y="f375"/>
              </a:cxn>
              <a:cxn ang="f229">
                <a:pos x="f376" y="f377"/>
              </a:cxn>
              <a:cxn ang="f229">
                <a:pos x="f350" y="f377"/>
              </a:cxn>
              <a:cxn ang="f229">
                <a:pos x="f378" y="f379"/>
              </a:cxn>
              <a:cxn ang="f229">
                <a:pos x="f380" y="f381"/>
              </a:cxn>
              <a:cxn ang="f229">
                <a:pos x="f382" y="f383"/>
              </a:cxn>
              <a:cxn ang="f229">
                <a:pos x="f384" y="f385"/>
              </a:cxn>
              <a:cxn ang="f229">
                <a:pos x="f386" y="f387"/>
              </a:cxn>
              <a:cxn ang="f229">
                <a:pos x="f388" y="f389"/>
              </a:cxn>
              <a:cxn ang="f229">
                <a:pos x="f390" y="f391"/>
              </a:cxn>
              <a:cxn ang="f229">
                <a:pos x="f392" y="f393"/>
              </a:cxn>
              <a:cxn ang="f229">
                <a:pos x="f394" y="f395"/>
              </a:cxn>
              <a:cxn ang="f229">
                <a:pos x="f396" y="f397"/>
              </a:cxn>
              <a:cxn ang="f229">
                <a:pos x="f398" y="f399"/>
              </a:cxn>
              <a:cxn ang="f229">
                <a:pos x="f400" y="f401"/>
              </a:cxn>
              <a:cxn ang="f229">
                <a:pos x="f402" y="f403"/>
              </a:cxn>
              <a:cxn ang="f229">
                <a:pos x="f404" y="f405"/>
              </a:cxn>
              <a:cxn ang="f229">
                <a:pos x="f378" y="f405"/>
              </a:cxn>
            </a:cxnLst>
            <a:rect l="f346" t="f349" r="f347" b="f348"/>
            <a:pathLst>
              <a:path w="1628449" h="1861718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5" y="f41"/>
                  <a:pt x="f5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7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0" y="f82"/>
                </a:cubicBezTo>
                <a:lnTo>
                  <a:pt x="f8" y="f82"/>
                </a:lnTo>
                <a:close/>
                <a:moveTo>
                  <a:pt x="f83" y="f84"/>
                </a:moveTo>
                <a:cubicBezTo>
                  <a:pt x="f83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18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lnTo>
                  <a:pt x="f83" y="f16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orma libre: forma 40">
            <a:extLst>
              <a:ext uri="{FF2B5EF4-FFF2-40B4-BE49-F238E27FC236}">
                <a16:creationId xmlns:a16="http://schemas.microsoft.com/office/drawing/2014/main" id="{82221FAD-BB52-4CBD-B7A6-3401B0AE2828}"/>
              </a:ext>
            </a:extLst>
          </p:cNvPr>
          <p:cNvSpPr/>
          <p:nvPr/>
        </p:nvSpPr>
        <p:spPr>
          <a:xfrm>
            <a:off x="1331174" y="3762792"/>
            <a:ext cx="511186" cy="8406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11187"/>
              <a:gd name="f7" fmla="val 840669"/>
              <a:gd name="f8" fmla="val 510745"/>
              <a:gd name="f9" fmla="val 281606"/>
              <a:gd name="f10" fmla="val 361636"/>
              <a:gd name="f11" fmla="val 509957"/>
              <a:gd name="f12" fmla="val 441594"/>
              <a:gd name="f13" fmla="val 511174"/>
              <a:gd name="f14" fmla="val 521624"/>
              <a:gd name="f15" fmla="val 511604"/>
              <a:gd name="f16" fmla="val 549184"/>
              <a:gd name="f17" fmla="val 501654"/>
              <a:gd name="f18" fmla="val 566220"/>
              <a:gd name="f19" fmla="val 477745"/>
              <a:gd name="f20" fmla="val 579893"/>
              <a:gd name="f21" fmla="val 332002"/>
              <a:gd name="f22" fmla="val 663072"/>
              <a:gd name="f23" fmla="val 186617"/>
              <a:gd name="f24" fmla="val 747039"/>
              <a:gd name="f25" fmla="val 41518"/>
              <a:gd name="f26" fmla="val 831435"/>
              <a:gd name="f27" fmla="val 13458"/>
              <a:gd name="f28" fmla="val 847756"/>
              <a:gd name="f29" fmla="val -71"/>
              <a:gd name="f30" fmla="val 843676"/>
              <a:gd name="f31" fmla="val 809244"/>
              <a:gd name="f32" fmla="val 287"/>
              <a:gd name="f33" fmla="val 644675"/>
              <a:gd name="f34" fmla="val 358"/>
              <a:gd name="f35" fmla="val 480249"/>
              <a:gd name="f36" fmla="val 215"/>
              <a:gd name="f37" fmla="val 315680"/>
              <a:gd name="f38" fmla="val 290125"/>
              <a:gd name="f39" fmla="val 12026"/>
              <a:gd name="f40" fmla="val 274520"/>
              <a:gd name="f41" fmla="val 34074"/>
              <a:gd name="f42" fmla="val 261921"/>
              <a:gd name="f43" fmla="val 177240"/>
              <a:gd name="f44" fmla="val 180316"/>
              <a:gd name="f45" fmla="val 319690"/>
              <a:gd name="f46" fmla="val 97495"/>
              <a:gd name="f47" fmla="val 462713"/>
              <a:gd name="f48" fmla="val 15461"/>
              <a:gd name="f49" fmla="val 506020"/>
              <a:gd name="f50" fmla="val -9378"/>
              <a:gd name="f51" fmla="val 510315"/>
              <a:gd name="f52" fmla="val -6802"/>
              <a:gd name="f53" fmla="val 510602"/>
              <a:gd name="f54" fmla="val 41732"/>
              <a:gd name="f55" fmla="val 511031"/>
              <a:gd name="f56" fmla="val 121761"/>
              <a:gd name="f57" fmla="val 510673"/>
              <a:gd name="f58" fmla="val 201720"/>
              <a:gd name="f59" fmla="val 281749"/>
              <a:gd name="f60" fmla="val 281535"/>
              <a:gd name="f61" fmla="+- 0 0 -90"/>
              <a:gd name="f62" fmla="*/ f3 1 511187"/>
              <a:gd name="f63" fmla="*/ f4 1 840669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511187"/>
              <a:gd name="f72" fmla="*/ f68 1 840669"/>
              <a:gd name="f73" fmla="*/ 510745 f69 1"/>
              <a:gd name="f74" fmla="*/ 281606 f68 1"/>
              <a:gd name="f75" fmla="*/ 511174 f69 1"/>
              <a:gd name="f76" fmla="*/ 521624 f68 1"/>
              <a:gd name="f77" fmla="*/ 477745 f69 1"/>
              <a:gd name="f78" fmla="*/ 579893 f68 1"/>
              <a:gd name="f79" fmla="*/ 41518 f69 1"/>
              <a:gd name="f80" fmla="*/ 831435 f68 1"/>
              <a:gd name="f81" fmla="*/ 0 f69 1"/>
              <a:gd name="f82" fmla="*/ 809244 f68 1"/>
              <a:gd name="f83" fmla="*/ 215 f69 1"/>
              <a:gd name="f84" fmla="*/ 315680 f68 1"/>
              <a:gd name="f85" fmla="*/ 34074 f69 1"/>
              <a:gd name="f86" fmla="*/ 261921 f68 1"/>
              <a:gd name="f87" fmla="*/ 462713 f69 1"/>
              <a:gd name="f88" fmla="*/ 15461 f68 1"/>
              <a:gd name="f89" fmla="*/ 510602 f69 1"/>
              <a:gd name="f90" fmla="*/ 41732 f68 1"/>
              <a:gd name="f91" fmla="*/ 510673 f69 1"/>
              <a:gd name="f92" fmla="*/ 281749 f68 1"/>
              <a:gd name="f93" fmla="*/ 281535 f68 1"/>
              <a:gd name="f94" fmla="+- f70 0 f1"/>
              <a:gd name="f95" fmla="*/ f73 1 511187"/>
              <a:gd name="f96" fmla="*/ f74 1 840669"/>
              <a:gd name="f97" fmla="*/ f75 1 511187"/>
              <a:gd name="f98" fmla="*/ f76 1 840669"/>
              <a:gd name="f99" fmla="*/ f77 1 511187"/>
              <a:gd name="f100" fmla="*/ f78 1 840669"/>
              <a:gd name="f101" fmla="*/ f79 1 511187"/>
              <a:gd name="f102" fmla="*/ f80 1 840669"/>
              <a:gd name="f103" fmla="*/ f81 1 511187"/>
              <a:gd name="f104" fmla="*/ f82 1 840669"/>
              <a:gd name="f105" fmla="*/ f83 1 511187"/>
              <a:gd name="f106" fmla="*/ f84 1 840669"/>
              <a:gd name="f107" fmla="*/ f85 1 511187"/>
              <a:gd name="f108" fmla="*/ f86 1 840669"/>
              <a:gd name="f109" fmla="*/ f87 1 511187"/>
              <a:gd name="f110" fmla="*/ f88 1 840669"/>
              <a:gd name="f111" fmla="*/ f89 1 511187"/>
              <a:gd name="f112" fmla="*/ f90 1 840669"/>
              <a:gd name="f113" fmla="*/ f91 1 511187"/>
              <a:gd name="f114" fmla="*/ f92 1 840669"/>
              <a:gd name="f115" fmla="*/ f93 1 840669"/>
              <a:gd name="f116" fmla="*/ f64 1 f71"/>
              <a:gd name="f117" fmla="*/ f65 1 f71"/>
              <a:gd name="f118" fmla="*/ f64 1 f72"/>
              <a:gd name="f119" fmla="*/ f66 1 f72"/>
              <a:gd name="f120" fmla="*/ f95 1 f71"/>
              <a:gd name="f121" fmla="*/ f96 1 f72"/>
              <a:gd name="f122" fmla="*/ f97 1 f71"/>
              <a:gd name="f123" fmla="*/ f98 1 f72"/>
              <a:gd name="f124" fmla="*/ f99 1 f71"/>
              <a:gd name="f125" fmla="*/ f100 1 f72"/>
              <a:gd name="f126" fmla="*/ f101 1 f71"/>
              <a:gd name="f127" fmla="*/ f102 1 f72"/>
              <a:gd name="f128" fmla="*/ f103 1 f71"/>
              <a:gd name="f129" fmla="*/ f104 1 f72"/>
              <a:gd name="f130" fmla="*/ f105 1 f71"/>
              <a:gd name="f131" fmla="*/ f106 1 f72"/>
              <a:gd name="f132" fmla="*/ f107 1 f71"/>
              <a:gd name="f133" fmla="*/ f108 1 f72"/>
              <a:gd name="f134" fmla="*/ f109 1 f71"/>
              <a:gd name="f135" fmla="*/ f110 1 f72"/>
              <a:gd name="f136" fmla="*/ f111 1 f71"/>
              <a:gd name="f137" fmla="*/ f112 1 f72"/>
              <a:gd name="f138" fmla="*/ f113 1 f71"/>
              <a:gd name="f139" fmla="*/ f114 1 f72"/>
              <a:gd name="f140" fmla="*/ f115 1 f72"/>
              <a:gd name="f141" fmla="*/ f116 f62 1"/>
              <a:gd name="f142" fmla="*/ f117 f62 1"/>
              <a:gd name="f143" fmla="*/ f119 f63 1"/>
              <a:gd name="f144" fmla="*/ f118 f63 1"/>
              <a:gd name="f145" fmla="*/ f120 f62 1"/>
              <a:gd name="f146" fmla="*/ f121 f63 1"/>
              <a:gd name="f147" fmla="*/ f122 f62 1"/>
              <a:gd name="f148" fmla="*/ f123 f63 1"/>
              <a:gd name="f149" fmla="*/ f124 f62 1"/>
              <a:gd name="f150" fmla="*/ f125 f63 1"/>
              <a:gd name="f151" fmla="*/ f126 f62 1"/>
              <a:gd name="f152" fmla="*/ f127 f63 1"/>
              <a:gd name="f153" fmla="*/ f128 f62 1"/>
              <a:gd name="f154" fmla="*/ f129 f63 1"/>
              <a:gd name="f155" fmla="*/ f130 f62 1"/>
              <a:gd name="f156" fmla="*/ f131 f63 1"/>
              <a:gd name="f157" fmla="*/ f132 f62 1"/>
              <a:gd name="f158" fmla="*/ f133 f63 1"/>
              <a:gd name="f159" fmla="*/ f134 f62 1"/>
              <a:gd name="f160" fmla="*/ f135 f63 1"/>
              <a:gd name="f161" fmla="*/ f136 f62 1"/>
              <a:gd name="f162" fmla="*/ f137 f63 1"/>
              <a:gd name="f163" fmla="*/ f138 f62 1"/>
              <a:gd name="f164" fmla="*/ f139 f63 1"/>
              <a:gd name="f165" fmla="*/ f140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45" y="f146"/>
              </a:cxn>
              <a:cxn ang="f94">
                <a:pos x="f147" y="f148"/>
              </a:cxn>
              <a:cxn ang="f94">
                <a:pos x="f149" y="f150"/>
              </a:cxn>
              <a:cxn ang="f94">
                <a:pos x="f151" y="f152"/>
              </a:cxn>
              <a:cxn ang="f94">
                <a:pos x="f153" y="f154"/>
              </a:cxn>
              <a:cxn ang="f94">
                <a:pos x="f155" y="f156"/>
              </a:cxn>
              <a:cxn ang="f94">
                <a:pos x="f157" y="f158"/>
              </a:cxn>
              <a:cxn ang="f94">
                <a:pos x="f159" y="f160"/>
              </a:cxn>
              <a:cxn ang="f94">
                <a:pos x="f161" y="f162"/>
              </a:cxn>
              <a:cxn ang="f94">
                <a:pos x="f163" y="f164"/>
              </a:cxn>
              <a:cxn ang="f94">
                <a:pos x="f163" y="f165"/>
              </a:cxn>
            </a:cxnLst>
            <a:rect l="f141" t="f144" r="f142" b="f143"/>
            <a:pathLst>
              <a:path w="511187" h="840669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6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orma libre: forma 41">
            <a:extLst>
              <a:ext uri="{FF2B5EF4-FFF2-40B4-BE49-F238E27FC236}">
                <a16:creationId xmlns:a16="http://schemas.microsoft.com/office/drawing/2014/main" id="{7B513A78-00BA-4F6E-A0C2-B1D9770F68BA}"/>
              </a:ext>
            </a:extLst>
          </p:cNvPr>
          <p:cNvSpPr/>
          <p:nvPr/>
        </p:nvSpPr>
        <p:spPr>
          <a:xfrm>
            <a:off x="830540" y="3422772"/>
            <a:ext cx="963777" cy="5651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63779"/>
              <a:gd name="f7" fmla="val 565144"/>
              <a:gd name="f8" fmla="val 487395"/>
              <a:gd name="f9" fmla="val 143"/>
              <a:gd name="f10" fmla="val 496486"/>
              <a:gd name="f11" fmla="val 4152"/>
              <a:gd name="f12" fmla="val 506436"/>
              <a:gd name="f13" fmla="val 7373"/>
              <a:gd name="f14" fmla="val 515384"/>
              <a:gd name="f15" fmla="val 12455"/>
              <a:gd name="f16" fmla="val 657834"/>
              <a:gd name="f17" fmla="val 94489"/>
              <a:gd name="f18" fmla="val 799926"/>
              <a:gd name="f19" fmla="val 177239"/>
              <a:gd name="f20" fmla="val 942591"/>
              <a:gd name="f21" fmla="val 258844"/>
              <a:gd name="f22" fmla="val 969864"/>
              <a:gd name="f23" fmla="val 274449"/>
              <a:gd name="f24" fmla="val 971582"/>
              <a:gd name="f25" fmla="val 284685"/>
              <a:gd name="f26" fmla="val 943235"/>
              <a:gd name="f27" fmla="val 301078"/>
              <a:gd name="f28" fmla="val 796776"/>
              <a:gd name="f29" fmla="val 385331"/>
              <a:gd name="f30" fmla="val 650819"/>
              <a:gd name="f31" fmla="val 470372"/>
              <a:gd name="f32" fmla="val 504933"/>
              <a:gd name="f33" fmla="val 555555"/>
              <a:gd name="f34" fmla="val 486607"/>
              <a:gd name="f35" fmla="val 566293"/>
              <a:gd name="f36" fmla="val 470215"/>
              <a:gd name="f37" fmla="val 569371"/>
              <a:gd name="f38" fmla="val 450172"/>
              <a:gd name="f39" fmla="val 557703"/>
              <a:gd name="f40" fmla="val 306934"/>
              <a:gd name="f41" fmla="val 474022"/>
              <a:gd name="f42" fmla="val 163195"/>
              <a:gd name="f43" fmla="val 390986"/>
              <a:gd name="f44" fmla="val 19385"/>
              <a:gd name="f45" fmla="val 308308"/>
              <a:gd name="f46" fmla="val -5025"/>
              <a:gd name="f47" fmla="val 294206"/>
              <a:gd name="f48" fmla="val -7530"/>
              <a:gd name="f49" fmla="val 282681"/>
              <a:gd name="f50" fmla="val 18455"/>
              <a:gd name="f51" fmla="val 267720"/>
              <a:gd name="f52" fmla="val 167490"/>
              <a:gd name="f53" fmla="val 182035"/>
              <a:gd name="f54" fmla="val 316311"/>
              <a:gd name="f55" fmla="val 95778"/>
              <a:gd name="f56" fmla="val 465276"/>
              <a:gd name="f57" fmla="val 9878"/>
              <a:gd name="f58" fmla="val 471718"/>
              <a:gd name="f59" fmla="val 6156"/>
              <a:gd name="f60" fmla="val 478948"/>
              <a:gd name="f61" fmla="val 3722"/>
              <a:gd name="f62" fmla="val 487323"/>
              <a:gd name="f63" fmla="+- 0 0 -90"/>
              <a:gd name="f64" fmla="*/ f3 1 963779"/>
              <a:gd name="f65" fmla="*/ f4 1 565144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963779"/>
              <a:gd name="f74" fmla="*/ f70 1 565144"/>
              <a:gd name="f75" fmla="*/ 487395 f71 1"/>
              <a:gd name="f76" fmla="*/ 143 f70 1"/>
              <a:gd name="f77" fmla="*/ 515384 f71 1"/>
              <a:gd name="f78" fmla="*/ 12455 f70 1"/>
              <a:gd name="f79" fmla="*/ 942591 f71 1"/>
              <a:gd name="f80" fmla="*/ 258844 f70 1"/>
              <a:gd name="f81" fmla="*/ 943235 f71 1"/>
              <a:gd name="f82" fmla="*/ 301078 f70 1"/>
              <a:gd name="f83" fmla="*/ 504933 f71 1"/>
              <a:gd name="f84" fmla="*/ 555555 f70 1"/>
              <a:gd name="f85" fmla="*/ 450172 f71 1"/>
              <a:gd name="f86" fmla="*/ 557703 f70 1"/>
              <a:gd name="f87" fmla="*/ 19385 f71 1"/>
              <a:gd name="f88" fmla="*/ 308308 f70 1"/>
              <a:gd name="f89" fmla="*/ 18455 f71 1"/>
              <a:gd name="f90" fmla="*/ 267720 f70 1"/>
              <a:gd name="f91" fmla="*/ 465276 f71 1"/>
              <a:gd name="f92" fmla="*/ 9878 f70 1"/>
              <a:gd name="f93" fmla="*/ 487323 f71 1"/>
              <a:gd name="f94" fmla="*/ 0 f70 1"/>
              <a:gd name="f95" fmla="+- f72 0 f1"/>
              <a:gd name="f96" fmla="*/ f75 1 963779"/>
              <a:gd name="f97" fmla="*/ f76 1 565144"/>
              <a:gd name="f98" fmla="*/ f77 1 963779"/>
              <a:gd name="f99" fmla="*/ f78 1 565144"/>
              <a:gd name="f100" fmla="*/ f79 1 963779"/>
              <a:gd name="f101" fmla="*/ f80 1 565144"/>
              <a:gd name="f102" fmla="*/ f81 1 963779"/>
              <a:gd name="f103" fmla="*/ f82 1 565144"/>
              <a:gd name="f104" fmla="*/ f83 1 963779"/>
              <a:gd name="f105" fmla="*/ f84 1 565144"/>
              <a:gd name="f106" fmla="*/ f85 1 963779"/>
              <a:gd name="f107" fmla="*/ f86 1 565144"/>
              <a:gd name="f108" fmla="*/ f87 1 963779"/>
              <a:gd name="f109" fmla="*/ f88 1 565144"/>
              <a:gd name="f110" fmla="*/ f89 1 963779"/>
              <a:gd name="f111" fmla="*/ f90 1 565144"/>
              <a:gd name="f112" fmla="*/ f91 1 963779"/>
              <a:gd name="f113" fmla="*/ f92 1 565144"/>
              <a:gd name="f114" fmla="*/ f93 1 963779"/>
              <a:gd name="f115" fmla="*/ f94 1 565144"/>
              <a:gd name="f116" fmla="*/ f66 1 f73"/>
              <a:gd name="f117" fmla="*/ f67 1 f73"/>
              <a:gd name="f118" fmla="*/ f66 1 f74"/>
              <a:gd name="f119" fmla="*/ f68 1 f74"/>
              <a:gd name="f120" fmla="*/ f96 1 f73"/>
              <a:gd name="f121" fmla="*/ f97 1 f74"/>
              <a:gd name="f122" fmla="*/ f98 1 f73"/>
              <a:gd name="f123" fmla="*/ f99 1 f74"/>
              <a:gd name="f124" fmla="*/ f100 1 f73"/>
              <a:gd name="f125" fmla="*/ f101 1 f74"/>
              <a:gd name="f126" fmla="*/ f102 1 f73"/>
              <a:gd name="f127" fmla="*/ f103 1 f74"/>
              <a:gd name="f128" fmla="*/ f104 1 f73"/>
              <a:gd name="f129" fmla="*/ f105 1 f74"/>
              <a:gd name="f130" fmla="*/ f106 1 f73"/>
              <a:gd name="f131" fmla="*/ f107 1 f74"/>
              <a:gd name="f132" fmla="*/ f108 1 f73"/>
              <a:gd name="f133" fmla="*/ f109 1 f74"/>
              <a:gd name="f134" fmla="*/ f110 1 f73"/>
              <a:gd name="f135" fmla="*/ f111 1 f74"/>
              <a:gd name="f136" fmla="*/ f112 1 f73"/>
              <a:gd name="f137" fmla="*/ f113 1 f74"/>
              <a:gd name="f138" fmla="*/ f114 1 f73"/>
              <a:gd name="f139" fmla="*/ f115 1 f74"/>
              <a:gd name="f140" fmla="*/ f116 f64 1"/>
              <a:gd name="f141" fmla="*/ f117 f64 1"/>
              <a:gd name="f142" fmla="*/ f119 f65 1"/>
              <a:gd name="f143" fmla="*/ f118 f65 1"/>
              <a:gd name="f144" fmla="*/ f120 f64 1"/>
              <a:gd name="f145" fmla="*/ f121 f65 1"/>
              <a:gd name="f146" fmla="*/ f122 f64 1"/>
              <a:gd name="f147" fmla="*/ f123 f65 1"/>
              <a:gd name="f148" fmla="*/ f124 f64 1"/>
              <a:gd name="f149" fmla="*/ f125 f65 1"/>
              <a:gd name="f150" fmla="*/ f126 f64 1"/>
              <a:gd name="f151" fmla="*/ f127 f65 1"/>
              <a:gd name="f152" fmla="*/ f128 f64 1"/>
              <a:gd name="f153" fmla="*/ f129 f65 1"/>
              <a:gd name="f154" fmla="*/ f130 f64 1"/>
              <a:gd name="f155" fmla="*/ f131 f65 1"/>
              <a:gd name="f156" fmla="*/ f132 f64 1"/>
              <a:gd name="f157" fmla="*/ f133 f65 1"/>
              <a:gd name="f158" fmla="*/ f134 f64 1"/>
              <a:gd name="f159" fmla="*/ f135 f65 1"/>
              <a:gd name="f160" fmla="*/ f136 f64 1"/>
              <a:gd name="f161" fmla="*/ f137 f65 1"/>
              <a:gd name="f162" fmla="*/ f138 f64 1"/>
              <a:gd name="f163" fmla="*/ f139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5">
                <a:pos x="f144" y="f145"/>
              </a:cxn>
              <a:cxn ang="f95">
                <a:pos x="f146" y="f147"/>
              </a:cxn>
              <a:cxn ang="f95">
                <a:pos x="f148" y="f149"/>
              </a:cxn>
              <a:cxn ang="f95">
                <a:pos x="f150" y="f151"/>
              </a:cxn>
              <a:cxn ang="f95">
                <a:pos x="f152" y="f153"/>
              </a:cxn>
              <a:cxn ang="f95">
                <a:pos x="f154" y="f155"/>
              </a:cxn>
              <a:cxn ang="f95">
                <a:pos x="f156" y="f157"/>
              </a:cxn>
              <a:cxn ang="f95">
                <a:pos x="f158" y="f159"/>
              </a:cxn>
              <a:cxn ang="f95">
                <a:pos x="f160" y="f161"/>
              </a:cxn>
              <a:cxn ang="f95">
                <a:pos x="f162" y="f163"/>
              </a:cxn>
              <a:cxn ang="f95">
                <a:pos x="f162" y="f163"/>
              </a:cxn>
            </a:cxnLst>
            <a:rect l="f140" t="f143" r="f141" b="f142"/>
            <a:pathLst>
              <a:path w="963779" h="5651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5"/>
                </a:cubicBezTo>
                <a:lnTo>
                  <a:pt x="f62" y="f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orma libre: forma 42">
            <a:extLst>
              <a:ext uri="{FF2B5EF4-FFF2-40B4-BE49-F238E27FC236}">
                <a16:creationId xmlns:a16="http://schemas.microsoft.com/office/drawing/2014/main" id="{3FB3C057-4D3C-4505-8AA9-665E232AAE96}"/>
              </a:ext>
            </a:extLst>
          </p:cNvPr>
          <p:cNvSpPr/>
          <p:nvPr/>
        </p:nvSpPr>
        <p:spPr>
          <a:xfrm>
            <a:off x="795445" y="3779306"/>
            <a:ext cx="482976" cy="8077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2980"/>
              <a:gd name="f7" fmla="val 807753"/>
              <a:gd name="f8" fmla="val 482541"/>
              <a:gd name="f9" fmla="val 539253"/>
              <a:gd name="f10" fmla="val 616205"/>
              <a:gd name="f11" fmla="val 481897"/>
              <a:gd name="f12" fmla="val 693157"/>
              <a:gd name="f13" fmla="val 482828"/>
              <a:gd name="f14" fmla="val 770108"/>
              <a:gd name="f15" fmla="val 483257"/>
              <a:gd name="f16" fmla="val 805327"/>
              <a:gd name="f17" fmla="val 474954"/>
              <a:gd name="f18" fmla="val 818713"/>
              <a:gd name="f19" fmla="val 439234"/>
              <a:gd name="f20" fmla="val 797811"/>
              <a:gd name="f21" fmla="val 302725"/>
              <a:gd name="f22" fmla="val 717996"/>
              <a:gd name="f23" fmla="val 165572"/>
              <a:gd name="f24" fmla="val 639040"/>
              <a:gd name="f25" fmla="val 28419"/>
              <a:gd name="f26" fmla="val 560299"/>
              <a:gd name="f27" fmla="val 9521"/>
              <a:gd name="f28" fmla="val 549418"/>
              <a:gd name="f29" fmla="val -71"/>
              <a:gd name="f30" fmla="val 535459"/>
              <a:gd name="f31" fmla="val 513269"/>
              <a:gd name="f32" fmla="val 358"/>
              <a:gd name="f33" fmla="val 353281"/>
              <a:gd name="f34" fmla="val 193436"/>
              <a:gd name="f35" fmla="val 33520"/>
              <a:gd name="f36" fmla="val -3202"/>
              <a:gd name="f37" fmla="val 12957"/>
              <a:gd name="f38" fmla="val -7712"/>
              <a:gd name="f39" fmla="val 43308"/>
              <a:gd name="f40" fmla="val 10112"/>
              <a:gd name="f41" fmla="val 178385"/>
              <a:gd name="f42" fmla="val 89426"/>
              <a:gd name="f43" fmla="val 313963"/>
              <a:gd name="f44" fmla="val 167952"/>
              <a:gd name="f45" fmla="val 450043"/>
              <a:gd name="f46" fmla="val 245620"/>
              <a:gd name="f47" fmla="val 474238"/>
              <a:gd name="f48" fmla="val 259364"/>
              <a:gd name="f49" fmla="val 483329"/>
              <a:gd name="f50" fmla="val 276830"/>
              <a:gd name="f51" fmla="val 482971"/>
              <a:gd name="f52" fmla="val 303888"/>
              <a:gd name="f53" fmla="val 382272"/>
              <a:gd name="f54" fmla="val 482613"/>
              <a:gd name="f55" fmla="val 460798"/>
              <a:gd name="f56" fmla="+- 0 0 -90"/>
              <a:gd name="f57" fmla="*/ f3 1 482980"/>
              <a:gd name="f58" fmla="*/ f4 1 807753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482980"/>
              <a:gd name="f67" fmla="*/ f63 1 807753"/>
              <a:gd name="f68" fmla="*/ 482541 f64 1"/>
              <a:gd name="f69" fmla="*/ 539253 f63 1"/>
              <a:gd name="f70" fmla="*/ 482828 f64 1"/>
              <a:gd name="f71" fmla="*/ 770108 f63 1"/>
              <a:gd name="f72" fmla="*/ 439234 f64 1"/>
              <a:gd name="f73" fmla="*/ 797811 f63 1"/>
              <a:gd name="f74" fmla="*/ 28419 f64 1"/>
              <a:gd name="f75" fmla="*/ 560299 f63 1"/>
              <a:gd name="f76" fmla="*/ 0 f64 1"/>
              <a:gd name="f77" fmla="*/ 513269 f63 1"/>
              <a:gd name="f78" fmla="*/ 33520 f63 1"/>
              <a:gd name="f79" fmla="*/ 43308 f64 1"/>
              <a:gd name="f80" fmla="*/ 10112 f63 1"/>
              <a:gd name="f81" fmla="*/ 450043 f64 1"/>
              <a:gd name="f82" fmla="*/ 245620 f63 1"/>
              <a:gd name="f83" fmla="*/ 482971 f64 1"/>
              <a:gd name="f84" fmla="*/ 303888 f63 1"/>
              <a:gd name="f85" fmla="*/ 482613 f64 1"/>
              <a:gd name="f86" fmla="+- f65 0 f1"/>
              <a:gd name="f87" fmla="*/ f68 1 482980"/>
              <a:gd name="f88" fmla="*/ f69 1 807753"/>
              <a:gd name="f89" fmla="*/ f70 1 482980"/>
              <a:gd name="f90" fmla="*/ f71 1 807753"/>
              <a:gd name="f91" fmla="*/ f72 1 482980"/>
              <a:gd name="f92" fmla="*/ f73 1 807753"/>
              <a:gd name="f93" fmla="*/ f74 1 482980"/>
              <a:gd name="f94" fmla="*/ f75 1 807753"/>
              <a:gd name="f95" fmla="*/ f76 1 482980"/>
              <a:gd name="f96" fmla="*/ f77 1 807753"/>
              <a:gd name="f97" fmla="*/ f78 1 807753"/>
              <a:gd name="f98" fmla="*/ f79 1 482980"/>
              <a:gd name="f99" fmla="*/ f80 1 807753"/>
              <a:gd name="f100" fmla="*/ f81 1 482980"/>
              <a:gd name="f101" fmla="*/ f82 1 807753"/>
              <a:gd name="f102" fmla="*/ f83 1 482980"/>
              <a:gd name="f103" fmla="*/ f84 1 807753"/>
              <a:gd name="f104" fmla="*/ f85 1 482980"/>
              <a:gd name="f105" fmla="*/ f59 1 f66"/>
              <a:gd name="f106" fmla="*/ f60 1 f66"/>
              <a:gd name="f107" fmla="*/ f59 1 f67"/>
              <a:gd name="f108" fmla="*/ f61 1 f67"/>
              <a:gd name="f109" fmla="*/ f87 1 f66"/>
              <a:gd name="f110" fmla="*/ f88 1 f67"/>
              <a:gd name="f111" fmla="*/ f89 1 f66"/>
              <a:gd name="f112" fmla="*/ f90 1 f67"/>
              <a:gd name="f113" fmla="*/ f91 1 f66"/>
              <a:gd name="f114" fmla="*/ f92 1 f67"/>
              <a:gd name="f115" fmla="*/ f93 1 f66"/>
              <a:gd name="f116" fmla="*/ f94 1 f67"/>
              <a:gd name="f117" fmla="*/ f95 1 f66"/>
              <a:gd name="f118" fmla="*/ f96 1 f67"/>
              <a:gd name="f119" fmla="*/ f97 1 f67"/>
              <a:gd name="f120" fmla="*/ f98 1 f66"/>
              <a:gd name="f121" fmla="*/ f99 1 f67"/>
              <a:gd name="f122" fmla="*/ f100 1 f66"/>
              <a:gd name="f123" fmla="*/ f101 1 f67"/>
              <a:gd name="f124" fmla="*/ f102 1 f66"/>
              <a:gd name="f125" fmla="*/ f103 1 f67"/>
              <a:gd name="f126" fmla="*/ f104 1 f66"/>
              <a:gd name="f127" fmla="*/ f105 f57 1"/>
              <a:gd name="f128" fmla="*/ f106 f57 1"/>
              <a:gd name="f129" fmla="*/ f108 f58 1"/>
              <a:gd name="f130" fmla="*/ f107 f58 1"/>
              <a:gd name="f131" fmla="*/ f109 f57 1"/>
              <a:gd name="f132" fmla="*/ f110 f58 1"/>
              <a:gd name="f133" fmla="*/ f111 f57 1"/>
              <a:gd name="f134" fmla="*/ f112 f58 1"/>
              <a:gd name="f135" fmla="*/ f113 f57 1"/>
              <a:gd name="f136" fmla="*/ f114 f58 1"/>
              <a:gd name="f137" fmla="*/ f115 f57 1"/>
              <a:gd name="f138" fmla="*/ f116 f58 1"/>
              <a:gd name="f139" fmla="*/ f117 f57 1"/>
              <a:gd name="f140" fmla="*/ f118 f58 1"/>
              <a:gd name="f141" fmla="*/ f119 f58 1"/>
              <a:gd name="f142" fmla="*/ f120 f57 1"/>
              <a:gd name="f143" fmla="*/ f121 f58 1"/>
              <a:gd name="f144" fmla="*/ f122 f57 1"/>
              <a:gd name="f145" fmla="*/ f123 f58 1"/>
              <a:gd name="f146" fmla="*/ f124 f57 1"/>
              <a:gd name="f147" fmla="*/ f125 f58 1"/>
              <a:gd name="f148" fmla="*/ f126 f5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31" y="f132"/>
              </a:cxn>
              <a:cxn ang="f86">
                <a:pos x="f133" y="f134"/>
              </a:cxn>
              <a:cxn ang="f86">
                <a:pos x="f135" y="f136"/>
              </a:cxn>
              <a:cxn ang="f86">
                <a:pos x="f137" y="f138"/>
              </a:cxn>
              <a:cxn ang="f86">
                <a:pos x="f139" y="f140"/>
              </a:cxn>
              <a:cxn ang="f86">
                <a:pos x="f139" y="f141"/>
              </a:cxn>
              <a:cxn ang="f86">
                <a:pos x="f142" y="f143"/>
              </a:cxn>
              <a:cxn ang="f86">
                <a:pos x="f144" y="f145"/>
              </a:cxn>
              <a:cxn ang="f86">
                <a:pos x="f146" y="f147"/>
              </a:cxn>
              <a:cxn ang="f86">
                <a:pos x="f148" y="f132"/>
              </a:cxn>
              <a:cxn ang="f86">
                <a:pos x="f131" y="f132"/>
              </a:cxn>
            </a:cxnLst>
            <a:rect l="f127" t="f130" r="f128" b="f129"/>
            <a:pathLst>
              <a:path w="482979" h="80775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31"/>
                </a:cubicBezTo>
                <a:cubicBezTo>
                  <a:pt x="f32" y="f33"/>
                  <a:pt x="f32" y="f34"/>
                  <a:pt x="f5" y="f35"/>
                </a:cubicBezTo>
                <a:cubicBezTo>
                  <a:pt x="f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11" y="f53"/>
                  <a:pt x="f54" y="f55"/>
                  <a:pt x="f54" y="f9"/>
                </a:cubicBezTo>
                <a:lnTo>
                  <a:pt x="f8" y="f9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orma libre: forma 46">
            <a:extLst>
              <a:ext uri="{FF2B5EF4-FFF2-40B4-BE49-F238E27FC236}">
                <a16:creationId xmlns:a16="http://schemas.microsoft.com/office/drawing/2014/main" id="{AFAC89A1-DEB6-4975-9669-869C2959611D}"/>
              </a:ext>
            </a:extLst>
          </p:cNvPr>
          <p:cNvSpPr/>
          <p:nvPr/>
        </p:nvSpPr>
        <p:spPr>
          <a:xfrm>
            <a:off x="6918908" y="1893539"/>
            <a:ext cx="750118" cy="7776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0121"/>
              <a:gd name="f7" fmla="val 777647"/>
              <a:gd name="f8" fmla="val 14546"/>
              <a:gd name="f9" fmla="val 374028"/>
              <a:gd name="f10" fmla="val -39868"/>
              <a:gd name="f11" fmla="val 193655"/>
              <a:gd name="f12" fmla="val 65811"/>
              <a:gd name="f13" fmla="val 116568"/>
              <a:gd name="f14" fmla="val 208145"/>
              <a:gd name="f15" fmla="val 44519"/>
              <a:gd name="f16" fmla="val 300724"/>
              <a:gd name="f17" fmla="val -2463"/>
              <a:gd name="f18" fmla="val 375670"/>
              <a:gd name="f19" fmla="val -20853"/>
              <a:gd name="f20" fmla="val 469257"/>
              <a:gd name="f21" fmla="val 32301"/>
              <a:gd name="f22" fmla="val 541683"/>
              <a:gd name="f23" fmla="val 73364"/>
              <a:gd name="f24" fmla="val 621919"/>
              <a:gd name="f25" fmla="val 101201"/>
              <a:gd name="f26" fmla="val 700014"/>
              <a:gd name="f27" fmla="val 131305"/>
              <a:gd name="f28" fmla="val 743469"/>
              <a:gd name="f29" fmla="val 148057"/>
              <a:gd name="f30" fmla="val 758207"/>
              <a:gd name="f31" fmla="val 172493"/>
              <a:gd name="f32" fmla="val 745989"/>
              <a:gd name="f33" fmla="val 217965"/>
              <a:gd name="f34" fmla="val 730874"/>
              <a:gd name="f35" fmla="val 274520"/>
              <a:gd name="f36" fmla="val 709587"/>
              <a:gd name="f37" fmla="val 332209"/>
              <a:gd name="f38" fmla="val 709209"/>
              <a:gd name="f39" fmla="val 389521"/>
              <a:gd name="f40" fmla="val 707823"/>
              <a:gd name="f41" fmla="val 592062"/>
              <a:gd name="f42" fmla="val 547100"/>
              <a:gd name="f43" fmla="val 666882"/>
              <a:gd name="f44" fmla="val 417992"/>
              <a:gd name="f45" fmla="val 768153"/>
              <a:gd name="f46" fmla="val 398468"/>
              <a:gd name="f47" fmla="val 783520"/>
              <a:gd name="f48" fmla="val 378693"/>
              <a:gd name="f49" fmla="val 777851"/>
              <a:gd name="f50" fmla="val 359043"/>
              <a:gd name="f51" fmla="val 767901"/>
              <a:gd name="f52" fmla="val 258276"/>
              <a:gd name="f53" fmla="val 716383"/>
              <a:gd name="f54" fmla="val 157761"/>
              <a:gd name="f55" fmla="val 664489"/>
              <a:gd name="f56" fmla="val 56742"/>
              <a:gd name="f57" fmla="val 613601"/>
              <a:gd name="f58" fmla="val 27016"/>
              <a:gd name="f59" fmla="val 598738"/>
              <a:gd name="f60" fmla="val 13412"/>
              <a:gd name="f61" fmla="val 577199"/>
              <a:gd name="f62" fmla="val 14168"/>
              <a:gd name="f63" fmla="val 543820"/>
              <a:gd name="f64" fmla="val 15427"/>
              <a:gd name="f65" fmla="val 487264"/>
              <a:gd name="f66" fmla="val 430709"/>
              <a:gd name="f67" fmla="val 430210"/>
              <a:gd name="f68" fmla="val 683886"/>
              <a:gd name="f69" fmla="val 553272"/>
              <a:gd name="f70" fmla="val 615239"/>
              <a:gd name="f71" fmla="val 648119"/>
              <a:gd name="f72" fmla="val 536640"/>
              <a:gd name="f73" fmla="val 653031"/>
              <a:gd name="f74" fmla="val 390150"/>
              <a:gd name="f75" fmla="val 654669"/>
              <a:gd name="f76" fmla="val 340648"/>
              <a:gd name="f77" fmla="val 701147"/>
              <a:gd name="f78" fmla="val 271245"/>
              <a:gd name="f79" fmla="val 671295"/>
              <a:gd name="f80" fmla="val 249454"/>
              <a:gd name="f81" fmla="val 633255"/>
              <a:gd name="f82" fmla="val 221491"/>
              <a:gd name="f83" fmla="val 581990"/>
              <a:gd name="f84" fmla="val 282204"/>
              <a:gd name="f85" fmla="val 534882"/>
              <a:gd name="f86" fmla="val 300720"/>
              <a:gd name="f87" fmla="val 510698"/>
              <a:gd name="f88" fmla="val 310292"/>
              <a:gd name="f89" fmla="val 481223"/>
              <a:gd name="f90" fmla="val 318606"/>
              <a:gd name="f91" fmla="val 476437"/>
              <a:gd name="f92" fmla="val 351607"/>
              <a:gd name="f93" fmla="val 460944"/>
              <a:gd name="f94" fmla="val 460435"/>
              <a:gd name="f95" fmla="val 446081"/>
              <a:gd name="f96" fmla="val 569516"/>
              <a:gd name="f97" fmla="val 212301"/>
              <a:gd name="f98" fmla="val 109262"/>
              <a:gd name="f99" fmla="val 195171"/>
              <a:gd name="f100" fmla="val 117953"/>
              <a:gd name="f101" fmla="val 179804"/>
              <a:gd name="f102" fmla="val 124125"/>
              <a:gd name="f103" fmla="val 166452"/>
              <a:gd name="f104" fmla="val 133320"/>
              <a:gd name="f105" fmla="val 153604"/>
              <a:gd name="f106" fmla="val 142137"/>
              <a:gd name="f107" fmla="val 130302"/>
              <a:gd name="f108" fmla="val 144908"/>
              <a:gd name="f109" fmla="val 133577"/>
              <a:gd name="f110" fmla="val 165692"/>
              <a:gd name="f111" fmla="val 136096"/>
              <a:gd name="f112" fmla="val 181059"/>
              <a:gd name="f113" fmla="val 155746"/>
              <a:gd name="f114" fmla="val 182192"/>
              <a:gd name="f115" fmla="val 169223"/>
              <a:gd name="f116" fmla="val 186727"/>
              <a:gd name="f117" fmla="val 228550"/>
              <a:gd name="f118" fmla="val 206880"/>
              <a:gd name="f119" fmla="val 291403"/>
              <a:gd name="f120" fmla="val 219980"/>
              <a:gd name="f121" fmla="val 346573"/>
              <a:gd name="f122" fmla="val 248069"/>
              <a:gd name="f123" fmla="val 470895"/>
              <a:gd name="f124" fmla="val 311552"/>
              <a:gd name="f125" fmla="val 551382"/>
              <a:gd name="f126" fmla="val 223381"/>
              <a:gd name="f127" fmla="val 660085"/>
              <a:gd name="f128" fmla="val 174887"/>
              <a:gd name="f129" fmla="val 617007"/>
              <a:gd name="f130" fmla="val 155741"/>
              <a:gd name="f131" fmla="val 588918"/>
              <a:gd name="f132" fmla="val 142767"/>
              <a:gd name="f133" fmla="val 560325"/>
              <a:gd name="f134" fmla="val 130927"/>
              <a:gd name="f135" fmla="val 554405"/>
              <a:gd name="f136" fmla="val 128534"/>
              <a:gd name="f137" fmla="val 541306"/>
              <a:gd name="f138" fmla="val 119465"/>
              <a:gd name="f139" fmla="val 540928"/>
              <a:gd name="f140" fmla="val 131557"/>
              <a:gd name="f141" fmla="val 538283"/>
              <a:gd name="f142" fmla="val 208644"/>
              <a:gd name="f143" fmla="val 491426"/>
              <a:gd name="f144" fmla="val 164558"/>
              <a:gd name="f145" fmla="val 469887"/>
              <a:gd name="f146" fmla="val 153222"/>
              <a:gd name="f147" fmla="val 394438"/>
              <a:gd name="f148" fmla="val 113545"/>
              <a:gd name="f149" fmla="val 323271"/>
              <a:gd name="f150" fmla="val 97800"/>
              <a:gd name="f151" fmla="val 250845"/>
              <a:gd name="f152" fmla="val 157756"/>
              <a:gd name="f153" fmla="val 236863"/>
              <a:gd name="f154" fmla="val 169344"/>
              <a:gd name="f155" fmla="val 216836"/>
              <a:gd name="f156" fmla="val 178539"/>
              <a:gd name="f157" fmla="val 200083"/>
              <a:gd name="f158" fmla="val 160401"/>
              <a:gd name="f159" fmla="val 181819"/>
              <a:gd name="f160" fmla="val 140626"/>
              <a:gd name="f161" fmla="val 210916"/>
              <a:gd name="f162" fmla="val 129667"/>
              <a:gd name="f163" fmla="val 212427"/>
              <a:gd name="f164" fmla="val 109388"/>
              <a:gd name="f165" fmla="val 416606"/>
              <a:gd name="f166" fmla="val 357275"/>
              <a:gd name="f167" fmla="val 417236"/>
              <a:gd name="f168" fmla="val 344049"/>
              <a:gd name="f169" fmla="val 414339"/>
              <a:gd name="f170" fmla="val 401365"/>
              <a:gd name="f171" fmla="val 325659"/>
              <a:gd name="f172" fmla="val 386376"/>
              <a:gd name="f173" fmla="val 317976"/>
              <a:gd name="f174" fmla="val 372269"/>
              <a:gd name="f175" fmla="val 322636"/>
              <a:gd name="f176" fmla="val 360303"/>
              <a:gd name="f177" fmla="val 331705"/>
              <a:gd name="f178" fmla="val 272006"/>
              <a:gd name="f179" fmla="val 398086"/>
              <a:gd name="f180" fmla="val 183960"/>
              <a:gd name="f181" fmla="val 464970"/>
              <a:gd name="f182" fmla="val 95789"/>
              <a:gd name="f183" fmla="val 531476"/>
              <a:gd name="f184" fmla="val 68960"/>
              <a:gd name="f185" fmla="val 551629"/>
              <a:gd name="f186" fmla="val 79792"/>
              <a:gd name="f187" fmla="val 564351"/>
              <a:gd name="f188" fmla="val 102969"/>
              <a:gd name="f189" fmla="val 576695"/>
              <a:gd name="f190" fmla="val 121233"/>
              <a:gd name="f191" fmla="val 586520"/>
              <a:gd name="f192" fmla="val 137985"/>
              <a:gd name="f193" fmla="val 588032"/>
              <a:gd name="f194" fmla="val 155242"/>
              <a:gd name="f195" fmla="val 574806"/>
              <a:gd name="f196" fmla="val 236485"/>
              <a:gd name="f197" fmla="val 512960"/>
              <a:gd name="f198" fmla="val 318107"/>
              <a:gd name="f199" fmla="val 451366"/>
              <a:gd name="f200" fmla="val 399350"/>
              <a:gd name="f201" fmla="val 389395"/>
              <a:gd name="f202" fmla="val 409553"/>
              <a:gd name="f203" fmla="val 381585"/>
              <a:gd name="f204" fmla="val 415851"/>
              <a:gd name="f205" fmla="val 370753"/>
              <a:gd name="f206" fmla="val 416732"/>
              <a:gd name="f207" fmla="val 311809"/>
              <a:gd name="f208" fmla="val 300971"/>
              <a:gd name="f209" fmla="val 266337"/>
              <a:gd name="f210" fmla="val 268474"/>
              <a:gd name="f211" fmla="val 231321"/>
              <a:gd name="f212" fmla="val 262806"/>
              <a:gd name="f213" fmla="val 193533"/>
              <a:gd name="f214" fmla="val 298956"/>
              <a:gd name="f215" fmla="val 165067"/>
              <a:gd name="f216" fmla="val 326289"/>
              <a:gd name="f217" fmla="val 132569"/>
              <a:gd name="f218" fmla="val 349717"/>
              <a:gd name="f219" fmla="val 100954"/>
              <a:gd name="f220" fmla="val 373650"/>
              <a:gd name="f221" fmla="val 78911"/>
              <a:gd name="f222" fmla="val 390276"/>
              <a:gd name="f223" fmla="val 69212"/>
              <a:gd name="f224" fmla="val 410807"/>
              <a:gd name="f225" fmla="val 70598"/>
              <a:gd name="f226" fmla="val 438266"/>
              <a:gd name="f227" fmla="val 71857"/>
              <a:gd name="f228" fmla="val 465096"/>
              <a:gd name="f229" fmla="val 81808"/>
              <a:gd name="f230" fmla="val 474039"/>
              <a:gd name="f231" fmla="val 104984"/>
              <a:gd name="f232" fmla="val 456782"/>
              <a:gd name="f233" fmla="val 173002"/>
              <a:gd name="f234" fmla="val 406021"/>
              <a:gd name="f235" fmla="val 240642"/>
              <a:gd name="f236" fmla="val 354756"/>
              <a:gd name="f237" fmla="val 311935"/>
              <a:gd name="f238" fmla="val 399476"/>
              <a:gd name="f239" fmla="val 457412"/>
              <a:gd name="f240" fmla="val 337126"/>
              <a:gd name="f241" fmla="val 505025"/>
              <a:gd name="f242" fmla="val 282586"/>
              <a:gd name="f243" fmla="val 545961"/>
              <a:gd name="f244" fmla="val 228802"/>
              <a:gd name="f245" fmla="val 216962"/>
              <a:gd name="f246" fmla="val 597227"/>
              <a:gd name="f247" fmla="val 193785"/>
              <a:gd name="f248" fmla="val 606044"/>
              <a:gd name="f249" fmla="val 209530"/>
              <a:gd name="f250" fmla="val 626323"/>
              <a:gd name="f251" fmla="val 222882"/>
              <a:gd name="f252" fmla="val 643328"/>
              <a:gd name="f253" fmla="val 243791"/>
              <a:gd name="f254" fmla="val 651389"/>
              <a:gd name="f255" fmla="val 265456"/>
              <a:gd name="f256" fmla="val 637030"/>
              <a:gd name="f257" fmla="val 295182"/>
              <a:gd name="f258" fmla="val 617380"/>
              <a:gd name="f259" fmla="val 323901"/>
              <a:gd name="f260" fmla="val 596093"/>
              <a:gd name="f261" fmla="val 354131"/>
              <a:gd name="f262" fmla="val 577325"/>
              <a:gd name="f263" fmla="val 395067"/>
              <a:gd name="f264" fmla="val 552007"/>
              <a:gd name="f265" fmla="val 403759"/>
              <a:gd name="f266" fmla="val 515101"/>
              <a:gd name="f267" fmla="+- 0 0 -90"/>
              <a:gd name="f268" fmla="*/ f3 1 750121"/>
              <a:gd name="f269" fmla="*/ f4 1 777647"/>
              <a:gd name="f270" fmla="val f5"/>
              <a:gd name="f271" fmla="val f6"/>
              <a:gd name="f272" fmla="val f7"/>
              <a:gd name="f273" fmla="*/ f267 f0 1"/>
              <a:gd name="f274" fmla="+- f272 0 f270"/>
              <a:gd name="f275" fmla="+- f271 0 f270"/>
              <a:gd name="f276" fmla="*/ f273 1 f2"/>
              <a:gd name="f277" fmla="*/ f275 1 750121"/>
              <a:gd name="f278" fmla="*/ f274 1 777647"/>
              <a:gd name="f279" fmla="*/ 14546 f275 1"/>
              <a:gd name="f280" fmla="*/ 374028 f274 1"/>
              <a:gd name="f281" fmla="*/ 208145 f275 1"/>
              <a:gd name="f282" fmla="*/ 44519 f274 1"/>
              <a:gd name="f283" fmla="*/ 469257 f275 1"/>
              <a:gd name="f284" fmla="*/ 32301 f274 1"/>
              <a:gd name="f285" fmla="*/ 700014 f275 1"/>
              <a:gd name="f286" fmla="*/ 131305 f274 1"/>
              <a:gd name="f287" fmla="*/ 745989 f275 1"/>
              <a:gd name="f288" fmla="*/ 217965 f274 1"/>
              <a:gd name="f289" fmla="*/ 709209 f275 1"/>
              <a:gd name="f290" fmla="*/ 389521 f274 1"/>
              <a:gd name="f291" fmla="*/ 417992 f275 1"/>
              <a:gd name="f292" fmla="*/ 768153 f274 1"/>
              <a:gd name="f293" fmla="*/ 359043 f275 1"/>
              <a:gd name="f294" fmla="*/ 767901 f274 1"/>
              <a:gd name="f295" fmla="*/ 56742 f275 1"/>
              <a:gd name="f296" fmla="*/ 613601 f274 1"/>
              <a:gd name="f297" fmla="*/ 14168 f275 1"/>
              <a:gd name="f298" fmla="*/ 543820 f274 1"/>
              <a:gd name="f299" fmla="*/ 430210 f275 1"/>
              <a:gd name="f300" fmla="*/ 683886 f274 1"/>
              <a:gd name="f301" fmla="*/ 653031 f275 1"/>
              <a:gd name="f302" fmla="*/ 390150 f274 1"/>
              <a:gd name="f303" fmla="*/ 671295 f275 1"/>
              <a:gd name="f304" fmla="*/ 249454 f274 1"/>
              <a:gd name="f305" fmla="*/ 534882 f275 1"/>
              <a:gd name="f306" fmla="*/ 300720 f274 1"/>
              <a:gd name="f307" fmla="*/ 476437 f275 1"/>
              <a:gd name="f308" fmla="*/ 351607 f274 1"/>
              <a:gd name="f309" fmla="*/ 212301 f275 1"/>
              <a:gd name="f310" fmla="*/ 109262 f274 1"/>
              <a:gd name="f311" fmla="*/ 166452 f275 1"/>
              <a:gd name="f312" fmla="*/ 133320 f274 1"/>
              <a:gd name="f313" fmla="*/ 133577 f275 1"/>
              <a:gd name="f314" fmla="*/ 165692 f274 1"/>
              <a:gd name="f315" fmla="*/ 169223 f275 1"/>
              <a:gd name="f316" fmla="*/ 186727 f274 1"/>
              <a:gd name="f317" fmla="*/ 346573 f275 1"/>
              <a:gd name="f318" fmla="*/ 248069 f274 1"/>
              <a:gd name="f319" fmla="*/ 660085 f275 1"/>
              <a:gd name="f320" fmla="*/ 174887 f274 1"/>
              <a:gd name="f321" fmla="*/ 560325 f275 1"/>
              <a:gd name="f322" fmla="*/ 130927 f274 1"/>
              <a:gd name="f323" fmla="*/ 540928 f275 1"/>
              <a:gd name="f324" fmla="*/ 131557 f274 1"/>
              <a:gd name="f325" fmla="*/ 469887 f275 1"/>
              <a:gd name="f326" fmla="*/ 153222 f274 1"/>
              <a:gd name="f327" fmla="*/ 250845 f275 1"/>
              <a:gd name="f328" fmla="*/ 157756 f274 1"/>
              <a:gd name="f329" fmla="*/ 200083 f275 1"/>
              <a:gd name="f330" fmla="*/ 160401 f274 1"/>
              <a:gd name="f331" fmla="*/ 212427 f275 1"/>
              <a:gd name="f332" fmla="*/ 109388 f274 1"/>
              <a:gd name="f333" fmla="*/ 416606 f275 1"/>
              <a:gd name="f334" fmla="*/ 357275 f274 1"/>
              <a:gd name="f335" fmla="*/ 401365 f275 1"/>
              <a:gd name="f336" fmla="*/ 325659 f274 1"/>
              <a:gd name="f337" fmla="*/ 360303 f275 1"/>
              <a:gd name="f338" fmla="*/ 331705 f274 1"/>
              <a:gd name="f339" fmla="*/ 95789 f275 1"/>
              <a:gd name="f340" fmla="*/ 531476 f274 1"/>
              <a:gd name="f341" fmla="*/ 102969 f275 1"/>
              <a:gd name="f342" fmla="*/ 576695 f274 1"/>
              <a:gd name="f343" fmla="*/ 155242 f275 1"/>
              <a:gd name="f344" fmla="*/ 574806 f274 1"/>
              <a:gd name="f345" fmla="*/ 399350 f275 1"/>
              <a:gd name="f346" fmla="*/ 389395 f274 1"/>
              <a:gd name="f347" fmla="*/ 416732 f275 1"/>
              <a:gd name="f348" fmla="*/ 311809 f275 1"/>
              <a:gd name="f349" fmla="*/ 300971 f274 1"/>
              <a:gd name="f350" fmla="*/ 193533 f275 1"/>
              <a:gd name="f351" fmla="*/ 298956 f274 1"/>
              <a:gd name="f352" fmla="*/ 100954 f275 1"/>
              <a:gd name="f353" fmla="*/ 373650 f274 1"/>
              <a:gd name="f354" fmla="*/ 70598 f275 1"/>
              <a:gd name="f355" fmla="*/ 438266 f274 1"/>
              <a:gd name="f356" fmla="*/ 104984 f275 1"/>
              <a:gd name="f357" fmla="*/ 456782 f274 1"/>
              <a:gd name="f358" fmla="*/ 311935 f275 1"/>
              <a:gd name="f359" fmla="*/ 399476 f275 1"/>
              <a:gd name="f360" fmla="*/ 457412 f274 1"/>
              <a:gd name="f361" fmla="*/ 228802 f275 1"/>
              <a:gd name="f362" fmla="*/ 588032 f274 1"/>
              <a:gd name="f363" fmla="*/ 209530 f275 1"/>
              <a:gd name="f364" fmla="*/ 626323 f274 1"/>
              <a:gd name="f365" fmla="*/ 265456 f275 1"/>
              <a:gd name="f366" fmla="*/ 637030 f274 1"/>
              <a:gd name="f367" fmla="*/ 354131 f275 1"/>
              <a:gd name="f368" fmla="*/ 577325 f274 1"/>
              <a:gd name="f369" fmla="+- f276 0 f1"/>
              <a:gd name="f370" fmla="*/ f279 1 750121"/>
              <a:gd name="f371" fmla="*/ f280 1 777647"/>
              <a:gd name="f372" fmla="*/ f281 1 750121"/>
              <a:gd name="f373" fmla="*/ f282 1 777647"/>
              <a:gd name="f374" fmla="*/ f283 1 750121"/>
              <a:gd name="f375" fmla="*/ f284 1 777647"/>
              <a:gd name="f376" fmla="*/ f285 1 750121"/>
              <a:gd name="f377" fmla="*/ f286 1 777647"/>
              <a:gd name="f378" fmla="*/ f287 1 750121"/>
              <a:gd name="f379" fmla="*/ f288 1 777647"/>
              <a:gd name="f380" fmla="*/ f289 1 750121"/>
              <a:gd name="f381" fmla="*/ f290 1 777647"/>
              <a:gd name="f382" fmla="*/ f291 1 750121"/>
              <a:gd name="f383" fmla="*/ f292 1 777647"/>
              <a:gd name="f384" fmla="*/ f293 1 750121"/>
              <a:gd name="f385" fmla="*/ f294 1 777647"/>
              <a:gd name="f386" fmla="*/ f295 1 750121"/>
              <a:gd name="f387" fmla="*/ f296 1 777647"/>
              <a:gd name="f388" fmla="*/ f297 1 750121"/>
              <a:gd name="f389" fmla="*/ f298 1 777647"/>
              <a:gd name="f390" fmla="*/ f299 1 750121"/>
              <a:gd name="f391" fmla="*/ f300 1 777647"/>
              <a:gd name="f392" fmla="*/ f301 1 750121"/>
              <a:gd name="f393" fmla="*/ f302 1 777647"/>
              <a:gd name="f394" fmla="*/ f303 1 750121"/>
              <a:gd name="f395" fmla="*/ f304 1 777647"/>
              <a:gd name="f396" fmla="*/ f305 1 750121"/>
              <a:gd name="f397" fmla="*/ f306 1 777647"/>
              <a:gd name="f398" fmla="*/ f307 1 750121"/>
              <a:gd name="f399" fmla="*/ f308 1 777647"/>
              <a:gd name="f400" fmla="*/ f309 1 750121"/>
              <a:gd name="f401" fmla="*/ f310 1 777647"/>
              <a:gd name="f402" fmla="*/ f311 1 750121"/>
              <a:gd name="f403" fmla="*/ f312 1 777647"/>
              <a:gd name="f404" fmla="*/ f313 1 750121"/>
              <a:gd name="f405" fmla="*/ f314 1 777647"/>
              <a:gd name="f406" fmla="*/ f315 1 750121"/>
              <a:gd name="f407" fmla="*/ f316 1 777647"/>
              <a:gd name="f408" fmla="*/ f317 1 750121"/>
              <a:gd name="f409" fmla="*/ f318 1 777647"/>
              <a:gd name="f410" fmla="*/ f319 1 750121"/>
              <a:gd name="f411" fmla="*/ f320 1 777647"/>
              <a:gd name="f412" fmla="*/ f321 1 750121"/>
              <a:gd name="f413" fmla="*/ f322 1 777647"/>
              <a:gd name="f414" fmla="*/ f323 1 750121"/>
              <a:gd name="f415" fmla="*/ f324 1 777647"/>
              <a:gd name="f416" fmla="*/ f325 1 750121"/>
              <a:gd name="f417" fmla="*/ f326 1 777647"/>
              <a:gd name="f418" fmla="*/ f327 1 750121"/>
              <a:gd name="f419" fmla="*/ f328 1 777647"/>
              <a:gd name="f420" fmla="*/ f329 1 750121"/>
              <a:gd name="f421" fmla="*/ f330 1 777647"/>
              <a:gd name="f422" fmla="*/ f331 1 750121"/>
              <a:gd name="f423" fmla="*/ f332 1 777647"/>
              <a:gd name="f424" fmla="*/ f333 1 750121"/>
              <a:gd name="f425" fmla="*/ f334 1 777647"/>
              <a:gd name="f426" fmla="*/ f335 1 750121"/>
              <a:gd name="f427" fmla="*/ f336 1 777647"/>
              <a:gd name="f428" fmla="*/ f337 1 750121"/>
              <a:gd name="f429" fmla="*/ f338 1 777647"/>
              <a:gd name="f430" fmla="*/ f339 1 750121"/>
              <a:gd name="f431" fmla="*/ f340 1 777647"/>
              <a:gd name="f432" fmla="*/ f341 1 750121"/>
              <a:gd name="f433" fmla="*/ f342 1 777647"/>
              <a:gd name="f434" fmla="*/ f343 1 750121"/>
              <a:gd name="f435" fmla="*/ f344 1 777647"/>
              <a:gd name="f436" fmla="*/ f345 1 750121"/>
              <a:gd name="f437" fmla="*/ f346 1 777647"/>
              <a:gd name="f438" fmla="*/ f347 1 750121"/>
              <a:gd name="f439" fmla="*/ f348 1 750121"/>
              <a:gd name="f440" fmla="*/ f349 1 777647"/>
              <a:gd name="f441" fmla="*/ f350 1 750121"/>
              <a:gd name="f442" fmla="*/ f351 1 777647"/>
              <a:gd name="f443" fmla="*/ f352 1 750121"/>
              <a:gd name="f444" fmla="*/ f353 1 777647"/>
              <a:gd name="f445" fmla="*/ f354 1 750121"/>
              <a:gd name="f446" fmla="*/ f355 1 777647"/>
              <a:gd name="f447" fmla="*/ f356 1 750121"/>
              <a:gd name="f448" fmla="*/ f357 1 777647"/>
              <a:gd name="f449" fmla="*/ f358 1 750121"/>
              <a:gd name="f450" fmla="*/ f359 1 750121"/>
              <a:gd name="f451" fmla="*/ f360 1 777647"/>
              <a:gd name="f452" fmla="*/ f361 1 750121"/>
              <a:gd name="f453" fmla="*/ f362 1 777647"/>
              <a:gd name="f454" fmla="*/ f363 1 750121"/>
              <a:gd name="f455" fmla="*/ f364 1 777647"/>
              <a:gd name="f456" fmla="*/ f365 1 750121"/>
              <a:gd name="f457" fmla="*/ f366 1 777647"/>
              <a:gd name="f458" fmla="*/ f367 1 750121"/>
              <a:gd name="f459" fmla="*/ f368 1 777647"/>
              <a:gd name="f460" fmla="*/ f270 1 f277"/>
              <a:gd name="f461" fmla="*/ f271 1 f277"/>
              <a:gd name="f462" fmla="*/ f270 1 f278"/>
              <a:gd name="f463" fmla="*/ f272 1 f278"/>
              <a:gd name="f464" fmla="*/ f370 1 f277"/>
              <a:gd name="f465" fmla="*/ f371 1 f278"/>
              <a:gd name="f466" fmla="*/ f372 1 f277"/>
              <a:gd name="f467" fmla="*/ f373 1 f278"/>
              <a:gd name="f468" fmla="*/ f374 1 f277"/>
              <a:gd name="f469" fmla="*/ f375 1 f278"/>
              <a:gd name="f470" fmla="*/ f376 1 f277"/>
              <a:gd name="f471" fmla="*/ f377 1 f278"/>
              <a:gd name="f472" fmla="*/ f378 1 f277"/>
              <a:gd name="f473" fmla="*/ f379 1 f278"/>
              <a:gd name="f474" fmla="*/ f380 1 f277"/>
              <a:gd name="f475" fmla="*/ f381 1 f278"/>
              <a:gd name="f476" fmla="*/ f382 1 f277"/>
              <a:gd name="f477" fmla="*/ f383 1 f278"/>
              <a:gd name="f478" fmla="*/ f384 1 f277"/>
              <a:gd name="f479" fmla="*/ f385 1 f278"/>
              <a:gd name="f480" fmla="*/ f386 1 f277"/>
              <a:gd name="f481" fmla="*/ f387 1 f278"/>
              <a:gd name="f482" fmla="*/ f388 1 f277"/>
              <a:gd name="f483" fmla="*/ f389 1 f278"/>
              <a:gd name="f484" fmla="*/ f390 1 f277"/>
              <a:gd name="f485" fmla="*/ f391 1 f278"/>
              <a:gd name="f486" fmla="*/ f392 1 f277"/>
              <a:gd name="f487" fmla="*/ f393 1 f278"/>
              <a:gd name="f488" fmla="*/ f394 1 f277"/>
              <a:gd name="f489" fmla="*/ f395 1 f278"/>
              <a:gd name="f490" fmla="*/ f396 1 f277"/>
              <a:gd name="f491" fmla="*/ f397 1 f278"/>
              <a:gd name="f492" fmla="*/ f398 1 f277"/>
              <a:gd name="f493" fmla="*/ f399 1 f278"/>
              <a:gd name="f494" fmla="*/ f400 1 f277"/>
              <a:gd name="f495" fmla="*/ f401 1 f278"/>
              <a:gd name="f496" fmla="*/ f402 1 f277"/>
              <a:gd name="f497" fmla="*/ f403 1 f278"/>
              <a:gd name="f498" fmla="*/ f404 1 f277"/>
              <a:gd name="f499" fmla="*/ f405 1 f278"/>
              <a:gd name="f500" fmla="*/ f406 1 f277"/>
              <a:gd name="f501" fmla="*/ f407 1 f278"/>
              <a:gd name="f502" fmla="*/ f408 1 f277"/>
              <a:gd name="f503" fmla="*/ f409 1 f278"/>
              <a:gd name="f504" fmla="*/ f410 1 f277"/>
              <a:gd name="f505" fmla="*/ f411 1 f278"/>
              <a:gd name="f506" fmla="*/ f412 1 f277"/>
              <a:gd name="f507" fmla="*/ f413 1 f278"/>
              <a:gd name="f508" fmla="*/ f414 1 f277"/>
              <a:gd name="f509" fmla="*/ f415 1 f278"/>
              <a:gd name="f510" fmla="*/ f416 1 f277"/>
              <a:gd name="f511" fmla="*/ f417 1 f278"/>
              <a:gd name="f512" fmla="*/ f418 1 f277"/>
              <a:gd name="f513" fmla="*/ f419 1 f278"/>
              <a:gd name="f514" fmla="*/ f420 1 f277"/>
              <a:gd name="f515" fmla="*/ f421 1 f278"/>
              <a:gd name="f516" fmla="*/ f422 1 f277"/>
              <a:gd name="f517" fmla="*/ f423 1 f278"/>
              <a:gd name="f518" fmla="*/ f424 1 f277"/>
              <a:gd name="f519" fmla="*/ f425 1 f278"/>
              <a:gd name="f520" fmla="*/ f426 1 f277"/>
              <a:gd name="f521" fmla="*/ f427 1 f278"/>
              <a:gd name="f522" fmla="*/ f428 1 f277"/>
              <a:gd name="f523" fmla="*/ f429 1 f278"/>
              <a:gd name="f524" fmla="*/ f430 1 f277"/>
              <a:gd name="f525" fmla="*/ f431 1 f278"/>
              <a:gd name="f526" fmla="*/ f432 1 f277"/>
              <a:gd name="f527" fmla="*/ f433 1 f278"/>
              <a:gd name="f528" fmla="*/ f434 1 f277"/>
              <a:gd name="f529" fmla="*/ f435 1 f278"/>
              <a:gd name="f530" fmla="*/ f436 1 f277"/>
              <a:gd name="f531" fmla="*/ f437 1 f278"/>
              <a:gd name="f532" fmla="*/ f438 1 f277"/>
              <a:gd name="f533" fmla="*/ f439 1 f277"/>
              <a:gd name="f534" fmla="*/ f440 1 f278"/>
              <a:gd name="f535" fmla="*/ f441 1 f277"/>
              <a:gd name="f536" fmla="*/ f442 1 f278"/>
              <a:gd name="f537" fmla="*/ f443 1 f277"/>
              <a:gd name="f538" fmla="*/ f444 1 f278"/>
              <a:gd name="f539" fmla="*/ f445 1 f277"/>
              <a:gd name="f540" fmla="*/ f446 1 f278"/>
              <a:gd name="f541" fmla="*/ f447 1 f277"/>
              <a:gd name="f542" fmla="*/ f448 1 f278"/>
              <a:gd name="f543" fmla="*/ f449 1 f277"/>
              <a:gd name="f544" fmla="*/ f450 1 f277"/>
              <a:gd name="f545" fmla="*/ f451 1 f278"/>
              <a:gd name="f546" fmla="*/ f452 1 f277"/>
              <a:gd name="f547" fmla="*/ f453 1 f278"/>
              <a:gd name="f548" fmla="*/ f454 1 f277"/>
              <a:gd name="f549" fmla="*/ f455 1 f278"/>
              <a:gd name="f550" fmla="*/ f456 1 f277"/>
              <a:gd name="f551" fmla="*/ f457 1 f278"/>
              <a:gd name="f552" fmla="*/ f458 1 f277"/>
              <a:gd name="f553" fmla="*/ f459 1 f278"/>
              <a:gd name="f554" fmla="*/ f460 f268 1"/>
              <a:gd name="f555" fmla="*/ f461 f268 1"/>
              <a:gd name="f556" fmla="*/ f463 f269 1"/>
              <a:gd name="f557" fmla="*/ f462 f269 1"/>
              <a:gd name="f558" fmla="*/ f464 f268 1"/>
              <a:gd name="f559" fmla="*/ f465 f269 1"/>
              <a:gd name="f560" fmla="*/ f466 f268 1"/>
              <a:gd name="f561" fmla="*/ f467 f269 1"/>
              <a:gd name="f562" fmla="*/ f468 f268 1"/>
              <a:gd name="f563" fmla="*/ f469 f269 1"/>
              <a:gd name="f564" fmla="*/ f470 f268 1"/>
              <a:gd name="f565" fmla="*/ f471 f269 1"/>
              <a:gd name="f566" fmla="*/ f472 f268 1"/>
              <a:gd name="f567" fmla="*/ f473 f269 1"/>
              <a:gd name="f568" fmla="*/ f474 f268 1"/>
              <a:gd name="f569" fmla="*/ f475 f269 1"/>
              <a:gd name="f570" fmla="*/ f476 f268 1"/>
              <a:gd name="f571" fmla="*/ f477 f269 1"/>
              <a:gd name="f572" fmla="*/ f478 f268 1"/>
              <a:gd name="f573" fmla="*/ f479 f269 1"/>
              <a:gd name="f574" fmla="*/ f480 f268 1"/>
              <a:gd name="f575" fmla="*/ f481 f269 1"/>
              <a:gd name="f576" fmla="*/ f482 f268 1"/>
              <a:gd name="f577" fmla="*/ f483 f269 1"/>
              <a:gd name="f578" fmla="*/ f484 f268 1"/>
              <a:gd name="f579" fmla="*/ f485 f269 1"/>
              <a:gd name="f580" fmla="*/ f486 f268 1"/>
              <a:gd name="f581" fmla="*/ f487 f269 1"/>
              <a:gd name="f582" fmla="*/ f488 f268 1"/>
              <a:gd name="f583" fmla="*/ f489 f269 1"/>
              <a:gd name="f584" fmla="*/ f490 f268 1"/>
              <a:gd name="f585" fmla="*/ f491 f269 1"/>
              <a:gd name="f586" fmla="*/ f492 f268 1"/>
              <a:gd name="f587" fmla="*/ f493 f269 1"/>
              <a:gd name="f588" fmla="*/ f494 f268 1"/>
              <a:gd name="f589" fmla="*/ f495 f269 1"/>
              <a:gd name="f590" fmla="*/ f496 f268 1"/>
              <a:gd name="f591" fmla="*/ f497 f269 1"/>
              <a:gd name="f592" fmla="*/ f498 f268 1"/>
              <a:gd name="f593" fmla="*/ f499 f269 1"/>
              <a:gd name="f594" fmla="*/ f500 f268 1"/>
              <a:gd name="f595" fmla="*/ f501 f269 1"/>
              <a:gd name="f596" fmla="*/ f502 f268 1"/>
              <a:gd name="f597" fmla="*/ f503 f269 1"/>
              <a:gd name="f598" fmla="*/ f504 f268 1"/>
              <a:gd name="f599" fmla="*/ f505 f269 1"/>
              <a:gd name="f600" fmla="*/ f506 f268 1"/>
              <a:gd name="f601" fmla="*/ f507 f269 1"/>
              <a:gd name="f602" fmla="*/ f508 f268 1"/>
              <a:gd name="f603" fmla="*/ f509 f269 1"/>
              <a:gd name="f604" fmla="*/ f510 f268 1"/>
              <a:gd name="f605" fmla="*/ f511 f269 1"/>
              <a:gd name="f606" fmla="*/ f512 f268 1"/>
              <a:gd name="f607" fmla="*/ f513 f269 1"/>
              <a:gd name="f608" fmla="*/ f514 f268 1"/>
              <a:gd name="f609" fmla="*/ f515 f269 1"/>
              <a:gd name="f610" fmla="*/ f516 f268 1"/>
              <a:gd name="f611" fmla="*/ f517 f269 1"/>
              <a:gd name="f612" fmla="*/ f518 f268 1"/>
              <a:gd name="f613" fmla="*/ f519 f269 1"/>
              <a:gd name="f614" fmla="*/ f520 f268 1"/>
              <a:gd name="f615" fmla="*/ f521 f269 1"/>
              <a:gd name="f616" fmla="*/ f522 f268 1"/>
              <a:gd name="f617" fmla="*/ f523 f269 1"/>
              <a:gd name="f618" fmla="*/ f524 f268 1"/>
              <a:gd name="f619" fmla="*/ f525 f269 1"/>
              <a:gd name="f620" fmla="*/ f526 f268 1"/>
              <a:gd name="f621" fmla="*/ f527 f269 1"/>
              <a:gd name="f622" fmla="*/ f528 f268 1"/>
              <a:gd name="f623" fmla="*/ f529 f269 1"/>
              <a:gd name="f624" fmla="*/ f530 f268 1"/>
              <a:gd name="f625" fmla="*/ f531 f269 1"/>
              <a:gd name="f626" fmla="*/ f532 f268 1"/>
              <a:gd name="f627" fmla="*/ f533 f268 1"/>
              <a:gd name="f628" fmla="*/ f534 f269 1"/>
              <a:gd name="f629" fmla="*/ f535 f268 1"/>
              <a:gd name="f630" fmla="*/ f536 f269 1"/>
              <a:gd name="f631" fmla="*/ f537 f268 1"/>
              <a:gd name="f632" fmla="*/ f538 f269 1"/>
              <a:gd name="f633" fmla="*/ f539 f268 1"/>
              <a:gd name="f634" fmla="*/ f540 f269 1"/>
              <a:gd name="f635" fmla="*/ f541 f268 1"/>
              <a:gd name="f636" fmla="*/ f542 f269 1"/>
              <a:gd name="f637" fmla="*/ f543 f268 1"/>
              <a:gd name="f638" fmla="*/ f544 f268 1"/>
              <a:gd name="f639" fmla="*/ f545 f269 1"/>
              <a:gd name="f640" fmla="*/ f546 f268 1"/>
              <a:gd name="f641" fmla="*/ f547 f269 1"/>
              <a:gd name="f642" fmla="*/ f548 f268 1"/>
              <a:gd name="f643" fmla="*/ f549 f269 1"/>
              <a:gd name="f644" fmla="*/ f550 f268 1"/>
              <a:gd name="f645" fmla="*/ f551 f269 1"/>
              <a:gd name="f646" fmla="*/ f552 f268 1"/>
              <a:gd name="f647" fmla="*/ f553 f2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9">
                <a:pos x="f558" y="f559"/>
              </a:cxn>
              <a:cxn ang="f369">
                <a:pos x="f560" y="f561"/>
              </a:cxn>
              <a:cxn ang="f369">
                <a:pos x="f562" y="f563"/>
              </a:cxn>
              <a:cxn ang="f369">
                <a:pos x="f564" y="f565"/>
              </a:cxn>
              <a:cxn ang="f369">
                <a:pos x="f566" y="f567"/>
              </a:cxn>
              <a:cxn ang="f369">
                <a:pos x="f568" y="f569"/>
              </a:cxn>
              <a:cxn ang="f369">
                <a:pos x="f570" y="f571"/>
              </a:cxn>
              <a:cxn ang="f369">
                <a:pos x="f572" y="f573"/>
              </a:cxn>
              <a:cxn ang="f369">
                <a:pos x="f574" y="f575"/>
              </a:cxn>
              <a:cxn ang="f369">
                <a:pos x="f576" y="f577"/>
              </a:cxn>
              <a:cxn ang="f369">
                <a:pos x="f558" y="f559"/>
              </a:cxn>
              <a:cxn ang="f369">
                <a:pos x="f578" y="f579"/>
              </a:cxn>
              <a:cxn ang="f369">
                <a:pos x="f580" y="f581"/>
              </a:cxn>
              <a:cxn ang="f369">
                <a:pos x="f582" y="f583"/>
              </a:cxn>
              <a:cxn ang="f369">
                <a:pos x="f584" y="f585"/>
              </a:cxn>
              <a:cxn ang="f369">
                <a:pos x="f586" y="f587"/>
              </a:cxn>
              <a:cxn ang="f369">
                <a:pos x="f578" y="f579"/>
              </a:cxn>
              <a:cxn ang="f369">
                <a:pos x="f588" y="f589"/>
              </a:cxn>
              <a:cxn ang="f369">
                <a:pos x="f590" y="f591"/>
              </a:cxn>
              <a:cxn ang="f369">
                <a:pos x="f592" y="f593"/>
              </a:cxn>
              <a:cxn ang="f369">
                <a:pos x="f594" y="f595"/>
              </a:cxn>
              <a:cxn ang="f369">
                <a:pos x="f596" y="f597"/>
              </a:cxn>
              <a:cxn ang="f369">
                <a:pos x="f598" y="f599"/>
              </a:cxn>
              <a:cxn ang="f369">
                <a:pos x="f600" y="f601"/>
              </a:cxn>
              <a:cxn ang="f369">
                <a:pos x="f602" y="f603"/>
              </a:cxn>
              <a:cxn ang="f369">
                <a:pos x="f604" y="f605"/>
              </a:cxn>
              <a:cxn ang="f369">
                <a:pos x="f606" y="f607"/>
              </a:cxn>
              <a:cxn ang="f369">
                <a:pos x="f608" y="f609"/>
              </a:cxn>
              <a:cxn ang="f369">
                <a:pos x="f610" y="f611"/>
              </a:cxn>
              <a:cxn ang="f369">
                <a:pos x="f612" y="f613"/>
              </a:cxn>
              <a:cxn ang="f369">
                <a:pos x="f614" y="f615"/>
              </a:cxn>
              <a:cxn ang="f369">
                <a:pos x="f616" y="f617"/>
              </a:cxn>
              <a:cxn ang="f369">
                <a:pos x="f618" y="f619"/>
              </a:cxn>
              <a:cxn ang="f369">
                <a:pos x="f620" y="f621"/>
              </a:cxn>
              <a:cxn ang="f369">
                <a:pos x="f622" y="f623"/>
              </a:cxn>
              <a:cxn ang="f369">
                <a:pos x="f624" y="f625"/>
              </a:cxn>
              <a:cxn ang="f369">
                <a:pos x="f626" y="f613"/>
              </a:cxn>
              <a:cxn ang="f369">
                <a:pos x="f627" y="f628"/>
              </a:cxn>
              <a:cxn ang="f369">
                <a:pos x="f629" y="f630"/>
              </a:cxn>
              <a:cxn ang="f369">
                <a:pos x="f631" y="f632"/>
              </a:cxn>
              <a:cxn ang="f369">
                <a:pos x="f633" y="f634"/>
              </a:cxn>
              <a:cxn ang="f369">
                <a:pos x="f635" y="f636"/>
              </a:cxn>
              <a:cxn ang="f369">
                <a:pos x="f637" y="f628"/>
              </a:cxn>
              <a:cxn ang="f369">
                <a:pos x="f638" y="f639"/>
              </a:cxn>
              <a:cxn ang="f369">
                <a:pos x="f640" y="f641"/>
              </a:cxn>
              <a:cxn ang="f369">
                <a:pos x="f642" y="f643"/>
              </a:cxn>
              <a:cxn ang="f369">
                <a:pos x="f644" y="f645"/>
              </a:cxn>
              <a:cxn ang="f369">
                <a:pos x="f646" y="f647"/>
              </a:cxn>
              <a:cxn ang="f369">
                <a:pos x="f624" y="f639"/>
              </a:cxn>
            </a:cxnLst>
            <a:rect l="f554" t="f557" r="f555" b="f556"/>
            <a:pathLst>
              <a:path w="750121" h="7776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8" y="f66"/>
                  <a:pt x="f8" y="f9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68"/>
                </a:cubicBezTo>
                <a:close/>
                <a:moveTo>
                  <a:pt x="f9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lose/>
                <a:moveTo>
                  <a:pt x="f165" y="f166"/>
                </a:moveTo>
                <a:cubicBezTo>
                  <a:pt x="f167" y="f168"/>
                  <a:pt x="f169" y="f37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201"/>
                </a:cubicBezTo>
                <a:cubicBezTo>
                  <a:pt x="f202" y="f203"/>
                  <a:pt x="f204" y="f205"/>
                  <a:pt x="f206" y="f166"/>
                </a:cubicBezTo>
                <a:close/>
                <a:moveTo>
                  <a:pt x="f207" y="f208"/>
                </a:move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08"/>
                </a:cubicBezTo>
                <a:close/>
                <a:moveTo>
                  <a:pt x="f238" y="f239"/>
                </a:moveTo>
                <a:cubicBezTo>
                  <a:pt x="f240" y="f241"/>
                  <a:pt x="f242" y="f243"/>
                  <a:pt x="f244" y="f193"/>
                </a:cubicBezTo>
                <a:cubicBezTo>
                  <a:pt x="f245" y="f246"/>
                  <a:pt x="f247" y="f248"/>
                  <a:pt x="f249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00" y="f239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orma libre: forma 48">
            <a:extLst>
              <a:ext uri="{FF2B5EF4-FFF2-40B4-BE49-F238E27FC236}">
                <a16:creationId xmlns:a16="http://schemas.microsoft.com/office/drawing/2014/main" id="{0CF85DD9-0CBE-48CB-A09D-5C5C8A93959E}"/>
              </a:ext>
            </a:extLst>
          </p:cNvPr>
          <p:cNvSpPr/>
          <p:nvPr/>
        </p:nvSpPr>
        <p:spPr>
          <a:xfrm>
            <a:off x="6912598" y="907194"/>
            <a:ext cx="786329" cy="785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6332"/>
              <a:gd name="f7" fmla="val 785106"/>
              <a:gd name="f8" fmla="val 752179"/>
              <a:gd name="f9" fmla="val 196139"/>
              <a:gd name="f10" fmla="val 751675"/>
              <a:gd name="f11" fmla="val 199792"/>
              <a:gd name="f12" fmla="val 752431"/>
              <a:gd name="f13" fmla="val 208987"/>
              <a:gd name="f14" fmla="val 749030"/>
              <a:gd name="f15" fmla="val 216167"/>
              <a:gd name="f16" fmla="val 721445"/>
              <a:gd name="f17" fmla="val 274360"/>
              <a:gd name="f18" fmla="val 710361"/>
              <a:gd name="f19" fmla="val 327262"/>
              <a:gd name="f20" fmla="val 775607"/>
              <a:gd name="f21" fmla="val 371474"/>
              <a:gd name="f22" fmla="val 796642"/>
              <a:gd name="f23" fmla="val 385707"/>
              <a:gd name="f24" fmla="val 782913"/>
              <a:gd name="f25" fmla="val 410143"/>
              <a:gd name="f26" fmla="val 767042"/>
              <a:gd name="f27" fmla="val 426014"/>
              <a:gd name="f28" fmla="val 653049"/>
              <a:gd name="f29" fmla="val 540385"/>
              <a:gd name="f30" fmla="val 538805"/>
              <a:gd name="f31" fmla="val 654503"/>
              <a:gd name="f32" fmla="val 424812"/>
              <a:gd name="f33" fmla="val 768874"/>
              <a:gd name="f34" fmla="val 399494"/>
              <a:gd name="f35" fmla="val 794192"/>
              <a:gd name="f36" fmla="val 378081"/>
              <a:gd name="f37" fmla="val 787642"/>
              <a:gd name="f38" fmla="val 355031"/>
              <a:gd name="f39" fmla="val 764717"/>
              <a:gd name="f40" fmla="val 245069"/>
              <a:gd name="f41" fmla="val 655133"/>
              <a:gd name="f42" fmla="val 134855"/>
              <a:gd name="f43" fmla="val 546053"/>
              <a:gd name="f44" fmla="val 24011"/>
              <a:gd name="f45" fmla="val 437476"/>
              <a:gd name="f46" fmla="val -7982"/>
              <a:gd name="f47" fmla="val 406113"/>
              <a:gd name="f48" fmla="val -8234"/>
              <a:gd name="f49" fmla="val 379661"/>
              <a:gd name="f50" fmla="val 24641"/>
              <a:gd name="f51" fmla="val 347416"/>
              <a:gd name="f52" fmla="val 132462"/>
              <a:gd name="f53" fmla="val 241736"/>
              <a:gd name="f54" fmla="val 239527"/>
              <a:gd name="f55" fmla="val 135175"/>
              <a:gd name="f56" fmla="val 344702"/>
              <a:gd name="f57" fmla="val 26851"/>
              <a:gd name="f58" fmla="val 379719"/>
              <a:gd name="f59" fmla="val -9174"/>
              <a:gd name="f60" fmla="val 407934"/>
              <a:gd name="f61" fmla="val -9551"/>
              <a:gd name="f62" fmla="val 436904"/>
              <a:gd name="f63" fmla="val 29370"/>
              <a:gd name="f64" fmla="val 466253"/>
              <a:gd name="f65" fmla="val 68795"/>
              <a:gd name="f66" fmla="val 495475"/>
              <a:gd name="f67" fmla="val 72196"/>
              <a:gd name="f68" fmla="val 542836"/>
              <a:gd name="f69" fmla="val 51287"/>
              <a:gd name="f70" fmla="val 639950"/>
              <a:gd name="f71" fmla="val 8335"/>
              <a:gd name="f72" fmla="val 750164"/>
              <a:gd name="f73" fmla="val 86177"/>
              <a:gd name="f74" fmla="val 108404"/>
              <a:gd name="f75" fmla="val 365554"/>
              <a:gd name="f76" fmla="val 179570"/>
              <a:gd name="f77" fmla="val 254012"/>
              <a:gd name="f78" fmla="val 365932"/>
              <a:gd name="f79" fmla="val 328328"/>
              <a:gd name="f80" fmla="val 365302"/>
              <a:gd name="f81" fmla="val 351882"/>
              <a:gd name="f82" fmla="val 365176"/>
              <a:gd name="f83" fmla="val 361077"/>
              <a:gd name="f84" fmla="val 349305"/>
              <a:gd name="f85" fmla="val 327892"/>
              <a:gd name="f86" fmla="val 361329"/>
              <a:gd name="f87" fmla="val 253325"/>
              <a:gd name="f88" fmla="val 178757"/>
              <a:gd name="f89" fmla="val 116156"/>
              <a:gd name="f90" fmla="val 279582"/>
              <a:gd name="f91" fmla="val 196517"/>
              <a:gd name="f92" fmla="val 194937"/>
              <a:gd name="f93" fmla="val 280028"/>
              <a:gd name="f94" fmla="val 108278"/>
              <a:gd name="f95" fmla="val 419018"/>
              <a:gd name="f96" fmla="val 673271"/>
              <a:gd name="f97" fmla="val 501899"/>
              <a:gd name="f98" fmla="val 589383"/>
              <a:gd name="f99" fmla="val 583898"/>
              <a:gd name="f100" fmla="val 506250"/>
              <a:gd name="f101" fmla="val 666653"/>
              <a:gd name="f102" fmla="val 422487"/>
              <a:gd name="f103" fmla="val 600525"/>
              <a:gd name="f104" fmla="val 528224"/>
              <a:gd name="f105" fmla="val 422235"/>
              <a:gd name="f106" fmla="val 456050"/>
              <a:gd name="f107" fmla="val 422613"/>
              <a:gd name="f108" fmla="val 434511"/>
              <a:gd name="f109" fmla="val 422739"/>
              <a:gd name="f110" fmla="val 419522"/>
              <a:gd name="f111" fmla="val 433572"/>
              <a:gd name="f112" fmla="val 419270"/>
              <a:gd name="f113" fmla="val 456622"/>
              <a:gd name="f114" fmla="val 418640"/>
              <a:gd name="f115" fmla="val 530812"/>
              <a:gd name="f116" fmla="val 605002"/>
              <a:gd name="f117" fmla="val 114198"/>
              <a:gd name="f118" fmla="val 421858"/>
              <a:gd name="f119" fmla="val 197456"/>
              <a:gd name="f120" fmla="val 505494"/>
              <a:gd name="f121" fmla="val 279833"/>
              <a:gd name="f122" fmla="val 588249"/>
              <a:gd name="f123" fmla="val 361455"/>
              <a:gd name="f124" fmla="val 670122"/>
              <a:gd name="f125" fmla="val 607143"/>
              <a:gd name="f126" fmla="val 361203"/>
              <a:gd name="f127" fmla="val 536858"/>
              <a:gd name="f128" fmla="val 466447"/>
              <a:gd name="f129" fmla="val 361581"/>
              <a:gd name="f130" fmla="val 434327"/>
              <a:gd name="f131" fmla="val 344576"/>
              <a:gd name="f132" fmla="val 421732"/>
              <a:gd name="f133" fmla="val 314472"/>
              <a:gd name="f134" fmla="val 245825"/>
              <a:gd name="f135" fmla="val 177303"/>
              <a:gd name="f136" fmla="val 114072"/>
              <a:gd name="f137" fmla="val 593975"/>
              <a:gd name="f138" fmla="val 292876"/>
              <a:gd name="f139" fmla="val 650656"/>
              <a:gd name="f140" fmla="val 294135"/>
              <a:gd name="f141" fmla="val 695875"/>
              <a:gd name="f142" fmla="val 253577"/>
              <a:gd name="f143" fmla="val 698646"/>
              <a:gd name="f144" fmla="val 198910"/>
              <a:gd name="f145" fmla="val 701418"/>
              <a:gd name="f146" fmla="val 143866"/>
              <a:gd name="f147" fmla="val 653679"/>
              <a:gd name="f148" fmla="val 95876"/>
              <a:gd name="f149" fmla="val 595990"/>
              <a:gd name="f150" fmla="val 539813"/>
              <a:gd name="f151" fmla="val 495979"/>
              <a:gd name="f152" fmla="val 138198"/>
              <a:gd name="f153" fmla="val 495223"/>
              <a:gd name="f154" fmla="val 193368"/>
              <a:gd name="f155" fmla="val 494341"/>
              <a:gd name="f156" fmla="val 247908"/>
              <a:gd name="f157" fmla="val 537797"/>
              <a:gd name="f158" fmla="val 291616"/>
              <a:gd name="f159" fmla="val 692852"/>
              <a:gd name="f160" fmla="val 681138"/>
              <a:gd name="f161" fmla="val 352328"/>
              <a:gd name="f162" fmla="val 677989"/>
              <a:gd name="f163" fmla="val 346534"/>
              <a:gd name="f164" fmla="val 673203"/>
              <a:gd name="f165" fmla="val 343763"/>
              <a:gd name="f166" fmla="val 656576"/>
              <a:gd name="f167" fmla="val 334190"/>
              <a:gd name="f168" fmla="val 640706"/>
              <a:gd name="f169" fmla="val 345401"/>
              <a:gd name="f170" fmla="val 624457"/>
              <a:gd name="f171" fmla="val 347290"/>
              <a:gd name="f172" fmla="val 511724"/>
              <a:gd name="f173" fmla="val 360516"/>
              <a:gd name="f174" fmla="val 428339"/>
              <a:gd name="f175" fmla="val 276249"/>
              <a:gd name="f176" fmla="val 443958"/>
              <a:gd name="f177" fmla="val 163894"/>
              <a:gd name="f178" fmla="val 447233"/>
              <a:gd name="f179" fmla="val 140088"/>
              <a:gd name="f180" fmla="val 456554"/>
              <a:gd name="f181" fmla="val 115148"/>
              <a:gd name="f182" fmla="val 94868"/>
              <a:gd name="f183" fmla="val 178379"/>
              <a:gd name="f184" fmla="val 418388"/>
              <a:gd name="f185" fmla="val 254962"/>
              <a:gd name="f186" fmla="val 418766"/>
              <a:gd name="f187" fmla="val 331671"/>
              <a:gd name="f188" fmla="val 350691"/>
              <a:gd name="f189" fmla="val 428213"/>
              <a:gd name="f190" fmla="val 364798"/>
              <a:gd name="f191" fmla="val 448744"/>
              <a:gd name="f192" fmla="val 365050"/>
              <a:gd name="f193" fmla="val 527217"/>
              <a:gd name="f194" fmla="val 365680"/>
              <a:gd name="f195" fmla="val 605689"/>
              <a:gd name="f196" fmla="val 692726"/>
              <a:gd name="f197" fmla="+- 0 0 -90"/>
              <a:gd name="f198" fmla="*/ f3 1 786332"/>
              <a:gd name="f199" fmla="*/ f4 1 785106"/>
              <a:gd name="f200" fmla="val f5"/>
              <a:gd name="f201" fmla="val f6"/>
              <a:gd name="f202" fmla="val f7"/>
              <a:gd name="f203" fmla="*/ f197 f0 1"/>
              <a:gd name="f204" fmla="+- f202 0 f200"/>
              <a:gd name="f205" fmla="+- f201 0 f200"/>
              <a:gd name="f206" fmla="*/ f203 1 f2"/>
              <a:gd name="f207" fmla="*/ f205 1 786332"/>
              <a:gd name="f208" fmla="*/ f204 1 785106"/>
              <a:gd name="f209" fmla="*/ 752179 f205 1"/>
              <a:gd name="f210" fmla="*/ 196139 f204 1"/>
              <a:gd name="f211" fmla="*/ 749030 f205 1"/>
              <a:gd name="f212" fmla="*/ 216167 f204 1"/>
              <a:gd name="f213" fmla="*/ 775607 f205 1"/>
              <a:gd name="f214" fmla="*/ 371474 f204 1"/>
              <a:gd name="f215" fmla="*/ 767042 f205 1"/>
              <a:gd name="f216" fmla="*/ 426014 f204 1"/>
              <a:gd name="f217" fmla="*/ 424812 f205 1"/>
              <a:gd name="f218" fmla="*/ 768874 f204 1"/>
              <a:gd name="f219" fmla="*/ 355031 f205 1"/>
              <a:gd name="f220" fmla="*/ 764717 f204 1"/>
              <a:gd name="f221" fmla="*/ 24011 f205 1"/>
              <a:gd name="f222" fmla="*/ 437476 f204 1"/>
              <a:gd name="f223" fmla="*/ 24641 f205 1"/>
              <a:gd name="f224" fmla="*/ 347416 f204 1"/>
              <a:gd name="f225" fmla="*/ 344702 f205 1"/>
              <a:gd name="f226" fmla="*/ 26851 f204 1"/>
              <a:gd name="f227" fmla="*/ 436904 f205 1"/>
              <a:gd name="f228" fmla="*/ 29370 f204 1"/>
              <a:gd name="f229" fmla="*/ 542836 f205 1"/>
              <a:gd name="f230" fmla="*/ 51287 f204 1"/>
              <a:gd name="f231" fmla="*/ 108404 f205 1"/>
              <a:gd name="f232" fmla="*/ 365554 f204 1"/>
              <a:gd name="f233" fmla="*/ 328328 f205 1"/>
              <a:gd name="f234" fmla="*/ 365302 f204 1"/>
              <a:gd name="f235" fmla="*/ 361077 f205 1"/>
              <a:gd name="f236" fmla="*/ 327892 f204 1"/>
              <a:gd name="f237" fmla="*/ 116156 f204 1"/>
              <a:gd name="f238" fmla="*/ 108278 f205 1"/>
              <a:gd name="f239" fmla="*/ 419018 f205 1"/>
              <a:gd name="f240" fmla="*/ 673271 f204 1"/>
              <a:gd name="f241" fmla="*/ 666653 f205 1"/>
              <a:gd name="f242" fmla="*/ 422487 f204 1"/>
              <a:gd name="f243" fmla="*/ 456050 f205 1"/>
              <a:gd name="f244" fmla="*/ 422613 f204 1"/>
              <a:gd name="f245" fmla="*/ 419270 f205 1"/>
              <a:gd name="f246" fmla="*/ 456622 f204 1"/>
              <a:gd name="f247" fmla="*/ 114198 f205 1"/>
              <a:gd name="f248" fmla="*/ 421858 f204 1"/>
              <a:gd name="f249" fmla="*/ 361455 f205 1"/>
              <a:gd name="f250" fmla="*/ 670122 f204 1"/>
              <a:gd name="f251" fmla="*/ 466447 f204 1"/>
              <a:gd name="f252" fmla="*/ 314472 f205 1"/>
              <a:gd name="f253" fmla="*/ 421732 f204 1"/>
              <a:gd name="f254" fmla="*/ 114072 f205 1"/>
              <a:gd name="f255" fmla="*/ 593975 f205 1"/>
              <a:gd name="f256" fmla="*/ 292876 f204 1"/>
              <a:gd name="f257" fmla="*/ 698646 f205 1"/>
              <a:gd name="f258" fmla="*/ 198910 f204 1"/>
              <a:gd name="f259" fmla="*/ 595990 f205 1"/>
              <a:gd name="f260" fmla="*/ 95876 f204 1"/>
              <a:gd name="f261" fmla="*/ 495223 f205 1"/>
              <a:gd name="f262" fmla="*/ 193368 f204 1"/>
              <a:gd name="f263" fmla="*/ 692852 f205 1"/>
              <a:gd name="f264" fmla="*/ 673203 f205 1"/>
              <a:gd name="f265" fmla="*/ 343763 f204 1"/>
              <a:gd name="f266" fmla="*/ 624457 f205 1"/>
              <a:gd name="f267" fmla="*/ 347290 f204 1"/>
              <a:gd name="f268" fmla="*/ 443958 f205 1"/>
              <a:gd name="f269" fmla="*/ 163894 f204 1"/>
              <a:gd name="f270" fmla="*/ 418640 f205 1"/>
              <a:gd name="f271" fmla="*/ 94868 f204 1"/>
              <a:gd name="f272" fmla="*/ 418766 f205 1"/>
              <a:gd name="f273" fmla="*/ 331671 f204 1"/>
              <a:gd name="f274" fmla="*/ 448744 f205 1"/>
              <a:gd name="f275" fmla="*/ 365050 f204 1"/>
              <a:gd name="f276" fmla="*/ 692726 f205 1"/>
              <a:gd name="f277" fmla="+- f206 0 f1"/>
              <a:gd name="f278" fmla="*/ f209 1 786332"/>
              <a:gd name="f279" fmla="*/ f210 1 785106"/>
              <a:gd name="f280" fmla="*/ f211 1 786332"/>
              <a:gd name="f281" fmla="*/ f212 1 785106"/>
              <a:gd name="f282" fmla="*/ f213 1 786332"/>
              <a:gd name="f283" fmla="*/ f214 1 785106"/>
              <a:gd name="f284" fmla="*/ f215 1 786332"/>
              <a:gd name="f285" fmla="*/ f216 1 785106"/>
              <a:gd name="f286" fmla="*/ f217 1 786332"/>
              <a:gd name="f287" fmla="*/ f218 1 785106"/>
              <a:gd name="f288" fmla="*/ f219 1 786332"/>
              <a:gd name="f289" fmla="*/ f220 1 785106"/>
              <a:gd name="f290" fmla="*/ f221 1 786332"/>
              <a:gd name="f291" fmla="*/ f222 1 785106"/>
              <a:gd name="f292" fmla="*/ f223 1 786332"/>
              <a:gd name="f293" fmla="*/ f224 1 785106"/>
              <a:gd name="f294" fmla="*/ f225 1 786332"/>
              <a:gd name="f295" fmla="*/ f226 1 785106"/>
              <a:gd name="f296" fmla="*/ f227 1 786332"/>
              <a:gd name="f297" fmla="*/ f228 1 785106"/>
              <a:gd name="f298" fmla="*/ f229 1 786332"/>
              <a:gd name="f299" fmla="*/ f230 1 785106"/>
              <a:gd name="f300" fmla="*/ f231 1 786332"/>
              <a:gd name="f301" fmla="*/ f232 1 785106"/>
              <a:gd name="f302" fmla="*/ f233 1 786332"/>
              <a:gd name="f303" fmla="*/ f234 1 785106"/>
              <a:gd name="f304" fmla="*/ f235 1 786332"/>
              <a:gd name="f305" fmla="*/ f236 1 785106"/>
              <a:gd name="f306" fmla="*/ f237 1 785106"/>
              <a:gd name="f307" fmla="*/ f238 1 786332"/>
              <a:gd name="f308" fmla="*/ f239 1 786332"/>
              <a:gd name="f309" fmla="*/ f240 1 785106"/>
              <a:gd name="f310" fmla="*/ f241 1 786332"/>
              <a:gd name="f311" fmla="*/ f242 1 785106"/>
              <a:gd name="f312" fmla="*/ f243 1 786332"/>
              <a:gd name="f313" fmla="*/ f244 1 785106"/>
              <a:gd name="f314" fmla="*/ f245 1 786332"/>
              <a:gd name="f315" fmla="*/ f246 1 785106"/>
              <a:gd name="f316" fmla="*/ f247 1 786332"/>
              <a:gd name="f317" fmla="*/ f248 1 785106"/>
              <a:gd name="f318" fmla="*/ f249 1 786332"/>
              <a:gd name="f319" fmla="*/ f250 1 785106"/>
              <a:gd name="f320" fmla="*/ f251 1 785106"/>
              <a:gd name="f321" fmla="*/ f252 1 786332"/>
              <a:gd name="f322" fmla="*/ f253 1 785106"/>
              <a:gd name="f323" fmla="*/ f254 1 786332"/>
              <a:gd name="f324" fmla="*/ f255 1 786332"/>
              <a:gd name="f325" fmla="*/ f256 1 785106"/>
              <a:gd name="f326" fmla="*/ f257 1 786332"/>
              <a:gd name="f327" fmla="*/ f258 1 785106"/>
              <a:gd name="f328" fmla="*/ f259 1 786332"/>
              <a:gd name="f329" fmla="*/ f260 1 785106"/>
              <a:gd name="f330" fmla="*/ f261 1 786332"/>
              <a:gd name="f331" fmla="*/ f262 1 785106"/>
              <a:gd name="f332" fmla="*/ f263 1 786332"/>
              <a:gd name="f333" fmla="*/ f264 1 786332"/>
              <a:gd name="f334" fmla="*/ f265 1 785106"/>
              <a:gd name="f335" fmla="*/ f266 1 786332"/>
              <a:gd name="f336" fmla="*/ f267 1 785106"/>
              <a:gd name="f337" fmla="*/ f268 1 786332"/>
              <a:gd name="f338" fmla="*/ f269 1 785106"/>
              <a:gd name="f339" fmla="*/ f270 1 786332"/>
              <a:gd name="f340" fmla="*/ f271 1 785106"/>
              <a:gd name="f341" fmla="*/ f272 1 786332"/>
              <a:gd name="f342" fmla="*/ f273 1 785106"/>
              <a:gd name="f343" fmla="*/ f274 1 786332"/>
              <a:gd name="f344" fmla="*/ f275 1 785106"/>
              <a:gd name="f345" fmla="*/ f276 1 786332"/>
              <a:gd name="f346" fmla="*/ f200 1 f207"/>
              <a:gd name="f347" fmla="*/ f201 1 f207"/>
              <a:gd name="f348" fmla="*/ f200 1 f208"/>
              <a:gd name="f349" fmla="*/ f202 1 f208"/>
              <a:gd name="f350" fmla="*/ f278 1 f207"/>
              <a:gd name="f351" fmla="*/ f279 1 f208"/>
              <a:gd name="f352" fmla="*/ f280 1 f207"/>
              <a:gd name="f353" fmla="*/ f281 1 f208"/>
              <a:gd name="f354" fmla="*/ f282 1 f207"/>
              <a:gd name="f355" fmla="*/ f283 1 f208"/>
              <a:gd name="f356" fmla="*/ f284 1 f207"/>
              <a:gd name="f357" fmla="*/ f285 1 f208"/>
              <a:gd name="f358" fmla="*/ f286 1 f207"/>
              <a:gd name="f359" fmla="*/ f287 1 f208"/>
              <a:gd name="f360" fmla="*/ f288 1 f207"/>
              <a:gd name="f361" fmla="*/ f289 1 f208"/>
              <a:gd name="f362" fmla="*/ f290 1 f207"/>
              <a:gd name="f363" fmla="*/ f291 1 f208"/>
              <a:gd name="f364" fmla="*/ f292 1 f207"/>
              <a:gd name="f365" fmla="*/ f293 1 f208"/>
              <a:gd name="f366" fmla="*/ f294 1 f207"/>
              <a:gd name="f367" fmla="*/ f295 1 f208"/>
              <a:gd name="f368" fmla="*/ f296 1 f207"/>
              <a:gd name="f369" fmla="*/ f297 1 f208"/>
              <a:gd name="f370" fmla="*/ f298 1 f207"/>
              <a:gd name="f371" fmla="*/ f299 1 f208"/>
              <a:gd name="f372" fmla="*/ f300 1 f207"/>
              <a:gd name="f373" fmla="*/ f301 1 f208"/>
              <a:gd name="f374" fmla="*/ f302 1 f207"/>
              <a:gd name="f375" fmla="*/ f303 1 f208"/>
              <a:gd name="f376" fmla="*/ f304 1 f207"/>
              <a:gd name="f377" fmla="*/ f305 1 f208"/>
              <a:gd name="f378" fmla="*/ f306 1 f208"/>
              <a:gd name="f379" fmla="*/ f307 1 f207"/>
              <a:gd name="f380" fmla="*/ f308 1 f207"/>
              <a:gd name="f381" fmla="*/ f309 1 f208"/>
              <a:gd name="f382" fmla="*/ f310 1 f207"/>
              <a:gd name="f383" fmla="*/ f311 1 f208"/>
              <a:gd name="f384" fmla="*/ f312 1 f207"/>
              <a:gd name="f385" fmla="*/ f313 1 f208"/>
              <a:gd name="f386" fmla="*/ f314 1 f207"/>
              <a:gd name="f387" fmla="*/ f315 1 f208"/>
              <a:gd name="f388" fmla="*/ f316 1 f207"/>
              <a:gd name="f389" fmla="*/ f317 1 f208"/>
              <a:gd name="f390" fmla="*/ f318 1 f207"/>
              <a:gd name="f391" fmla="*/ f319 1 f208"/>
              <a:gd name="f392" fmla="*/ f320 1 f208"/>
              <a:gd name="f393" fmla="*/ f321 1 f207"/>
              <a:gd name="f394" fmla="*/ f322 1 f208"/>
              <a:gd name="f395" fmla="*/ f323 1 f207"/>
              <a:gd name="f396" fmla="*/ f324 1 f207"/>
              <a:gd name="f397" fmla="*/ f325 1 f208"/>
              <a:gd name="f398" fmla="*/ f326 1 f207"/>
              <a:gd name="f399" fmla="*/ f327 1 f208"/>
              <a:gd name="f400" fmla="*/ f328 1 f207"/>
              <a:gd name="f401" fmla="*/ f329 1 f208"/>
              <a:gd name="f402" fmla="*/ f330 1 f207"/>
              <a:gd name="f403" fmla="*/ f331 1 f208"/>
              <a:gd name="f404" fmla="*/ f332 1 f207"/>
              <a:gd name="f405" fmla="*/ f333 1 f207"/>
              <a:gd name="f406" fmla="*/ f334 1 f208"/>
              <a:gd name="f407" fmla="*/ f335 1 f207"/>
              <a:gd name="f408" fmla="*/ f336 1 f208"/>
              <a:gd name="f409" fmla="*/ f337 1 f207"/>
              <a:gd name="f410" fmla="*/ f338 1 f208"/>
              <a:gd name="f411" fmla="*/ f339 1 f207"/>
              <a:gd name="f412" fmla="*/ f340 1 f208"/>
              <a:gd name="f413" fmla="*/ f341 1 f207"/>
              <a:gd name="f414" fmla="*/ f342 1 f208"/>
              <a:gd name="f415" fmla="*/ f343 1 f207"/>
              <a:gd name="f416" fmla="*/ f344 1 f208"/>
              <a:gd name="f417" fmla="*/ f345 1 f207"/>
              <a:gd name="f418" fmla="*/ f346 f198 1"/>
              <a:gd name="f419" fmla="*/ f347 f198 1"/>
              <a:gd name="f420" fmla="*/ f349 f199 1"/>
              <a:gd name="f421" fmla="*/ f348 f199 1"/>
              <a:gd name="f422" fmla="*/ f350 f198 1"/>
              <a:gd name="f423" fmla="*/ f351 f199 1"/>
              <a:gd name="f424" fmla="*/ f352 f198 1"/>
              <a:gd name="f425" fmla="*/ f353 f199 1"/>
              <a:gd name="f426" fmla="*/ f354 f198 1"/>
              <a:gd name="f427" fmla="*/ f355 f199 1"/>
              <a:gd name="f428" fmla="*/ f356 f198 1"/>
              <a:gd name="f429" fmla="*/ f357 f199 1"/>
              <a:gd name="f430" fmla="*/ f358 f198 1"/>
              <a:gd name="f431" fmla="*/ f359 f199 1"/>
              <a:gd name="f432" fmla="*/ f360 f198 1"/>
              <a:gd name="f433" fmla="*/ f361 f199 1"/>
              <a:gd name="f434" fmla="*/ f362 f198 1"/>
              <a:gd name="f435" fmla="*/ f363 f199 1"/>
              <a:gd name="f436" fmla="*/ f364 f198 1"/>
              <a:gd name="f437" fmla="*/ f365 f199 1"/>
              <a:gd name="f438" fmla="*/ f366 f198 1"/>
              <a:gd name="f439" fmla="*/ f367 f199 1"/>
              <a:gd name="f440" fmla="*/ f368 f198 1"/>
              <a:gd name="f441" fmla="*/ f369 f199 1"/>
              <a:gd name="f442" fmla="*/ f370 f198 1"/>
              <a:gd name="f443" fmla="*/ f371 f199 1"/>
              <a:gd name="f444" fmla="*/ f372 f198 1"/>
              <a:gd name="f445" fmla="*/ f373 f199 1"/>
              <a:gd name="f446" fmla="*/ f374 f198 1"/>
              <a:gd name="f447" fmla="*/ f375 f199 1"/>
              <a:gd name="f448" fmla="*/ f376 f198 1"/>
              <a:gd name="f449" fmla="*/ f377 f199 1"/>
              <a:gd name="f450" fmla="*/ f378 f199 1"/>
              <a:gd name="f451" fmla="*/ f379 f198 1"/>
              <a:gd name="f452" fmla="*/ f380 f198 1"/>
              <a:gd name="f453" fmla="*/ f381 f199 1"/>
              <a:gd name="f454" fmla="*/ f382 f198 1"/>
              <a:gd name="f455" fmla="*/ f383 f199 1"/>
              <a:gd name="f456" fmla="*/ f384 f198 1"/>
              <a:gd name="f457" fmla="*/ f385 f199 1"/>
              <a:gd name="f458" fmla="*/ f386 f198 1"/>
              <a:gd name="f459" fmla="*/ f387 f199 1"/>
              <a:gd name="f460" fmla="*/ f388 f198 1"/>
              <a:gd name="f461" fmla="*/ f389 f199 1"/>
              <a:gd name="f462" fmla="*/ f390 f198 1"/>
              <a:gd name="f463" fmla="*/ f391 f199 1"/>
              <a:gd name="f464" fmla="*/ f392 f199 1"/>
              <a:gd name="f465" fmla="*/ f393 f198 1"/>
              <a:gd name="f466" fmla="*/ f394 f199 1"/>
              <a:gd name="f467" fmla="*/ f395 f198 1"/>
              <a:gd name="f468" fmla="*/ f396 f198 1"/>
              <a:gd name="f469" fmla="*/ f397 f199 1"/>
              <a:gd name="f470" fmla="*/ f398 f198 1"/>
              <a:gd name="f471" fmla="*/ f399 f199 1"/>
              <a:gd name="f472" fmla="*/ f400 f198 1"/>
              <a:gd name="f473" fmla="*/ f401 f199 1"/>
              <a:gd name="f474" fmla="*/ f402 f198 1"/>
              <a:gd name="f475" fmla="*/ f403 f199 1"/>
              <a:gd name="f476" fmla="*/ f404 f198 1"/>
              <a:gd name="f477" fmla="*/ f405 f198 1"/>
              <a:gd name="f478" fmla="*/ f406 f199 1"/>
              <a:gd name="f479" fmla="*/ f407 f198 1"/>
              <a:gd name="f480" fmla="*/ f408 f199 1"/>
              <a:gd name="f481" fmla="*/ f409 f198 1"/>
              <a:gd name="f482" fmla="*/ f410 f199 1"/>
              <a:gd name="f483" fmla="*/ f411 f198 1"/>
              <a:gd name="f484" fmla="*/ f412 f199 1"/>
              <a:gd name="f485" fmla="*/ f413 f198 1"/>
              <a:gd name="f486" fmla="*/ f414 f199 1"/>
              <a:gd name="f487" fmla="*/ f415 f198 1"/>
              <a:gd name="f488" fmla="*/ f416 f199 1"/>
              <a:gd name="f489" fmla="*/ f417 f1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7">
                <a:pos x="f422" y="f423"/>
              </a:cxn>
              <a:cxn ang="f277">
                <a:pos x="f424" y="f425"/>
              </a:cxn>
              <a:cxn ang="f277">
                <a:pos x="f426" y="f427"/>
              </a:cxn>
              <a:cxn ang="f277">
                <a:pos x="f428" y="f429"/>
              </a:cxn>
              <a:cxn ang="f277">
                <a:pos x="f430" y="f431"/>
              </a:cxn>
              <a:cxn ang="f277">
                <a:pos x="f432" y="f433"/>
              </a:cxn>
              <a:cxn ang="f277">
                <a:pos x="f434" y="f435"/>
              </a:cxn>
              <a:cxn ang="f277">
                <a:pos x="f436" y="f437"/>
              </a:cxn>
              <a:cxn ang="f277">
                <a:pos x="f438" y="f439"/>
              </a:cxn>
              <a:cxn ang="f277">
                <a:pos x="f440" y="f441"/>
              </a:cxn>
              <a:cxn ang="f277">
                <a:pos x="f442" y="f443"/>
              </a:cxn>
              <a:cxn ang="f277">
                <a:pos x="f422" y="f423"/>
              </a:cxn>
              <a:cxn ang="f277">
                <a:pos x="f444" y="f445"/>
              </a:cxn>
              <a:cxn ang="f277">
                <a:pos x="f446" y="f447"/>
              </a:cxn>
              <a:cxn ang="f277">
                <a:pos x="f448" y="f449"/>
              </a:cxn>
              <a:cxn ang="f277">
                <a:pos x="f448" y="f450"/>
              </a:cxn>
              <a:cxn ang="f277">
                <a:pos x="f451" y="f445"/>
              </a:cxn>
              <a:cxn ang="f277">
                <a:pos x="f452" y="f453"/>
              </a:cxn>
              <a:cxn ang="f277">
                <a:pos x="f454" y="f455"/>
              </a:cxn>
              <a:cxn ang="f277">
                <a:pos x="f456" y="f457"/>
              </a:cxn>
              <a:cxn ang="f277">
                <a:pos x="f458" y="f459"/>
              </a:cxn>
              <a:cxn ang="f277">
                <a:pos x="f452" y="f453"/>
              </a:cxn>
              <a:cxn ang="f277">
                <a:pos x="f460" y="f461"/>
              </a:cxn>
              <a:cxn ang="f277">
                <a:pos x="f462" y="f463"/>
              </a:cxn>
              <a:cxn ang="f277">
                <a:pos x="f462" y="f464"/>
              </a:cxn>
              <a:cxn ang="f277">
                <a:pos x="f465" y="f466"/>
              </a:cxn>
              <a:cxn ang="f277">
                <a:pos x="f467" y="f466"/>
              </a:cxn>
              <a:cxn ang="f277">
                <a:pos x="f468" y="f469"/>
              </a:cxn>
              <a:cxn ang="f277">
                <a:pos x="f470" y="f471"/>
              </a:cxn>
              <a:cxn ang="f277">
                <a:pos x="f472" y="f473"/>
              </a:cxn>
              <a:cxn ang="f277">
                <a:pos x="f474" y="f475"/>
              </a:cxn>
              <a:cxn ang="f277">
                <a:pos x="f468" y="f469"/>
              </a:cxn>
              <a:cxn ang="f277">
                <a:pos x="f476" y="f447"/>
              </a:cxn>
              <a:cxn ang="f277">
                <a:pos x="f477" y="f478"/>
              </a:cxn>
              <a:cxn ang="f277">
                <a:pos x="f479" y="f480"/>
              </a:cxn>
              <a:cxn ang="f277">
                <a:pos x="f481" y="f482"/>
              </a:cxn>
              <a:cxn ang="f277">
                <a:pos x="f483" y="f484"/>
              </a:cxn>
              <a:cxn ang="f277">
                <a:pos x="f485" y="f486"/>
              </a:cxn>
              <a:cxn ang="f277">
                <a:pos x="f487" y="f488"/>
              </a:cxn>
              <a:cxn ang="f277">
                <a:pos x="f489" y="f447"/>
              </a:cxn>
            </a:cxnLst>
            <a:rect l="f418" t="f421" r="f419" b="f420"/>
            <a:pathLst>
              <a:path w="786332" h="78510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8" y="f9"/>
                </a:cubicBezTo>
                <a:close/>
                <a:moveTo>
                  <a:pt x="f74" y="f75"/>
                </a:moveTo>
                <a:cubicBezTo>
                  <a:pt x="f76" y="f75"/>
                  <a:pt x="f77" y="f78"/>
                  <a:pt x="f79" y="f80"/>
                </a:cubicBezTo>
                <a:cubicBezTo>
                  <a:pt x="f81" y="f82"/>
                  <a:pt x="f83" y="f84"/>
                  <a:pt x="f83" y="f85"/>
                </a:cubicBezTo>
                <a:cubicBezTo>
                  <a:pt x="f86" y="f87"/>
                  <a:pt x="f83" y="f88"/>
                  <a:pt x="f83" y="f89"/>
                </a:cubicBezTo>
                <a:cubicBezTo>
                  <a:pt x="f90" y="f91"/>
                  <a:pt x="f92" y="f93"/>
                  <a:pt x="f94" y="f75"/>
                </a:cubicBezTo>
                <a:close/>
                <a:moveTo>
                  <a:pt x="f95" y="f96"/>
                </a:moveTo>
                <a:cubicBezTo>
                  <a:pt x="f97" y="f98"/>
                  <a:pt x="f99" y="f100"/>
                  <a:pt x="f101" y="f102"/>
                </a:cubicBezTo>
                <a:cubicBezTo>
                  <a:pt x="f103" y="f102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95" y="f116"/>
                  <a:pt x="f95" y="f96"/>
                </a:cubicBezTo>
                <a:close/>
                <a:moveTo>
                  <a:pt x="f117" y="f118"/>
                </a:moveTo>
                <a:cubicBezTo>
                  <a:pt x="f119" y="f120"/>
                  <a:pt x="f121" y="f122"/>
                  <a:pt x="f123" y="f124"/>
                </a:cubicBezTo>
                <a:cubicBezTo>
                  <a:pt x="f123" y="f125"/>
                  <a:pt x="f126" y="f127"/>
                  <a:pt x="f123" y="f128"/>
                </a:cubicBezTo>
                <a:cubicBezTo>
                  <a:pt x="f129" y="f130"/>
                  <a:pt x="f131" y="f132"/>
                  <a:pt x="f133" y="f132"/>
                </a:cubicBezTo>
                <a:cubicBezTo>
                  <a:pt x="f134" y="f132"/>
                  <a:pt x="f135" y="f132"/>
                  <a:pt x="f136" y="f132"/>
                </a:cubicBezTo>
                <a:close/>
                <a:moveTo>
                  <a:pt x="f137" y="f138"/>
                </a:move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48"/>
                </a:cubicBezTo>
                <a:cubicBezTo>
                  <a:pt x="f150" y="f148"/>
                  <a:pt x="f151" y="f152"/>
                  <a:pt x="f153" y="f154"/>
                </a:cubicBezTo>
                <a:cubicBezTo>
                  <a:pt x="f155" y="f156"/>
                  <a:pt x="f157" y="f158"/>
                  <a:pt x="f137" y="f138"/>
                </a:cubicBezTo>
                <a:close/>
                <a:moveTo>
                  <a:pt x="f159" y="f80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14" y="f182"/>
                </a:cubicBezTo>
                <a:cubicBezTo>
                  <a:pt x="f114" y="f183"/>
                  <a:pt x="f184" y="f185"/>
                  <a:pt x="f186" y="f187"/>
                </a:cubicBezTo>
                <a:cubicBezTo>
                  <a:pt x="f186" y="f188"/>
                  <a:pt x="f189" y="f190"/>
                  <a:pt x="f191" y="f192"/>
                </a:cubicBezTo>
                <a:cubicBezTo>
                  <a:pt x="f193" y="f194"/>
                  <a:pt x="f195" y="f80"/>
                  <a:pt x="f196" y="f80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orma libre: forma 50">
            <a:extLst>
              <a:ext uri="{FF2B5EF4-FFF2-40B4-BE49-F238E27FC236}">
                <a16:creationId xmlns:a16="http://schemas.microsoft.com/office/drawing/2014/main" id="{5AB29667-AB51-4906-9B31-D962470FDA7A}"/>
              </a:ext>
            </a:extLst>
          </p:cNvPr>
          <p:cNvSpPr/>
          <p:nvPr/>
        </p:nvSpPr>
        <p:spPr>
          <a:xfrm>
            <a:off x="7886992" y="1881378"/>
            <a:ext cx="783723" cy="7852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3727"/>
              <a:gd name="f7" fmla="val 785274"/>
              <a:gd name="f8" fmla="val 391199"/>
              <a:gd name="f9" fmla="val 126"/>
              <a:gd name="f10" fmla="val 407196"/>
              <a:gd name="f11" fmla="val 1008"/>
              <a:gd name="f12" fmla="val 418029"/>
              <a:gd name="f13" fmla="val 11084"/>
              <a:gd name="f14" fmla="val 428483"/>
              <a:gd name="f15" fmla="val 21539"/>
              <a:gd name="f16" fmla="val 539831"/>
              <a:gd name="f17" fmla="val 132635"/>
              <a:gd name="f18" fmla="val 650549"/>
              <a:gd name="f19" fmla="val 244360"/>
              <a:gd name="f20" fmla="val 762778"/>
              <a:gd name="f21" fmla="val 354700"/>
              <a:gd name="f22" fmla="val 792378"/>
              <a:gd name="f23" fmla="val 383797"/>
              <a:gd name="f24" fmla="val 789229"/>
              <a:gd name="f25" fmla="val 407603"/>
              <a:gd name="f26" fmla="val 762022"/>
              <a:gd name="f27" fmla="val 434558"/>
              <a:gd name="f28" fmla="val 652060"/>
              <a:gd name="f29" fmla="val 544142"/>
              <a:gd name="f30" fmla="val 542224"/>
              <a:gd name="f31" fmla="val 653852"/>
              <a:gd name="f32" fmla="val 433018"/>
              <a:gd name="f33" fmla="val 764066"/>
              <a:gd name="f34" fmla="val 405181"/>
              <a:gd name="f35" fmla="val 792155"/>
              <a:gd name="f36" fmla="val 381878"/>
              <a:gd name="f37" fmla="val 792659"/>
              <a:gd name="f38" fmla="val 353412"/>
              <a:gd name="f39" fmla="val 763688"/>
              <a:gd name="f40" fmla="val 243072"/>
              <a:gd name="f41" fmla="val 651585"/>
              <a:gd name="f42" fmla="val 131598"/>
              <a:gd name="f43" fmla="val 540489"/>
              <a:gd name="f44" fmla="val 19747"/>
              <a:gd name="f45" fmla="val 429897"/>
              <a:gd name="f46" fmla="val -7082"/>
              <a:gd name="f47" fmla="val 403446"/>
              <a:gd name="f48" fmla="val -6201"/>
              <a:gd name="f49" fmla="val 381529"/>
              <a:gd name="f50" fmla="val 20125"/>
              <a:gd name="f51" fmla="val 355456"/>
              <a:gd name="f52" fmla="val 131976"/>
              <a:gd name="f53" fmla="val 244738"/>
              <a:gd name="f54" fmla="val 242820"/>
              <a:gd name="f55" fmla="val 133264"/>
              <a:gd name="f56" fmla="val 354168"/>
              <a:gd name="f57" fmla="val 22043"/>
              <a:gd name="f58" fmla="val 364622"/>
              <a:gd name="f59" fmla="val 11714"/>
              <a:gd name="f60" fmla="val 375454"/>
              <a:gd name="f61" fmla="val 1512"/>
              <a:gd name="f62" fmla="val 94818"/>
              <a:gd name="f63" fmla="val 356967"/>
              <a:gd name="f64" fmla="val 144698"/>
              <a:gd name="f65" fmla="val 371704"/>
              <a:gd name="f66" fmla="val 178329"/>
              <a:gd name="f67" fmla="val 362258"/>
              <a:gd name="f68" fmla="val 208937"/>
              <a:gd name="f69" fmla="val 329760"/>
              <a:gd name="f70" fmla="val 256297"/>
              <a:gd name="f71" fmla="val 279503"/>
              <a:gd name="f72" fmla="val 307059"/>
              <a:gd name="f73" fmla="val 232394"/>
              <a:gd name="f74" fmla="val 354797"/>
              <a:gd name="f75" fmla="val 182514"/>
              <a:gd name="f76" fmla="val 380745"/>
              <a:gd name="f77" fmla="val 155559"/>
              <a:gd name="f78" fmla="val 402284"/>
              <a:gd name="f79" fmla="val 154803"/>
              <a:gd name="f80" fmla="val 428609"/>
              <a:gd name="f81" fmla="val 182137"/>
              <a:gd name="f82" fmla="val 477985"/>
              <a:gd name="f83" fmla="val 233402"/>
              <a:gd name="f84" fmla="val 529880"/>
              <a:gd name="f85" fmla="val 282148"/>
              <a:gd name="f86" fmla="val 579256"/>
              <a:gd name="f87" fmla="val 333539"/>
              <a:gd name="f88" fmla="val 608604"/>
              <a:gd name="f89" fmla="val 364147"/>
              <a:gd name="f90" fmla="val 641228"/>
              <a:gd name="f91" fmla="val 371201"/>
              <a:gd name="f92" fmla="val 692115"/>
              <a:gd name="f93" fmla="val 355708"/>
              <a:gd name="f94" fmla="val 596638"/>
              <a:gd name="f95" fmla="val 261113"/>
              <a:gd name="f96" fmla="val 506578"/>
              <a:gd name="f97" fmla="val 171934"/>
              <a:gd name="f98" fmla="val 416391"/>
              <a:gd name="f99" fmla="val 82755"/>
              <a:gd name="f100" fmla="val 402788"/>
              <a:gd name="f101" fmla="val 69277"/>
              <a:gd name="f102" fmla="val 387799"/>
              <a:gd name="f103" fmla="val 64617"/>
              <a:gd name="f104" fmla="val 372557"/>
              <a:gd name="f105" fmla="val 79732"/>
              <a:gd name="f106" fmla="val 281237"/>
              <a:gd name="f107" fmla="val 170674"/>
              <a:gd name="f108" fmla="val 190169"/>
              <a:gd name="f109" fmla="val 261742"/>
              <a:gd name="f110" fmla="val 94944"/>
              <a:gd name="f111" fmla="val 89150"/>
              <a:gd name="f112" fmla="val 428764"/>
              <a:gd name="f113" fmla="val 185760"/>
              <a:gd name="f114" fmla="val 524115"/>
              <a:gd name="f115" fmla="val 275569"/>
              <a:gd name="f116" fmla="val 611404"/>
              <a:gd name="f117" fmla="val 363614"/>
              <a:gd name="f118" fmla="val 700457"/>
              <a:gd name="f119" fmla="val 389562"/>
              <a:gd name="f120" fmla="val 726782"/>
              <a:gd name="f121" fmla="val 405307"/>
              <a:gd name="f122" fmla="val 714942"/>
              <a:gd name="f123" fmla="val 425082"/>
              <a:gd name="f124" fmla="val 694663"/>
              <a:gd name="f125" fmla="val 486676"/>
              <a:gd name="f126" fmla="val 632061"/>
              <a:gd name="f127" fmla="val 549278"/>
              <a:gd name="f128" fmla="val 570342"/>
              <a:gd name="f129" fmla="val 611249"/>
              <a:gd name="f130" fmla="val 508118"/>
              <a:gd name="f131" fmla="val 636567"/>
              <a:gd name="f132" fmla="val 482674"/>
              <a:gd name="f133" fmla="val 661507"/>
              <a:gd name="f134" fmla="val 456727"/>
              <a:gd name="f135" fmla="val 691359"/>
              <a:gd name="f136" fmla="val 426119"/>
              <a:gd name="f137" fmla="val 638457"/>
              <a:gd name="f138" fmla="val 413397"/>
              <a:gd name="f139" fmla="val 606967"/>
              <a:gd name="f140" fmla="val 425741"/>
              <a:gd name="f141" fmla="val 578626"/>
              <a:gd name="f142" fmla="val 456475"/>
              <a:gd name="f143" fmla="val 538949"/>
              <a:gd name="f144" fmla="val 499427"/>
              <a:gd name="f145" fmla="val 496123"/>
              <a:gd name="f146" fmla="val 539608"/>
              <a:gd name="f147" fmla="val 454683"/>
              <a:gd name="f148" fmla="val 580922"/>
              <a:gd name="f149" fmla="val 412864"/>
              <a:gd name="f150" fmla="val 622740"/>
              <a:gd name="f151" fmla="val 370328"/>
              <a:gd name="f152" fmla="val 622073"/>
              <a:gd name="f153" fmla="val 327086"/>
              <a:gd name="f154" fmla="val 578907"/>
              <a:gd name="f155" fmla="val 285646"/>
              <a:gd name="f156" fmla="val 537466"/>
              <a:gd name="f157" fmla="val 243198"/>
              <a:gd name="f158" fmla="val 497159"/>
              <a:gd name="f159" fmla="val 203143"/>
              <a:gd name="f160" fmla="val 454459"/>
              <a:gd name="f161" fmla="val 174550"/>
              <a:gd name="f162" fmla="val 423977"/>
              <a:gd name="f163" fmla="val 142683"/>
              <a:gd name="f164" fmla="val 412389"/>
              <a:gd name="f165" fmla="val 428638"/>
              <a:gd name="f166" fmla="val 555953"/>
              <a:gd name="f167" fmla="val 393999"/>
              <a:gd name="f168" fmla="val 550915"/>
              <a:gd name="f169" fmla="val 385182"/>
              <a:gd name="f170" fmla="val 548144"/>
              <a:gd name="f171" fmla="val 376995"/>
              <a:gd name="f172" fmla="val 542602"/>
              <a:gd name="f173" fmla="val 371327"/>
              <a:gd name="f174" fmla="val 498768"/>
              <a:gd name="f175" fmla="val 326611"/>
              <a:gd name="f176" fmla="val 454431"/>
              <a:gd name="f177" fmla="val 282526"/>
              <a:gd name="f178" fmla="val 410219"/>
              <a:gd name="f179" fmla="val 238188"/>
              <a:gd name="f180" fmla="val 393845"/>
              <a:gd name="f181" fmla="val 221813"/>
              <a:gd name="f182" fmla="val 231512"/>
              <a:gd name="f183" fmla="val 367519"/>
              <a:gd name="f184" fmla="val 242849"/>
              <a:gd name="f185" fmla="val 206922"/>
              <a:gd name="f186" fmla="val 370067"/>
              <a:gd name="f187" fmla="val 205914"/>
              <a:gd name="f188" fmla="val 386568"/>
              <a:gd name="f189" fmla="val 352278"/>
              <a:gd name="f190" fmla="val 526634"/>
              <a:gd name="f191" fmla="val 355301"/>
              <a:gd name="f192" fmla="val 529531"/>
              <a:gd name="f193" fmla="val 358576"/>
              <a:gd name="f194" fmla="val 532176"/>
              <a:gd name="f195" fmla="val 361221"/>
              <a:gd name="f196" fmla="val 535451"/>
              <a:gd name="f197" fmla="val 382004"/>
              <a:gd name="f198" fmla="val 560769"/>
              <a:gd name="f199" fmla="val 401150"/>
              <a:gd name="f200" fmla="val 558879"/>
              <a:gd name="f201" fmla="val 423193"/>
              <a:gd name="f202" fmla="val 457580"/>
              <a:gd name="f203" fmla="val 499049"/>
              <a:gd name="f204" fmla="val 494108"/>
              <a:gd name="f205" fmla="val 464662"/>
              <a:gd name="f206" fmla="val 528998"/>
              <a:gd name="f207" fmla="val 428890"/>
              <a:gd name="f208" fmla="val 538823"/>
              <a:gd name="f209" fmla="val 418813"/>
              <a:gd name="f210" fmla="val 546507"/>
              <a:gd name="f211" fmla="val 406343"/>
              <a:gd name="f212" fmla="+- 0 0 -90"/>
              <a:gd name="f213" fmla="*/ f3 1 783727"/>
              <a:gd name="f214" fmla="*/ f4 1 785274"/>
              <a:gd name="f215" fmla="val f5"/>
              <a:gd name="f216" fmla="val f6"/>
              <a:gd name="f217" fmla="val f7"/>
              <a:gd name="f218" fmla="*/ f212 f0 1"/>
              <a:gd name="f219" fmla="+- f217 0 f215"/>
              <a:gd name="f220" fmla="+- f216 0 f215"/>
              <a:gd name="f221" fmla="*/ f218 1 f2"/>
              <a:gd name="f222" fmla="*/ f220 1 783727"/>
              <a:gd name="f223" fmla="*/ f219 1 785274"/>
              <a:gd name="f224" fmla="*/ 391199 f220 1"/>
              <a:gd name="f225" fmla="*/ 126 f219 1"/>
              <a:gd name="f226" fmla="*/ 428483 f220 1"/>
              <a:gd name="f227" fmla="*/ 21539 f219 1"/>
              <a:gd name="f228" fmla="*/ 762778 f220 1"/>
              <a:gd name="f229" fmla="*/ 354700 f219 1"/>
              <a:gd name="f230" fmla="*/ 762022 f220 1"/>
              <a:gd name="f231" fmla="*/ 434558 f219 1"/>
              <a:gd name="f232" fmla="*/ 433018 f220 1"/>
              <a:gd name="f233" fmla="*/ 764066 f219 1"/>
              <a:gd name="f234" fmla="*/ 353412 f220 1"/>
              <a:gd name="f235" fmla="*/ 763688 f219 1"/>
              <a:gd name="f236" fmla="*/ 19747 f220 1"/>
              <a:gd name="f237" fmla="*/ 429897 f219 1"/>
              <a:gd name="f238" fmla="*/ 20125 f220 1"/>
              <a:gd name="f239" fmla="*/ 355456 f219 1"/>
              <a:gd name="f240" fmla="*/ 354168 f220 1"/>
              <a:gd name="f241" fmla="*/ 22043 f219 1"/>
              <a:gd name="f242" fmla="*/ 0 f219 1"/>
              <a:gd name="f243" fmla="*/ 94818 f220 1"/>
              <a:gd name="f244" fmla="*/ 356967 f219 1"/>
              <a:gd name="f245" fmla="*/ 208937 f220 1"/>
              <a:gd name="f246" fmla="*/ 329760 f219 1"/>
              <a:gd name="f247" fmla="*/ 354797 f220 1"/>
              <a:gd name="f248" fmla="*/ 182514 f219 1"/>
              <a:gd name="f249" fmla="*/ 428609 f220 1"/>
              <a:gd name="f250" fmla="*/ 182137 f219 1"/>
              <a:gd name="f251" fmla="*/ 579256 f220 1"/>
              <a:gd name="f252" fmla="*/ 333539 f219 1"/>
              <a:gd name="f253" fmla="*/ 692115 f220 1"/>
              <a:gd name="f254" fmla="*/ 355708 f219 1"/>
              <a:gd name="f255" fmla="*/ 416391 f220 1"/>
              <a:gd name="f256" fmla="*/ 82755 f219 1"/>
              <a:gd name="f257" fmla="*/ 372557 f220 1"/>
              <a:gd name="f258" fmla="*/ 79732 f219 1"/>
              <a:gd name="f259" fmla="*/ 94944 f220 1"/>
              <a:gd name="f260" fmla="*/ 89150 f220 1"/>
              <a:gd name="f261" fmla="*/ 428764 f219 1"/>
              <a:gd name="f262" fmla="*/ 363614 f220 1"/>
              <a:gd name="f263" fmla="*/ 700457 f219 1"/>
              <a:gd name="f264" fmla="*/ 425082 f220 1"/>
              <a:gd name="f265" fmla="*/ 694663 f219 1"/>
              <a:gd name="f266" fmla="*/ 611249 f220 1"/>
              <a:gd name="f267" fmla="*/ 508118 f219 1"/>
              <a:gd name="f268" fmla="*/ 691359 f220 1"/>
              <a:gd name="f269" fmla="*/ 426119 f219 1"/>
              <a:gd name="f270" fmla="*/ 578626 f220 1"/>
              <a:gd name="f271" fmla="*/ 456475 f219 1"/>
              <a:gd name="f272" fmla="*/ 454683 f220 1"/>
              <a:gd name="f273" fmla="*/ 580922 f219 1"/>
              <a:gd name="f274" fmla="*/ 327086 f220 1"/>
              <a:gd name="f275" fmla="*/ 578907 f219 1"/>
              <a:gd name="f276" fmla="*/ 203143 f220 1"/>
              <a:gd name="f277" fmla="*/ 454459 f219 1"/>
              <a:gd name="f278" fmla="*/ 428638 f219 1"/>
              <a:gd name="f279" fmla="*/ 555953 f220 1"/>
              <a:gd name="f280" fmla="*/ 393999 f219 1"/>
              <a:gd name="f281" fmla="*/ 542602 f220 1"/>
              <a:gd name="f282" fmla="*/ 371327 f219 1"/>
              <a:gd name="f283" fmla="*/ 410219 f220 1"/>
              <a:gd name="f284" fmla="*/ 238188 f219 1"/>
              <a:gd name="f285" fmla="*/ 367519 f220 1"/>
              <a:gd name="f286" fmla="*/ 242849 f219 1"/>
              <a:gd name="f287" fmla="*/ 352278 f220 1"/>
              <a:gd name="f288" fmla="*/ 526634 f219 1"/>
              <a:gd name="f289" fmla="*/ 361221 f220 1"/>
              <a:gd name="f290" fmla="*/ 535451 f219 1"/>
              <a:gd name="f291" fmla="*/ 423193 f220 1"/>
              <a:gd name="f292" fmla="*/ 528998 f220 1"/>
              <a:gd name="f293" fmla="*/ 428890 f219 1"/>
              <a:gd name="f294" fmla="+- f221 0 f1"/>
              <a:gd name="f295" fmla="*/ f224 1 783727"/>
              <a:gd name="f296" fmla="*/ f225 1 785274"/>
              <a:gd name="f297" fmla="*/ f226 1 783727"/>
              <a:gd name="f298" fmla="*/ f227 1 785274"/>
              <a:gd name="f299" fmla="*/ f228 1 783727"/>
              <a:gd name="f300" fmla="*/ f229 1 785274"/>
              <a:gd name="f301" fmla="*/ f230 1 783727"/>
              <a:gd name="f302" fmla="*/ f231 1 785274"/>
              <a:gd name="f303" fmla="*/ f232 1 783727"/>
              <a:gd name="f304" fmla="*/ f233 1 785274"/>
              <a:gd name="f305" fmla="*/ f234 1 783727"/>
              <a:gd name="f306" fmla="*/ f235 1 785274"/>
              <a:gd name="f307" fmla="*/ f236 1 783727"/>
              <a:gd name="f308" fmla="*/ f237 1 785274"/>
              <a:gd name="f309" fmla="*/ f238 1 783727"/>
              <a:gd name="f310" fmla="*/ f239 1 785274"/>
              <a:gd name="f311" fmla="*/ f240 1 783727"/>
              <a:gd name="f312" fmla="*/ f241 1 785274"/>
              <a:gd name="f313" fmla="*/ f242 1 785274"/>
              <a:gd name="f314" fmla="*/ f243 1 783727"/>
              <a:gd name="f315" fmla="*/ f244 1 785274"/>
              <a:gd name="f316" fmla="*/ f245 1 783727"/>
              <a:gd name="f317" fmla="*/ f246 1 785274"/>
              <a:gd name="f318" fmla="*/ f247 1 783727"/>
              <a:gd name="f319" fmla="*/ f248 1 785274"/>
              <a:gd name="f320" fmla="*/ f249 1 783727"/>
              <a:gd name="f321" fmla="*/ f250 1 785274"/>
              <a:gd name="f322" fmla="*/ f251 1 783727"/>
              <a:gd name="f323" fmla="*/ f252 1 785274"/>
              <a:gd name="f324" fmla="*/ f253 1 783727"/>
              <a:gd name="f325" fmla="*/ f254 1 785274"/>
              <a:gd name="f326" fmla="*/ f255 1 783727"/>
              <a:gd name="f327" fmla="*/ f256 1 785274"/>
              <a:gd name="f328" fmla="*/ f257 1 783727"/>
              <a:gd name="f329" fmla="*/ f258 1 785274"/>
              <a:gd name="f330" fmla="*/ f259 1 783727"/>
              <a:gd name="f331" fmla="*/ f260 1 783727"/>
              <a:gd name="f332" fmla="*/ f261 1 785274"/>
              <a:gd name="f333" fmla="*/ f262 1 783727"/>
              <a:gd name="f334" fmla="*/ f263 1 785274"/>
              <a:gd name="f335" fmla="*/ f264 1 783727"/>
              <a:gd name="f336" fmla="*/ f265 1 785274"/>
              <a:gd name="f337" fmla="*/ f266 1 783727"/>
              <a:gd name="f338" fmla="*/ f267 1 785274"/>
              <a:gd name="f339" fmla="*/ f268 1 783727"/>
              <a:gd name="f340" fmla="*/ f269 1 785274"/>
              <a:gd name="f341" fmla="*/ f270 1 783727"/>
              <a:gd name="f342" fmla="*/ f271 1 785274"/>
              <a:gd name="f343" fmla="*/ f272 1 783727"/>
              <a:gd name="f344" fmla="*/ f273 1 785274"/>
              <a:gd name="f345" fmla="*/ f274 1 783727"/>
              <a:gd name="f346" fmla="*/ f275 1 785274"/>
              <a:gd name="f347" fmla="*/ f276 1 783727"/>
              <a:gd name="f348" fmla="*/ f277 1 785274"/>
              <a:gd name="f349" fmla="*/ f278 1 785274"/>
              <a:gd name="f350" fmla="*/ f279 1 783727"/>
              <a:gd name="f351" fmla="*/ f280 1 785274"/>
              <a:gd name="f352" fmla="*/ f281 1 783727"/>
              <a:gd name="f353" fmla="*/ f282 1 785274"/>
              <a:gd name="f354" fmla="*/ f283 1 783727"/>
              <a:gd name="f355" fmla="*/ f284 1 785274"/>
              <a:gd name="f356" fmla="*/ f285 1 783727"/>
              <a:gd name="f357" fmla="*/ f286 1 785274"/>
              <a:gd name="f358" fmla="*/ f287 1 783727"/>
              <a:gd name="f359" fmla="*/ f288 1 785274"/>
              <a:gd name="f360" fmla="*/ f289 1 783727"/>
              <a:gd name="f361" fmla="*/ f290 1 785274"/>
              <a:gd name="f362" fmla="*/ f291 1 783727"/>
              <a:gd name="f363" fmla="*/ f292 1 783727"/>
              <a:gd name="f364" fmla="*/ f293 1 785274"/>
              <a:gd name="f365" fmla="*/ f215 1 f222"/>
              <a:gd name="f366" fmla="*/ f216 1 f222"/>
              <a:gd name="f367" fmla="*/ f215 1 f223"/>
              <a:gd name="f368" fmla="*/ f217 1 f223"/>
              <a:gd name="f369" fmla="*/ f295 1 f222"/>
              <a:gd name="f370" fmla="*/ f296 1 f223"/>
              <a:gd name="f371" fmla="*/ f297 1 f222"/>
              <a:gd name="f372" fmla="*/ f298 1 f223"/>
              <a:gd name="f373" fmla="*/ f299 1 f222"/>
              <a:gd name="f374" fmla="*/ f300 1 f223"/>
              <a:gd name="f375" fmla="*/ f301 1 f222"/>
              <a:gd name="f376" fmla="*/ f302 1 f223"/>
              <a:gd name="f377" fmla="*/ f303 1 f222"/>
              <a:gd name="f378" fmla="*/ f304 1 f223"/>
              <a:gd name="f379" fmla="*/ f305 1 f222"/>
              <a:gd name="f380" fmla="*/ f306 1 f223"/>
              <a:gd name="f381" fmla="*/ f307 1 f222"/>
              <a:gd name="f382" fmla="*/ f308 1 f223"/>
              <a:gd name="f383" fmla="*/ f309 1 f222"/>
              <a:gd name="f384" fmla="*/ f310 1 f223"/>
              <a:gd name="f385" fmla="*/ f311 1 f222"/>
              <a:gd name="f386" fmla="*/ f312 1 f223"/>
              <a:gd name="f387" fmla="*/ f313 1 f223"/>
              <a:gd name="f388" fmla="*/ f314 1 f222"/>
              <a:gd name="f389" fmla="*/ f315 1 f223"/>
              <a:gd name="f390" fmla="*/ f316 1 f222"/>
              <a:gd name="f391" fmla="*/ f317 1 f223"/>
              <a:gd name="f392" fmla="*/ f318 1 f222"/>
              <a:gd name="f393" fmla="*/ f319 1 f223"/>
              <a:gd name="f394" fmla="*/ f320 1 f222"/>
              <a:gd name="f395" fmla="*/ f321 1 f223"/>
              <a:gd name="f396" fmla="*/ f322 1 f222"/>
              <a:gd name="f397" fmla="*/ f323 1 f223"/>
              <a:gd name="f398" fmla="*/ f324 1 f222"/>
              <a:gd name="f399" fmla="*/ f325 1 f223"/>
              <a:gd name="f400" fmla="*/ f326 1 f222"/>
              <a:gd name="f401" fmla="*/ f327 1 f223"/>
              <a:gd name="f402" fmla="*/ f328 1 f222"/>
              <a:gd name="f403" fmla="*/ f329 1 f223"/>
              <a:gd name="f404" fmla="*/ f330 1 f222"/>
              <a:gd name="f405" fmla="*/ f331 1 f222"/>
              <a:gd name="f406" fmla="*/ f332 1 f223"/>
              <a:gd name="f407" fmla="*/ f333 1 f222"/>
              <a:gd name="f408" fmla="*/ f334 1 f223"/>
              <a:gd name="f409" fmla="*/ f335 1 f222"/>
              <a:gd name="f410" fmla="*/ f336 1 f223"/>
              <a:gd name="f411" fmla="*/ f337 1 f222"/>
              <a:gd name="f412" fmla="*/ f338 1 f223"/>
              <a:gd name="f413" fmla="*/ f339 1 f222"/>
              <a:gd name="f414" fmla="*/ f340 1 f223"/>
              <a:gd name="f415" fmla="*/ f341 1 f222"/>
              <a:gd name="f416" fmla="*/ f342 1 f223"/>
              <a:gd name="f417" fmla="*/ f343 1 f222"/>
              <a:gd name="f418" fmla="*/ f344 1 f223"/>
              <a:gd name="f419" fmla="*/ f345 1 f222"/>
              <a:gd name="f420" fmla="*/ f346 1 f223"/>
              <a:gd name="f421" fmla="*/ f347 1 f222"/>
              <a:gd name="f422" fmla="*/ f348 1 f223"/>
              <a:gd name="f423" fmla="*/ f349 1 f223"/>
              <a:gd name="f424" fmla="*/ f350 1 f222"/>
              <a:gd name="f425" fmla="*/ f351 1 f223"/>
              <a:gd name="f426" fmla="*/ f352 1 f222"/>
              <a:gd name="f427" fmla="*/ f353 1 f223"/>
              <a:gd name="f428" fmla="*/ f354 1 f222"/>
              <a:gd name="f429" fmla="*/ f355 1 f223"/>
              <a:gd name="f430" fmla="*/ f356 1 f222"/>
              <a:gd name="f431" fmla="*/ f357 1 f223"/>
              <a:gd name="f432" fmla="*/ f358 1 f222"/>
              <a:gd name="f433" fmla="*/ f359 1 f223"/>
              <a:gd name="f434" fmla="*/ f360 1 f222"/>
              <a:gd name="f435" fmla="*/ f361 1 f223"/>
              <a:gd name="f436" fmla="*/ f362 1 f222"/>
              <a:gd name="f437" fmla="*/ f363 1 f222"/>
              <a:gd name="f438" fmla="*/ f364 1 f223"/>
              <a:gd name="f439" fmla="*/ f365 f213 1"/>
              <a:gd name="f440" fmla="*/ f366 f213 1"/>
              <a:gd name="f441" fmla="*/ f368 f214 1"/>
              <a:gd name="f442" fmla="*/ f367 f214 1"/>
              <a:gd name="f443" fmla="*/ f369 f213 1"/>
              <a:gd name="f444" fmla="*/ f370 f214 1"/>
              <a:gd name="f445" fmla="*/ f371 f213 1"/>
              <a:gd name="f446" fmla="*/ f372 f214 1"/>
              <a:gd name="f447" fmla="*/ f373 f213 1"/>
              <a:gd name="f448" fmla="*/ f374 f214 1"/>
              <a:gd name="f449" fmla="*/ f375 f213 1"/>
              <a:gd name="f450" fmla="*/ f376 f214 1"/>
              <a:gd name="f451" fmla="*/ f377 f213 1"/>
              <a:gd name="f452" fmla="*/ f378 f214 1"/>
              <a:gd name="f453" fmla="*/ f379 f213 1"/>
              <a:gd name="f454" fmla="*/ f380 f214 1"/>
              <a:gd name="f455" fmla="*/ f381 f213 1"/>
              <a:gd name="f456" fmla="*/ f382 f214 1"/>
              <a:gd name="f457" fmla="*/ f383 f213 1"/>
              <a:gd name="f458" fmla="*/ f384 f214 1"/>
              <a:gd name="f459" fmla="*/ f385 f213 1"/>
              <a:gd name="f460" fmla="*/ f386 f214 1"/>
              <a:gd name="f461" fmla="*/ f387 f214 1"/>
              <a:gd name="f462" fmla="*/ f388 f213 1"/>
              <a:gd name="f463" fmla="*/ f389 f214 1"/>
              <a:gd name="f464" fmla="*/ f390 f213 1"/>
              <a:gd name="f465" fmla="*/ f391 f214 1"/>
              <a:gd name="f466" fmla="*/ f392 f213 1"/>
              <a:gd name="f467" fmla="*/ f393 f214 1"/>
              <a:gd name="f468" fmla="*/ f394 f213 1"/>
              <a:gd name="f469" fmla="*/ f395 f214 1"/>
              <a:gd name="f470" fmla="*/ f396 f213 1"/>
              <a:gd name="f471" fmla="*/ f397 f214 1"/>
              <a:gd name="f472" fmla="*/ f398 f213 1"/>
              <a:gd name="f473" fmla="*/ f399 f214 1"/>
              <a:gd name="f474" fmla="*/ f400 f213 1"/>
              <a:gd name="f475" fmla="*/ f401 f214 1"/>
              <a:gd name="f476" fmla="*/ f402 f213 1"/>
              <a:gd name="f477" fmla="*/ f403 f214 1"/>
              <a:gd name="f478" fmla="*/ f404 f213 1"/>
              <a:gd name="f479" fmla="*/ f405 f213 1"/>
              <a:gd name="f480" fmla="*/ f406 f214 1"/>
              <a:gd name="f481" fmla="*/ f407 f213 1"/>
              <a:gd name="f482" fmla="*/ f408 f214 1"/>
              <a:gd name="f483" fmla="*/ f409 f213 1"/>
              <a:gd name="f484" fmla="*/ f410 f214 1"/>
              <a:gd name="f485" fmla="*/ f411 f213 1"/>
              <a:gd name="f486" fmla="*/ f412 f214 1"/>
              <a:gd name="f487" fmla="*/ f413 f213 1"/>
              <a:gd name="f488" fmla="*/ f414 f214 1"/>
              <a:gd name="f489" fmla="*/ f415 f213 1"/>
              <a:gd name="f490" fmla="*/ f416 f214 1"/>
              <a:gd name="f491" fmla="*/ f417 f213 1"/>
              <a:gd name="f492" fmla="*/ f418 f214 1"/>
              <a:gd name="f493" fmla="*/ f419 f213 1"/>
              <a:gd name="f494" fmla="*/ f420 f214 1"/>
              <a:gd name="f495" fmla="*/ f421 f213 1"/>
              <a:gd name="f496" fmla="*/ f422 f214 1"/>
              <a:gd name="f497" fmla="*/ f423 f214 1"/>
              <a:gd name="f498" fmla="*/ f424 f213 1"/>
              <a:gd name="f499" fmla="*/ f425 f214 1"/>
              <a:gd name="f500" fmla="*/ f426 f213 1"/>
              <a:gd name="f501" fmla="*/ f427 f214 1"/>
              <a:gd name="f502" fmla="*/ f428 f213 1"/>
              <a:gd name="f503" fmla="*/ f429 f214 1"/>
              <a:gd name="f504" fmla="*/ f430 f213 1"/>
              <a:gd name="f505" fmla="*/ f431 f214 1"/>
              <a:gd name="f506" fmla="*/ f432 f213 1"/>
              <a:gd name="f507" fmla="*/ f433 f214 1"/>
              <a:gd name="f508" fmla="*/ f434 f213 1"/>
              <a:gd name="f509" fmla="*/ f435 f214 1"/>
              <a:gd name="f510" fmla="*/ f436 f213 1"/>
              <a:gd name="f511" fmla="*/ f437 f213 1"/>
              <a:gd name="f512" fmla="*/ f438 f2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4">
                <a:pos x="f443" y="f444"/>
              </a:cxn>
              <a:cxn ang="f294">
                <a:pos x="f445" y="f446"/>
              </a:cxn>
              <a:cxn ang="f294">
                <a:pos x="f447" y="f448"/>
              </a:cxn>
              <a:cxn ang="f294">
                <a:pos x="f449" y="f450"/>
              </a:cxn>
              <a:cxn ang="f294">
                <a:pos x="f451" y="f452"/>
              </a:cxn>
              <a:cxn ang="f294">
                <a:pos x="f453" y="f454"/>
              </a:cxn>
              <a:cxn ang="f294">
                <a:pos x="f455" y="f456"/>
              </a:cxn>
              <a:cxn ang="f294">
                <a:pos x="f457" y="f458"/>
              </a:cxn>
              <a:cxn ang="f294">
                <a:pos x="f459" y="f460"/>
              </a:cxn>
              <a:cxn ang="f294">
                <a:pos x="f443" y="f461"/>
              </a:cxn>
              <a:cxn ang="f294">
                <a:pos x="f462" y="f463"/>
              </a:cxn>
              <a:cxn ang="f294">
                <a:pos x="f464" y="f465"/>
              </a:cxn>
              <a:cxn ang="f294">
                <a:pos x="f466" y="f467"/>
              </a:cxn>
              <a:cxn ang="f294">
                <a:pos x="f468" y="f469"/>
              </a:cxn>
              <a:cxn ang="f294">
                <a:pos x="f470" y="f471"/>
              </a:cxn>
              <a:cxn ang="f294">
                <a:pos x="f472" y="f473"/>
              </a:cxn>
              <a:cxn ang="f294">
                <a:pos x="f474" y="f475"/>
              </a:cxn>
              <a:cxn ang="f294">
                <a:pos x="f476" y="f477"/>
              </a:cxn>
              <a:cxn ang="f294">
                <a:pos x="f478" y="f463"/>
              </a:cxn>
              <a:cxn ang="f294">
                <a:pos x="f479" y="f480"/>
              </a:cxn>
              <a:cxn ang="f294">
                <a:pos x="f481" y="f482"/>
              </a:cxn>
              <a:cxn ang="f294">
                <a:pos x="f483" y="f484"/>
              </a:cxn>
              <a:cxn ang="f294">
                <a:pos x="f485" y="f486"/>
              </a:cxn>
              <a:cxn ang="f294">
                <a:pos x="f487" y="f488"/>
              </a:cxn>
              <a:cxn ang="f294">
                <a:pos x="f489" y="f490"/>
              </a:cxn>
              <a:cxn ang="f294">
                <a:pos x="f491" y="f492"/>
              </a:cxn>
              <a:cxn ang="f294">
                <a:pos x="f493" y="f494"/>
              </a:cxn>
              <a:cxn ang="f294">
                <a:pos x="f495" y="f496"/>
              </a:cxn>
              <a:cxn ang="f294">
                <a:pos x="f479" y="f497"/>
              </a:cxn>
              <a:cxn ang="f294">
                <a:pos x="f498" y="f499"/>
              </a:cxn>
              <a:cxn ang="f294">
                <a:pos x="f500" y="f501"/>
              </a:cxn>
              <a:cxn ang="f294">
                <a:pos x="f502" y="f503"/>
              </a:cxn>
              <a:cxn ang="f294">
                <a:pos x="f504" y="f505"/>
              </a:cxn>
              <a:cxn ang="f294">
                <a:pos x="f506" y="f507"/>
              </a:cxn>
              <a:cxn ang="f294">
                <a:pos x="f508" y="f509"/>
              </a:cxn>
              <a:cxn ang="f294">
                <a:pos x="f510" y="f509"/>
              </a:cxn>
              <a:cxn ang="f294">
                <a:pos x="f511" y="f512"/>
              </a:cxn>
              <a:cxn ang="f294">
                <a:pos x="f498" y="f499"/>
              </a:cxn>
            </a:cxnLst>
            <a:rect l="f439" t="f442" r="f440" b="f441"/>
            <a:pathLst>
              <a:path w="783727" h="78527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8" y="f5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63"/>
                </a:cubicBezTo>
                <a:close/>
                <a:moveTo>
                  <a:pt x="f111" y="f112"/>
                </a:move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cubicBezTo>
                  <a:pt x="f125" y="f126"/>
                  <a:pt x="f127" y="f128"/>
                  <a:pt x="f129" y="f130"/>
                </a:cubicBezTo>
                <a:cubicBezTo>
                  <a:pt x="f131" y="f132"/>
                  <a:pt x="f133" y="f134"/>
                  <a:pt x="f135" y="f136"/>
                </a:cubicBez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11" y="f165"/>
                </a:cubicBezTo>
                <a:close/>
                <a:moveTo>
                  <a:pt x="f166" y="f167"/>
                </a:moveTo>
                <a:cubicBezTo>
                  <a:pt x="f168" y="f169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9"/>
                </a:cubicBezTo>
                <a:cubicBezTo>
                  <a:pt x="f180" y="f181"/>
                  <a:pt x="f36" y="f182"/>
                  <a:pt x="f183" y="f184"/>
                </a:cubicBezTo>
                <a:cubicBezTo>
                  <a:pt x="f185" y="f186"/>
                  <a:pt x="f187" y="f188"/>
                  <a:pt x="f189" y="f190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197" y="f198"/>
                  <a:pt x="f199" y="f200"/>
                  <a:pt x="f201" y="f196"/>
                </a:cubicBezTo>
                <a:cubicBezTo>
                  <a:pt x="f202" y="f203"/>
                  <a:pt x="f204" y="f205"/>
                  <a:pt x="f206" y="f207"/>
                </a:cubicBezTo>
                <a:cubicBezTo>
                  <a:pt x="f208" y="f209"/>
                  <a:pt x="f210" y="f211"/>
                  <a:pt x="f166" y="f167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orma libre: forma 51">
            <a:extLst>
              <a:ext uri="{FF2B5EF4-FFF2-40B4-BE49-F238E27FC236}">
                <a16:creationId xmlns:a16="http://schemas.microsoft.com/office/drawing/2014/main" id="{2294640A-D8BC-48A7-8724-3D4523AAE0D0}"/>
              </a:ext>
            </a:extLst>
          </p:cNvPr>
          <p:cNvSpPr/>
          <p:nvPr/>
        </p:nvSpPr>
        <p:spPr>
          <a:xfrm>
            <a:off x="7936415" y="908474"/>
            <a:ext cx="678100" cy="783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8097"/>
              <a:gd name="f7" fmla="val 783403"/>
              <a:gd name="f8" fmla="val 4080"/>
              <a:gd name="f9" fmla="val 447028"/>
              <a:gd name="f10" fmla="val -11035"/>
              <a:gd name="f11" fmla="val 376239"/>
              <a:gd name="f12" fmla="val 17180"/>
              <a:gd name="f13" fmla="val 303057"/>
              <a:gd name="f14" fmla="val 66682"/>
              <a:gd name="f15" fmla="val 233150"/>
              <a:gd name="f16" fmla="val 110263"/>
              <a:gd name="f17" fmla="val 171682"/>
              <a:gd name="f18" fmla="val 146539"/>
              <a:gd name="f19" fmla="val 105175"/>
              <a:gd name="f20" fmla="val 186720"/>
              <a:gd name="f21" fmla="val 41314"/>
              <a:gd name="f22" fmla="val 195537"/>
              <a:gd name="f23" fmla="val 27333"/>
              <a:gd name="f24" fmla="val 204733"/>
              <a:gd name="f25" fmla="val 11840"/>
              <a:gd name="f26" fmla="val 217580"/>
              <a:gd name="f27" fmla="val 2267"/>
              <a:gd name="f28" fmla="val 240631"/>
              <a:gd name="f29" fmla="val -14863"/>
              <a:gd name="f30" fmla="val 421634"/>
              <a:gd name="f31" fmla="val 69781"/>
              <a:gd name="f32" fmla="val 423649"/>
              <a:gd name="f33" fmla="val 98500"/>
              <a:gd name="f34" fmla="val 425664"/>
              <a:gd name="f35" fmla="val 125707"/>
              <a:gd name="f36" fmla="val 406770"/>
              <a:gd name="f37" fmla="val 130745"/>
              <a:gd name="f38" fmla="val 385987"/>
              <a:gd name="f39" fmla="val 122180"/>
              <a:gd name="f40" fmla="val 355001"/>
              <a:gd name="f41" fmla="val 109458"/>
              <a:gd name="f42" fmla="val 325401"/>
              <a:gd name="f43" fmla="val 93461"/>
              <a:gd name="f44" fmla="val 295171"/>
              <a:gd name="f45" fmla="val 79102"/>
              <a:gd name="f46" fmla="val 284087"/>
              <a:gd name="f47" fmla="val 73812"/>
              <a:gd name="f48" fmla="val 273128"/>
              <a:gd name="f49" fmla="val 66128"/>
              <a:gd name="f50" fmla="val 263555"/>
              <a:gd name="f51" fmla="val 82377"/>
              <a:gd name="f52" fmla="val 238489"/>
              <a:gd name="f53" fmla="val 125203"/>
              <a:gd name="f54" fmla="val 271113"/>
              <a:gd name="f55" fmla="val 221561"/>
              <a:gd name="f56" fmla="val 318095"/>
              <a:gd name="f57" fmla="val 241211"/>
              <a:gd name="f58" fmla="val 393545"/>
              <a:gd name="f59" fmla="val 272575"/>
              <a:gd name="f60" fmla="val 468616"/>
              <a:gd name="f61" fmla="val 305072"/>
              <a:gd name="f62" fmla="val 545073"/>
              <a:gd name="f63" fmla="val 333791"/>
              <a:gd name="f64" fmla="val 568124"/>
              <a:gd name="f65" fmla="val 342482"/>
              <a:gd name="f66" fmla="val 604274"/>
              <a:gd name="f67" fmla="val 377624"/>
              <a:gd name="f68" fmla="val 617248"/>
              <a:gd name="f69" fmla="val 338703"/>
              <a:gd name="f70" fmla="val 629214"/>
              <a:gd name="f71" fmla="val 302553"/>
              <a:gd name="f72" fmla="val 639038"/>
              <a:gd name="f73" fmla="val 249398"/>
              <a:gd name="f74" fmla="val 585506"/>
              <a:gd name="f75" fmla="val 222947"/>
              <a:gd name="f76" fmla="val 547844"/>
              <a:gd name="f77" fmla="val 204431"/>
              <a:gd name="f78" fmla="val 510057"/>
              <a:gd name="f79" fmla="val 186419"/>
              <a:gd name="f80" fmla="val 472899"/>
              <a:gd name="f81" fmla="val 166895"/>
              <a:gd name="f82" fmla="val 456650"/>
              <a:gd name="f83" fmla="val 158330"/>
              <a:gd name="f84" fmla="val 434229"/>
              <a:gd name="f85" fmla="val 148253"/>
              <a:gd name="f86" fmla="val 444306"/>
              <a:gd name="f87" fmla="val 456776"/>
              <a:gd name="f88" fmla="val 96484"/>
              <a:gd name="f89" fmla="val 479197"/>
              <a:gd name="f90" fmla="val 112985"/>
              <a:gd name="f91" fmla="val 497839"/>
              <a:gd name="f92" fmla="val 120542"/>
              <a:gd name="f93" fmla="val 509427"/>
              <a:gd name="f94" fmla="val 521015"/>
              <a:gd name="f95" fmla="val 130619"/>
              <a:gd name="f96" fmla="val 531596"/>
              <a:gd name="f97" fmla="val 137295"/>
              <a:gd name="f98" fmla="val 591174"/>
              <a:gd name="f99" fmla="val 174957"/>
              <a:gd name="f100" fmla="val 682116"/>
              <a:gd name="f101" fmla="val 177854"/>
              <a:gd name="f102" fmla="val 677960"/>
              <a:gd name="f103" fmla="val 284037"/>
              <a:gd name="f104" fmla="val 675063"/>
              <a:gd name="f105" fmla="val 357093"/>
              <a:gd name="f106" fmla="val 683628"/>
              <a:gd name="f107" fmla="val 427630"/>
              <a:gd name="f108" fmla="val 636393"/>
              <a:gd name="f109" fmla="val 494136"/>
              <a:gd name="f110" fmla="val 580719"/>
              <a:gd name="f111" fmla="val 572609"/>
              <a:gd name="f112" fmla="val 533863"/>
              <a:gd name="f113" fmla="val 657505"/>
              <a:gd name="f114" fmla="val 486880"/>
              <a:gd name="f115" fmla="val 741645"/>
              <a:gd name="f116" fmla="val 462066"/>
              <a:gd name="f117" fmla="val 786109"/>
              <a:gd name="f118" fmla="val 434985"/>
              <a:gd name="f119" fmla="val 793037"/>
              <a:gd name="f120" fmla="val 389892"/>
              <a:gd name="f121" fmla="val 772001"/>
              <a:gd name="f122" fmla="val 289251"/>
              <a:gd name="f123" fmla="val 725019"/>
              <a:gd name="f124" fmla="val 188358"/>
              <a:gd name="f125" fmla="val 677784"/>
              <a:gd name="f126" fmla="val 84568"/>
              <a:gd name="f127" fmla="val 638863"/>
              <a:gd name="f128" fmla="val 20707"/>
              <a:gd name="f129" fmla="val 614931"/>
              <a:gd name="f130" fmla="val -6878"/>
              <a:gd name="f131" fmla="val 579410"/>
              <a:gd name="f132" fmla="val 3450"/>
              <a:gd name="f133" fmla="val 512778"/>
              <a:gd name="f134" fmla="val 5970"/>
              <a:gd name="f135" fmla="val 496404"/>
              <a:gd name="f136" fmla="val 3828"/>
              <a:gd name="f137" fmla="val 479273"/>
              <a:gd name="f138" fmla="val 260154"/>
              <a:gd name="f139" fmla="val 277487"/>
              <a:gd name="f140" fmla="val 243150"/>
              <a:gd name="f141" fmla="val 275346"/>
              <a:gd name="f142" fmla="val 234333"/>
              <a:gd name="f143" fmla="val 286934"/>
              <a:gd name="f144" fmla="val 226775"/>
              <a:gd name="f145" fmla="val 300034"/>
              <a:gd name="f146" fmla="val 181430"/>
              <a:gd name="f147" fmla="val 378002"/>
              <a:gd name="f148" fmla="val 136715"/>
              <a:gd name="f149" fmla="val 456349"/>
              <a:gd name="f150" fmla="val 90488"/>
              <a:gd name="f151" fmla="val 533939"/>
              <a:gd name="f152" fmla="val 72728"/>
              <a:gd name="f153" fmla="val 563792"/>
              <a:gd name="f154" fmla="val 82552"/>
              <a:gd name="f155" fmla="val 578655"/>
              <a:gd name="f156" fmla="val 111775"/>
              <a:gd name="f157" fmla="val 591125"/>
              <a:gd name="f158" fmla="val 204355"/>
              <a:gd name="f159" fmla="val 630802"/>
              <a:gd name="f160" fmla="val 296556"/>
              <a:gd name="f161" fmla="val 671108"/>
              <a:gd name="f162" fmla="val 388129"/>
              <a:gd name="f163" fmla="val 713053"/>
              <a:gd name="f164" fmla="val 419492"/>
              <a:gd name="f165" fmla="val 727412"/>
              <a:gd name="f166" fmla="val 438260"/>
              <a:gd name="f167" fmla="val 719980"/>
              <a:gd name="f168" fmla="val 455013"/>
              <a:gd name="f169" fmla="val 691136"/>
              <a:gd name="f170" fmla="val 498091"/>
              <a:gd name="f171" fmla="val 616694"/>
              <a:gd name="f172" fmla="val 541420"/>
              <a:gd name="f173" fmla="val 542253"/>
              <a:gd name="f174" fmla="val 587647"/>
              <a:gd name="f175" fmla="val 469826"/>
              <a:gd name="f176" fmla="val 611076"/>
              <a:gd name="f177" fmla="val 433172"/>
              <a:gd name="f178" fmla="val 603896"/>
              <a:gd name="f179" fmla="val 415160"/>
              <a:gd name="f180" fmla="val 564723"/>
              <a:gd name="f181" fmla="val 399919"/>
              <a:gd name="f182" fmla="val 364147"/>
              <a:gd name="f183" fmla="val 382083"/>
              <a:gd name="f184" fmla="val 325603"/>
              <a:gd name="f185" fmla="val 290888"/>
              <a:gd name="f186" fmla="val 288320"/>
              <a:gd name="f187" fmla="val 281189"/>
              <a:gd name="f188" fmla="val 284415"/>
              <a:gd name="f189" fmla="val 281518"/>
              <a:gd name="f190" fmla="val 277739"/>
              <a:gd name="f191" fmla="val 202843"/>
              <a:gd name="f192" fmla="val 127848"/>
              <a:gd name="f193" fmla="val 72224"/>
              <a:gd name="f194" fmla="val 284289"/>
              <a:gd name="f195" fmla="val 40734"/>
              <a:gd name="f196" fmla="val 363139"/>
              <a:gd name="f197" fmla="val 72602"/>
              <a:gd name="f198" fmla="val 464536"/>
              <a:gd name="f199" fmla="val 116435"/>
              <a:gd name="f200" fmla="val 349284"/>
              <a:gd name="f201" fmla="val 226901"/>
              <a:gd name="f202" fmla="val 267033"/>
              <a:gd name="f203" fmla="+- 0 0 -90"/>
              <a:gd name="f204" fmla="*/ f3 1 678097"/>
              <a:gd name="f205" fmla="*/ f4 1 783403"/>
              <a:gd name="f206" fmla="val f5"/>
              <a:gd name="f207" fmla="val f6"/>
              <a:gd name="f208" fmla="val f7"/>
              <a:gd name="f209" fmla="*/ f203 f0 1"/>
              <a:gd name="f210" fmla="+- f208 0 f206"/>
              <a:gd name="f211" fmla="+- f207 0 f206"/>
              <a:gd name="f212" fmla="*/ f209 1 f2"/>
              <a:gd name="f213" fmla="*/ f211 1 678097"/>
              <a:gd name="f214" fmla="*/ f210 1 783403"/>
              <a:gd name="f215" fmla="*/ 4080 f211 1"/>
              <a:gd name="f216" fmla="*/ 447028 f210 1"/>
              <a:gd name="f217" fmla="*/ 66682 f211 1"/>
              <a:gd name="f218" fmla="*/ 233150 f210 1"/>
              <a:gd name="f219" fmla="*/ 186720 f211 1"/>
              <a:gd name="f220" fmla="*/ 41314 f210 1"/>
              <a:gd name="f221" fmla="*/ 217580 f211 1"/>
              <a:gd name="f222" fmla="*/ 2267 f210 1"/>
              <a:gd name="f223" fmla="*/ 423649 f211 1"/>
              <a:gd name="f224" fmla="*/ 98500 f210 1"/>
              <a:gd name="f225" fmla="*/ 385987 f211 1"/>
              <a:gd name="f226" fmla="*/ 122180 f210 1"/>
              <a:gd name="f227" fmla="*/ 295171 f211 1"/>
              <a:gd name="f228" fmla="*/ 79102 f210 1"/>
              <a:gd name="f229" fmla="*/ 263555 f211 1"/>
              <a:gd name="f230" fmla="*/ 82377 f210 1"/>
              <a:gd name="f231" fmla="*/ 318095 f211 1"/>
              <a:gd name="f232" fmla="*/ 241211 f210 1"/>
              <a:gd name="f233" fmla="*/ 545073 f211 1"/>
              <a:gd name="f234" fmla="*/ 333791 f210 1"/>
              <a:gd name="f235" fmla="*/ 617248 f211 1"/>
              <a:gd name="f236" fmla="*/ 338703 f210 1"/>
              <a:gd name="f237" fmla="*/ 585506 f211 1"/>
              <a:gd name="f238" fmla="*/ 222947 f210 1"/>
              <a:gd name="f239" fmla="*/ 472899 f211 1"/>
              <a:gd name="f240" fmla="*/ 166895 f210 1"/>
              <a:gd name="f241" fmla="*/ 444306 f211 1"/>
              <a:gd name="f242" fmla="*/ 125203 f210 1"/>
              <a:gd name="f243" fmla="*/ 497839 f211 1"/>
              <a:gd name="f244" fmla="*/ 120542 f210 1"/>
              <a:gd name="f245" fmla="*/ 531596 f211 1"/>
              <a:gd name="f246" fmla="*/ 137295 f210 1"/>
              <a:gd name="f247" fmla="*/ 677960 f211 1"/>
              <a:gd name="f248" fmla="*/ 284037 f210 1"/>
              <a:gd name="f249" fmla="*/ 636393 f211 1"/>
              <a:gd name="f250" fmla="*/ 494136 f210 1"/>
              <a:gd name="f251" fmla="*/ 486880 f211 1"/>
              <a:gd name="f252" fmla="*/ 741645 f210 1"/>
              <a:gd name="f253" fmla="*/ 389892 f211 1"/>
              <a:gd name="f254" fmla="*/ 772001 f210 1"/>
              <a:gd name="f255" fmla="*/ 84568 f211 1"/>
              <a:gd name="f256" fmla="*/ 638863 f210 1"/>
              <a:gd name="f257" fmla="*/ 3450 f211 1"/>
              <a:gd name="f258" fmla="*/ 512778 f210 1"/>
              <a:gd name="f259" fmla="*/ 3828 f211 1"/>
              <a:gd name="f260" fmla="*/ 260154 f211 1"/>
              <a:gd name="f261" fmla="*/ 277487 f210 1"/>
              <a:gd name="f262" fmla="*/ 226775 f211 1"/>
              <a:gd name="f263" fmla="*/ 300034 f210 1"/>
              <a:gd name="f264" fmla="*/ 90488 f211 1"/>
              <a:gd name="f265" fmla="*/ 533939 f210 1"/>
              <a:gd name="f266" fmla="*/ 111775 f211 1"/>
              <a:gd name="f267" fmla="*/ 591125 f210 1"/>
              <a:gd name="f268" fmla="*/ 388129 f211 1"/>
              <a:gd name="f269" fmla="*/ 713053 f210 1"/>
              <a:gd name="f270" fmla="*/ 455013 f211 1"/>
              <a:gd name="f271" fmla="*/ 691136 f210 1"/>
              <a:gd name="f272" fmla="*/ 587647 f211 1"/>
              <a:gd name="f273" fmla="*/ 469826 f210 1"/>
              <a:gd name="f274" fmla="*/ 564723 f211 1"/>
              <a:gd name="f275" fmla="*/ 399919 f210 1"/>
              <a:gd name="f276" fmla="*/ 290888 f211 1"/>
              <a:gd name="f277" fmla="*/ 288320 f210 1"/>
              <a:gd name="f278" fmla="*/ 277739 f210 1"/>
              <a:gd name="f279" fmla="*/ 202843 f211 1"/>
              <a:gd name="f280" fmla="*/ 127848 f210 1"/>
              <a:gd name="f281" fmla="*/ 72602 f211 1"/>
              <a:gd name="f282" fmla="*/ 464536 f210 1"/>
              <a:gd name="f283" fmla="+- f212 0 f1"/>
              <a:gd name="f284" fmla="*/ f215 1 678097"/>
              <a:gd name="f285" fmla="*/ f216 1 783403"/>
              <a:gd name="f286" fmla="*/ f217 1 678097"/>
              <a:gd name="f287" fmla="*/ f218 1 783403"/>
              <a:gd name="f288" fmla="*/ f219 1 678097"/>
              <a:gd name="f289" fmla="*/ f220 1 783403"/>
              <a:gd name="f290" fmla="*/ f221 1 678097"/>
              <a:gd name="f291" fmla="*/ f222 1 783403"/>
              <a:gd name="f292" fmla="*/ f223 1 678097"/>
              <a:gd name="f293" fmla="*/ f224 1 783403"/>
              <a:gd name="f294" fmla="*/ f225 1 678097"/>
              <a:gd name="f295" fmla="*/ f226 1 783403"/>
              <a:gd name="f296" fmla="*/ f227 1 678097"/>
              <a:gd name="f297" fmla="*/ f228 1 783403"/>
              <a:gd name="f298" fmla="*/ f229 1 678097"/>
              <a:gd name="f299" fmla="*/ f230 1 783403"/>
              <a:gd name="f300" fmla="*/ f231 1 678097"/>
              <a:gd name="f301" fmla="*/ f232 1 783403"/>
              <a:gd name="f302" fmla="*/ f233 1 678097"/>
              <a:gd name="f303" fmla="*/ f234 1 783403"/>
              <a:gd name="f304" fmla="*/ f235 1 678097"/>
              <a:gd name="f305" fmla="*/ f236 1 783403"/>
              <a:gd name="f306" fmla="*/ f237 1 678097"/>
              <a:gd name="f307" fmla="*/ f238 1 783403"/>
              <a:gd name="f308" fmla="*/ f239 1 678097"/>
              <a:gd name="f309" fmla="*/ f240 1 783403"/>
              <a:gd name="f310" fmla="*/ f241 1 678097"/>
              <a:gd name="f311" fmla="*/ f242 1 783403"/>
              <a:gd name="f312" fmla="*/ f243 1 678097"/>
              <a:gd name="f313" fmla="*/ f244 1 783403"/>
              <a:gd name="f314" fmla="*/ f245 1 678097"/>
              <a:gd name="f315" fmla="*/ f246 1 783403"/>
              <a:gd name="f316" fmla="*/ f247 1 678097"/>
              <a:gd name="f317" fmla="*/ f248 1 783403"/>
              <a:gd name="f318" fmla="*/ f249 1 678097"/>
              <a:gd name="f319" fmla="*/ f250 1 783403"/>
              <a:gd name="f320" fmla="*/ f251 1 678097"/>
              <a:gd name="f321" fmla="*/ f252 1 783403"/>
              <a:gd name="f322" fmla="*/ f253 1 678097"/>
              <a:gd name="f323" fmla="*/ f254 1 783403"/>
              <a:gd name="f324" fmla="*/ f255 1 678097"/>
              <a:gd name="f325" fmla="*/ f256 1 783403"/>
              <a:gd name="f326" fmla="*/ f257 1 678097"/>
              <a:gd name="f327" fmla="*/ f258 1 783403"/>
              <a:gd name="f328" fmla="*/ f259 1 678097"/>
              <a:gd name="f329" fmla="*/ f260 1 678097"/>
              <a:gd name="f330" fmla="*/ f261 1 783403"/>
              <a:gd name="f331" fmla="*/ f262 1 678097"/>
              <a:gd name="f332" fmla="*/ f263 1 783403"/>
              <a:gd name="f333" fmla="*/ f264 1 678097"/>
              <a:gd name="f334" fmla="*/ f265 1 783403"/>
              <a:gd name="f335" fmla="*/ f266 1 678097"/>
              <a:gd name="f336" fmla="*/ f267 1 783403"/>
              <a:gd name="f337" fmla="*/ f268 1 678097"/>
              <a:gd name="f338" fmla="*/ f269 1 783403"/>
              <a:gd name="f339" fmla="*/ f270 1 678097"/>
              <a:gd name="f340" fmla="*/ f271 1 783403"/>
              <a:gd name="f341" fmla="*/ f272 1 678097"/>
              <a:gd name="f342" fmla="*/ f273 1 783403"/>
              <a:gd name="f343" fmla="*/ f274 1 678097"/>
              <a:gd name="f344" fmla="*/ f275 1 783403"/>
              <a:gd name="f345" fmla="*/ f276 1 678097"/>
              <a:gd name="f346" fmla="*/ f277 1 783403"/>
              <a:gd name="f347" fmla="*/ f278 1 783403"/>
              <a:gd name="f348" fmla="*/ f279 1 678097"/>
              <a:gd name="f349" fmla="*/ f280 1 783403"/>
              <a:gd name="f350" fmla="*/ f281 1 678097"/>
              <a:gd name="f351" fmla="*/ f282 1 783403"/>
              <a:gd name="f352" fmla="*/ f206 1 f213"/>
              <a:gd name="f353" fmla="*/ f207 1 f213"/>
              <a:gd name="f354" fmla="*/ f206 1 f214"/>
              <a:gd name="f355" fmla="*/ f208 1 f214"/>
              <a:gd name="f356" fmla="*/ f284 1 f213"/>
              <a:gd name="f357" fmla="*/ f285 1 f214"/>
              <a:gd name="f358" fmla="*/ f286 1 f213"/>
              <a:gd name="f359" fmla="*/ f287 1 f214"/>
              <a:gd name="f360" fmla="*/ f288 1 f213"/>
              <a:gd name="f361" fmla="*/ f289 1 f214"/>
              <a:gd name="f362" fmla="*/ f290 1 f213"/>
              <a:gd name="f363" fmla="*/ f291 1 f214"/>
              <a:gd name="f364" fmla="*/ f292 1 f213"/>
              <a:gd name="f365" fmla="*/ f293 1 f214"/>
              <a:gd name="f366" fmla="*/ f294 1 f213"/>
              <a:gd name="f367" fmla="*/ f295 1 f214"/>
              <a:gd name="f368" fmla="*/ f296 1 f213"/>
              <a:gd name="f369" fmla="*/ f297 1 f214"/>
              <a:gd name="f370" fmla="*/ f298 1 f213"/>
              <a:gd name="f371" fmla="*/ f299 1 f214"/>
              <a:gd name="f372" fmla="*/ f300 1 f213"/>
              <a:gd name="f373" fmla="*/ f301 1 f214"/>
              <a:gd name="f374" fmla="*/ f302 1 f213"/>
              <a:gd name="f375" fmla="*/ f303 1 f214"/>
              <a:gd name="f376" fmla="*/ f304 1 f213"/>
              <a:gd name="f377" fmla="*/ f305 1 f214"/>
              <a:gd name="f378" fmla="*/ f306 1 f213"/>
              <a:gd name="f379" fmla="*/ f307 1 f214"/>
              <a:gd name="f380" fmla="*/ f308 1 f213"/>
              <a:gd name="f381" fmla="*/ f309 1 f214"/>
              <a:gd name="f382" fmla="*/ f310 1 f213"/>
              <a:gd name="f383" fmla="*/ f311 1 f214"/>
              <a:gd name="f384" fmla="*/ f312 1 f213"/>
              <a:gd name="f385" fmla="*/ f313 1 f214"/>
              <a:gd name="f386" fmla="*/ f314 1 f213"/>
              <a:gd name="f387" fmla="*/ f315 1 f214"/>
              <a:gd name="f388" fmla="*/ f316 1 f213"/>
              <a:gd name="f389" fmla="*/ f317 1 f214"/>
              <a:gd name="f390" fmla="*/ f318 1 f213"/>
              <a:gd name="f391" fmla="*/ f319 1 f214"/>
              <a:gd name="f392" fmla="*/ f320 1 f213"/>
              <a:gd name="f393" fmla="*/ f321 1 f214"/>
              <a:gd name="f394" fmla="*/ f322 1 f213"/>
              <a:gd name="f395" fmla="*/ f323 1 f214"/>
              <a:gd name="f396" fmla="*/ f324 1 f213"/>
              <a:gd name="f397" fmla="*/ f325 1 f214"/>
              <a:gd name="f398" fmla="*/ f326 1 f213"/>
              <a:gd name="f399" fmla="*/ f327 1 f214"/>
              <a:gd name="f400" fmla="*/ f328 1 f213"/>
              <a:gd name="f401" fmla="*/ f329 1 f213"/>
              <a:gd name="f402" fmla="*/ f330 1 f214"/>
              <a:gd name="f403" fmla="*/ f331 1 f213"/>
              <a:gd name="f404" fmla="*/ f332 1 f214"/>
              <a:gd name="f405" fmla="*/ f333 1 f213"/>
              <a:gd name="f406" fmla="*/ f334 1 f214"/>
              <a:gd name="f407" fmla="*/ f335 1 f213"/>
              <a:gd name="f408" fmla="*/ f336 1 f214"/>
              <a:gd name="f409" fmla="*/ f337 1 f213"/>
              <a:gd name="f410" fmla="*/ f338 1 f214"/>
              <a:gd name="f411" fmla="*/ f339 1 f213"/>
              <a:gd name="f412" fmla="*/ f340 1 f214"/>
              <a:gd name="f413" fmla="*/ f341 1 f213"/>
              <a:gd name="f414" fmla="*/ f342 1 f214"/>
              <a:gd name="f415" fmla="*/ f343 1 f213"/>
              <a:gd name="f416" fmla="*/ f344 1 f214"/>
              <a:gd name="f417" fmla="*/ f345 1 f213"/>
              <a:gd name="f418" fmla="*/ f346 1 f214"/>
              <a:gd name="f419" fmla="*/ f347 1 f214"/>
              <a:gd name="f420" fmla="*/ f348 1 f213"/>
              <a:gd name="f421" fmla="*/ f349 1 f214"/>
              <a:gd name="f422" fmla="*/ f350 1 f213"/>
              <a:gd name="f423" fmla="*/ f351 1 f214"/>
              <a:gd name="f424" fmla="*/ f352 f204 1"/>
              <a:gd name="f425" fmla="*/ f353 f204 1"/>
              <a:gd name="f426" fmla="*/ f355 f205 1"/>
              <a:gd name="f427" fmla="*/ f354 f205 1"/>
              <a:gd name="f428" fmla="*/ f356 f204 1"/>
              <a:gd name="f429" fmla="*/ f357 f205 1"/>
              <a:gd name="f430" fmla="*/ f358 f204 1"/>
              <a:gd name="f431" fmla="*/ f359 f205 1"/>
              <a:gd name="f432" fmla="*/ f360 f204 1"/>
              <a:gd name="f433" fmla="*/ f361 f205 1"/>
              <a:gd name="f434" fmla="*/ f362 f204 1"/>
              <a:gd name="f435" fmla="*/ f363 f205 1"/>
              <a:gd name="f436" fmla="*/ f364 f204 1"/>
              <a:gd name="f437" fmla="*/ f365 f205 1"/>
              <a:gd name="f438" fmla="*/ f366 f204 1"/>
              <a:gd name="f439" fmla="*/ f367 f205 1"/>
              <a:gd name="f440" fmla="*/ f368 f204 1"/>
              <a:gd name="f441" fmla="*/ f369 f205 1"/>
              <a:gd name="f442" fmla="*/ f370 f204 1"/>
              <a:gd name="f443" fmla="*/ f371 f205 1"/>
              <a:gd name="f444" fmla="*/ f372 f204 1"/>
              <a:gd name="f445" fmla="*/ f373 f205 1"/>
              <a:gd name="f446" fmla="*/ f374 f204 1"/>
              <a:gd name="f447" fmla="*/ f375 f205 1"/>
              <a:gd name="f448" fmla="*/ f376 f204 1"/>
              <a:gd name="f449" fmla="*/ f377 f205 1"/>
              <a:gd name="f450" fmla="*/ f378 f204 1"/>
              <a:gd name="f451" fmla="*/ f379 f205 1"/>
              <a:gd name="f452" fmla="*/ f380 f204 1"/>
              <a:gd name="f453" fmla="*/ f381 f205 1"/>
              <a:gd name="f454" fmla="*/ f382 f204 1"/>
              <a:gd name="f455" fmla="*/ f383 f205 1"/>
              <a:gd name="f456" fmla="*/ f384 f204 1"/>
              <a:gd name="f457" fmla="*/ f385 f205 1"/>
              <a:gd name="f458" fmla="*/ f386 f204 1"/>
              <a:gd name="f459" fmla="*/ f387 f205 1"/>
              <a:gd name="f460" fmla="*/ f388 f204 1"/>
              <a:gd name="f461" fmla="*/ f389 f205 1"/>
              <a:gd name="f462" fmla="*/ f390 f204 1"/>
              <a:gd name="f463" fmla="*/ f391 f205 1"/>
              <a:gd name="f464" fmla="*/ f392 f204 1"/>
              <a:gd name="f465" fmla="*/ f393 f205 1"/>
              <a:gd name="f466" fmla="*/ f394 f204 1"/>
              <a:gd name="f467" fmla="*/ f395 f205 1"/>
              <a:gd name="f468" fmla="*/ f396 f204 1"/>
              <a:gd name="f469" fmla="*/ f397 f205 1"/>
              <a:gd name="f470" fmla="*/ f398 f204 1"/>
              <a:gd name="f471" fmla="*/ f399 f205 1"/>
              <a:gd name="f472" fmla="*/ f400 f204 1"/>
              <a:gd name="f473" fmla="*/ f401 f204 1"/>
              <a:gd name="f474" fmla="*/ f402 f205 1"/>
              <a:gd name="f475" fmla="*/ f403 f204 1"/>
              <a:gd name="f476" fmla="*/ f404 f205 1"/>
              <a:gd name="f477" fmla="*/ f405 f204 1"/>
              <a:gd name="f478" fmla="*/ f406 f205 1"/>
              <a:gd name="f479" fmla="*/ f407 f204 1"/>
              <a:gd name="f480" fmla="*/ f408 f205 1"/>
              <a:gd name="f481" fmla="*/ f409 f204 1"/>
              <a:gd name="f482" fmla="*/ f410 f205 1"/>
              <a:gd name="f483" fmla="*/ f411 f204 1"/>
              <a:gd name="f484" fmla="*/ f412 f205 1"/>
              <a:gd name="f485" fmla="*/ f413 f204 1"/>
              <a:gd name="f486" fmla="*/ f414 f205 1"/>
              <a:gd name="f487" fmla="*/ f415 f204 1"/>
              <a:gd name="f488" fmla="*/ f416 f205 1"/>
              <a:gd name="f489" fmla="*/ f417 f204 1"/>
              <a:gd name="f490" fmla="*/ f418 f205 1"/>
              <a:gd name="f491" fmla="*/ f419 f205 1"/>
              <a:gd name="f492" fmla="*/ f420 f204 1"/>
              <a:gd name="f493" fmla="*/ f421 f205 1"/>
              <a:gd name="f494" fmla="*/ f422 f204 1"/>
              <a:gd name="f495" fmla="*/ f423 f2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3">
                <a:pos x="f428" y="f429"/>
              </a:cxn>
              <a:cxn ang="f283">
                <a:pos x="f430" y="f431"/>
              </a:cxn>
              <a:cxn ang="f283">
                <a:pos x="f432" y="f433"/>
              </a:cxn>
              <a:cxn ang="f283">
                <a:pos x="f434" y="f435"/>
              </a:cxn>
              <a:cxn ang="f283">
                <a:pos x="f436" y="f437"/>
              </a:cxn>
              <a:cxn ang="f283">
                <a:pos x="f438" y="f439"/>
              </a:cxn>
              <a:cxn ang="f283">
                <a:pos x="f440" y="f441"/>
              </a:cxn>
              <a:cxn ang="f283">
                <a:pos x="f442" y="f443"/>
              </a:cxn>
              <a:cxn ang="f283">
                <a:pos x="f444" y="f445"/>
              </a:cxn>
              <a:cxn ang="f283">
                <a:pos x="f446" y="f447"/>
              </a:cxn>
              <a:cxn ang="f283">
                <a:pos x="f448" y="f449"/>
              </a:cxn>
              <a:cxn ang="f283">
                <a:pos x="f450" y="f451"/>
              </a:cxn>
              <a:cxn ang="f283">
                <a:pos x="f452" y="f453"/>
              </a:cxn>
              <a:cxn ang="f283">
                <a:pos x="f454" y="f455"/>
              </a:cxn>
              <a:cxn ang="f283">
                <a:pos x="f456" y="f457"/>
              </a:cxn>
              <a:cxn ang="f283">
                <a:pos x="f458" y="f459"/>
              </a:cxn>
              <a:cxn ang="f283">
                <a:pos x="f460" y="f461"/>
              </a:cxn>
              <a:cxn ang="f283">
                <a:pos x="f462" y="f463"/>
              </a:cxn>
              <a:cxn ang="f283">
                <a:pos x="f464" y="f465"/>
              </a:cxn>
              <a:cxn ang="f283">
                <a:pos x="f466" y="f467"/>
              </a:cxn>
              <a:cxn ang="f283">
                <a:pos x="f468" y="f469"/>
              </a:cxn>
              <a:cxn ang="f283">
                <a:pos x="f470" y="f471"/>
              </a:cxn>
              <a:cxn ang="f283">
                <a:pos x="f472" y="f429"/>
              </a:cxn>
              <a:cxn ang="f283">
                <a:pos x="f473" y="f474"/>
              </a:cxn>
              <a:cxn ang="f283">
                <a:pos x="f475" y="f476"/>
              </a:cxn>
              <a:cxn ang="f283">
                <a:pos x="f477" y="f478"/>
              </a:cxn>
              <a:cxn ang="f283">
                <a:pos x="f479" y="f480"/>
              </a:cxn>
              <a:cxn ang="f283">
                <a:pos x="f481" y="f482"/>
              </a:cxn>
              <a:cxn ang="f283">
                <a:pos x="f483" y="f484"/>
              </a:cxn>
              <a:cxn ang="f283">
                <a:pos x="f485" y="f486"/>
              </a:cxn>
              <a:cxn ang="f283">
                <a:pos x="f487" y="f488"/>
              </a:cxn>
              <a:cxn ang="f283">
                <a:pos x="f489" y="f490"/>
              </a:cxn>
              <a:cxn ang="f283">
                <a:pos x="f473" y="f491"/>
              </a:cxn>
              <a:cxn ang="f283">
                <a:pos x="f492" y="f493"/>
              </a:cxn>
              <a:cxn ang="f283">
                <a:pos x="f494" y="f495"/>
              </a:cxn>
              <a:cxn ang="f283">
                <a:pos x="f492" y="f493"/>
              </a:cxn>
            </a:cxnLst>
            <a:rect l="f424" t="f427" r="f425" b="f426"/>
            <a:pathLst>
              <a:path w="678097" h="78340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53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53"/>
                  <a:pt x="f94" y="f95"/>
                  <a:pt x="f96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6" y="f9"/>
                </a:cubicBezTo>
                <a:close/>
                <a:moveTo>
                  <a:pt x="f138" y="f139"/>
                </a:move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80" y="f182"/>
                  <a:pt x="f183" y="f184"/>
                  <a:pt x="f185" y="f186"/>
                </a:cubicBezTo>
                <a:cubicBezTo>
                  <a:pt x="f187" y="f188"/>
                  <a:pt x="f54" y="f189"/>
                  <a:pt x="f138" y="f190"/>
                </a:cubicBezTo>
                <a:close/>
                <a:moveTo>
                  <a:pt x="f191" y="f192"/>
                </a:move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191" y="f192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orma libre: forma 52">
            <a:extLst>
              <a:ext uri="{FF2B5EF4-FFF2-40B4-BE49-F238E27FC236}">
                <a16:creationId xmlns:a16="http://schemas.microsoft.com/office/drawing/2014/main" id="{5A7CAFB4-81AA-4C38-973B-ABC394C762BA}"/>
              </a:ext>
            </a:extLst>
          </p:cNvPr>
          <p:cNvSpPr/>
          <p:nvPr/>
        </p:nvSpPr>
        <p:spPr>
          <a:xfrm>
            <a:off x="5960415" y="1882713"/>
            <a:ext cx="739649" cy="7813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39653"/>
              <a:gd name="f7" fmla="val 781339"/>
              <a:gd name="f8" fmla="val 260242"/>
              <a:gd name="f9" fmla="val 690684"/>
              <a:gd name="f10" fmla="val 318057"/>
              <a:gd name="f11" fmla="val 693707"/>
              <a:gd name="f12" fmla="val 323474"/>
              <a:gd name="f13" fmla="val 666374"/>
              <a:gd name="f14" fmla="val 312263"/>
              <a:gd name="f15" fmla="val 615991"/>
              <a:gd name="f16" fmla="val 296770"/>
              <a:gd name="f17" fmla="val 546713"/>
              <a:gd name="f18" fmla="val 287701"/>
              <a:gd name="f19" fmla="val 475547"/>
              <a:gd name="f20" fmla="val 282033"/>
              <a:gd name="f21" fmla="val 404758"/>
              <a:gd name="f22" fmla="val 278254"/>
              <a:gd name="f23" fmla="val 357020"/>
              <a:gd name="f24" fmla="val 259864"/>
              <a:gd name="f25" fmla="val 326789"/>
              <a:gd name="f26" fmla="val 215653"/>
              <a:gd name="f27" fmla="val 309029"/>
              <a:gd name="f28" fmla="val 186556"/>
              <a:gd name="f29" fmla="val 297441"/>
              <a:gd name="f30" fmla="val 159349"/>
              <a:gd name="f31" fmla="val 281192"/>
              <a:gd name="f32" fmla="val 131260"/>
              <a:gd name="f33" fmla="val 267085"/>
              <a:gd name="f34" fmla="val 103046"/>
              <a:gd name="f35" fmla="val 252977"/>
              <a:gd name="f36" fmla="val 72060"/>
              <a:gd name="f37" fmla="val 229675"/>
              <a:gd name="f38" fmla="val 69163"/>
              <a:gd name="f39" fmla="val 289128"/>
              <a:gd name="f40" fmla="val 68659"/>
              <a:gd name="f41" fmla="val 299960"/>
              <a:gd name="f42" fmla="val 58582"/>
              <a:gd name="f43" fmla="val 307140"/>
              <a:gd name="f44" fmla="val 46868"/>
              <a:gd name="f45" fmla="val 307266"/>
              <a:gd name="f46" fmla="val 31879"/>
              <a:gd name="f47" fmla="val 307392"/>
              <a:gd name="f48" fmla="val 25707"/>
              <a:gd name="f49" fmla="val 296307"/>
              <a:gd name="f50" fmla="val 19913"/>
              <a:gd name="f51" fmla="val 284719"/>
              <a:gd name="f52" fmla="val -17875"/>
              <a:gd name="f53" fmla="val 209270"/>
              <a:gd name="f54" fmla="val -3012"/>
              <a:gd name="f55" fmla="val 166948"/>
              <a:gd name="f56" fmla="val 74201"/>
              <a:gd name="f57" fmla="val 133694"/>
              <a:gd name="f58" fmla="val 168544"/>
              <a:gd name="f59" fmla="val 93136"/>
              <a:gd name="f60" fmla="val 263517"/>
              <a:gd name="f61" fmla="val 54215"/>
              <a:gd name="f62" fmla="val 357357"/>
              <a:gd name="f63" fmla="val 12522"/>
              <a:gd name="f64" fmla="val 397034"/>
              <a:gd name="f65" fmla="val -5112"/>
              <a:gd name="f66" fmla="val 431042"/>
              <a:gd name="f67" fmla="val -4986"/>
              <a:gd name="f68" fmla="val 469586"/>
              <a:gd name="f69" fmla="val 18442"/>
              <a:gd name="f70" fmla="val 541131"/>
              <a:gd name="f71" fmla="val 62024"/>
              <a:gd name="f72" fmla="val 615194"/>
              <a:gd name="f73" fmla="val 101575"/>
              <a:gd name="f74" fmla="val 689132"/>
              <a:gd name="f75" fmla="val 140874"/>
              <a:gd name="f76" fmla="val 724778"/>
              <a:gd name="f77" fmla="val 159768"/>
              <a:gd name="f78" fmla="val 740145"/>
              <a:gd name="f79" fmla="val 186219"/>
              <a:gd name="f80" fmla="val 739642"/>
              <a:gd name="f81" fmla="val 226526"/>
              <a:gd name="f82" fmla="val 738256"/>
              <a:gd name="f83" fmla="val 333339"/>
              <a:gd name="f84" fmla="val 440278"/>
              <a:gd name="f85" fmla="val 547217"/>
              <a:gd name="f86" fmla="val 585887"/>
              <a:gd name="f87" fmla="val 724275"/>
              <a:gd name="f88" fmla="val 609063"/>
              <a:gd name="f89" fmla="val 690140"/>
              <a:gd name="f90" fmla="val 626068"/>
              <a:gd name="f91" fmla="val 601969"/>
              <a:gd name="f92" fmla="val 669901"/>
              <a:gd name="f93" fmla="val 515057"/>
              <a:gd name="f94" fmla="val 716254"/>
              <a:gd name="f95" fmla="val 427390"/>
              <a:gd name="f96" fmla="val 761221"/>
              <a:gd name="f97" fmla="val 347910"/>
              <a:gd name="f98" fmla="val 802032"/>
              <a:gd name="f99" fmla="val 295511"/>
              <a:gd name="f100" fmla="val 781249"/>
              <a:gd name="f101" fmla="val 256715"/>
              <a:gd name="f102" fmla="val 694337"/>
              <a:gd name="f103" fmla="val 690810"/>
              <a:gd name="f104" fmla="val 89820"/>
              <a:gd name="f105" fmla="val 184582"/>
              <a:gd name="f106" fmla="val 130883"/>
              <a:gd name="f107" fmla="val 206499"/>
              <a:gd name="f108" fmla="val 160861"/>
              <a:gd name="f109" fmla="val 224637"/>
              <a:gd name="f110" fmla="val 192602"/>
              <a:gd name="f111" fmla="val 238996"/>
              <a:gd name="f112" fmla="val 232028"/>
              <a:gd name="f113" fmla="val 256756"/>
              <a:gd name="f114" fmla="val 268556"/>
              <a:gd name="f115" fmla="val 313145"/>
              <a:gd name="f116" fmla="val 284089"/>
              <a:gd name="f117" fmla="val 418573"/>
              <a:gd name="f118" fmla="val 255119"/>
              <a:gd name="f119" fmla="val 521607"/>
              <a:gd name="f120" fmla="val 217835"/>
              <a:gd name="f121" fmla="val 625649"/>
              <a:gd name="f122" fmla="val 183826"/>
              <a:gd name="f123" fmla="val 560906"/>
              <a:gd name="f124" fmla="val 131175"/>
              <a:gd name="f125" fmla="val 495911"/>
              <a:gd name="f126" fmla="val 94899"/>
              <a:gd name="f127" fmla="val 430539"/>
              <a:gd name="f128" fmla="val 59253"/>
              <a:gd name="f129" fmla="val 417061"/>
              <a:gd name="f130" fmla="val 51947"/>
              <a:gd name="f131" fmla="val 402072"/>
              <a:gd name="f132" fmla="val 52829"/>
              <a:gd name="f133" fmla="val 387965"/>
              <a:gd name="f134" fmla="val 58749"/>
              <a:gd name="f135" fmla="val 292236"/>
              <a:gd name="f136" fmla="val 99056"/>
              <a:gd name="f137" fmla="val 196633"/>
              <a:gd name="f138" fmla="val 139489"/>
              <a:gd name="f139" fmla="val 89694"/>
              <a:gd name="f140" fmla="val 184708"/>
              <a:gd name="f141" fmla="val 683086"/>
              <a:gd name="f142" fmla="val 396319"/>
              <a:gd name="f143" fmla="val 354500"/>
              <a:gd name="f144" fmla="val 681575"/>
              <a:gd name="f145" fmla="val 312556"/>
              <a:gd name="f146" fmla="val 683590"/>
              <a:gd name="f147" fmla="val 270738"/>
              <a:gd name="f148" fmla="val 685479"/>
              <a:gd name="f149" fmla="val 231942"/>
              <a:gd name="f150" fmla="val 671876"/>
              <a:gd name="f151" fmla="val 222495"/>
              <a:gd name="f152" fmla="val 635474"/>
              <a:gd name="f153" fmla="val 235469"/>
              <a:gd name="f154" fmla="val 546925"/>
              <a:gd name="f155" fmla="val 267211"/>
              <a:gd name="f156" fmla="val 457746"/>
              <a:gd name="f157" fmla="val 297567"/>
              <a:gd name="f158" fmla="val 368441"/>
              <a:gd name="f159" fmla="val 327041"/>
              <a:gd name="f160" fmla="val 342745"/>
              <a:gd name="f161" fmla="val 335606"/>
              <a:gd name="f162" fmla="val 330024"/>
              <a:gd name="f163" fmla="val 347950"/>
              <a:gd name="f164" fmla="val 334180"/>
              <a:gd name="f165" fmla="val 376921"/>
              <a:gd name="f166" fmla="val 348791"/>
              <a:gd name="f167" fmla="val 478318"/>
              <a:gd name="f168" fmla="val 362143"/>
              <a:gd name="f169" fmla="val 579841"/>
              <a:gd name="f170" fmla="val 375495"/>
              <a:gd name="f171" fmla="val 681489"/>
              <a:gd name="f172" fmla="val 379273"/>
              <a:gd name="f173" fmla="val 710586"/>
              <a:gd name="f174" fmla="val 393885"/>
              <a:gd name="f175" fmla="val 717136"/>
              <a:gd name="f176" fmla="val 418699"/>
              <a:gd name="f177" fmla="val 704792"/>
              <a:gd name="f178" fmla="val 454345"/>
              <a:gd name="f179" fmla="val 687158"/>
              <a:gd name="f180" fmla="val 488228"/>
              <a:gd name="f181" fmla="val 664737"/>
              <a:gd name="f182" fmla="val 525386"/>
              <a:gd name="f183" fmla="val 651763"/>
              <a:gd name="f184" fmla="val 648196"/>
              <a:gd name="f185" fmla="val 608811"/>
              <a:gd name="f186" fmla="val 724023"/>
              <a:gd name="f187" fmla="val 539156"/>
              <a:gd name="f188" fmla="val 396193"/>
              <a:gd name="f189" fmla="+- 0 0 -90"/>
              <a:gd name="f190" fmla="*/ f3 1 739653"/>
              <a:gd name="f191" fmla="*/ f4 1 781339"/>
              <a:gd name="f192" fmla="val f5"/>
              <a:gd name="f193" fmla="val f6"/>
              <a:gd name="f194" fmla="val f7"/>
              <a:gd name="f195" fmla="*/ f189 f0 1"/>
              <a:gd name="f196" fmla="+- f194 0 f192"/>
              <a:gd name="f197" fmla="+- f193 0 f192"/>
              <a:gd name="f198" fmla="*/ f195 1 f2"/>
              <a:gd name="f199" fmla="*/ f197 1 739653"/>
              <a:gd name="f200" fmla="*/ f196 1 781339"/>
              <a:gd name="f201" fmla="*/ 260242 f197 1"/>
              <a:gd name="f202" fmla="*/ 690684 f196 1"/>
              <a:gd name="f203" fmla="*/ 312263 f197 1"/>
              <a:gd name="f204" fmla="*/ 615991 f196 1"/>
              <a:gd name="f205" fmla="*/ 282033 f197 1"/>
              <a:gd name="f206" fmla="*/ 404758 f196 1"/>
              <a:gd name="f207" fmla="*/ 215653 f197 1"/>
              <a:gd name="f208" fmla="*/ 309029 f196 1"/>
              <a:gd name="f209" fmla="*/ 131260 f197 1"/>
              <a:gd name="f210" fmla="*/ 267085 f196 1"/>
              <a:gd name="f211" fmla="*/ 69163 f197 1"/>
              <a:gd name="f212" fmla="*/ 289128 f196 1"/>
              <a:gd name="f213" fmla="*/ 46868 f197 1"/>
              <a:gd name="f214" fmla="*/ 307266 f196 1"/>
              <a:gd name="f215" fmla="*/ 19913 f197 1"/>
              <a:gd name="f216" fmla="*/ 284719 f196 1"/>
              <a:gd name="f217" fmla="*/ 74201 f197 1"/>
              <a:gd name="f218" fmla="*/ 133694 f196 1"/>
              <a:gd name="f219" fmla="*/ 357357 f197 1"/>
              <a:gd name="f220" fmla="*/ 12522 f196 1"/>
              <a:gd name="f221" fmla="*/ 469586 f197 1"/>
              <a:gd name="f222" fmla="*/ 18442 f196 1"/>
              <a:gd name="f223" fmla="*/ 689132 f197 1"/>
              <a:gd name="f224" fmla="*/ 140874 f196 1"/>
              <a:gd name="f225" fmla="*/ 739642 f197 1"/>
              <a:gd name="f226" fmla="*/ 226526 f196 1"/>
              <a:gd name="f227" fmla="*/ 547217 f196 1"/>
              <a:gd name="f228" fmla="*/ 690140 f197 1"/>
              <a:gd name="f229" fmla="*/ 626068 f196 1"/>
              <a:gd name="f230" fmla="*/ 427390 f197 1"/>
              <a:gd name="f231" fmla="*/ 761221 f196 1"/>
              <a:gd name="f232" fmla="*/ 256715 f197 1"/>
              <a:gd name="f233" fmla="*/ 694337 f196 1"/>
              <a:gd name="f234" fmla="*/ 690810 f196 1"/>
              <a:gd name="f235" fmla="*/ 89820 f197 1"/>
              <a:gd name="f236" fmla="*/ 184582 f196 1"/>
              <a:gd name="f237" fmla="*/ 192602 f197 1"/>
              <a:gd name="f238" fmla="*/ 238996 f196 1"/>
              <a:gd name="f239" fmla="*/ 313145 f197 1"/>
              <a:gd name="f240" fmla="*/ 284089 f196 1"/>
              <a:gd name="f241" fmla="*/ 625649 f197 1"/>
              <a:gd name="f242" fmla="*/ 183826 f196 1"/>
              <a:gd name="f243" fmla="*/ 430539 f197 1"/>
              <a:gd name="f244" fmla="*/ 59253 f196 1"/>
              <a:gd name="f245" fmla="*/ 387965 f197 1"/>
              <a:gd name="f246" fmla="*/ 58749 f196 1"/>
              <a:gd name="f247" fmla="*/ 89694 f197 1"/>
              <a:gd name="f248" fmla="*/ 184708 f196 1"/>
              <a:gd name="f249" fmla="*/ 683086 f197 1"/>
              <a:gd name="f250" fmla="*/ 396319 f196 1"/>
              <a:gd name="f251" fmla="*/ 683590 f197 1"/>
              <a:gd name="f252" fmla="*/ 270738 f196 1"/>
              <a:gd name="f253" fmla="*/ 635474 f197 1"/>
              <a:gd name="f254" fmla="*/ 235469 f196 1"/>
              <a:gd name="f255" fmla="*/ 368441 f197 1"/>
              <a:gd name="f256" fmla="*/ 327041 f196 1"/>
              <a:gd name="f257" fmla="*/ 334180 f197 1"/>
              <a:gd name="f258" fmla="*/ 376921 f196 1"/>
              <a:gd name="f259" fmla="*/ 375495 f197 1"/>
              <a:gd name="f260" fmla="*/ 681489 f196 1"/>
              <a:gd name="f261" fmla="*/ 418699 f197 1"/>
              <a:gd name="f262" fmla="*/ 704792 f196 1"/>
              <a:gd name="f263" fmla="*/ 525386 f197 1"/>
              <a:gd name="f264" fmla="*/ 651763 f196 1"/>
              <a:gd name="f265" fmla="*/ 396193 f196 1"/>
              <a:gd name="f266" fmla="+- f198 0 f1"/>
              <a:gd name="f267" fmla="*/ f201 1 739653"/>
              <a:gd name="f268" fmla="*/ f202 1 781339"/>
              <a:gd name="f269" fmla="*/ f203 1 739653"/>
              <a:gd name="f270" fmla="*/ f204 1 781339"/>
              <a:gd name="f271" fmla="*/ f205 1 739653"/>
              <a:gd name="f272" fmla="*/ f206 1 781339"/>
              <a:gd name="f273" fmla="*/ f207 1 739653"/>
              <a:gd name="f274" fmla="*/ f208 1 781339"/>
              <a:gd name="f275" fmla="*/ f209 1 739653"/>
              <a:gd name="f276" fmla="*/ f210 1 781339"/>
              <a:gd name="f277" fmla="*/ f211 1 739653"/>
              <a:gd name="f278" fmla="*/ f212 1 781339"/>
              <a:gd name="f279" fmla="*/ f213 1 739653"/>
              <a:gd name="f280" fmla="*/ f214 1 781339"/>
              <a:gd name="f281" fmla="*/ f215 1 739653"/>
              <a:gd name="f282" fmla="*/ f216 1 781339"/>
              <a:gd name="f283" fmla="*/ f217 1 739653"/>
              <a:gd name="f284" fmla="*/ f218 1 781339"/>
              <a:gd name="f285" fmla="*/ f219 1 739653"/>
              <a:gd name="f286" fmla="*/ f220 1 781339"/>
              <a:gd name="f287" fmla="*/ f221 1 739653"/>
              <a:gd name="f288" fmla="*/ f222 1 781339"/>
              <a:gd name="f289" fmla="*/ f223 1 739653"/>
              <a:gd name="f290" fmla="*/ f224 1 781339"/>
              <a:gd name="f291" fmla="*/ f225 1 739653"/>
              <a:gd name="f292" fmla="*/ f226 1 781339"/>
              <a:gd name="f293" fmla="*/ f227 1 781339"/>
              <a:gd name="f294" fmla="*/ f228 1 739653"/>
              <a:gd name="f295" fmla="*/ f229 1 781339"/>
              <a:gd name="f296" fmla="*/ f230 1 739653"/>
              <a:gd name="f297" fmla="*/ f231 1 781339"/>
              <a:gd name="f298" fmla="*/ f232 1 739653"/>
              <a:gd name="f299" fmla="*/ f233 1 781339"/>
              <a:gd name="f300" fmla="*/ f234 1 781339"/>
              <a:gd name="f301" fmla="*/ f235 1 739653"/>
              <a:gd name="f302" fmla="*/ f236 1 781339"/>
              <a:gd name="f303" fmla="*/ f237 1 739653"/>
              <a:gd name="f304" fmla="*/ f238 1 781339"/>
              <a:gd name="f305" fmla="*/ f239 1 739653"/>
              <a:gd name="f306" fmla="*/ f240 1 781339"/>
              <a:gd name="f307" fmla="*/ f241 1 739653"/>
              <a:gd name="f308" fmla="*/ f242 1 781339"/>
              <a:gd name="f309" fmla="*/ f243 1 739653"/>
              <a:gd name="f310" fmla="*/ f244 1 781339"/>
              <a:gd name="f311" fmla="*/ f245 1 739653"/>
              <a:gd name="f312" fmla="*/ f246 1 781339"/>
              <a:gd name="f313" fmla="*/ f247 1 739653"/>
              <a:gd name="f314" fmla="*/ f248 1 781339"/>
              <a:gd name="f315" fmla="*/ f249 1 739653"/>
              <a:gd name="f316" fmla="*/ f250 1 781339"/>
              <a:gd name="f317" fmla="*/ f251 1 739653"/>
              <a:gd name="f318" fmla="*/ f252 1 781339"/>
              <a:gd name="f319" fmla="*/ f253 1 739653"/>
              <a:gd name="f320" fmla="*/ f254 1 781339"/>
              <a:gd name="f321" fmla="*/ f255 1 739653"/>
              <a:gd name="f322" fmla="*/ f256 1 781339"/>
              <a:gd name="f323" fmla="*/ f257 1 739653"/>
              <a:gd name="f324" fmla="*/ f258 1 781339"/>
              <a:gd name="f325" fmla="*/ f259 1 739653"/>
              <a:gd name="f326" fmla="*/ f260 1 781339"/>
              <a:gd name="f327" fmla="*/ f261 1 739653"/>
              <a:gd name="f328" fmla="*/ f262 1 781339"/>
              <a:gd name="f329" fmla="*/ f263 1 739653"/>
              <a:gd name="f330" fmla="*/ f264 1 781339"/>
              <a:gd name="f331" fmla="*/ f265 1 781339"/>
              <a:gd name="f332" fmla="*/ f192 1 f199"/>
              <a:gd name="f333" fmla="*/ f193 1 f199"/>
              <a:gd name="f334" fmla="*/ f192 1 f200"/>
              <a:gd name="f335" fmla="*/ f194 1 f200"/>
              <a:gd name="f336" fmla="*/ f267 1 f199"/>
              <a:gd name="f337" fmla="*/ f268 1 f200"/>
              <a:gd name="f338" fmla="*/ f269 1 f199"/>
              <a:gd name="f339" fmla="*/ f270 1 f200"/>
              <a:gd name="f340" fmla="*/ f271 1 f199"/>
              <a:gd name="f341" fmla="*/ f272 1 f200"/>
              <a:gd name="f342" fmla="*/ f273 1 f199"/>
              <a:gd name="f343" fmla="*/ f274 1 f200"/>
              <a:gd name="f344" fmla="*/ f275 1 f199"/>
              <a:gd name="f345" fmla="*/ f276 1 f200"/>
              <a:gd name="f346" fmla="*/ f277 1 f199"/>
              <a:gd name="f347" fmla="*/ f278 1 f200"/>
              <a:gd name="f348" fmla="*/ f279 1 f199"/>
              <a:gd name="f349" fmla="*/ f280 1 f200"/>
              <a:gd name="f350" fmla="*/ f281 1 f199"/>
              <a:gd name="f351" fmla="*/ f282 1 f200"/>
              <a:gd name="f352" fmla="*/ f283 1 f199"/>
              <a:gd name="f353" fmla="*/ f284 1 f200"/>
              <a:gd name="f354" fmla="*/ f285 1 f199"/>
              <a:gd name="f355" fmla="*/ f286 1 f200"/>
              <a:gd name="f356" fmla="*/ f287 1 f199"/>
              <a:gd name="f357" fmla="*/ f288 1 f200"/>
              <a:gd name="f358" fmla="*/ f289 1 f199"/>
              <a:gd name="f359" fmla="*/ f290 1 f200"/>
              <a:gd name="f360" fmla="*/ f291 1 f199"/>
              <a:gd name="f361" fmla="*/ f292 1 f200"/>
              <a:gd name="f362" fmla="*/ f293 1 f200"/>
              <a:gd name="f363" fmla="*/ f294 1 f199"/>
              <a:gd name="f364" fmla="*/ f295 1 f200"/>
              <a:gd name="f365" fmla="*/ f296 1 f199"/>
              <a:gd name="f366" fmla="*/ f297 1 f200"/>
              <a:gd name="f367" fmla="*/ f298 1 f199"/>
              <a:gd name="f368" fmla="*/ f299 1 f200"/>
              <a:gd name="f369" fmla="*/ f300 1 f200"/>
              <a:gd name="f370" fmla="*/ f301 1 f199"/>
              <a:gd name="f371" fmla="*/ f302 1 f200"/>
              <a:gd name="f372" fmla="*/ f303 1 f199"/>
              <a:gd name="f373" fmla="*/ f304 1 f200"/>
              <a:gd name="f374" fmla="*/ f305 1 f199"/>
              <a:gd name="f375" fmla="*/ f306 1 f200"/>
              <a:gd name="f376" fmla="*/ f307 1 f199"/>
              <a:gd name="f377" fmla="*/ f308 1 f200"/>
              <a:gd name="f378" fmla="*/ f309 1 f199"/>
              <a:gd name="f379" fmla="*/ f310 1 f200"/>
              <a:gd name="f380" fmla="*/ f311 1 f199"/>
              <a:gd name="f381" fmla="*/ f312 1 f200"/>
              <a:gd name="f382" fmla="*/ f313 1 f199"/>
              <a:gd name="f383" fmla="*/ f314 1 f200"/>
              <a:gd name="f384" fmla="*/ f315 1 f199"/>
              <a:gd name="f385" fmla="*/ f316 1 f200"/>
              <a:gd name="f386" fmla="*/ f317 1 f199"/>
              <a:gd name="f387" fmla="*/ f318 1 f200"/>
              <a:gd name="f388" fmla="*/ f319 1 f199"/>
              <a:gd name="f389" fmla="*/ f320 1 f200"/>
              <a:gd name="f390" fmla="*/ f321 1 f199"/>
              <a:gd name="f391" fmla="*/ f322 1 f200"/>
              <a:gd name="f392" fmla="*/ f323 1 f199"/>
              <a:gd name="f393" fmla="*/ f324 1 f200"/>
              <a:gd name="f394" fmla="*/ f325 1 f199"/>
              <a:gd name="f395" fmla="*/ f326 1 f200"/>
              <a:gd name="f396" fmla="*/ f327 1 f199"/>
              <a:gd name="f397" fmla="*/ f328 1 f200"/>
              <a:gd name="f398" fmla="*/ f329 1 f199"/>
              <a:gd name="f399" fmla="*/ f330 1 f200"/>
              <a:gd name="f400" fmla="*/ f331 1 f200"/>
              <a:gd name="f401" fmla="*/ f332 f190 1"/>
              <a:gd name="f402" fmla="*/ f333 f190 1"/>
              <a:gd name="f403" fmla="*/ f335 f191 1"/>
              <a:gd name="f404" fmla="*/ f334 f191 1"/>
              <a:gd name="f405" fmla="*/ f336 f190 1"/>
              <a:gd name="f406" fmla="*/ f337 f191 1"/>
              <a:gd name="f407" fmla="*/ f338 f190 1"/>
              <a:gd name="f408" fmla="*/ f339 f191 1"/>
              <a:gd name="f409" fmla="*/ f340 f190 1"/>
              <a:gd name="f410" fmla="*/ f341 f191 1"/>
              <a:gd name="f411" fmla="*/ f342 f190 1"/>
              <a:gd name="f412" fmla="*/ f343 f191 1"/>
              <a:gd name="f413" fmla="*/ f344 f190 1"/>
              <a:gd name="f414" fmla="*/ f345 f191 1"/>
              <a:gd name="f415" fmla="*/ f346 f190 1"/>
              <a:gd name="f416" fmla="*/ f347 f191 1"/>
              <a:gd name="f417" fmla="*/ f348 f190 1"/>
              <a:gd name="f418" fmla="*/ f349 f191 1"/>
              <a:gd name="f419" fmla="*/ f350 f190 1"/>
              <a:gd name="f420" fmla="*/ f351 f191 1"/>
              <a:gd name="f421" fmla="*/ f352 f190 1"/>
              <a:gd name="f422" fmla="*/ f353 f191 1"/>
              <a:gd name="f423" fmla="*/ f354 f190 1"/>
              <a:gd name="f424" fmla="*/ f355 f191 1"/>
              <a:gd name="f425" fmla="*/ f356 f190 1"/>
              <a:gd name="f426" fmla="*/ f357 f191 1"/>
              <a:gd name="f427" fmla="*/ f358 f190 1"/>
              <a:gd name="f428" fmla="*/ f359 f191 1"/>
              <a:gd name="f429" fmla="*/ f360 f190 1"/>
              <a:gd name="f430" fmla="*/ f361 f191 1"/>
              <a:gd name="f431" fmla="*/ f362 f191 1"/>
              <a:gd name="f432" fmla="*/ f363 f190 1"/>
              <a:gd name="f433" fmla="*/ f364 f191 1"/>
              <a:gd name="f434" fmla="*/ f365 f190 1"/>
              <a:gd name="f435" fmla="*/ f366 f191 1"/>
              <a:gd name="f436" fmla="*/ f367 f190 1"/>
              <a:gd name="f437" fmla="*/ f368 f191 1"/>
              <a:gd name="f438" fmla="*/ f369 f191 1"/>
              <a:gd name="f439" fmla="*/ f370 f190 1"/>
              <a:gd name="f440" fmla="*/ f371 f191 1"/>
              <a:gd name="f441" fmla="*/ f372 f190 1"/>
              <a:gd name="f442" fmla="*/ f373 f191 1"/>
              <a:gd name="f443" fmla="*/ f374 f190 1"/>
              <a:gd name="f444" fmla="*/ f375 f191 1"/>
              <a:gd name="f445" fmla="*/ f376 f190 1"/>
              <a:gd name="f446" fmla="*/ f377 f191 1"/>
              <a:gd name="f447" fmla="*/ f378 f190 1"/>
              <a:gd name="f448" fmla="*/ f379 f191 1"/>
              <a:gd name="f449" fmla="*/ f380 f190 1"/>
              <a:gd name="f450" fmla="*/ f381 f191 1"/>
              <a:gd name="f451" fmla="*/ f382 f190 1"/>
              <a:gd name="f452" fmla="*/ f383 f191 1"/>
              <a:gd name="f453" fmla="*/ f384 f190 1"/>
              <a:gd name="f454" fmla="*/ f385 f191 1"/>
              <a:gd name="f455" fmla="*/ f386 f190 1"/>
              <a:gd name="f456" fmla="*/ f387 f191 1"/>
              <a:gd name="f457" fmla="*/ f388 f190 1"/>
              <a:gd name="f458" fmla="*/ f389 f191 1"/>
              <a:gd name="f459" fmla="*/ f390 f190 1"/>
              <a:gd name="f460" fmla="*/ f391 f191 1"/>
              <a:gd name="f461" fmla="*/ f392 f190 1"/>
              <a:gd name="f462" fmla="*/ f393 f191 1"/>
              <a:gd name="f463" fmla="*/ f394 f190 1"/>
              <a:gd name="f464" fmla="*/ f395 f191 1"/>
              <a:gd name="f465" fmla="*/ f396 f190 1"/>
              <a:gd name="f466" fmla="*/ f397 f191 1"/>
              <a:gd name="f467" fmla="*/ f398 f190 1"/>
              <a:gd name="f468" fmla="*/ f399 f191 1"/>
              <a:gd name="f469" fmla="*/ f400 f19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6">
                <a:pos x="f405" y="f406"/>
              </a:cxn>
              <a:cxn ang="f266">
                <a:pos x="f407" y="f408"/>
              </a:cxn>
              <a:cxn ang="f266">
                <a:pos x="f409" y="f410"/>
              </a:cxn>
              <a:cxn ang="f266">
                <a:pos x="f411" y="f412"/>
              </a:cxn>
              <a:cxn ang="f266">
                <a:pos x="f413" y="f414"/>
              </a:cxn>
              <a:cxn ang="f266">
                <a:pos x="f415" y="f416"/>
              </a:cxn>
              <a:cxn ang="f266">
                <a:pos x="f417" y="f418"/>
              </a:cxn>
              <a:cxn ang="f266">
                <a:pos x="f419" y="f420"/>
              </a:cxn>
              <a:cxn ang="f266">
                <a:pos x="f421" y="f422"/>
              </a:cxn>
              <a:cxn ang="f266">
                <a:pos x="f423" y="f424"/>
              </a:cxn>
              <a:cxn ang="f266">
                <a:pos x="f425" y="f426"/>
              </a:cxn>
              <a:cxn ang="f266">
                <a:pos x="f427" y="f428"/>
              </a:cxn>
              <a:cxn ang="f266">
                <a:pos x="f429" y="f430"/>
              </a:cxn>
              <a:cxn ang="f266">
                <a:pos x="f429" y="f431"/>
              </a:cxn>
              <a:cxn ang="f266">
                <a:pos x="f432" y="f433"/>
              </a:cxn>
              <a:cxn ang="f266">
                <a:pos x="f434" y="f435"/>
              </a:cxn>
              <a:cxn ang="f266">
                <a:pos x="f436" y="f437"/>
              </a:cxn>
              <a:cxn ang="f266">
                <a:pos x="f405" y="f438"/>
              </a:cxn>
              <a:cxn ang="f266">
                <a:pos x="f439" y="f440"/>
              </a:cxn>
              <a:cxn ang="f266">
                <a:pos x="f441" y="f442"/>
              </a:cxn>
              <a:cxn ang="f266">
                <a:pos x="f443" y="f444"/>
              </a:cxn>
              <a:cxn ang="f266">
                <a:pos x="f445" y="f446"/>
              </a:cxn>
              <a:cxn ang="f266">
                <a:pos x="f447" y="f448"/>
              </a:cxn>
              <a:cxn ang="f266">
                <a:pos x="f449" y="f450"/>
              </a:cxn>
              <a:cxn ang="f266">
                <a:pos x="f451" y="f452"/>
              </a:cxn>
              <a:cxn ang="f266">
                <a:pos x="f453" y="f454"/>
              </a:cxn>
              <a:cxn ang="f266">
                <a:pos x="f455" y="f456"/>
              </a:cxn>
              <a:cxn ang="f266">
                <a:pos x="f457" y="f458"/>
              </a:cxn>
              <a:cxn ang="f266">
                <a:pos x="f459" y="f460"/>
              </a:cxn>
              <a:cxn ang="f266">
                <a:pos x="f461" y="f462"/>
              </a:cxn>
              <a:cxn ang="f266">
                <a:pos x="f463" y="f464"/>
              </a:cxn>
              <a:cxn ang="f266">
                <a:pos x="f465" y="f466"/>
              </a:cxn>
              <a:cxn ang="f266">
                <a:pos x="f467" y="f468"/>
              </a:cxn>
              <a:cxn ang="f266">
                <a:pos x="f453" y="f469"/>
              </a:cxn>
            </a:cxnLst>
            <a:rect l="f401" t="f404" r="f402" b="f403"/>
            <a:pathLst>
              <a:path w="739653" h="78133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2" y="f84"/>
                  <a:pt x="f80" y="f85"/>
                </a:cubicBezTo>
                <a:cubicBezTo>
                  <a:pt x="f78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lnTo>
                  <a:pt x="f8" y="f103"/>
                </a:lnTo>
                <a:close/>
                <a:moveTo>
                  <a:pt x="f104" y="f105"/>
                </a:move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49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lose/>
                <a:moveTo>
                  <a:pt x="f141" y="f142"/>
                </a:moveTo>
                <a:cubicBezTo>
                  <a:pt x="f141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41" y="f18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orma libre: forma 54">
            <a:extLst>
              <a:ext uri="{FF2B5EF4-FFF2-40B4-BE49-F238E27FC236}">
                <a16:creationId xmlns:a16="http://schemas.microsoft.com/office/drawing/2014/main" id="{E8992C71-04E0-4123-94E7-E2C88B82DDCC}"/>
              </a:ext>
            </a:extLst>
          </p:cNvPr>
          <p:cNvSpPr/>
          <p:nvPr/>
        </p:nvSpPr>
        <p:spPr>
          <a:xfrm>
            <a:off x="5936696" y="907368"/>
            <a:ext cx="782945" cy="785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82950"/>
              <a:gd name="f7" fmla="val 785949"/>
              <a:gd name="f8" fmla="val 396824"/>
              <a:gd name="f9" fmla="val 785824"/>
              <a:gd name="f10" fmla="val 371255"/>
              <a:gd name="f11" fmla="val 784564"/>
              <a:gd name="f12" fmla="val 358785"/>
              <a:gd name="f13" fmla="val 769449"/>
              <a:gd name="f14" fmla="val 345559"/>
              <a:gd name="f15" fmla="val 756350"/>
              <a:gd name="f16" fmla="val 238494"/>
              <a:gd name="f17" fmla="val 649788"/>
              <a:gd name="f18" fmla="val 132311"/>
              <a:gd name="f19" fmla="val 542346"/>
              <a:gd name="f20" fmla="val 24616"/>
              <a:gd name="f21" fmla="val 436414"/>
              <a:gd name="f22" fmla="val -4859"/>
              <a:gd name="f23" fmla="val 407444"/>
              <a:gd name="f24" fmla="val -10401"/>
              <a:gd name="f25" fmla="val 384141"/>
              <a:gd name="f26" fmla="val 21971"/>
              <a:gd name="f27" fmla="val 352400"/>
              <a:gd name="f28" fmla="val 132940"/>
              <a:gd name="f29" fmla="val 243823"/>
              <a:gd name="f30" fmla="val 242525"/>
              <a:gd name="f31" fmla="val 133735"/>
              <a:gd name="f32" fmla="val 351479"/>
              <a:gd name="f33" fmla="val 23143"/>
              <a:gd name="f34" fmla="val 378686"/>
              <a:gd name="f35" fmla="val -4442"/>
              <a:gd name="f36" fmla="val 400981"/>
              <a:gd name="f37" fmla="val -9732"/>
              <a:gd name="f38" fmla="val 430455"/>
              <a:gd name="f39" fmla="val 20246"/>
              <a:gd name="f40" fmla="val 539410"/>
              <a:gd name="f41" fmla="val 130838"/>
              <a:gd name="f42" fmla="val 649372"/>
              <a:gd name="f43" fmla="val 240422"/>
              <a:gd name="f44" fmla="val 759711"/>
              <a:gd name="f45" fmla="val 349755"/>
              <a:gd name="f46" fmla="val 786667"/>
              <a:gd name="f47" fmla="val 376458"/>
              <a:gd name="f48" fmla="val 793217"/>
              <a:gd name="f49" fmla="val 399382"/>
              <a:gd name="f50" fmla="val 762986"/>
              <a:gd name="f51" fmla="val 429109"/>
              <a:gd name="f52" fmla="val 650883"/>
              <a:gd name="f53" fmla="val 539574"/>
              <a:gd name="f54" fmla="val 540291"/>
              <a:gd name="f55" fmla="val 651552"/>
              <a:gd name="f56" fmla="val 428692"/>
              <a:gd name="f57" fmla="val 762522"/>
              <a:gd name="f58" fmla="val 418615"/>
              <a:gd name="f59" fmla="val 772472"/>
              <a:gd name="f60" fmla="val 405641"/>
              <a:gd name="f61" fmla="val 779526"/>
              <a:gd name="f62" fmla="val 785950"/>
              <a:gd name="f63" fmla="val 717011"/>
              <a:gd name="f64" fmla="val 391825"/>
              <a:gd name="f65" fmla="val 707816"/>
              <a:gd name="f66" fmla="val 379985"/>
              <a:gd name="f67" fmla="val 701015"/>
              <a:gd name="f68" fmla="val 369404"/>
              <a:gd name="f69" fmla="val 692449"/>
              <a:gd name="f70" fmla="val 360713"/>
              <a:gd name="f71" fmla="val 602389"/>
              <a:gd name="f72" fmla="val 270149"/>
              <a:gd name="f73" fmla="val 511321"/>
              <a:gd name="f74" fmla="val 180718"/>
              <a:gd name="f75" fmla="val 422268"/>
              <a:gd name="f76" fmla="val 89146"/>
              <a:gd name="f77" fmla="val 396068"/>
              <a:gd name="f78" fmla="val 62191"/>
              <a:gd name="f79" fmla="val 379316"/>
              <a:gd name="f80" fmla="val 67859"/>
              <a:gd name="f81" fmla="val 355888"/>
              <a:gd name="f82" fmla="val 91917"/>
              <a:gd name="f83" fmla="val 269606"/>
              <a:gd name="f84" fmla="val 180214"/>
              <a:gd name="f85" fmla="val 182316"/>
              <a:gd name="f86" fmla="val 267629"/>
              <a:gd name="f87" fmla="val 93767"/>
              <a:gd name="f88" fmla="val 353785"/>
              <a:gd name="f89" fmla="val 67946"/>
              <a:gd name="f90" fmla="val 378977"/>
              <a:gd name="f91" fmla="val 61396"/>
              <a:gd name="f92" fmla="val 396737"/>
              <a:gd name="f93" fmla="val 90618"/>
              <a:gd name="f94" fmla="val 425078"/>
              <a:gd name="f95" fmla="val 180805"/>
              <a:gd name="f96" fmla="val 512493"/>
              <a:gd name="f97" fmla="val 269102"/>
              <a:gd name="f98" fmla="val 601924"/>
              <a:gd name="f99" fmla="val 357147"/>
              <a:gd name="f100" fmla="val 691355"/>
              <a:gd name="f101" fmla="val 380324"/>
              <a:gd name="f102" fmla="val 714909"/>
              <a:gd name="f103" fmla="val 398965"/>
              <a:gd name="f104" fmla="val 720451"/>
              <a:gd name="f105" fmla="val 424913"/>
              <a:gd name="f106" fmla="val 694000"/>
              <a:gd name="f107" fmla="val 514218"/>
              <a:gd name="f108" fmla="val 602806"/>
              <a:gd name="f109" fmla="val 605286"/>
              <a:gd name="f110" fmla="val 513123"/>
              <a:gd name="f111" fmla="val 695221"/>
              <a:gd name="f112" fmla="val 422559"/>
              <a:gd name="f113" fmla="val 703660"/>
              <a:gd name="f114" fmla="val 414119"/>
              <a:gd name="f115" fmla="val 709328"/>
              <a:gd name="f116" fmla="val 402909"/>
              <a:gd name="f117" fmla="+- 0 0 -90"/>
              <a:gd name="f118" fmla="*/ f3 1 782950"/>
              <a:gd name="f119" fmla="*/ f4 1 785949"/>
              <a:gd name="f120" fmla="val f5"/>
              <a:gd name="f121" fmla="val f6"/>
              <a:gd name="f122" fmla="val f7"/>
              <a:gd name="f123" fmla="*/ f117 f0 1"/>
              <a:gd name="f124" fmla="+- f122 0 f120"/>
              <a:gd name="f125" fmla="+- f121 0 f120"/>
              <a:gd name="f126" fmla="*/ f123 1 f2"/>
              <a:gd name="f127" fmla="*/ f125 1 782950"/>
              <a:gd name="f128" fmla="*/ f124 1 785949"/>
              <a:gd name="f129" fmla="*/ 396824 f125 1"/>
              <a:gd name="f130" fmla="*/ 785824 f124 1"/>
              <a:gd name="f131" fmla="*/ 345559 f125 1"/>
              <a:gd name="f132" fmla="*/ 756350 f124 1"/>
              <a:gd name="f133" fmla="*/ 24616 f125 1"/>
              <a:gd name="f134" fmla="*/ 436414 f124 1"/>
              <a:gd name="f135" fmla="*/ 21971 f125 1"/>
              <a:gd name="f136" fmla="*/ 352400 f124 1"/>
              <a:gd name="f137" fmla="*/ 351479 f125 1"/>
              <a:gd name="f138" fmla="*/ 23143 f124 1"/>
              <a:gd name="f139" fmla="*/ 430455 f125 1"/>
              <a:gd name="f140" fmla="*/ 20246 f124 1"/>
              <a:gd name="f141" fmla="*/ 759711 f125 1"/>
              <a:gd name="f142" fmla="*/ 349755 f124 1"/>
              <a:gd name="f143" fmla="*/ 762986 f125 1"/>
              <a:gd name="f144" fmla="*/ 429109 f124 1"/>
              <a:gd name="f145" fmla="*/ 428692 f125 1"/>
              <a:gd name="f146" fmla="*/ 762522 f124 1"/>
              <a:gd name="f147" fmla="*/ 785950 f124 1"/>
              <a:gd name="f148" fmla="*/ 717011 f125 1"/>
              <a:gd name="f149" fmla="*/ 391825 f124 1"/>
              <a:gd name="f150" fmla="*/ 692449 f125 1"/>
              <a:gd name="f151" fmla="*/ 360713 f124 1"/>
              <a:gd name="f152" fmla="*/ 422268 f125 1"/>
              <a:gd name="f153" fmla="*/ 89146 f124 1"/>
              <a:gd name="f154" fmla="*/ 355888 f125 1"/>
              <a:gd name="f155" fmla="*/ 91917 f124 1"/>
              <a:gd name="f156" fmla="*/ 93767 f125 1"/>
              <a:gd name="f157" fmla="*/ 353785 f124 1"/>
              <a:gd name="f158" fmla="*/ 90618 f125 1"/>
              <a:gd name="f159" fmla="*/ 425078 f124 1"/>
              <a:gd name="f160" fmla="*/ 357147 f125 1"/>
              <a:gd name="f161" fmla="*/ 691355 f124 1"/>
              <a:gd name="f162" fmla="*/ 424913 f125 1"/>
              <a:gd name="f163" fmla="*/ 694000 f124 1"/>
              <a:gd name="f164" fmla="*/ 695221 f125 1"/>
              <a:gd name="f165" fmla="*/ 422559 f124 1"/>
              <a:gd name="f166" fmla="+- f126 0 f1"/>
              <a:gd name="f167" fmla="*/ f129 1 782950"/>
              <a:gd name="f168" fmla="*/ f130 1 785949"/>
              <a:gd name="f169" fmla="*/ f131 1 782950"/>
              <a:gd name="f170" fmla="*/ f132 1 785949"/>
              <a:gd name="f171" fmla="*/ f133 1 782950"/>
              <a:gd name="f172" fmla="*/ f134 1 785949"/>
              <a:gd name="f173" fmla="*/ f135 1 782950"/>
              <a:gd name="f174" fmla="*/ f136 1 785949"/>
              <a:gd name="f175" fmla="*/ f137 1 782950"/>
              <a:gd name="f176" fmla="*/ f138 1 785949"/>
              <a:gd name="f177" fmla="*/ f139 1 782950"/>
              <a:gd name="f178" fmla="*/ f140 1 785949"/>
              <a:gd name="f179" fmla="*/ f141 1 782950"/>
              <a:gd name="f180" fmla="*/ f142 1 785949"/>
              <a:gd name="f181" fmla="*/ f143 1 782950"/>
              <a:gd name="f182" fmla="*/ f144 1 785949"/>
              <a:gd name="f183" fmla="*/ f145 1 782950"/>
              <a:gd name="f184" fmla="*/ f146 1 785949"/>
              <a:gd name="f185" fmla="*/ f147 1 785949"/>
              <a:gd name="f186" fmla="*/ f148 1 782950"/>
              <a:gd name="f187" fmla="*/ f149 1 785949"/>
              <a:gd name="f188" fmla="*/ f150 1 782950"/>
              <a:gd name="f189" fmla="*/ f151 1 785949"/>
              <a:gd name="f190" fmla="*/ f152 1 782950"/>
              <a:gd name="f191" fmla="*/ f153 1 785949"/>
              <a:gd name="f192" fmla="*/ f154 1 782950"/>
              <a:gd name="f193" fmla="*/ f155 1 785949"/>
              <a:gd name="f194" fmla="*/ f156 1 782950"/>
              <a:gd name="f195" fmla="*/ f157 1 785949"/>
              <a:gd name="f196" fmla="*/ f158 1 782950"/>
              <a:gd name="f197" fmla="*/ f159 1 785949"/>
              <a:gd name="f198" fmla="*/ f160 1 782950"/>
              <a:gd name="f199" fmla="*/ f161 1 785949"/>
              <a:gd name="f200" fmla="*/ f162 1 782950"/>
              <a:gd name="f201" fmla="*/ f163 1 785949"/>
              <a:gd name="f202" fmla="*/ f164 1 782950"/>
              <a:gd name="f203" fmla="*/ f165 1 785949"/>
              <a:gd name="f204" fmla="*/ f120 1 f127"/>
              <a:gd name="f205" fmla="*/ f121 1 f127"/>
              <a:gd name="f206" fmla="*/ f120 1 f128"/>
              <a:gd name="f207" fmla="*/ f122 1 f128"/>
              <a:gd name="f208" fmla="*/ f167 1 f127"/>
              <a:gd name="f209" fmla="*/ f168 1 f128"/>
              <a:gd name="f210" fmla="*/ f169 1 f127"/>
              <a:gd name="f211" fmla="*/ f170 1 f128"/>
              <a:gd name="f212" fmla="*/ f171 1 f127"/>
              <a:gd name="f213" fmla="*/ f172 1 f128"/>
              <a:gd name="f214" fmla="*/ f173 1 f127"/>
              <a:gd name="f215" fmla="*/ f174 1 f128"/>
              <a:gd name="f216" fmla="*/ f175 1 f127"/>
              <a:gd name="f217" fmla="*/ f176 1 f128"/>
              <a:gd name="f218" fmla="*/ f177 1 f127"/>
              <a:gd name="f219" fmla="*/ f178 1 f128"/>
              <a:gd name="f220" fmla="*/ f179 1 f127"/>
              <a:gd name="f221" fmla="*/ f180 1 f128"/>
              <a:gd name="f222" fmla="*/ f181 1 f127"/>
              <a:gd name="f223" fmla="*/ f182 1 f128"/>
              <a:gd name="f224" fmla="*/ f183 1 f127"/>
              <a:gd name="f225" fmla="*/ f184 1 f128"/>
              <a:gd name="f226" fmla="*/ f185 1 f128"/>
              <a:gd name="f227" fmla="*/ f186 1 f127"/>
              <a:gd name="f228" fmla="*/ f187 1 f128"/>
              <a:gd name="f229" fmla="*/ f188 1 f127"/>
              <a:gd name="f230" fmla="*/ f189 1 f128"/>
              <a:gd name="f231" fmla="*/ f190 1 f127"/>
              <a:gd name="f232" fmla="*/ f191 1 f128"/>
              <a:gd name="f233" fmla="*/ f192 1 f127"/>
              <a:gd name="f234" fmla="*/ f193 1 f128"/>
              <a:gd name="f235" fmla="*/ f194 1 f127"/>
              <a:gd name="f236" fmla="*/ f195 1 f128"/>
              <a:gd name="f237" fmla="*/ f196 1 f127"/>
              <a:gd name="f238" fmla="*/ f197 1 f128"/>
              <a:gd name="f239" fmla="*/ f198 1 f127"/>
              <a:gd name="f240" fmla="*/ f199 1 f128"/>
              <a:gd name="f241" fmla="*/ f200 1 f127"/>
              <a:gd name="f242" fmla="*/ f201 1 f128"/>
              <a:gd name="f243" fmla="*/ f202 1 f127"/>
              <a:gd name="f244" fmla="*/ f203 1 f128"/>
              <a:gd name="f245" fmla="*/ f204 f118 1"/>
              <a:gd name="f246" fmla="*/ f205 f118 1"/>
              <a:gd name="f247" fmla="*/ f207 f119 1"/>
              <a:gd name="f248" fmla="*/ f206 f119 1"/>
              <a:gd name="f249" fmla="*/ f208 f118 1"/>
              <a:gd name="f250" fmla="*/ f209 f119 1"/>
              <a:gd name="f251" fmla="*/ f210 f118 1"/>
              <a:gd name="f252" fmla="*/ f211 f119 1"/>
              <a:gd name="f253" fmla="*/ f212 f118 1"/>
              <a:gd name="f254" fmla="*/ f213 f119 1"/>
              <a:gd name="f255" fmla="*/ f214 f118 1"/>
              <a:gd name="f256" fmla="*/ f215 f119 1"/>
              <a:gd name="f257" fmla="*/ f216 f118 1"/>
              <a:gd name="f258" fmla="*/ f217 f119 1"/>
              <a:gd name="f259" fmla="*/ f218 f118 1"/>
              <a:gd name="f260" fmla="*/ f219 f119 1"/>
              <a:gd name="f261" fmla="*/ f220 f118 1"/>
              <a:gd name="f262" fmla="*/ f221 f119 1"/>
              <a:gd name="f263" fmla="*/ f222 f118 1"/>
              <a:gd name="f264" fmla="*/ f223 f119 1"/>
              <a:gd name="f265" fmla="*/ f224 f118 1"/>
              <a:gd name="f266" fmla="*/ f225 f119 1"/>
              <a:gd name="f267" fmla="*/ f226 f119 1"/>
              <a:gd name="f268" fmla="*/ f227 f118 1"/>
              <a:gd name="f269" fmla="*/ f228 f119 1"/>
              <a:gd name="f270" fmla="*/ f229 f118 1"/>
              <a:gd name="f271" fmla="*/ f230 f119 1"/>
              <a:gd name="f272" fmla="*/ f231 f118 1"/>
              <a:gd name="f273" fmla="*/ f232 f119 1"/>
              <a:gd name="f274" fmla="*/ f233 f118 1"/>
              <a:gd name="f275" fmla="*/ f234 f119 1"/>
              <a:gd name="f276" fmla="*/ f235 f118 1"/>
              <a:gd name="f277" fmla="*/ f236 f119 1"/>
              <a:gd name="f278" fmla="*/ f237 f118 1"/>
              <a:gd name="f279" fmla="*/ f238 f119 1"/>
              <a:gd name="f280" fmla="*/ f239 f118 1"/>
              <a:gd name="f281" fmla="*/ f240 f119 1"/>
              <a:gd name="f282" fmla="*/ f241 f118 1"/>
              <a:gd name="f283" fmla="*/ f242 f119 1"/>
              <a:gd name="f284" fmla="*/ f243 f118 1"/>
              <a:gd name="f285" fmla="*/ f244 f1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49" y="f250"/>
              </a:cxn>
              <a:cxn ang="f166">
                <a:pos x="f251" y="f252"/>
              </a:cxn>
              <a:cxn ang="f166">
                <a:pos x="f253" y="f254"/>
              </a:cxn>
              <a:cxn ang="f166">
                <a:pos x="f255" y="f256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49" y="f267"/>
              </a:cxn>
              <a:cxn ang="f166">
                <a:pos x="f268" y="f269"/>
              </a:cxn>
              <a:cxn ang="f166">
                <a:pos x="f270" y="f271"/>
              </a:cxn>
              <a:cxn ang="f166">
                <a:pos x="f272" y="f273"/>
              </a:cxn>
              <a:cxn ang="f166">
                <a:pos x="f274" y="f275"/>
              </a:cxn>
              <a:cxn ang="f166">
                <a:pos x="f276" y="f277"/>
              </a:cxn>
              <a:cxn ang="f166">
                <a:pos x="f278" y="f279"/>
              </a:cxn>
              <a:cxn ang="f166">
                <a:pos x="f280" y="f281"/>
              </a:cxn>
              <a:cxn ang="f166">
                <a:pos x="f282" y="f283"/>
              </a:cxn>
              <a:cxn ang="f166">
                <a:pos x="f284" y="f285"/>
              </a:cxn>
              <a:cxn ang="f166">
                <a:pos x="f268" y="f269"/>
              </a:cxn>
            </a:cxnLst>
            <a:rect l="f245" t="f248" r="f246" b="f247"/>
            <a:pathLst>
              <a:path w="782950" h="78594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8" y="f62"/>
                </a:cubicBezTo>
                <a:close/>
                <a:moveTo>
                  <a:pt x="f63" y="f64"/>
                </a:move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ubicBezTo>
                  <a:pt x="f113" y="f114"/>
                  <a:pt x="f115" y="f116"/>
                  <a:pt x="f63" y="f64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orma libre: forma 57">
            <a:extLst>
              <a:ext uri="{FF2B5EF4-FFF2-40B4-BE49-F238E27FC236}">
                <a16:creationId xmlns:a16="http://schemas.microsoft.com/office/drawing/2014/main" id="{3FF07D0A-AB41-4E71-8D5A-F1025A4E801B}"/>
              </a:ext>
            </a:extLst>
          </p:cNvPr>
          <p:cNvSpPr/>
          <p:nvPr/>
        </p:nvSpPr>
        <p:spPr>
          <a:xfrm>
            <a:off x="6003054" y="2238076"/>
            <a:ext cx="218505" cy="338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8509"/>
              <a:gd name="f7" fmla="val 338843"/>
              <a:gd name="f8" fmla="val 214078"/>
              <a:gd name="f9" fmla="val 338844"/>
              <a:gd name="f10" fmla="val 137998"/>
              <a:gd name="f11" fmla="val 327130"/>
              <a:gd name="f12" fmla="val 46300"/>
              <a:gd name="f13" fmla="val 246138"/>
              <a:gd name="f14" fmla="val 29548"/>
              <a:gd name="f15" fmla="val 174342"/>
              <a:gd name="f16" fmla="val 19093"/>
              <a:gd name="f17" fmla="val 129626"/>
              <a:gd name="f18" fmla="val 10024"/>
              <a:gd name="f19" fmla="val 84659"/>
              <a:gd name="f20" fmla="val 1207"/>
              <a:gd name="f21" fmla="val 39692"/>
              <a:gd name="f22" fmla="val -2194"/>
              <a:gd name="f23" fmla="val 22183"/>
              <a:gd name="f24" fmla="val 703"/>
              <a:gd name="f25" fmla="val 4045"/>
              <a:gd name="f26" fmla="val 21487"/>
              <a:gd name="f27" fmla="val 392"/>
              <a:gd name="f28" fmla="val 38743"/>
              <a:gd name="f29" fmla="val -2631"/>
              <a:gd name="f30" fmla="val 46930"/>
              <a:gd name="f31" fmla="val 12358"/>
              <a:gd name="f32" fmla="val 51591"/>
              <a:gd name="f33" fmla="val 26592"/>
              <a:gd name="f34" fmla="val 56125"/>
              <a:gd name="f35" fmla="val 40447"/>
              <a:gd name="f36" fmla="val 60660"/>
              <a:gd name="f37" fmla="val 54681"/>
              <a:gd name="f38" fmla="val 61919"/>
              <a:gd name="f39" fmla="val 69040"/>
              <a:gd name="f40" fmla="val 70233"/>
              <a:gd name="f41" fmla="val 159226"/>
              <a:gd name="f42" fmla="val 104115"/>
              <a:gd name="f43" fmla="val 232912"/>
              <a:gd name="f44" fmla="val 188004"/>
              <a:gd name="f45" fmla="val 278006"/>
              <a:gd name="f46" fmla="val 209039"/>
              <a:gd name="f47" fmla="val 289216"/>
              <a:gd name="f48" fmla="val 221887"/>
              <a:gd name="f49" fmla="val 308992"/>
              <a:gd name="f50" fmla="val 217730"/>
              <a:gd name="f51" fmla="val 335317"/>
              <a:gd name="f52" fmla="val 214203"/>
              <a:gd name="f53" fmla="+- 0 0 -90"/>
              <a:gd name="f54" fmla="*/ f3 1 218509"/>
              <a:gd name="f55" fmla="*/ f4 1 338843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218509"/>
              <a:gd name="f64" fmla="*/ f60 1 338843"/>
              <a:gd name="f65" fmla="*/ 214078 f61 1"/>
              <a:gd name="f66" fmla="*/ 338844 f60 1"/>
              <a:gd name="f67" fmla="*/ 29548 f61 1"/>
              <a:gd name="f68" fmla="*/ 174342 f60 1"/>
              <a:gd name="f69" fmla="*/ 1207 f61 1"/>
              <a:gd name="f70" fmla="*/ 39692 f60 1"/>
              <a:gd name="f71" fmla="*/ 21487 f61 1"/>
              <a:gd name="f72" fmla="*/ 392 f60 1"/>
              <a:gd name="f73" fmla="*/ 51591 f61 1"/>
              <a:gd name="f74" fmla="*/ 26592 f60 1"/>
              <a:gd name="f75" fmla="*/ 61919 f61 1"/>
              <a:gd name="f76" fmla="*/ 69040 f60 1"/>
              <a:gd name="f77" fmla="*/ 188004 f61 1"/>
              <a:gd name="f78" fmla="*/ 278006 f60 1"/>
              <a:gd name="f79" fmla="*/ 217730 f61 1"/>
              <a:gd name="f80" fmla="*/ 335317 f60 1"/>
              <a:gd name="f81" fmla="*/ 214203 f61 1"/>
              <a:gd name="f82" fmla="+- f62 0 f1"/>
              <a:gd name="f83" fmla="*/ f65 1 218509"/>
              <a:gd name="f84" fmla="*/ f66 1 338843"/>
              <a:gd name="f85" fmla="*/ f67 1 218509"/>
              <a:gd name="f86" fmla="*/ f68 1 338843"/>
              <a:gd name="f87" fmla="*/ f69 1 218509"/>
              <a:gd name="f88" fmla="*/ f70 1 338843"/>
              <a:gd name="f89" fmla="*/ f71 1 218509"/>
              <a:gd name="f90" fmla="*/ f72 1 338843"/>
              <a:gd name="f91" fmla="*/ f73 1 218509"/>
              <a:gd name="f92" fmla="*/ f74 1 338843"/>
              <a:gd name="f93" fmla="*/ f75 1 218509"/>
              <a:gd name="f94" fmla="*/ f76 1 338843"/>
              <a:gd name="f95" fmla="*/ f77 1 218509"/>
              <a:gd name="f96" fmla="*/ f78 1 338843"/>
              <a:gd name="f97" fmla="*/ f79 1 218509"/>
              <a:gd name="f98" fmla="*/ f80 1 338843"/>
              <a:gd name="f99" fmla="*/ f81 1 218509"/>
              <a:gd name="f100" fmla="*/ f56 1 f63"/>
              <a:gd name="f101" fmla="*/ f57 1 f63"/>
              <a:gd name="f102" fmla="*/ f56 1 f64"/>
              <a:gd name="f103" fmla="*/ f58 1 f64"/>
              <a:gd name="f104" fmla="*/ f83 1 f63"/>
              <a:gd name="f105" fmla="*/ f84 1 f64"/>
              <a:gd name="f106" fmla="*/ f85 1 f63"/>
              <a:gd name="f107" fmla="*/ f86 1 f64"/>
              <a:gd name="f108" fmla="*/ f87 1 f63"/>
              <a:gd name="f109" fmla="*/ f88 1 f64"/>
              <a:gd name="f110" fmla="*/ f89 1 f63"/>
              <a:gd name="f111" fmla="*/ f90 1 f64"/>
              <a:gd name="f112" fmla="*/ f91 1 f63"/>
              <a:gd name="f113" fmla="*/ f92 1 f64"/>
              <a:gd name="f114" fmla="*/ f93 1 f63"/>
              <a:gd name="f115" fmla="*/ f94 1 f64"/>
              <a:gd name="f116" fmla="*/ f95 1 f63"/>
              <a:gd name="f117" fmla="*/ f96 1 f64"/>
              <a:gd name="f118" fmla="*/ f97 1 f63"/>
              <a:gd name="f119" fmla="*/ f98 1 f64"/>
              <a:gd name="f120" fmla="*/ f99 1 f63"/>
              <a:gd name="f121" fmla="*/ f100 f54 1"/>
              <a:gd name="f122" fmla="*/ f101 f54 1"/>
              <a:gd name="f123" fmla="*/ f103 f55 1"/>
              <a:gd name="f124" fmla="*/ f102 f55 1"/>
              <a:gd name="f125" fmla="*/ f104 f54 1"/>
              <a:gd name="f126" fmla="*/ f105 f55 1"/>
              <a:gd name="f127" fmla="*/ f106 f54 1"/>
              <a:gd name="f128" fmla="*/ f107 f55 1"/>
              <a:gd name="f129" fmla="*/ f108 f54 1"/>
              <a:gd name="f130" fmla="*/ f109 f55 1"/>
              <a:gd name="f131" fmla="*/ f110 f54 1"/>
              <a:gd name="f132" fmla="*/ f111 f55 1"/>
              <a:gd name="f133" fmla="*/ f112 f54 1"/>
              <a:gd name="f134" fmla="*/ f113 f55 1"/>
              <a:gd name="f135" fmla="*/ f114 f54 1"/>
              <a:gd name="f136" fmla="*/ f115 f55 1"/>
              <a:gd name="f137" fmla="*/ f116 f54 1"/>
              <a:gd name="f138" fmla="*/ f117 f55 1"/>
              <a:gd name="f139" fmla="*/ f118 f54 1"/>
              <a:gd name="f140" fmla="*/ f119 f55 1"/>
              <a:gd name="f141" fmla="*/ f120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25" y="f126"/>
              </a:cxn>
              <a:cxn ang="f82">
                <a:pos x="f127" y="f128"/>
              </a:cxn>
              <a:cxn ang="f82">
                <a:pos x="f129" y="f130"/>
              </a:cxn>
              <a:cxn ang="f82">
                <a:pos x="f131" y="f132"/>
              </a:cxn>
              <a:cxn ang="f82">
                <a:pos x="f133" y="f134"/>
              </a:cxn>
              <a:cxn ang="f82">
                <a:pos x="f135" y="f136"/>
              </a:cxn>
              <a:cxn ang="f82">
                <a:pos x="f137" y="f138"/>
              </a:cxn>
              <a:cxn ang="f82">
                <a:pos x="f139" y="f140"/>
              </a:cxn>
              <a:cxn ang="f82">
                <a:pos x="f141" y="f126"/>
              </a:cxn>
            </a:cxnLst>
            <a:rect l="f121" t="f124" r="f122" b="f123"/>
            <a:pathLst>
              <a:path w="218509" h="33884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0" y="f51"/>
                  <a:pt x="f52" y="f9"/>
                  <a:pt x="f52" y="f9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orma libre: forma 59">
            <a:extLst>
              <a:ext uri="{FF2B5EF4-FFF2-40B4-BE49-F238E27FC236}">
                <a16:creationId xmlns:a16="http://schemas.microsoft.com/office/drawing/2014/main" id="{82E1A966-3FFB-4628-B37D-DAA46D781BB0}"/>
              </a:ext>
            </a:extLst>
          </p:cNvPr>
          <p:cNvSpPr/>
          <p:nvPr/>
        </p:nvSpPr>
        <p:spPr>
          <a:xfrm>
            <a:off x="8171974" y="2165719"/>
            <a:ext cx="215926" cy="2178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5924"/>
              <a:gd name="f7" fmla="val 217859"/>
              <a:gd name="f8" fmla="val 108734"/>
              <a:gd name="f9" fmla="val 217860"/>
              <a:gd name="f10" fmla="val 88077"/>
              <a:gd name="f11" fmla="val 217230"/>
              <a:gd name="f12" fmla="val 83038"/>
              <a:gd name="f13" fmla="val 200729"/>
              <a:gd name="f14" fmla="val 83416"/>
              <a:gd name="f15" fmla="val 183473"/>
              <a:gd name="f16" fmla="val 84298"/>
              <a:gd name="f17" fmla="val 148582"/>
              <a:gd name="f18" fmla="val 68175"/>
              <a:gd name="f19" fmla="val 134349"/>
              <a:gd name="f20" fmla="val 34166"/>
              <a:gd name="f21" fmla="val 134601"/>
              <a:gd name="f22" fmla="val 16910"/>
              <a:gd name="f23" fmla="val 134727"/>
              <a:gd name="f24" fmla="val -850"/>
              <a:gd name="f25" fmla="val 129059"/>
              <a:gd name="f26" fmla="val 32"/>
              <a:gd name="f27" fmla="val 106764"/>
              <a:gd name="f28" fmla="val 787"/>
              <a:gd name="f29" fmla="val 88626"/>
              <a:gd name="f30" fmla="val 16784"/>
              <a:gd name="f31" fmla="val 82454"/>
              <a:gd name="f32" fmla="val 31269"/>
              <a:gd name="f33" fmla="val 82076"/>
              <a:gd name="f34" fmla="val 67671"/>
              <a:gd name="f35" fmla="val 81446"/>
              <a:gd name="f36" fmla="val 85180"/>
              <a:gd name="f37" fmla="val 65575"/>
              <a:gd name="f38" fmla="val 83668"/>
              <a:gd name="f39" fmla="val 28292"/>
              <a:gd name="f40" fmla="val 15192"/>
              <a:gd name="f41" fmla="val 89210"/>
              <a:gd name="f42" fmla="val 2344"/>
              <a:gd name="f43" fmla="val 103822"/>
              <a:gd name="f44" fmla="val 329"/>
              <a:gd name="f45" fmla="val 122338"/>
              <a:gd name="f46" fmla="val -2316"/>
              <a:gd name="f47" fmla="val 131155"/>
              <a:gd name="f48" fmla="val 11413"/>
              <a:gd name="f49" fmla="val 132414"/>
              <a:gd name="f50" fmla="val 26654"/>
              <a:gd name="f51" fmla="val 135563"/>
              <a:gd name="f52" fmla="val 64820"/>
              <a:gd name="f53" fmla="val 155717"/>
              <a:gd name="f54" fmla="val 81824"/>
              <a:gd name="f55" fmla="val 193000"/>
              <a:gd name="f56" fmla="val 84217"/>
              <a:gd name="f57" fmla="val 205596"/>
              <a:gd name="f58" fmla="val 85099"/>
              <a:gd name="f59" fmla="val 215925"/>
              <a:gd name="f60" fmla="val 94420"/>
              <a:gd name="f61" fmla="val 109661"/>
              <a:gd name="f62" fmla="val 121753"/>
              <a:gd name="f63" fmla="val 208116"/>
              <a:gd name="f64" fmla="val 132208"/>
              <a:gd name="f65" fmla="val 197913"/>
              <a:gd name="f66" fmla="val 131956"/>
              <a:gd name="f67" fmla="val 152694"/>
              <a:gd name="f68" fmla="val 130822"/>
              <a:gd name="f69" fmla="val 135059"/>
              <a:gd name="f70" fmla="val 155132"/>
              <a:gd name="f71" fmla="val 131406"/>
              <a:gd name="f72" fmla="val 196447"/>
              <a:gd name="f73" fmla="val 130525"/>
              <a:gd name="f74" fmla="val 206775"/>
              <a:gd name="f75" fmla="val 122841"/>
              <a:gd name="f76" fmla="val 215340"/>
              <a:gd name="f77" fmla="val 217734"/>
              <a:gd name="f78" fmla="+- 0 0 -90"/>
              <a:gd name="f79" fmla="*/ f3 1 215924"/>
              <a:gd name="f80" fmla="*/ f4 1 217859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215924"/>
              <a:gd name="f89" fmla="*/ f85 1 217859"/>
              <a:gd name="f90" fmla="*/ 108734 f86 1"/>
              <a:gd name="f91" fmla="*/ 217860 f85 1"/>
              <a:gd name="f92" fmla="*/ 83416 f86 1"/>
              <a:gd name="f93" fmla="*/ 183473 f85 1"/>
              <a:gd name="f94" fmla="*/ 34166 f86 1"/>
              <a:gd name="f95" fmla="*/ 134601 f85 1"/>
              <a:gd name="f96" fmla="*/ 32 f86 1"/>
              <a:gd name="f97" fmla="*/ 106764 f85 1"/>
              <a:gd name="f98" fmla="*/ 31269 f86 1"/>
              <a:gd name="f99" fmla="*/ 82076 f85 1"/>
              <a:gd name="f100" fmla="*/ 83668 f86 1"/>
              <a:gd name="f101" fmla="*/ 28292 f85 1"/>
              <a:gd name="f102" fmla="*/ 103822 f86 1"/>
              <a:gd name="f103" fmla="*/ 329 f85 1"/>
              <a:gd name="f104" fmla="*/ 132414 f86 1"/>
              <a:gd name="f105" fmla="*/ 26654 f85 1"/>
              <a:gd name="f106" fmla="*/ 193000 f86 1"/>
              <a:gd name="f107" fmla="*/ 84217 f85 1"/>
              <a:gd name="f108" fmla="*/ 215925 f86 1"/>
              <a:gd name="f109" fmla="*/ 109661 f85 1"/>
              <a:gd name="f110" fmla="*/ 197913 f86 1"/>
              <a:gd name="f111" fmla="*/ 131956 f85 1"/>
              <a:gd name="f112" fmla="*/ 131406 f86 1"/>
              <a:gd name="f113" fmla="*/ 196447 f85 1"/>
              <a:gd name="f114" fmla="*/ 217734 f85 1"/>
              <a:gd name="f115" fmla="+- f87 0 f1"/>
              <a:gd name="f116" fmla="*/ f90 1 215924"/>
              <a:gd name="f117" fmla="*/ f91 1 217859"/>
              <a:gd name="f118" fmla="*/ f92 1 215924"/>
              <a:gd name="f119" fmla="*/ f93 1 217859"/>
              <a:gd name="f120" fmla="*/ f94 1 215924"/>
              <a:gd name="f121" fmla="*/ f95 1 217859"/>
              <a:gd name="f122" fmla="*/ f96 1 215924"/>
              <a:gd name="f123" fmla="*/ f97 1 217859"/>
              <a:gd name="f124" fmla="*/ f98 1 215924"/>
              <a:gd name="f125" fmla="*/ f99 1 217859"/>
              <a:gd name="f126" fmla="*/ f100 1 215924"/>
              <a:gd name="f127" fmla="*/ f101 1 217859"/>
              <a:gd name="f128" fmla="*/ f102 1 215924"/>
              <a:gd name="f129" fmla="*/ f103 1 217859"/>
              <a:gd name="f130" fmla="*/ f104 1 215924"/>
              <a:gd name="f131" fmla="*/ f105 1 217859"/>
              <a:gd name="f132" fmla="*/ f106 1 215924"/>
              <a:gd name="f133" fmla="*/ f107 1 217859"/>
              <a:gd name="f134" fmla="*/ f108 1 215924"/>
              <a:gd name="f135" fmla="*/ f109 1 217859"/>
              <a:gd name="f136" fmla="*/ f110 1 215924"/>
              <a:gd name="f137" fmla="*/ f111 1 217859"/>
              <a:gd name="f138" fmla="*/ f112 1 215924"/>
              <a:gd name="f139" fmla="*/ f113 1 217859"/>
              <a:gd name="f140" fmla="*/ f114 1 217859"/>
              <a:gd name="f141" fmla="*/ f81 1 f88"/>
              <a:gd name="f142" fmla="*/ f82 1 f88"/>
              <a:gd name="f143" fmla="*/ f81 1 f89"/>
              <a:gd name="f144" fmla="*/ f83 1 f89"/>
              <a:gd name="f145" fmla="*/ f116 1 f88"/>
              <a:gd name="f146" fmla="*/ f117 1 f89"/>
              <a:gd name="f147" fmla="*/ f118 1 f88"/>
              <a:gd name="f148" fmla="*/ f119 1 f89"/>
              <a:gd name="f149" fmla="*/ f120 1 f88"/>
              <a:gd name="f150" fmla="*/ f121 1 f89"/>
              <a:gd name="f151" fmla="*/ f122 1 f88"/>
              <a:gd name="f152" fmla="*/ f123 1 f89"/>
              <a:gd name="f153" fmla="*/ f124 1 f88"/>
              <a:gd name="f154" fmla="*/ f125 1 f89"/>
              <a:gd name="f155" fmla="*/ f126 1 f88"/>
              <a:gd name="f156" fmla="*/ f127 1 f89"/>
              <a:gd name="f157" fmla="*/ f128 1 f88"/>
              <a:gd name="f158" fmla="*/ f129 1 f89"/>
              <a:gd name="f159" fmla="*/ f130 1 f88"/>
              <a:gd name="f160" fmla="*/ f131 1 f89"/>
              <a:gd name="f161" fmla="*/ f132 1 f88"/>
              <a:gd name="f162" fmla="*/ f133 1 f89"/>
              <a:gd name="f163" fmla="*/ f134 1 f88"/>
              <a:gd name="f164" fmla="*/ f135 1 f89"/>
              <a:gd name="f165" fmla="*/ f136 1 f88"/>
              <a:gd name="f166" fmla="*/ f137 1 f89"/>
              <a:gd name="f167" fmla="*/ f138 1 f88"/>
              <a:gd name="f168" fmla="*/ f139 1 f89"/>
              <a:gd name="f169" fmla="*/ f140 1 f89"/>
              <a:gd name="f170" fmla="*/ f141 f79 1"/>
              <a:gd name="f171" fmla="*/ f142 f79 1"/>
              <a:gd name="f172" fmla="*/ f144 f80 1"/>
              <a:gd name="f173" fmla="*/ f143 f80 1"/>
              <a:gd name="f174" fmla="*/ f145 f79 1"/>
              <a:gd name="f175" fmla="*/ f146 f80 1"/>
              <a:gd name="f176" fmla="*/ f147 f79 1"/>
              <a:gd name="f177" fmla="*/ f148 f80 1"/>
              <a:gd name="f178" fmla="*/ f149 f79 1"/>
              <a:gd name="f179" fmla="*/ f150 f80 1"/>
              <a:gd name="f180" fmla="*/ f151 f79 1"/>
              <a:gd name="f181" fmla="*/ f152 f80 1"/>
              <a:gd name="f182" fmla="*/ f153 f79 1"/>
              <a:gd name="f183" fmla="*/ f154 f80 1"/>
              <a:gd name="f184" fmla="*/ f155 f79 1"/>
              <a:gd name="f185" fmla="*/ f156 f80 1"/>
              <a:gd name="f186" fmla="*/ f157 f79 1"/>
              <a:gd name="f187" fmla="*/ f158 f80 1"/>
              <a:gd name="f188" fmla="*/ f159 f79 1"/>
              <a:gd name="f189" fmla="*/ f160 f80 1"/>
              <a:gd name="f190" fmla="*/ f161 f79 1"/>
              <a:gd name="f191" fmla="*/ f162 f80 1"/>
              <a:gd name="f192" fmla="*/ f163 f79 1"/>
              <a:gd name="f193" fmla="*/ f164 f80 1"/>
              <a:gd name="f194" fmla="*/ f165 f79 1"/>
              <a:gd name="f195" fmla="*/ f166 f80 1"/>
              <a:gd name="f196" fmla="*/ f167 f79 1"/>
              <a:gd name="f197" fmla="*/ f168 f80 1"/>
              <a:gd name="f198" fmla="*/ f169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">
                <a:pos x="f174" y="f175"/>
              </a:cxn>
              <a:cxn ang="f115">
                <a:pos x="f176" y="f177"/>
              </a:cxn>
              <a:cxn ang="f115">
                <a:pos x="f178" y="f179"/>
              </a:cxn>
              <a:cxn ang="f115">
                <a:pos x="f180" y="f181"/>
              </a:cxn>
              <a:cxn ang="f115">
                <a:pos x="f182" y="f183"/>
              </a:cxn>
              <a:cxn ang="f115">
                <a:pos x="f184" y="f185"/>
              </a:cxn>
              <a:cxn ang="f115">
                <a:pos x="f186" y="f187"/>
              </a:cxn>
              <a:cxn ang="f115">
                <a:pos x="f188" y="f189"/>
              </a:cxn>
              <a:cxn ang="f115">
                <a:pos x="f190" y="f191"/>
              </a:cxn>
              <a:cxn ang="f115">
                <a:pos x="f192" y="f193"/>
              </a:cxn>
              <a:cxn ang="f115">
                <a:pos x="f194" y="f195"/>
              </a:cxn>
              <a:cxn ang="f115">
                <a:pos x="f196" y="f197"/>
              </a:cxn>
              <a:cxn ang="f115">
                <a:pos x="f174" y="f198"/>
              </a:cxn>
            </a:cxnLst>
            <a:rect l="f170" t="f173" r="f171" b="f172"/>
            <a:pathLst>
              <a:path w="215924" h="217859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12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59" y="f61"/>
                </a:cubicBezTo>
                <a:cubicBezTo>
                  <a:pt x="f59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8" y="f77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orma libre: forma 60">
            <a:extLst>
              <a:ext uri="{FF2B5EF4-FFF2-40B4-BE49-F238E27FC236}">
                <a16:creationId xmlns:a16="http://schemas.microsoft.com/office/drawing/2014/main" id="{312F7D5A-9C98-4862-8FDA-25C0B25AE1DD}"/>
              </a:ext>
            </a:extLst>
          </p:cNvPr>
          <p:cNvSpPr/>
          <p:nvPr/>
        </p:nvSpPr>
        <p:spPr>
          <a:xfrm>
            <a:off x="8058707" y="1216856"/>
            <a:ext cx="441170" cy="3813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1169"/>
              <a:gd name="f7" fmla="val 381332"/>
              <a:gd name="f8" fmla="val 140915"/>
              <a:gd name="f9" fmla="val 437894"/>
              <a:gd name="f10" fmla="val 148347"/>
              <a:gd name="f11" fmla="val 434116"/>
              <a:gd name="f12" fmla="val 160313"/>
              <a:gd name="f13" fmla="val 427818"/>
              <a:gd name="f14" fmla="val 170893"/>
              <a:gd name="f15" fmla="val 392675"/>
              <a:gd name="f16" fmla="val 230346"/>
              <a:gd name="f17" fmla="val 355895"/>
              <a:gd name="f18" fmla="val 288917"/>
              <a:gd name="f19" fmla="val 321886"/>
              <a:gd name="f20" fmla="val 348999"/>
              <a:gd name="f21" fmla="val 302237"/>
              <a:gd name="f22" fmla="val 383764"/>
              <a:gd name="f23" fmla="val 278053"/>
              <a:gd name="f24" fmla="val 388424"/>
              <a:gd name="f25" fmla="val 243666"/>
              <a:gd name="f26" fmla="val 372805"/>
              <a:gd name="f27" fmla="val 175144"/>
              <a:gd name="f28" fmla="val 341441"/>
              <a:gd name="f29" fmla="val 106119"/>
              <a:gd name="f30" fmla="val 311337"/>
              <a:gd name="f31" fmla="val 36715"/>
              <a:gd name="f32" fmla="val 281863"/>
              <a:gd name="f33" fmla="val -190"/>
              <a:gd name="f34" fmla="val 266244"/>
              <a:gd name="f35" fmla="val -10267"/>
              <a:gd name="f36" fmla="val 244327"/>
              <a:gd name="f37" fmla="val 11020"/>
              <a:gd name="f38" fmla="val 208555"/>
              <a:gd name="f39" fmla="val 46414"/>
              <a:gd name="f40" fmla="val 149228"/>
              <a:gd name="f41" fmla="val 80423"/>
              <a:gd name="f42" fmla="val 89146"/>
              <a:gd name="f43" fmla="val 115188"/>
              <a:gd name="f44" fmla="val 29441"/>
              <a:gd name="f45" fmla="val 129421"/>
              <a:gd name="f46" fmla="val 5005"/>
              <a:gd name="f47" fmla="val 147685"/>
              <a:gd name="f48" fmla="val -7590"/>
              <a:gd name="f49" fmla="val 177411"/>
              <a:gd name="f50" fmla="val 4879"/>
              <a:gd name="f51" fmla="val 254624"/>
              <a:gd name="f52" fmla="val 37251"/>
              <a:gd name="f53" fmla="val 332215"/>
              <a:gd name="f54" fmla="val 68489"/>
              <a:gd name="f55" fmla="val 409428"/>
              <a:gd name="f56" fmla="val 100860"/>
              <a:gd name="f57" fmla="val 424921"/>
              <a:gd name="f58" fmla="val 107284"/>
              <a:gd name="f59" fmla="val 439784"/>
              <a:gd name="f60" fmla="val 115975"/>
              <a:gd name="f61" fmla="val 141041"/>
              <a:gd name="f62" fmla="val 243540"/>
              <a:gd name="f63" fmla="val 314108"/>
              <a:gd name="f64" fmla="val 269739"/>
              <a:gd name="f65" fmla="val 319525"/>
              <a:gd name="f66" fmla="val 279816"/>
              <a:gd name="f67" fmla="val 311967"/>
              <a:gd name="f68" fmla="val 286366"/>
              <a:gd name="f69" fmla="val 300757"/>
              <a:gd name="f70" fmla="val 314707"/>
              <a:gd name="f71" fmla="val 252388"/>
              <a:gd name="f72" fmla="val 368113"/>
              <a:gd name="f73" fmla="val 207169"/>
              <a:gd name="f74" fmla="val 362571"/>
              <a:gd name="f75" fmla="val 154267"/>
              <a:gd name="f76" fmla="val 358162"/>
              <a:gd name="f77" fmla="val 111818"/>
              <a:gd name="f78" fmla="val 287373"/>
              <a:gd name="f79" fmla="val 113456"/>
              <a:gd name="f80" fmla="val 247948"/>
              <a:gd name="f81" fmla="val 91917"/>
              <a:gd name="f82" fmla="val 231574"/>
              <a:gd name="f83" fmla="val 82974"/>
              <a:gd name="f84" fmla="val 212932"/>
              <a:gd name="f85" fmla="val 78313"/>
              <a:gd name="f86" fmla="val 195550"/>
              <a:gd name="f87" fmla="val 71134"/>
              <a:gd name="f88" fmla="val 172247"/>
              <a:gd name="f89" fmla="val 61435"/>
              <a:gd name="f90" fmla="val 154865"/>
              <a:gd name="f91" fmla="val 67859"/>
              <a:gd name="f92" fmla="val 142521"/>
              <a:gd name="f93" fmla="val 120478"/>
              <a:gd name="f94" fmla="val 127185"/>
              <a:gd name="f95" fmla="val 98561"/>
              <a:gd name="f96" fmla="val 165099"/>
              <a:gd name="f97" fmla="val 76644"/>
              <a:gd name="f98" fmla="val 203265"/>
              <a:gd name="f99" fmla="val 68457"/>
              <a:gd name="f100" fmla="val 217498"/>
              <a:gd name="f101" fmla="val 66190"/>
              <a:gd name="f102" fmla="val 233243"/>
              <a:gd name="f103" fmla="val 82816"/>
              <a:gd name="f104" fmla="val 241178"/>
              <a:gd name="f105" fmla="val 139372"/>
              <a:gd name="f106" fmla="val 268133"/>
              <a:gd name="f107" fmla="val 196935"/>
              <a:gd name="f108" fmla="val 293199"/>
              <a:gd name="f109" fmla="val 243414"/>
              <a:gd name="f110" fmla="+- 0 0 -90"/>
              <a:gd name="f111" fmla="*/ f3 1 441169"/>
              <a:gd name="f112" fmla="*/ f4 1 381332"/>
              <a:gd name="f113" fmla="val f5"/>
              <a:gd name="f114" fmla="val f6"/>
              <a:gd name="f115" fmla="val f7"/>
              <a:gd name="f116" fmla="*/ f110 f0 1"/>
              <a:gd name="f117" fmla="+- f115 0 f113"/>
              <a:gd name="f118" fmla="+- f114 0 f113"/>
              <a:gd name="f119" fmla="*/ f116 1 f2"/>
              <a:gd name="f120" fmla="*/ f118 1 441169"/>
              <a:gd name="f121" fmla="*/ f117 1 381332"/>
              <a:gd name="f122" fmla="*/ 441169 f118 1"/>
              <a:gd name="f123" fmla="*/ 140915 f117 1"/>
              <a:gd name="f124" fmla="*/ 427818 f118 1"/>
              <a:gd name="f125" fmla="*/ 170893 f117 1"/>
              <a:gd name="f126" fmla="*/ 321886 f118 1"/>
              <a:gd name="f127" fmla="*/ 348999 f117 1"/>
              <a:gd name="f128" fmla="*/ 243666 f118 1"/>
              <a:gd name="f129" fmla="*/ 372805 f117 1"/>
              <a:gd name="f130" fmla="*/ 36715 f118 1"/>
              <a:gd name="f131" fmla="*/ 281863 f117 1"/>
              <a:gd name="f132" fmla="*/ 11020 f118 1"/>
              <a:gd name="f133" fmla="*/ 208555 f117 1"/>
              <a:gd name="f134" fmla="*/ 115188 f118 1"/>
              <a:gd name="f135" fmla="*/ 29441 f117 1"/>
              <a:gd name="f136" fmla="*/ 177411 f118 1"/>
              <a:gd name="f137" fmla="*/ 4879 f117 1"/>
              <a:gd name="f138" fmla="*/ 409428 f118 1"/>
              <a:gd name="f139" fmla="*/ 100860 f117 1"/>
              <a:gd name="f140" fmla="*/ 141041 f117 1"/>
              <a:gd name="f141" fmla="*/ 243540 f118 1"/>
              <a:gd name="f142" fmla="*/ 314108 f117 1"/>
              <a:gd name="f143" fmla="*/ 286366 f118 1"/>
              <a:gd name="f144" fmla="*/ 300757 f117 1"/>
              <a:gd name="f145" fmla="*/ 362571 f118 1"/>
              <a:gd name="f146" fmla="*/ 154267 f117 1"/>
              <a:gd name="f147" fmla="*/ 247948 f118 1"/>
              <a:gd name="f148" fmla="*/ 91917 f117 1"/>
              <a:gd name="f149" fmla="*/ 195550 f118 1"/>
              <a:gd name="f150" fmla="*/ 71134 f117 1"/>
              <a:gd name="f151" fmla="*/ 142521 f118 1"/>
              <a:gd name="f152" fmla="*/ 89146 f117 1"/>
              <a:gd name="f153" fmla="*/ 76644 f118 1"/>
              <a:gd name="f154" fmla="*/ 203265 f117 1"/>
              <a:gd name="f155" fmla="*/ 82816 f118 1"/>
              <a:gd name="f156" fmla="*/ 241178 f117 1"/>
              <a:gd name="f157" fmla="*/ 243414 f118 1"/>
              <a:gd name="f158" fmla="+- f119 0 f1"/>
              <a:gd name="f159" fmla="*/ f122 1 441169"/>
              <a:gd name="f160" fmla="*/ f123 1 381332"/>
              <a:gd name="f161" fmla="*/ f124 1 441169"/>
              <a:gd name="f162" fmla="*/ f125 1 381332"/>
              <a:gd name="f163" fmla="*/ f126 1 441169"/>
              <a:gd name="f164" fmla="*/ f127 1 381332"/>
              <a:gd name="f165" fmla="*/ f128 1 441169"/>
              <a:gd name="f166" fmla="*/ f129 1 381332"/>
              <a:gd name="f167" fmla="*/ f130 1 441169"/>
              <a:gd name="f168" fmla="*/ f131 1 381332"/>
              <a:gd name="f169" fmla="*/ f132 1 441169"/>
              <a:gd name="f170" fmla="*/ f133 1 381332"/>
              <a:gd name="f171" fmla="*/ f134 1 441169"/>
              <a:gd name="f172" fmla="*/ f135 1 381332"/>
              <a:gd name="f173" fmla="*/ f136 1 441169"/>
              <a:gd name="f174" fmla="*/ f137 1 381332"/>
              <a:gd name="f175" fmla="*/ f138 1 441169"/>
              <a:gd name="f176" fmla="*/ f139 1 381332"/>
              <a:gd name="f177" fmla="*/ f140 1 381332"/>
              <a:gd name="f178" fmla="*/ f141 1 441169"/>
              <a:gd name="f179" fmla="*/ f142 1 381332"/>
              <a:gd name="f180" fmla="*/ f143 1 441169"/>
              <a:gd name="f181" fmla="*/ f144 1 381332"/>
              <a:gd name="f182" fmla="*/ f145 1 441169"/>
              <a:gd name="f183" fmla="*/ f146 1 381332"/>
              <a:gd name="f184" fmla="*/ f147 1 441169"/>
              <a:gd name="f185" fmla="*/ f148 1 381332"/>
              <a:gd name="f186" fmla="*/ f149 1 441169"/>
              <a:gd name="f187" fmla="*/ f150 1 381332"/>
              <a:gd name="f188" fmla="*/ f151 1 441169"/>
              <a:gd name="f189" fmla="*/ f152 1 381332"/>
              <a:gd name="f190" fmla="*/ f153 1 441169"/>
              <a:gd name="f191" fmla="*/ f154 1 381332"/>
              <a:gd name="f192" fmla="*/ f155 1 441169"/>
              <a:gd name="f193" fmla="*/ f156 1 381332"/>
              <a:gd name="f194" fmla="*/ f157 1 441169"/>
              <a:gd name="f195" fmla="*/ f113 1 f120"/>
              <a:gd name="f196" fmla="*/ f114 1 f120"/>
              <a:gd name="f197" fmla="*/ f113 1 f121"/>
              <a:gd name="f198" fmla="*/ f115 1 f121"/>
              <a:gd name="f199" fmla="*/ f159 1 f120"/>
              <a:gd name="f200" fmla="*/ f160 1 f121"/>
              <a:gd name="f201" fmla="*/ f161 1 f120"/>
              <a:gd name="f202" fmla="*/ f162 1 f121"/>
              <a:gd name="f203" fmla="*/ f163 1 f120"/>
              <a:gd name="f204" fmla="*/ f164 1 f121"/>
              <a:gd name="f205" fmla="*/ f165 1 f120"/>
              <a:gd name="f206" fmla="*/ f166 1 f121"/>
              <a:gd name="f207" fmla="*/ f167 1 f120"/>
              <a:gd name="f208" fmla="*/ f168 1 f121"/>
              <a:gd name="f209" fmla="*/ f169 1 f120"/>
              <a:gd name="f210" fmla="*/ f170 1 f121"/>
              <a:gd name="f211" fmla="*/ f171 1 f120"/>
              <a:gd name="f212" fmla="*/ f172 1 f121"/>
              <a:gd name="f213" fmla="*/ f173 1 f120"/>
              <a:gd name="f214" fmla="*/ f174 1 f121"/>
              <a:gd name="f215" fmla="*/ f175 1 f120"/>
              <a:gd name="f216" fmla="*/ f176 1 f121"/>
              <a:gd name="f217" fmla="*/ f177 1 f121"/>
              <a:gd name="f218" fmla="*/ f178 1 f120"/>
              <a:gd name="f219" fmla="*/ f179 1 f121"/>
              <a:gd name="f220" fmla="*/ f180 1 f120"/>
              <a:gd name="f221" fmla="*/ f181 1 f121"/>
              <a:gd name="f222" fmla="*/ f182 1 f120"/>
              <a:gd name="f223" fmla="*/ f183 1 f121"/>
              <a:gd name="f224" fmla="*/ f184 1 f120"/>
              <a:gd name="f225" fmla="*/ f185 1 f121"/>
              <a:gd name="f226" fmla="*/ f186 1 f120"/>
              <a:gd name="f227" fmla="*/ f187 1 f121"/>
              <a:gd name="f228" fmla="*/ f188 1 f120"/>
              <a:gd name="f229" fmla="*/ f189 1 f121"/>
              <a:gd name="f230" fmla="*/ f190 1 f120"/>
              <a:gd name="f231" fmla="*/ f191 1 f121"/>
              <a:gd name="f232" fmla="*/ f192 1 f120"/>
              <a:gd name="f233" fmla="*/ f193 1 f121"/>
              <a:gd name="f234" fmla="*/ f194 1 f120"/>
              <a:gd name="f235" fmla="*/ f195 f111 1"/>
              <a:gd name="f236" fmla="*/ f196 f111 1"/>
              <a:gd name="f237" fmla="*/ f198 f112 1"/>
              <a:gd name="f238" fmla="*/ f197 f112 1"/>
              <a:gd name="f239" fmla="*/ f199 f111 1"/>
              <a:gd name="f240" fmla="*/ f200 f112 1"/>
              <a:gd name="f241" fmla="*/ f201 f111 1"/>
              <a:gd name="f242" fmla="*/ f202 f112 1"/>
              <a:gd name="f243" fmla="*/ f203 f111 1"/>
              <a:gd name="f244" fmla="*/ f204 f112 1"/>
              <a:gd name="f245" fmla="*/ f205 f111 1"/>
              <a:gd name="f246" fmla="*/ f206 f112 1"/>
              <a:gd name="f247" fmla="*/ f207 f111 1"/>
              <a:gd name="f248" fmla="*/ f208 f112 1"/>
              <a:gd name="f249" fmla="*/ f209 f111 1"/>
              <a:gd name="f250" fmla="*/ f210 f112 1"/>
              <a:gd name="f251" fmla="*/ f211 f111 1"/>
              <a:gd name="f252" fmla="*/ f212 f112 1"/>
              <a:gd name="f253" fmla="*/ f213 f111 1"/>
              <a:gd name="f254" fmla="*/ f214 f112 1"/>
              <a:gd name="f255" fmla="*/ f215 f111 1"/>
              <a:gd name="f256" fmla="*/ f216 f112 1"/>
              <a:gd name="f257" fmla="*/ f217 f112 1"/>
              <a:gd name="f258" fmla="*/ f218 f111 1"/>
              <a:gd name="f259" fmla="*/ f219 f112 1"/>
              <a:gd name="f260" fmla="*/ f220 f111 1"/>
              <a:gd name="f261" fmla="*/ f221 f112 1"/>
              <a:gd name="f262" fmla="*/ f222 f111 1"/>
              <a:gd name="f263" fmla="*/ f223 f112 1"/>
              <a:gd name="f264" fmla="*/ f224 f111 1"/>
              <a:gd name="f265" fmla="*/ f225 f112 1"/>
              <a:gd name="f266" fmla="*/ f226 f111 1"/>
              <a:gd name="f267" fmla="*/ f227 f112 1"/>
              <a:gd name="f268" fmla="*/ f228 f111 1"/>
              <a:gd name="f269" fmla="*/ f229 f112 1"/>
              <a:gd name="f270" fmla="*/ f230 f111 1"/>
              <a:gd name="f271" fmla="*/ f231 f112 1"/>
              <a:gd name="f272" fmla="*/ f232 f111 1"/>
              <a:gd name="f273" fmla="*/ f233 f112 1"/>
              <a:gd name="f274" fmla="*/ f234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239" y="f240"/>
              </a:cxn>
              <a:cxn ang="f158">
                <a:pos x="f241" y="f242"/>
              </a:cxn>
              <a:cxn ang="f158">
                <a:pos x="f243" y="f244"/>
              </a:cxn>
              <a:cxn ang="f158">
                <a:pos x="f245" y="f246"/>
              </a:cxn>
              <a:cxn ang="f158">
                <a:pos x="f247" y="f248"/>
              </a:cxn>
              <a:cxn ang="f158">
                <a:pos x="f249" y="f250"/>
              </a:cxn>
              <a:cxn ang="f158">
                <a:pos x="f251" y="f252"/>
              </a:cxn>
              <a:cxn ang="f158">
                <a:pos x="f253" y="f254"/>
              </a:cxn>
              <a:cxn ang="f158">
                <a:pos x="f255" y="f256"/>
              </a:cxn>
              <a:cxn ang="f158">
                <a:pos x="f239" y="f257"/>
              </a:cxn>
              <a:cxn ang="f158">
                <a:pos x="f258" y="f259"/>
              </a:cxn>
              <a:cxn ang="f158">
                <a:pos x="f260" y="f261"/>
              </a:cxn>
              <a:cxn ang="f158">
                <a:pos x="f262" y="f263"/>
              </a:cxn>
              <a:cxn ang="f158">
                <a:pos x="f264" y="f265"/>
              </a:cxn>
              <a:cxn ang="f158">
                <a:pos x="f266" y="f267"/>
              </a:cxn>
              <a:cxn ang="f158">
                <a:pos x="f268" y="f269"/>
              </a:cxn>
              <a:cxn ang="f158">
                <a:pos x="f270" y="f271"/>
              </a:cxn>
              <a:cxn ang="f158">
                <a:pos x="f272" y="f273"/>
              </a:cxn>
              <a:cxn ang="f158">
                <a:pos x="f274" y="f259"/>
              </a:cxn>
            </a:cxnLst>
            <a:rect l="f235" t="f238" r="f236" b="f237"/>
            <a:pathLst>
              <a:path w="441169" h="381332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" y="f61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42"/>
                </a:cubicBez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63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orma libre: forma 61">
            <a:extLst>
              <a:ext uri="{FF2B5EF4-FFF2-40B4-BE49-F238E27FC236}">
                <a16:creationId xmlns:a16="http://schemas.microsoft.com/office/drawing/2014/main" id="{A7403018-2790-47FD-B901-EF661DABB7BF}"/>
              </a:ext>
            </a:extLst>
          </p:cNvPr>
          <p:cNvSpPr/>
          <p:nvPr/>
        </p:nvSpPr>
        <p:spPr>
          <a:xfrm>
            <a:off x="6322847" y="2170465"/>
            <a:ext cx="288026" cy="374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8029"/>
              <a:gd name="f7" fmla="val 374979"/>
              <a:gd name="f8" fmla="val 288028"/>
              <a:gd name="f9" fmla="val 137783"/>
              <a:gd name="f10" fmla="val 164990"/>
              <a:gd name="f11" fmla="val 192197"/>
              <a:gd name="f12" fmla="val 219278"/>
              <a:gd name="f13" fmla="val 236157"/>
              <a:gd name="f14" fmla="val 288406"/>
              <a:gd name="f15" fmla="val 256058"/>
              <a:gd name="f16" fmla="val 274425"/>
              <a:gd name="f17" fmla="val 266009"/>
              <a:gd name="f18" fmla="val 211320"/>
              <a:gd name="f19" fmla="val 311228"/>
              <a:gd name="f20" fmla="val 141160"/>
              <a:gd name="f21" fmla="val 343726"/>
              <a:gd name="f22" fmla="val 69616"/>
              <a:gd name="f23" fmla="val 372696"/>
              <a:gd name="f24" fmla="val 47195"/>
              <a:gd name="f25" fmla="val 381765"/>
              <a:gd name="f26" fmla="val 34977"/>
              <a:gd name="f27" fmla="val 362242"/>
              <a:gd name="f28" fmla="val 31954"/>
              <a:gd name="f29" fmla="val 341836"/>
              <a:gd name="f30" fmla="val 20870"/>
              <a:gd name="f31" fmla="val 267521"/>
              <a:gd name="f32" fmla="val 11045"/>
              <a:gd name="f33" fmla="val 192953"/>
              <a:gd name="f34" fmla="val 590"/>
              <a:gd name="f35" fmla="val 118511"/>
              <a:gd name="f36" fmla="val -3944"/>
              <a:gd name="f37" fmla="val 85762"/>
              <a:gd name="f38" fmla="val 18351"/>
              <a:gd name="f39" fmla="val 74300"/>
              <a:gd name="f40" fmla="val 43164"/>
              <a:gd name="f41" fmla="val 65861"/>
              <a:gd name="f42" fmla="val 102491"/>
              <a:gd name="f43" fmla="val 45581"/>
              <a:gd name="f44" fmla="val 162196"/>
              <a:gd name="f45" fmla="val 26562"/>
              <a:gd name="f46" fmla="val 221396"/>
              <a:gd name="f47" fmla="val 5778"/>
              <a:gd name="f48" fmla="val 264348"/>
              <a:gd name="f49" fmla="val -9337"/>
              <a:gd name="f50" fmla="val 286013"/>
              <a:gd name="f51" fmla="val 5148"/>
              <a:gd name="f52" fmla="val 287525"/>
              <a:gd name="f53" fmla="val 49864"/>
              <a:gd name="f54" fmla="val 288532"/>
              <a:gd name="f55" fmla="val 79086"/>
              <a:gd name="f56" fmla="val 287651"/>
              <a:gd name="f57" fmla="val 108435"/>
              <a:gd name="f58" fmla="val 137657"/>
              <a:gd name="f59" fmla="val 287902"/>
              <a:gd name="f60" fmla="val 232229"/>
              <a:gd name="f61" fmla="val 152142"/>
              <a:gd name="f62" fmla="val 232313"/>
              <a:gd name="f63" fmla="val 89327"/>
              <a:gd name="f64" fmla="val 202587"/>
              <a:gd name="f65" fmla="val 67964"/>
              <a:gd name="f66" fmla="val 143050"/>
              <a:gd name="f67" fmla="val 88029"/>
              <a:gd name="f68" fmla="val 125290"/>
              <a:gd name="f69" fmla="val 93949"/>
              <a:gd name="f70" fmla="val 107529"/>
              <a:gd name="f71" fmla="val 100247"/>
              <a:gd name="f72" fmla="val 89643"/>
              <a:gd name="f73" fmla="val 105916"/>
              <a:gd name="f74" fmla="val 72765"/>
              <a:gd name="f75" fmla="val 111332"/>
              <a:gd name="f76" fmla="val 57146"/>
              <a:gd name="f77" fmla="val 118889"/>
              <a:gd name="f78" fmla="val 59413"/>
              <a:gd name="f79" fmla="val 139798"/>
              <a:gd name="f80" fmla="val 64451"/>
              <a:gd name="f81" fmla="val 185396"/>
              <a:gd name="f82" fmla="val 70624"/>
              <a:gd name="f83" fmla="val 230867"/>
              <a:gd name="f84" fmla="val 77173"/>
              <a:gd name="f85" fmla="val 276338"/>
              <a:gd name="f86" fmla="val 79818"/>
              <a:gd name="f87" fmla="val 294476"/>
              <a:gd name="f88" fmla="val 91659"/>
              <a:gd name="f89" fmla="val 298507"/>
              <a:gd name="f90" fmla="val 109293"/>
              <a:gd name="f91" fmla="val 295484"/>
              <a:gd name="f92" fmla="val 185120"/>
              <a:gd name="f93" fmla="val 282636"/>
              <a:gd name="f94" fmla="val 231977"/>
              <a:gd name="f95" fmla="val 228473"/>
              <a:gd name="f96" fmla="val 232103"/>
              <a:gd name="f97" fmla="+- 0 0 -90"/>
              <a:gd name="f98" fmla="*/ f3 1 288029"/>
              <a:gd name="f99" fmla="*/ f4 1 374979"/>
              <a:gd name="f100" fmla="val f5"/>
              <a:gd name="f101" fmla="val f6"/>
              <a:gd name="f102" fmla="val f7"/>
              <a:gd name="f103" fmla="*/ f97 f0 1"/>
              <a:gd name="f104" fmla="+- f102 0 f100"/>
              <a:gd name="f105" fmla="+- f101 0 f100"/>
              <a:gd name="f106" fmla="*/ f103 1 f2"/>
              <a:gd name="f107" fmla="*/ f105 1 288029"/>
              <a:gd name="f108" fmla="*/ f104 1 374979"/>
              <a:gd name="f109" fmla="*/ 288028 f105 1"/>
              <a:gd name="f110" fmla="*/ 137783 f104 1"/>
              <a:gd name="f111" fmla="*/ 219278 f104 1"/>
              <a:gd name="f112" fmla="*/ 274425 f105 1"/>
              <a:gd name="f113" fmla="*/ 266009 f104 1"/>
              <a:gd name="f114" fmla="*/ 69616 f105 1"/>
              <a:gd name="f115" fmla="*/ 372696 f104 1"/>
              <a:gd name="f116" fmla="*/ 31954 f105 1"/>
              <a:gd name="f117" fmla="*/ 341836 f104 1"/>
              <a:gd name="f118" fmla="*/ 590 f105 1"/>
              <a:gd name="f119" fmla="*/ 118511 f104 1"/>
              <a:gd name="f120" fmla="*/ 43164 f105 1"/>
              <a:gd name="f121" fmla="*/ 65861 f104 1"/>
              <a:gd name="f122" fmla="*/ 221396 f105 1"/>
              <a:gd name="f123" fmla="*/ 5778 f104 1"/>
              <a:gd name="f124" fmla="*/ 287525 f105 1"/>
              <a:gd name="f125" fmla="*/ 49864 f104 1"/>
              <a:gd name="f126" fmla="*/ 287651 f105 1"/>
              <a:gd name="f127" fmla="*/ 137657 f104 1"/>
              <a:gd name="f128" fmla="*/ 232229 f105 1"/>
              <a:gd name="f129" fmla="*/ 152142 f104 1"/>
              <a:gd name="f130" fmla="*/ 143050 f105 1"/>
              <a:gd name="f131" fmla="*/ 88029 f104 1"/>
              <a:gd name="f132" fmla="*/ 89643 f105 1"/>
              <a:gd name="f133" fmla="*/ 105916 f104 1"/>
              <a:gd name="f134" fmla="*/ 59413 f105 1"/>
              <a:gd name="f135" fmla="*/ 139798 f104 1"/>
              <a:gd name="f136" fmla="*/ 77173 f105 1"/>
              <a:gd name="f137" fmla="*/ 276338 f104 1"/>
              <a:gd name="f138" fmla="*/ 109293 f105 1"/>
              <a:gd name="f139" fmla="*/ 295484 f104 1"/>
              <a:gd name="f140" fmla="*/ 232103 f105 1"/>
              <a:gd name="f141" fmla="+- f106 0 f1"/>
              <a:gd name="f142" fmla="*/ f109 1 288029"/>
              <a:gd name="f143" fmla="*/ f110 1 374979"/>
              <a:gd name="f144" fmla="*/ f111 1 374979"/>
              <a:gd name="f145" fmla="*/ f112 1 288029"/>
              <a:gd name="f146" fmla="*/ f113 1 374979"/>
              <a:gd name="f147" fmla="*/ f114 1 288029"/>
              <a:gd name="f148" fmla="*/ f115 1 374979"/>
              <a:gd name="f149" fmla="*/ f116 1 288029"/>
              <a:gd name="f150" fmla="*/ f117 1 374979"/>
              <a:gd name="f151" fmla="*/ f118 1 288029"/>
              <a:gd name="f152" fmla="*/ f119 1 374979"/>
              <a:gd name="f153" fmla="*/ f120 1 288029"/>
              <a:gd name="f154" fmla="*/ f121 1 374979"/>
              <a:gd name="f155" fmla="*/ f122 1 288029"/>
              <a:gd name="f156" fmla="*/ f123 1 374979"/>
              <a:gd name="f157" fmla="*/ f124 1 288029"/>
              <a:gd name="f158" fmla="*/ f125 1 374979"/>
              <a:gd name="f159" fmla="*/ f126 1 288029"/>
              <a:gd name="f160" fmla="*/ f127 1 374979"/>
              <a:gd name="f161" fmla="*/ f128 1 288029"/>
              <a:gd name="f162" fmla="*/ f129 1 374979"/>
              <a:gd name="f163" fmla="*/ f130 1 288029"/>
              <a:gd name="f164" fmla="*/ f131 1 374979"/>
              <a:gd name="f165" fmla="*/ f132 1 288029"/>
              <a:gd name="f166" fmla="*/ f133 1 374979"/>
              <a:gd name="f167" fmla="*/ f134 1 288029"/>
              <a:gd name="f168" fmla="*/ f135 1 374979"/>
              <a:gd name="f169" fmla="*/ f136 1 288029"/>
              <a:gd name="f170" fmla="*/ f137 1 374979"/>
              <a:gd name="f171" fmla="*/ f138 1 288029"/>
              <a:gd name="f172" fmla="*/ f139 1 374979"/>
              <a:gd name="f173" fmla="*/ f140 1 288029"/>
              <a:gd name="f174" fmla="*/ f100 1 f107"/>
              <a:gd name="f175" fmla="*/ f101 1 f107"/>
              <a:gd name="f176" fmla="*/ f100 1 f108"/>
              <a:gd name="f177" fmla="*/ f102 1 f108"/>
              <a:gd name="f178" fmla="*/ f142 1 f107"/>
              <a:gd name="f179" fmla="*/ f143 1 f108"/>
              <a:gd name="f180" fmla="*/ f144 1 f108"/>
              <a:gd name="f181" fmla="*/ f145 1 f107"/>
              <a:gd name="f182" fmla="*/ f146 1 f108"/>
              <a:gd name="f183" fmla="*/ f147 1 f107"/>
              <a:gd name="f184" fmla="*/ f148 1 f108"/>
              <a:gd name="f185" fmla="*/ f149 1 f107"/>
              <a:gd name="f186" fmla="*/ f150 1 f108"/>
              <a:gd name="f187" fmla="*/ f151 1 f107"/>
              <a:gd name="f188" fmla="*/ f152 1 f108"/>
              <a:gd name="f189" fmla="*/ f153 1 f107"/>
              <a:gd name="f190" fmla="*/ f154 1 f108"/>
              <a:gd name="f191" fmla="*/ f155 1 f107"/>
              <a:gd name="f192" fmla="*/ f156 1 f108"/>
              <a:gd name="f193" fmla="*/ f157 1 f107"/>
              <a:gd name="f194" fmla="*/ f158 1 f108"/>
              <a:gd name="f195" fmla="*/ f159 1 f107"/>
              <a:gd name="f196" fmla="*/ f160 1 f108"/>
              <a:gd name="f197" fmla="*/ f161 1 f107"/>
              <a:gd name="f198" fmla="*/ f162 1 f108"/>
              <a:gd name="f199" fmla="*/ f163 1 f107"/>
              <a:gd name="f200" fmla="*/ f164 1 f108"/>
              <a:gd name="f201" fmla="*/ f165 1 f107"/>
              <a:gd name="f202" fmla="*/ f166 1 f108"/>
              <a:gd name="f203" fmla="*/ f167 1 f107"/>
              <a:gd name="f204" fmla="*/ f168 1 f108"/>
              <a:gd name="f205" fmla="*/ f169 1 f107"/>
              <a:gd name="f206" fmla="*/ f170 1 f108"/>
              <a:gd name="f207" fmla="*/ f171 1 f107"/>
              <a:gd name="f208" fmla="*/ f172 1 f108"/>
              <a:gd name="f209" fmla="*/ f173 1 f107"/>
              <a:gd name="f210" fmla="*/ f174 f98 1"/>
              <a:gd name="f211" fmla="*/ f175 f98 1"/>
              <a:gd name="f212" fmla="*/ f177 f99 1"/>
              <a:gd name="f213" fmla="*/ f176 f99 1"/>
              <a:gd name="f214" fmla="*/ f178 f98 1"/>
              <a:gd name="f215" fmla="*/ f179 f99 1"/>
              <a:gd name="f216" fmla="*/ f180 f99 1"/>
              <a:gd name="f217" fmla="*/ f181 f98 1"/>
              <a:gd name="f218" fmla="*/ f182 f99 1"/>
              <a:gd name="f219" fmla="*/ f183 f98 1"/>
              <a:gd name="f220" fmla="*/ f184 f99 1"/>
              <a:gd name="f221" fmla="*/ f185 f98 1"/>
              <a:gd name="f222" fmla="*/ f186 f99 1"/>
              <a:gd name="f223" fmla="*/ f187 f98 1"/>
              <a:gd name="f224" fmla="*/ f188 f99 1"/>
              <a:gd name="f225" fmla="*/ f189 f98 1"/>
              <a:gd name="f226" fmla="*/ f190 f99 1"/>
              <a:gd name="f227" fmla="*/ f191 f98 1"/>
              <a:gd name="f228" fmla="*/ f192 f99 1"/>
              <a:gd name="f229" fmla="*/ f193 f98 1"/>
              <a:gd name="f230" fmla="*/ f194 f99 1"/>
              <a:gd name="f231" fmla="*/ f195 f98 1"/>
              <a:gd name="f232" fmla="*/ f196 f99 1"/>
              <a:gd name="f233" fmla="*/ f197 f98 1"/>
              <a:gd name="f234" fmla="*/ f198 f99 1"/>
              <a:gd name="f235" fmla="*/ f199 f98 1"/>
              <a:gd name="f236" fmla="*/ f200 f99 1"/>
              <a:gd name="f237" fmla="*/ f201 f98 1"/>
              <a:gd name="f238" fmla="*/ f202 f99 1"/>
              <a:gd name="f239" fmla="*/ f203 f98 1"/>
              <a:gd name="f240" fmla="*/ f204 f99 1"/>
              <a:gd name="f241" fmla="*/ f205 f98 1"/>
              <a:gd name="f242" fmla="*/ f206 f99 1"/>
              <a:gd name="f243" fmla="*/ f207 f98 1"/>
              <a:gd name="f244" fmla="*/ f208 f99 1"/>
              <a:gd name="f245" fmla="*/ f209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1">
                <a:pos x="f214" y="f215"/>
              </a:cxn>
              <a:cxn ang="f141">
                <a:pos x="f214" y="f216"/>
              </a:cxn>
              <a:cxn ang="f141">
                <a:pos x="f217" y="f218"/>
              </a:cxn>
              <a:cxn ang="f141">
                <a:pos x="f219" y="f220"/>
              </a:cxn>
              <a:cxn ang="f141">
                <a:pos x="f221" y="f222"/>
              </a:cxn>
              <a:cxn ang="f141">
                <a:pos x="f223" y="f224"/>
              </a:cxn>
              <a:cxn ang="f141">
                <a:pos x="f225" y="f226"/>
              </a:cxn>
              <a:cxn ang="f141">
                <a:pos x="f227" y="f228"/>
              </a:cxn>
              <a:cxn ang="f141">
                <a:pos x="f229" y="f230"/>
              </a:cxn>
              <a:cxn ang="f141">
                <a:pos x="f231" y="f232"/>
              </a:cxn>
              <a:cxn ang="f141">
                <a:pos x="f214" y="f232"/>
              </a:cxn>
              <a:cxn ang="f141">
                <a:pos x="f233" y="f234"/>
              </a:cxn>
              <a:cxn ang="f141">
                <a:pos x="f235" y="f236"/>
              </a:cxn>
              <a:cxn ang="f141">
                <a:pos x="f237" y="f238"/>
              </a:cxn>
              <a:cxn ang="f141">
                <a:pos x="f239" y="f240"/>
              </a:cxn>
              <a:cxn ang="f141">
                <a:pos x="f241" y="f242"/>
              </a:cxn>
              <a:cxn ang="f141">
                <a:pos x="f243" y="f244"/>
              </a:cxn>
              <a:cxn ang="f141">
                <a:pos x="f245" y="f234"/>
              </a:cxn>
            </a:cxnLst>
            <a:rect l="f210" t="f213" r="f211" b="f212"/>
            <a:pathLst>
              <a:path w="288029" h="374979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8"/>
                  <a:pt x="f59" y="f58"/>
                  <a:pt x="f8" y="f58"/>
                </a:cubicBezTo>
                <a:close/>
                <a:moveTo>
                  <a:pt x="f60" y="f61"/>
                </a:move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61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orma libre: forma 62">
            <a:extLst>
              <a:ext uri="{FF2B5EF4-FFF2-40B4-BE49-F238E27FC236}">
                <a16:creationId xmlns:a16="http://schemas.microsoft.com/office/drawing/2014/main" id="{83EAF89D-BD95-43FA-AEBA-B030B4ACE0AE}"/>
              </a:ext>
            </a:extLst>
          </p:cNvPr>
          <p:cNvSpPr/>
          <p:nvPr/>
        </p:nvSpPr>
        <p:spPr>
          <a:xfrm>
            <a:off x="6074496" y="1045470"/>
            <a:ext cx="508095" cy="5124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8098"/>
              <a:gd name="f7" fmla="val 512444"/>
              <a:gd name="f8" fmla="val 251842"/>
              <a:gd name="f9" fmla="val 512318"/>
              <a:gd name="f10" fmla="val 238743"/>
              <a:gd name="f11" fmla="val 503249"/>
              <a:gd name="f12" fmla="val 225517"/>
              <a:gd name="f13" fmla="val 496573"/>
              <a:gd name="f14" fmla="val 215440"/>
              <a:gd name="f15" fmla="val 486749"/>
              <a:gd name="f16" fmla="val 149816"/>
              <a:gd name="f17" fmla="val 422132"/>
              <a:gd name="f18" fmla="val 85325"/>
              <a:gd name="f19" fmla="val 356507"/>
              <a:gd name="f20" fmla="val 19574"/>
              <a:gd name="f21" fmla="val 292016"/>
              <a:gd name="f22" fmla="val -7003"/>
              <a:gd name="f23" fmla="val 265943"/>
              <a:gd name="f24" fmla="val -6247"/>
              <a:gd name="f25" fmla="val 243270"/>
              <a:gd name="f26" fmla="val 20204"/>
              <a:gd name="f27" fmla="val 217449"/>
              <a:gd name="f28" fmla="val 87466"/>
              <a:gd name="f29" fmla="val 151572"/>
              <a:gd name="f30" fmla="val 153846"/>
              <a:gd name="f31" fmla="val 84814"/>
              <a:gd name="f32" fmla="val 219975"/>
              <a:gd name="f33" fmla="val 17804"/>
              <a:gd name="f34" fmla="val 244285"/>
              <a:gd name="f35" fmla="val -6884"/>
              <a:gd name="f36" fmla="val 266202"/>
              <a:gd name="f37" fmla="val -5247"/>
              <a:gd name="f38" fmla="val 289882"/>
              <a:gd name="f39" fmla="val 18686"/>
              <a:gd name="f40" fmla="val 356010"/>
              <a:gd name="f41" fmla="val 85696"/>
              <a:gd name="f42" fmla="val 422642"/>
              <a:gd name="f43" fmla="val 152076"/>
              <a:gd name="f44" fmla="val 489401"/>
              <a:gd name="f45" fmla="val 218582"/>
              <a:gd name="f46" fmla="val 510310"/>
              <a:gd name="f47" fmla="val 239365"/>
              <a:gd name="f48" fmla="val 516482"/>
              <a:gd name="f49" fmla="val 260527"/>
              <a:gd name="f50" fmla="val 493305"/>
              <a:gd name="f51" fmla="val 283577"/>
              <a:gd name="f52" fmla="val 423776"/>
              <a:gd name="f53" fmla="val 353106"/>
              <a:gd name="f54" fmla="val 354499"/>
              <a:gd name="f55" fmla="val 422887"/>
              <a:gd name="f56" fmla="val 284592"/>
              <a:gd name="f57" fmla="val 492039"/>
              <a:gd name="f58" fmla="val 276152"/>
              <a:gd name="f59" fmla="val 500478"/>
              <a:gd name="f60" fmla="val 263934"/>
              <a:gd name="f61" fmla="val 505139"/>
              <a:gd name="f62" fmla="val 438009"/>
              <a:gd name="f63" fmla="val 251835"/>
              <a:gd name="f64" fmla="val 434357"/>
              <a:gd name="f65" fmla="val 246041"/>
              <a:gd name="f66" fmla="val 430956"/>
              <a:gd name="f67" fmla="val 238106"/>
              <a:gd name="f68" fmla="val 425414"/>
              <a:gd name="f69" fmla="val 232438"/>
              <a:gd name="f70" fmla="val 375282"/>
              <a:gd name="f71" fmla="val 181802"/>
              <a:gd name="f72" fmla="val 324647"/>
              <a:gd name="f73" fmla="val 131797"/>
              <a:gd name="f74" fmla="val 274641"/>
              <a:gd name="f75" fmla="val 81035"/>
              <a:gd name="f76" fmla="val 252598"/>
              <a:gd name="f77" fmla="val 58741"/>
              <a:gd name="f78" fmla="val 237987"/>
              <a:gd name="f79" fmla="val 73478"/>
              <a:gd name="f80" fmla="val 222368"/>
              <a:gd name="f81" fmla="val 89097"/>
              <a:gd name="f82" fmla="val 178030"/>
              <a:gd name="f83" fmla="val 133686"/>
              <a:gd name="f84" fmla="val 133945"/>
              <a:gd name="f85" fmla="val 178527"/>
              <a:gd name="f86" fmla="val 88852"/>
              <a:gd name="f87" fmla="val 222235"/>
              <a:gd name="f88" fmla="val 69454"/>
              <a:gd name="f89" fmla="val 241003"/>
              <a:gd name="f90" fmla="val 61141"/>
              <a:gd name="f91" fmla="val 257000"/>
              <a:gd name="f92" fmla="val 84569"/>
              <a:gd name="f93" fmla="val 279546"/>
              <a:gd name="f94" fmla="val 132937"/>
              <a:gd name="f95" fmla="val 326025"/>
              <a:gd name="f96" fmla="val 179542"/>
              <a:gd name="f97" fmla="val 374141"/>
              <a:gd name="f98" fmla="val 227280"/>
              <a:gd name="f99" fmla="val 421250"/>
              <a:gd name="f100" fmla="val 237609"/>
              <a:gd name="f101" fmla="val 431453"/>
              <a:gd name="f102" fmla="val 446190"/>
              <a:gd name="f103" fmla="val 265068"/>
              <a:gd name="f104" fmla="val 433594"/>
              <a:gd name="f105" fmla="val 322631"/>
              <a:gd name="f106" fmla="val 378928"/>
              <a:gd name="f107" fmla="val 378179"/>
              <a:gd name="f108" fmla="val 321994"/>
              <a:gd name="f109" fmla="val 434105"/>
              <a:gd name="f110" fmla="val 265691"/>
              <a:gd name="f111" fmla="val 436624"/>
              <a:gd name="f112" fmla="val 263172"/>
              <a:gd name="f113" fmla="val 436372"/>
              <a:gd name="f114" fmla="val 257881"/>
              <a:gd name="f115" fmla="+- 0 0 -90"/>
              <a:gd name="f116" fmla="*/ f3 1 508098"/>
              <a:gd name="f117" fmla="*/ f4 1 512444"/>
              <a:gd name="f118" fmla="val f5"/>
              <a:gd name="f119" fmla="val f6"/>
              <a:gd name="f120" fmla="val f7"/>
              <a:gd name="f121" fmla="*/ f115 f0 1"/>
              <a:gd name="f122" fmla="+- f120 0 f118"/>
              <a:gd name="f123" fmla="+- f119 0 f118"/>
              <a:gd name="f124" fmla="*/ f121 1 f2"/>
              <a:gd name="f125" fmla="*/ f123 1 508098"/>
              <a:gd name="f126" fmla="*/ f122 1 512444"/>
              <a:gd name="f127" fmla="*/ 251842 f123 1"/>
              <a:gd name="f128" fmla="*/ 512318 f122 1"/>
              <a:gd name="f129" fmla="*/ 215440 f123 1"/>
              <a:gd name="f130" fmla="*/ 486749 f122 1"/>
              <a:gd name="f131" fmla="*/ 19574 f123 1"/>
              <a:gd name="f132" fmla="*/ 292016 f122 1"/>
              <a:gd name="f133" fmla="*/ 20204 f123 1"/>
              <a:gd name="f134" fmla="*/ 217449 f122 1"/>
              <a:gd name="f135" fmla="*/ 219975 f123 1"/>
              <a:gd name="f136" fmla="*/ 17804 f122 1"/>
              <a:gd name="f137" fmla="*/ 289882 f123 1"/>
              <a:gd name="f138" fmla="*/ 18686 f122 1"/>
              <a:gd name="f139" fmla="*/ 489401 f123 1"/>
              <a:gd name="f140" fmla="*/ 218582 f122 1"/>
              <a:gd name="f141" fmla="*/ 493305 f123 1"/>
              <a:gd name="f142" fmla="*/ 283577 f122 1"/>
              <a:gd name="f143" fmla="*/ 284592 f123 1"/>
              <a:gd name="f144" fmla="*/ 492039 f122 1"/>
              <a:gd name="f145" fmla="*/ 512444 f122 1"/>
              <a:gd name="f146" fmla="*/ 438009 f123 1"/>
              <a:gd name="f147" fmla="*/ 251835 f122 1"/>
              <a:gd name="f148" fmla="*/ 425414 f123 1"/>
              <a:gd name="f149" fmla="*/ 232438 f122 1"/>
              <a:gd name="f150" fmla="*/ 274641 f123 1"/>
              <a:gd name="f151" fmla="*/ 81035 f122 1"/>
              <a:gd name="f152" fmla="*/ 222368 f123 1"/>
              <a:gd name="f153" fmla="*/ 89097 f122 1"/>
              <a:gd name="f154" fmla="*/ 88852 f123 1"/>
              <a:gd name="f155" fmla="*/ 222235 f122 1"/>
              <a:gd name="f156" fmla="*/ 84569 f123 1"/>
              <a:gd name="f157" fmla="*/ 279546 f122 1"/>
              <a:gd name="f158" fmla="*/ 227280 f123 1"/>
              <a:gd name="f159" fmla="*/ 421250 f122 1"/>
              <a:gd name="f160" fmla="*/ 265068 f123 1"/>
              <a:gd name="f161" fmla="*/ 433594 f122 1"/>
              <a:gd name="f162" fmla="*/ 434105 f123 1"/>
              <a:gd name="f163" fmla="*/ 265691 f122 1"/>
              <a:gd name="f164" fmla="+- f124 0 f1"/>
              <a:gd name="f165" fmla="*/ f127 1 508098"/>
              <a:gd name="f166" fmla="*/ f128 1 512444"/>
              <a:gd name="f167" fmla="*/ f129 1 508098"/>
              <a:gd name="f168" fmla="*/ f130 1 512444"/>
              <a:gd name="f169" fmla="*/ f131 1 508098"/>
              <a:gd name="f170" fmla="*/ f132 1 512444"/>
              <a:gd name="f171" fmla="*/ f133 1 508098"/>
              <a:gd name="f172" fmla="*/ f134 1 512444"/>
              <a:gd name="f173" fmla="*/ f135 1 508098"/>
              <a:gd name="f174" fmla="*/ f136 1 512444"/>
              <a:gd name="f175" fmla="*/ f137 1 508098"/>
              <a:gd name="f176" fmla="*/ f138 1 512444"/>
              <a:gd name="f177" fmla="*/ f139 1 508098"/>
              <a:gd name="f178" fmla="*/ f140 1 512444"/>
              <a:gd name="f179" fmla="*/ f141 1 508098"/>
              <a:gd name="f180" fmla="*/ f142 1 512444"/>
              <a:gd name="f181" fmla="*/ f143 1 508098"/>
              <a:gd name="f182" fmla="*/ f144 1 512444"/>
              <a:gd name="f183" fmla="*/ f145 1 512444"/>
              <a:gd name="f184" fmla="*/ f146 1 508098"/>
              <a:gd name="f185" fmla="*/ f147 1 512444"/>
              <a:gd name="f186" fmla="*/ f148 1 508098"/>
              <a:gd name="f187" fmla="*/ f149 1 512444"/>
              <a:gd name="f188" fmla="*/ f150 1 508098"/>
              <a:gd name="f189" fmla="*/ f151 1 512444"/>
              <a:gd name="f190" fmla="*/ f152 1 508098"/>
              <a:gd name="f191" fmla="*/ f153 1 512444"/>
              <a:gd name="f192" fmla="*/ f154 1 508098"/>
              <a:gd name="f193" fmla="*/ f155 1 512444"/>
              <a:gd name="f194" fmla="*/ f156 1 508098"/>
              <a:gd name="f195" fmla="*/ f157 1 512444"/>
              <a:gd name="f196" fmla="*/ f158 1 508098"/>
              <a:gd name="f197" fmla="*/ f159 1 512444"/>
              <a:gd name="f198" fmla="*/ f160 1 508098"/>
              <a:gd name="f199" fmla="*/ f161 1 512444"/>
              <a:gd name="f200" fmla="*/ f162 1 508098"/>
              <a:gd name="f201" fmla="*/ f163 1 512444"/>
              <a:gd name="f202" fmla="*/ f118 1 f125"/>
              <a:gd name="f203" fmla="*/ f119 1 f125"/>
              <a:gd name="f204" fmla="*/ f118 1 f126"/>
              <a:gd name="f205" fmla="*/ f120 1 f126"/>
              <a:gd name="f206" fmla="*/ f165 1 f125"/>
              <a:gd name="f207" fmla="*/ f166 1 f126"/>
              <a:gd name="f208" fmla="*/ f167 1 f125"/>
              <a:gd name="f209" fmla="*/ f168 1 f126"/>
              <a:gd name="f210" fmla="*/ f169 1 f125"/>
              <a:gd name="f211" fmla="*/ f170 1 f126"/>
              <a:gd name="f212" fmla="*/ f171 1 f125"/>
              <a:gd name="f213" fmla="*/ f172 1 f126"/>
              <a:gd name="f214" fmla="*/ f173 1 f125"/>
              <a:gd name="f215" fmla="*/ f174 1 f126"/>
              <a:gd name="f216" fmla="*/ f175 1 f125"/>
              <a:gd name="f217" fmla="*/ f176 1 f126"/>
              <a:gd name="f218" fmla="*/ f177 1 f125"/>
              <a:gd name="f219" fmla="*/ f178 1 f126"/>
              <a:gd name="f220" fmla="*/ f179 1 f125"/>
              <a:gd name="f221" fmla="*/ f180 1 f126"/>
              <a:gd name="f222" fmla="*/ f181 1 f125"/>
              <a:gd name="f223" fmla="*/ f182 1 f126"/>
              <a:gd name="f224" fmla="*/ f183 1 f126"/>
              <a:gd name="f225" fmla="*/ f184 1 f125"/>
              <a:gd name="f226" fmla="*/ f185 1 f126"/>
              <a:gd name="f227" fmla="*/ f186 1 f125"/>
              <a:gd name="f228" fmla="*/ f187 1 f126"/>
              <a:gd name="f229" fmla="*/ f188 1 f125"/>
              <a:gd name="f230" fmla="*/ f189 1 f126"/>
              <a:gd name="f231" fmla="*/ f190 1 f125"/>
              <a:gd name="f232" fmla="*/ f191 1 f126"/>
              <a:gd name="f233" fmla="*/ f192 1 f125"/>
              <a:gd name="f234" fmla="*/ f193 1 f126"/>
              <a:gd name="f235" fmla="*/ f194 1 f125"/>
              <a:gd name="f236" fmla="*/ f195 1 f126"/>
              <a:gd name="f237" fmla="*/ f196 1 f125"/>
              <a:gd name="f238" fmla="*/ f197 1 f126"/>
              <a:gd name="f239" fmla="*/ f198 1 f125"/>
              <a:gd name="f240" fmla="*/ f199 1 f126"/>
              <a:gd name="f241" fmla="*/ f200 1 f125"/>
              <a:gd name="f242" fmla="*/ f201 1 f126"/>
              <a:gd name="f243" fmla="*/ f202 f116 1"/>
              <a:gd name="f244" fmla="*/ f203 f116 1"/>
              <a:gd name="f245" fmla="*/ f205 f117 1"/>
              <a:gd name="f246" fmla="*/ f204 f117 1"/>
              <a:gd name="f247" fmla="*/ f206 f116 1"/>
              <a:gd name="f248" fmla="*/ f207 f117 1"/>
              <a:gd name="f249" fmla="*/ f208 f116 1"/>
              <a:gd name="f250" fmla="*/ f209 f117 1"/>
              <a:gd name="f251" fmla="*/ f210 f116 1"/>
              <a:gd name="f252" fmla="*/ f211 f117 1"/>
              <a:gd name="f253" fmla="*/ f212 f116 1"/>
              <a:gd name="f254" fmla="*/ f213 f117 1"/>
              <a:gd name="f255" fmla="*/ f214 f116 1"/>
              <a:gd name="f256" fmla="*/ f215 f117 1"/>
              <a:gd name="f257" fmla="*/ f216 f116 1"/>
              <a:gd name="f258" fmla="*/ f217 f117 1"/>
              <a:gd name="f259" fmla="*/ f218 f116 1"/>
              <a:gd name="f260" fmla="*/ f219 f117 1"/>
              <a:gd name="f261" fmla="*/ f220 f116 1"/>
              <a:gd name="f262" fmla="*/ f221 f117 1"/>
              <a:gd name="f263" fmla="*/ f222 f116 1"/>
              <a:gd name="f264" fmla="*/ f223 f117 1"/>
              <a:gd name="f265" fmla="*/ f224 f117 1"/>
              <a:gd name="f266" fmla="*/ f225 f116 1"/>
              <a:gd name="f267" fmla="*/ f226 f117 1"/>
              <a:gd name="f268" fmla="*/ f227 f116 1"/>
              <a:gd name="f269" fmla="*/ f228 f117 1"/>
              <a:gd name="f270" fmla="*/ f229 f116 1"/>
              <a:gd name="f271" fmla="*/ f230 f117 1"/>
              <a:gd name="f272" fmla="*/ f231 f116 1"/>
              <a:gd name="f273" fmla="*/ f232 f117 1"/>
              <a:gd name="f274" fmla="*/ f233 f116 1"/>
              <a:gd name="f275" fmla="*/ f234 f117 1"/>
              <a:gd name="f276" fmla="*/ f235 f116 1"/>
              <a:gd name="f277" fmla="*/ f236 f117 1"/>
              <a:gd name="f278" fmla="*/ f237 f116 1"/>
              <a:gd name="f279" fmla="*/ f238 f117 1"/>
              <a:gd name="f280" fmla="*/ f239 f116 1"/>
              <a:gd name="f281" fmla="*/ f240 f117 1"/>
              <a:gd name="f282" fmla="*/ f241 f116 1"/>
              <a:gd name="f283" fmla="*/ f242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4">
                <a:pos x="f247" y="f248"/>
              </a:cxn>
              <a:cxn ang="f164">
                <a:pos x="f249" y="f250"/>
              </a:cxn>
              <a:cxn ang="f164">
                <a:pos x="f251" y="f252"/>
              </a:cxn>
              <a:cxn ang="f164">
                <a:pos x="f253" y="f254"/>
              </a:cxn>
              <a:cxn ang="f164">
                <a:pos x="f255" y="f256"/>
              </a:cxn>
              <a:cxn ang="f164">
                <a:pos x="f257" y="f258"/>
              </a:cxn>
              <a:cxn ang="f164">
                <a:pos x="f259" y="f260"/>
              </a:cxn>
              <a:cxn ang="f164">
                <a:pos x="f261" y="f262"/>
              </a:cxn>
              <a:cxn ang="f164">
                <a:pos x="f263" y="f264"/>
              </a:cxn>
              <a:cxn ang="f164">
                <a:pos x="f247" y="f265"/>
              </a:cxn>
              <a:cxn ang="f164">
                <a:pos x="f266" y="f267"/>
              </a:cxn>
              <a:cxn ang="f164">
                <a:pos x="f268" y="f269"/>
              </a:cxn>
              <a:cxn ang="f164">
                <a:pos x="f270" y="f271"/>
              </a:cxn>
              <a:cxn ang="f164">
                <a:pos x="f272" y="f273"/>
              </a:cxn>
              <a:cxn ang="f164">
                <a:pos x="f274" y="f275"/>
              </a:cxn>
              <a:cxn ang="f164">
                <a:pos x="f276" y="f277"/>
              </a:cxn>
              <a:cxn ang="f164">
                <a:pos x="f278" y="f279"/>
              </a:cxn>
              <a:cxn ang="f164">
                <a:pos x="f280" y="f281"/>
              </a:cxn>
              <a:cxn ang="f164">
                <a:pos x="f282" y="f283"/>
              </a:cxn>
              <a:cxn ang="f164">
                <a:pos x="f266" y="f267"/>
              </a:cxn>
            </a:cxnLst>
            <a:rect l="f243" t="f246" r="f244" b="f245"/>
            <a:pathLst>
              <a:path w="508098" h="5124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8" y="f7"/>
                </a:cubicBezTo>
                <a:close/>
                <a:moveTo>
                  <a:pt x="f62" y="f63"/>
                </a:move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8" y="f102"/>
                  <a:pt x="f103" y="f104"/>
                </a:cubicBez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62" y="f63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orma libre: forma 1027">
            <a:extLst>
              <a:ext uri="{FF2B5EF4-FFF2-40B4-BE49-F238E27FC236}">
                <a16:creationId xmlns:a16="http://schemas.microsoft.com/office/drawing/2014/main" id="{152395FA-B1F6-483B-AC4F-D0494C2A19A5}"/>
              </a:ext>
            </a:extLst>
          </p:cNvPr>
          <p:cNvSpPr/>
          <p:nvPr/>
        </p:nvSpPr>
        <p:spPr>
          <a:xfrm>
            <a:off x="6850895" y="3976414"/>
            <a:ext cx="502682" cy="8040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2678"/>
              <a:gd name="f7" fmla="val 804092"/>
              <a:gd name="f8" fmla="val 502463"/>
              <a:gd name="f9" fmla="val 332039"/>
              <a:gd name="f10" fmla="val 438331"/>
              <a:gd name="f11" fmla="val 502355"/>
              <a:gd name="f12" fmla="val 544623"/>
              <a:gd name="f13" fmla="val 650916"/>
              <a:gd name="f14" fmla="val 661157"/>
              <a:gd name="f15" fmla="val 497719"/>
              <a:gd name="f16" fmla="val 664067"/>
              <a:gd name="f17" fmla="val 489527"/>
              <a:gd name="f18" fmla="val 666331"/>
              <a:gd name="f19" fmla="val 409969"/>
              <a:gd name="f20" fmla="val 689077"/>
              <a:gd name="f21" fmla="val 330519"/>
              <a:gd name="f22" fmla="val 711931"/>
              <a:gd name="f23" fmla="val 251070"/>
              <a:gd name="f24" fmla="val 734785"/>
              <a:gd name="f25" fmla="val 175285"/>
              <a:gd name="f26" fmla="val 756561"/>
              <a:gd name="f27" fmla="val 99501"/>
              <a:gd name="f28" fmla="val 778445"/>
              <a:gd name="f29" fmla="val 23716"/>
              <a:gd name="f30" fmla="val 800221"/>
              <a:gd name="f31" fmla="val 22531"/>
              <a:gd name="f32" fmla="val 800544"/>
              <a:gd name="f33" fmla="val 21237"/>
              <a:gd name="f34" fmla="val 800975"/>
              <a:gd name="f35" fmla="val 20051"/>
              <a:gd name="f36" fmla="val 801299"/>
              <a:gd name="f37" fmla="val 862"/>
              <a:gd name="f38" fmla="val 806581"/>
              <a:gd name="f39" fmla="val 805934"/>
              <a:gd name="f40" fmla="val 785452"/>
              <a:gd name="f41" fmla="val 591301"/>
              <a:gd name="f42" fmla="val 397043"/>
              <a:gd name="f43" fmla="val 202892"/>
              <a:gd name="f44" fmla="val 172600"/>
              <a:gd name="f45" fmla="val 647"/>
              <a:gd name="f46" fmla="val 142200"/>
              <a:gd name="f47" fmla="val 108"/>
              <a:gd name="f48" fmla="val 111908"/>
              <a:gd name="f49" fmla="val -108"/>
              <a:gd name="f50" fmla="val 101667"/>
              <a:gd name="f51" fmla="val 3342"/>
              <a:gd name="f52" fmla="val 97786"/>
              <a:gd name="f53" fmla="val 13367"/>
              <a:gd name="f54" fmla="val 95846"/>
              <a:gd name="f55" fmla="val 107155"/>
              <a:gd name="f56" fmla="val 77411"/>
              <a:gd name="f57" fmla="val 200726"/>
              <a:gd name="f58" fmla="val 58546"/>
              <a:gd name="f59" fmla="val 294406"/>
              <a:gd name="f60" fmla="val 39789"/>
              <a:gd name="f61" fmla="val 359087"/>
              <a:gd name="f62" fmla="val 26853"/>
              <a:gd name="f63" fmla="val 423875"/>
              <a:gd name="f64" fmla="val 14132"/>
              <a:gd name="f65" fmla="val 488449"/>
              <a:gd name="f66" fmla="val 657"/>
              <a:gd name="f67" fmla="val 501816"/>
              <a:gd name="f68" fmla="val -2146"/>
              <a:gd name="f69" fmla="val 502571"/>
              <a:gd name="f70" fmla="val 4322"/>
              <a:gd name="f71" fmla="val 14348"/>
              <a:gd name="f72" fmla="val 120209"/>
              <a:gd name="f73" fmla="val 226070"/>
              <a:gd name="f74" fmla="+- 0 0 -90"/>
              <a:gd name="f75" fmla="*/ f3 1 502678"/>
              <a:gd name="f76" fmla="*/ f4 1 804092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502678"/>
              <a:gd name="f85" fmla="*/ f81 1 804092"/>
              <a:gd name="f86" fmla="*/ 502463 f82 1"/>
              <a:gd name="f87" fmla="*/ 332039 f81 1"/>
              <a:gd name="f88" fmla="*/ 502678 f82 1"/>
              <a:gd name="f89" fmla="*/ 650916 f81 1"/>
              <a:gd name="f90" fmla="*/ 489527 f82 1"/>
              <a:gd name="f91" fmla="*/ 666331 f81 1"/>
              <a:gd name="f92" fmla="*/ 251070 f82 1"/>
              <a:gd name="f93" fmla="*/ 734785 f81 1"/>
              <a:gd name="f94" fmla="*/ 23716 f82 1"/>
              <a:gd name="f95" fmla="*/ 800221 f81 1"/>
              <a:gd name="f96" fmla="*/ 20051 f82 1"/>
              <a:gd name="f97" fmla="*/ 801299 f81 1"/>
              <a:gd name="f98" fmla="*/ 0 f82 1"/>
              <a:gd name="f99" fmla="*/ 785452 f81 1"/>
              <a:gd name="f100" fmla="*/ 202892 f81 1"/>
              <a:gd name="f101" fmla="*/ 108 f82 1"/>
              <a:gd name="f102" fmla="*/ 111908 f81 1"/>
              <a:gd name="f103" fmla="*/ 13367 f82 1"/>
              <a:gd name="f104" fmla="*/ 95846 f81 1"/>
              <a:gd name="f105" fmla="*/ 294406 f82 1"/>
              <a:gd name="f106" fmla="*/ 39789 f81 1"/>
              <a:gd name="f107" fmla="*/ 488449 f82 1"/>
              <a:gd name="f108" fmla="*/ 657 f81 1"/>
              <a:gd name="f109" fmla="*/ 502571 f82 1"/>
              <a:gd name="f110" fmla="*/ 14348 f81 1"/>
              <a:gd name="f111" fmla="+- f83 0 f1"/>
              <a:gd name="f112" fmla="*/ f86 1 502678"/>
              <a:gd name="f113" fmla="*/ f87 1 804092"/>
              <a:gd name="f114" fmla="*/ f88 1 502678"/>
              <a:gd name="f115" fmla="*/ f89 1 804092"/>
              <a:gd name="f116" fmla="*/ f90 1 502678"/>
              <a:gd name="f117" fmla="*/ f91 1 804092"/>
              <a:gd name="f118" fmla="*/ f92 1 502678"/>
              <a:gd name="f119" fmla="*/ f93 1 804092"/>
              <a:gd name="f120" fmla="*/ f94 1 502678"/>
              <a:gd name="f121" fmla="*/ f95 1 804092"/>
              <a:gd name="f122" fmla="*/ f96 1 502678"/>
              <a:gd name="f123" fmla="*/ f97 1 804092"/>
              <a:gd name="f124" fmla="*/ f98 1 502678"/>
              <a:gd name="f125" fmla="*/ f99 1 804092"/>
              <a:gd name="f126" fmla="*/ f100 1 804092"/>
              <a:gd name="f127" fmla="*/ f101 1 502678"/>
              <a:gd name="f128" fmla="*/ f102 1 804092"/>
              <a:gd name="f129" fmla="*/ f103 1 502678"/>
              <a:gd name="f130" fmla="*/ f104 1 804092"/>
              <a:gd name="f131" fmla="*/ f105 1 502678"/>
              <a:gd name="f132" fmla="*/ f106 1 804092"/>
              <a:gd name="f133" fmla="*/ f107 1 502678"/>
              <a:gd name="f134" fmla="*/ f108 1 804092"/>
              <a:gd name="f135" fmla="*/ f109 1 502678"/>
              <a:gd name="f136" fmla="*/ f110 1 804092"/>
              <a:gd name="f137" fmla="*/ f77 1 f84"/>
              <a:gd name="f138" fmla="*/ f78 1 f84"/>
              <a:gd name="f139" fmla="*/ f77 1 f85"/>
              <a:gd name="f140" fmla="*/ f79 1 f85"/>
              <a:gd name="f141" fmla="*/ f112 1 f84"/>
              <a:gd name="f142" fmla="*/ f113 1 f85"/>
              <a:gd name="f143" fmla="*/ f114 1 f84"/>
              <a:gd name="f144" fmla="*/ f115 1 f85"/>
              <a:gd name="f145" fmla="*/ f116 1 f84"/>
              <a:gd name="f146" fmla="*/ f117 1 f85"/>
              <a:gd name="f147" fmla="*/ f118 1 f84"/>
              <a:gd name="f148" fmla="*/ f119 1 f85"/>
              <a:gd name="f149" fmla="*/ f120 1 f84"/>
              <a:gd name="f150" fmla="*/ f121 1 f85"/>
              <a:gd name="f151" fmla="*/ f122 1 f84"/>
              <a:gd name="f152" fmla="*/ f123 1 f85"/>
              <a:gd name="f153" fmla="*/ f124 1 f84"/>
              <a:gd name="f154" fmla="*/ f125 1 f85"/>
              <a:gd name="f155" fmla="*/ f126 1 f85"/>
              <a:gd name="f156" fmla="*/ f127 1 f84"/>
              <a:gd name="f157" fmla="*/ f128 1 f85"/>
              <a:gd name="f158" fmla="*/ f129 1 f84"/>
              <a:gd name="f159" fmla="*/ f130 1 f85"/>
              <a:gd name="f160" fmla="*/ f131 1 f84"/>
              <a:gd name="f161" fmla="*/ f132 1 f85"/>
              <a:gd name="f162" fmla="*/ f133 1 f84"/>
              <a:gd name="f163" fmla="*/ f134 1 f85"/>
              <a:gd name="f164" fmla="*/ f135 1 f84"/>
              <a:gd name="f165" fmla="*/ f136 1 f85"/>
              <a:gd name="f166" fmla="*/ f137 f75 1"/>
              <a:gd name="f167" fmla="*/ f138 f75 1"/>
              <a:gd name="f168" fmla="*/ f140 f76 1"/>
              <a:gd name="f169" fmla="*/ f139 f76 1"/>
              <a:gd name="f170" fmla="*/ f141 f75 1"/>
              <a:gd name="f171" fmla="*/ f142 f76 1"/>
              <a:gd name="f172" fmla="*/ f143 f75 1"/>
              <a:gd name="f173" fmla="*/ f144 f76 1"/>
              <a:gd name="f174" fmla="*/ f145 f75 1"/>
              <a:gd name="f175" fmla="*/ f146 f76 1"/>
              <a:gd name="f176" fmla="*/ f147 f75 1"/>
              <a:gd name="f177" fmla="*/ f148 f76 1"/>
              <a:gd name="f178" fmla="*/ f149 f75 1"/>
              <a:gd name="f179" fmla="*/ f150 f76 1"/>
              <a:gd name="f180" fmla="*/ f151 f75 1"/>
              <a:gd name="f181" fmla="*/ f152 f76 1"/>
              <a:gd name="f182" fmla="*/ f153 f75 1"/>
              <a:gd name="f183" fmla="*/ f154 f76 1"/>
              <a:gd name="f184" fmla="*/ f155 f76 1"/>
              <a:gd name="f185" fmla="*/ f156 f75 1"/>
              <a:gd name="f186" fmla="*/ f157 f76 1"/>
              <a:gd name="f187" fmla="*/ f158 f75 1"/>
              <a:gd name="f188" fmla="*/ f159 f76 1"/>
              <a:gd name="f189" fmla="*/ f160 f75 1"/>
              <a:gd name="f190" fmla="*/ f161 f76 1"/>
              <a:gd name="f191" fmla="*/ f162 f75 1"/>
              <a:gd name="f192" fmla="*/ f163 f76 1"/>
              <a:gd name="f193" fmla="*/ f164 f75 1"/>
              <a:gd name="f194" fmla="*/ f165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1">
                <a:pos x="f170" y="f171"/>
              </a:cxn>
              <a:cxn ang="f111">
                <a:pos x="f172" y="f173"/>
              </a:cxn>
              <a:cxn ang="f111">
                <a:pos x="f174" y="f175"/>
              </a:cxn>
              <a:cxn ang="f111">
                <a:pos x="f176" y="f177"/>
              </a:cxn>
              <a:cxn ang="f111">
                <a:pos x="f178" y="f179"/>
              </a:cxn>
              <a:cxn ang="f111">
                <a:pos x="f180" y="f181"/>
              </a:cxn>
              <a:cxn ang="f111">
                <a:pos x="f182" y="f183"/>
              </a:cxn>
              <a:cxn ang="f111">
                <a:pos x="f182" y="f184"/>
              </a:cxn>
              <a:cxn ang="f111">
                <a:pos x="f185" y="f186"/>
              </a:cxn>
              <a:cxn ang="f111">
                <a:pos x="f187" y="f188"/>
              </a:cxn>
              <a:cxn ang="f111">
                <a:pos x="f189" y="f190"/>
              </a:cxn>
              <a:cxn ang="f111">
                <a:pos x="f191" y="f192"/>
              </a:cxn>
              <a:cxn ang="f111">
                <a:pos x="f193" y="f194"/>
              </a:cxn>
              <a:cxn ang="f111">
                <a:pos x="f193" y="f171"/>
              </a:cxn>
              <a:cxn ang="f111">
                <a:pos x="f193" y="f171"/>
              </a:cxn>
            </a:cxnLst>
            <a:rect l="f166" t="f169" r="f167" b="f168"/>
            <a:pathLst>
              <a:path w="502678" h="804092">
                <a:moveTo>
                  <a:pt x="f8" y="f9"/>
                </a:moveTo>
                <a:cubicBezTo>
                  <a:pt x="f8" y="f10"/>
                  <a:pt x="f11" y="f12"/>
                  <a:pt x="f6" y="f13"/>
                </a:cubicBezTo>
                <a:cubicBezTo>
                  <a:pt x="f6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5" y="f39"/>
                  <a:pt x="f5" y="f40"/>
                </a:cubicBezTo>
                <a:cubicBezTo>
                  <a:pt x="f5" y="f41"/>
                  <a:pt x="f5" y="f42"/>
                  <a:pt x="f5" y="f43"/>
                </a:cubicBezTo>
                <a:cubicBezTo>
                  <a:pt x="f5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8" y="f72"/>
                  <a:pt x="f69" y="f73"/>
                  <a:pt x="f69" y="f9"/>
                </a:cubicBezTo>
                <a:lnTo>
                  <a:pt x="f69" y="f9"/>
                </a:ln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orma libre: forma 1028">
            <a:extLst>
              <a:ext uri="{FF2B5EF4-FFF2-40B4-BE49-F238E27FC236}">
                <a16:creationId xmlns:a16="http://schemas.microsoft.com/office/drawing/2014/main" id="{F2735F3B-1A53-40EB-806A-9A507E62D4E2}"/>
              </a:ext>
            </a:extLst>
          </p:cNvPr>
          <p:cNvSpPr/>
          <p:nvPr/>
        </p:nvSpPr>
        <p:spPr>
          <a:xfrm>
            <a:off x="6310274" y="3917125"/>
            <a:ext cx="503002" cy="8611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3003"/>
              <a:gd name="f7" fmla="val 861191"/>
              <a:gd name="f8" fmla="val 502678"/>
              <a:gd name="f9" fmla="val 508934"/>
              <a:gd name="f10" fmla="val 622557"/>
              <a:gd name="f11" fmla="val 736180"/>
              <a:gd name="f12" fmla="val 502894"/>
              <a:gd name="f13" fmla="val 849803"/>
              <a:gd name="f14" fmla="val 860691"/>
              <a:gd name="f15" fmla="val 500846"/>
              <a:gd name="f16" fmla="val 863494"/>
              <a:gd name="f17" fmla="val 489850"/>
              <a:gd name="f18" fmla="val 859397"/>
              <a:gd name="f19" fmla="val 418270"/>
              <a:gd name="f20" fmla="val 833094"/>
              <a:gd name="f21" fmla="val 346582"/>
              <a:gd name="f22" fmla="val 807006"/>
              <a:gd name="f23" fmla="val 274678"/>
              <a:gd name="f24" fmla="val 781565"/>
              <a:gd name="f25" fmla="val 256675"/>
              <a:gd name="f26" fmla="val 775204"/>
              <a:gd name="f27" fmla="val 237379"/>
              <a:gd name="f28" fmla="val 771216"/>
              <a:gd name="f29" fmla="val 220131"/>
              <a:gd name="f30" fmla="val 763993"/>
              <a:gd name="f31" fmla="val 179597"/>
              <a:gd name="f32" fmla="val 746745"/>
              <a:gd name="f33" fmla="val 138202"/>
              <a:gd name="f34" fmla="val 731976"/>
              <a:gd name="f35" fmla="val 96914"/>
              <a:gd name="f36" fmla="val 716884"/>
              <a:gd name="f37" fmla="val 70394"/>
              <a:gd name="f38" fmla="val 707181"/>
              <a:gd name="f39" fmla="val 43875"/>
              <a:gd name="f40" fmla="val 697048"/>
              <a:gd name="f41" fmla="val 17033"/>
              <a:gd name="f42" fmla="val 688316"/>
              <a:gd name="f43" fmla="val 4312"/>
              <a:gd name="f44" fmla="val 684112"/>
              <a:gd name="f45" fmla="val 677105"/>
              <a:gd name="f46" fmla="val 663845"/>
              <a:gd name="f47" fmla="val 431"/>
              <a:gd name="f48" fmla="val 534807"/>
              <a:gd name="f49" fmla="val 216"/>
              <a:gd name="f50" fmla="val 405768"/>
              <a:gd name="f51" fmla="val 276730"/>
              <a:gd name="f52" fmla="val 238892"/>
              <a:gd name="f53" fmla="val 1725"/>
              <a:gd name="f54" fmla="val 200945"/>
              <a:gd name="f55" fmla="val 1401"/>
              <a:gd name="f56" fmla="val 163107"/>
              <a:gd name="f57" fmla="val 970"/>
              <a:gd name="f58" fmla="val 116860"/>
              <a:gd name="f59" fmla="val 647"/>
              <a:gd name="f60" fmla="val 70613"/>
              <a:gd name="f61" fmla="val 24259"/>
              <a:gd name="f62" fmla="val 19947"/>
              <a:gd name="f63" fmla="val 15635"/>
              <a:gd name="f64" fmla="val 323"/>
              <a:gd name="f65" fmla="val 11430"/>
              <a:gd name="f66" fmla="val 539"/>
              <a:gd name="f67" fmla="val 1297"/>
              <a:gd name="f68" fmla="val 4528"/>
              <a:gd name="f69" fmla="val -2153"/>
              <a:gd name="f70" fmla="val 15092"/>
              <a:gd name="f71" fmla="val 65220"/>
              <a:gd name="f72" fmla="val 17575"/>
              <a:gd name="f73" fmla="val 115455"/>
              <a:gd name="f74" fmla="val 33422"/>
              <a:gd name="f75" fmla="val 165799"/>
              <a:gd name="f76" fmla="val 49377"/>
              <a:gd name="f77" fmla="val 272846"/>
              <a:gd name="f78" fmla="val 83226"/>
              <a:gd name="f79" fmla="val 379893"/>
              <a:gd name="f80" fmla="val 117291"/>
              <a:gd name="f81" fmla="val 487047"/>
              <a:gd name="f82" fmla="val 150710"/>
              <a:gd name="f83" fmla="val 498582"/>
              <a:gd name="f84" fmla="val 154267"/>
              <a:gd name="f85" fmla="val 503110"/>
              <a:gd name="f86" fmla="val 159011"/>
              <a:gd name="f87" fmla="val 503002"/>
              <a:gd name="f88" fmla="val 171947"/>
              <a:gd name="f89" fmla="val 502355"/>
              <a:gd name="f90" fmla="val 284276"/>
              <a:gd name="f91" fmla="val 396605"/>
              <a:gd name="f92" fmla="val 136153"/>
              <a:gd name="f93" fmla="val 199328"/>
              <a:gd name="f94" fmla="val 190812"/>
              <a:gd name="f95" fmla="val 136477"/>
              <a:gd name="f96" fmla="val 182188"/>
              <a:gd name="f97" fmla="val 173672"/>
              <a:gd name="f98" fmla="val 135614"/>
              <a:gd name="f99" fmla="val 161490"/>
              <a:gd name="f100" fmla="val 129038"/>
              <a:gd name="f101" fmla="val 154052"/>
              <a:gd name="f102" fmla="val 118797"/>
              <a:gd name="f103" fmla="val 153836"/>
              <a:gd name="f104" fmla="val 106831"/>
              <a:gd name="f105" fmla="val 153621"/>
              <a:gd name="f106" fmla="val 99824"/>
              <a:gd name="f107" fmla="val 160843"/>
              <a:gd name="f108" fmla="val 99177"/>
              <a:gd name="f109" fmla="val 171623"/>
              <a:gd name="f110" fmla="val 97992"/>
              <a:gd name="f111" fmla="val 189950"/>
              <a:gd name="f112" fmla="val 98207"/>
              <a:gd name="f113" fmla="val 208384"/>
              <a:gd name="f114" fmla="val 98962"/>
              <a:gd name="f115" fmla="val 226710"/>
              <a:gd name="f116" fmla="val 99393"/>
              <a:gd name="f117" fmla="val 237059"/>
              <a:gd name="f118" fmla="val 109526"/>
              <a:gd name="f119" fmla="val 245791"/>
              <a:gd name="f120" fmla="val 118689"/>
              <a:gd name="f121" fmla="val 245036"/>
              <a:gd name="f122" fmla="val 129793"/>
              <a:gd name="f123" fmla="val 244066"/>
              <a:gd name="f124" fmla="val 135291"/>
              <a:gd name="f125" fmla="val 236843"/>
              <a:gd name="f126" fmla="val 135938"/>
              <a:gd name="f127" fmla="val 226279"/>
              <a:gd name="f128" fmla="val 217331"/>
              <a:gd name="f129" fmla="val 136045"/>
              <a:gd name="f130" fmla="val 248914"/>
              <a:gd name="f131" fmla="val 333110"/>
              <a:gd name="f132" fmla="val 248698"/>
              <a:gd name="f133" fmla="val 248590"/>
              <a:gd name="f134" fmla="val 324163"/>
              <a:gd name="f135" fmla="val 249345"/>
              <a:gd name="f136" fmla="val 315107"/>
              <a:gd name="f137" fmla="val 248375"/>
              <a:gd name="f138" fmla="val 306160"/>
              <a:gd name="f139" fmla="val 247189"/>
              <a:gd name="f140" fmla="val 295164"/>
              <a:gd name="f141" fmla="val 238134"/>
              <a:gd name="f142" fmla="val 287294"/>
              <a:gd name="f143" fmla="val 228431"/>
              <a:gd name="f144" fmla="val 288265"/>
              <a:gd name="f145" fmla="val 217328"/>
              <a:gd name="f146" fmla="val 289343"/>
              <a:gd name="f147" fmla="val 211614"/>
              <a:gd name="f148" fmla="val 296565"/>
              <a:gd name="f149" fmla="val 211291"/>
              <a:gd name="f150" fmla="val 307238"/>
              <a:gd name="f151" fmla="val 210752"/>
              <a:gd name="f152" fmla="val 323947"/>
              <a:gd name="f153" fmla="val 210644"/>
              <a:gd name="f154" fmla="val 340656"/>
              <a:gd name="f155" fmla="val 357258"/>
              <a:gd name="f156" fmla="val 211722"/>
              <a:gd name="f157" fmla="val 369008"/>
              <a:gd name="f158" fmla="val 219807"/>
              <a:gd name="f159" fmla="val 376662"/>
              <a:gd name="f160" fmla="val 229617"/>
              <a:gd name="f161" fmla="val 376446"/>
              <a:gd name="f162" fmla="val 239643"/>
              <a:gd name="f163" fmla="val 376339"/>
              <a:gd name="f164" fmla="val 248159"/>
              <a:gd name="f165" fmla="val 367499"/>
              <a:gd name="f166" fmla="val 248806"/>
              <a:gd name="f167" fmla="val 356180"/>
              <a:gd name="f168" fmla="val 249237"/>
              <a:gd name="f169" fmla="val 348526"/>
              <a:gd name="f170" fmla="val 340764"/>
              <a:gd name="f171" fmla="+- 0 0 -90"/>
              <a:gd name="f172" fmla="*/ f3 1 503003"/>
              <a:gd name="f173" fmla="*/ f4 1 861191"/>
              <a:gd name="f174" fmla="val f5"/>
              <a:gd name="f175" fmla="val f6"/>
              <a:gd name="f176" fmla="val f7"/>
              <a:gd name="f177" fmla="*/ f171 f0 1"/>
              <a:gd name="f178" fmla="+- f176 0 f174"/>
              <a:gd name="f179" fmla="+- f175 0 f174"/>
              <a:gd name="f180" fmla="*/ f177 1 f2"/>
              <a:gd name="f181" fmla="*/ f179 1 503003"/>
              <a:gd name="f182" fmla="*/ f178 1 861191"/>
              <a:gd name="f183" fmla="*/ 502678 f179 1"/>
              <a:gd name="f184" fmla="*/ 508934 f178 1"/>
              <a:gd name="f185" fmla="*/ 502894 f179 1"/>
              <a:gd name="f186" fmla="*/ 849803 f178 1"/>
              <a:gd name="f187" fmla="*/ 489850 f179 1"/>
              <a:gd name="f188" fmla="*/ 859397 f178 1"/>
              <a:gd name="f189" fmla="*/ 274678 f179 1"/>
              <a:gd name="f190" fmla="*/ 781565 f178 1"/>
              <a:gd name="f191" fmla="*/ 220131 f179 1"/>
              <a:gd name="f192" fmla="*/ 763993 f178 1"/>
              <a:gd name="f193" fmla="*/ 96914 f179 1"/>
              <a:gd name="f194" fmla="*/ 716884 f178 1"/>
              <a:gd name="f195" fmla="*/ 17033 f179 1"/>
              <a:gd name="f196" fmla="*/ 688316 f178 1"/>
              <a:gd name="f197" fmla="*/ 0 f179 1"/>
              <a:gd name="f198" fmla="*/ 663845 f178 1"/>
              <a:gd name="f199" fmla="*/ 216 f179 1"/>
              <a:gd name="f200" fmla="*/ 276730 f178 1"/>
              <a:gd name="f201" fmla="*/ 1401 f179 1"/>
              <a:gd name="f202" fmla="*/ 163107 f178 1"/>
              <a:gd name="f203" fmla="*/ 24259 f178 1"/>
              <a:gd name="f204" fmla="*/ 323 f179 1"/>
              <a:gd name="f205" fmla="*/ 11430 f178 1"/>
              <a:gd name="f206" fmla="*/ 15092 f179 1"/>
              <a:gd name="f207" fmla="*/ 1297 f178 1"/>
              <a:gd name="f208" fmla="*/ 165799 f179 1"/>
              <a:gd name="f209" fmla="*/ 49377 f178 1"/>
              <a:gd name="f210" fmla="*/ 487047 f179 1"/>
              <a:gd name="f211" fmla="*/ 150710 f178 1"/>
              <a:gd name="f212" fmla="*/ 503002 f179 1"/>
              <a:gd name="f213" fmla="*/ 171947 f178 1"/>
              <a:gd name="f214" fmla="*/ 136153 f179 1"/>
              <a:gd name="f215" fmla="*/ 199328 f178 1"/>
              <a:gd name="f216" fmla="*/ 173672 f178 1"/>
              <a:gd name="f217" fmla="*/ 118797 f179 1"/>
              <a:gd name="f218" fmla="*/ 153836 f178 1"/>
              <a:gd name="f219" fmla="*/ 99177 f179 1"/>
              <a:gd name="f220" fmla="*/ 171623 f178 1"/>
              <a:gd name="f221" fmla="*/ 98962 f179 1"/>
              <a:gd name="f222" fmla="*/ 226710 f178 1"/>
              <a:gd name="f223" fmla="*/ 118689 f179 1"/>
              <a:gd name="f224" fmla="*/ 245036 f178 1"/>
              <a:gd name="f225" fmla="*/ 135938 f179 1"/>
              <a:gd name="f226" fmla="*/ 226279 f178 1"/>
              <a:gd name="f227" fmla="*/ 136045 f179 1"/>
              <a:gd name="f228" fmla="*/ 248914 f179 1"/>
              <a:gd name="f229" fmla="*/ 333110 f178 1"/>
              <a:gd name="f230" fmla="*/ 248590 f179 1"/>
              <a:gd name="f231" fmla="*/ 248375 f179 1"/>
              <a:gd name="f232" fmla="*/ 306160 f178 1"/>
              <a:gd name="f233" fmla="*/ 228431 f179 1"/>
              <a:gd name="f234" fmla="*/ 288265 f178 1"/>
              <a:gd name="f235" fmla="*/ 211291 f179 1"/>
              <a:gd name="f236" fmla="*/ 307238 f178 1"/>
              <a:gd name="f237" fmla="*/ 357258 f178 1"/>
              <a:gd name="f238" fmla="*/ 229617 f179 1"/>
              <a:gd name="f239" fmla="*/ 376446 f178 1"/>
              <a:gd name="f240" fmla="*/ 248806 f179 1"/>
              <a:gd name="f241" fmla="*/ 356180 f178 1"/>
              <a:gd name="f242" fmla="+- f180 0 f1"/>
              <a:gd name="f243" fmla="*/ f183 1 503003"/>
              <a:gd name="f244" fmla="*/ f184 1 861191"/>
              <a:gd name="f245" fmla="*/ f185 1 503003"/>
              <a:gd name="f246" fmla="*/ f186 1 861191"/>
              <a:gd name="f247" fmla="*/ f187 1 503003"/>
              <a:gd name="f248" fmla="*/ f188 1 861191"/>
              <a:gd name="f249" fmla="*/ f189 1 503003"/>
              <a:gd name="f250" fmla="*/ f190 1 861191"/>
              <a:gd name="f251" fmla="*/ f191 1 503003"/>
              <a:gd name="f252" fmla="*/ f192 1 861191"/>
              <a:gd name="f253" fmla="*/ f193 1 503003"/>
              <a:gd name="f254" fmla="*/ f194 1 861191"/>
              <a:gd name="f255" fmla="*/ f195 1 503003"/>
              <a:gd name="f256" fmla="*/ f196 1 861191"/>
              <a:gd name="f257" fmla="*/ f197 1 503003"/>
              <a:gd name="f258" fmla="*/ f198 1 861191"/>
              <a:gd name="f259" fmla="*/ f199 1 503003"/>
              <a:gd name="f260" fmla="*/ f200 1 861191"/>
              <a:gd name="f261" fmla="*/ f201 1 503003"/>
              <a:gd name="f262" fmla="*/ f202 1 861191"/>
              <a:gd name="f263" fmla="*/ f203 1 861191"/>
              <a:gd name="f264" fmla="*/ f204 1 503003"/>
              <a:gd name="f265" fmla="*/ f205 1 861191"/>
              <a:gd name="f266" fmla="*/ f206 1 503003"/>
              <a:gd name="f267" fmla="*/ f207 1 861191"/>
              <a:gd name="f268" fmla="*/ f208 1 503003"/>
              <a:gd name="f269" fmla="*/ f209 1 861191"/>
              <a:gd name="f270" fmla="*/ f210 1 503003"/>
              <a:gd name="f271" fmla="*/ f211 1 861191"/>
              <a:gd name="f272" fmla="*/ f212 1 503003"/>
              <a:gd name="f273" fmla="*/ f213 1 861191"/>
              <a:gd name="f274" fmla="*/ f214 1 503003"/>
              <a:gd name="f275" fmla="*/ f215 1 861191"/>
              <a:gd name="f276" fmla="*/ f216 1 861191"/>
              <a:gd name="f277" fmla="*/ f217 1 503003"/>
              <a:gd name="f278" fmla="*/ f218 1 861191"/>
              <a:gd name="f279" fmla="*/ f219 1 503003"/>
              <a:gd name="f280" fmla="*/ f220 1 861191"/>
              <a:gd name="f281" fmla="*/ f221 1 503003"/>
              <a:gd name="f282" fmla="*/ f222 1 861191"/>
              <a:gd name="f283" fmla="*/ f223 1 503003"/>
              <a:gd name="f284" fmla="*/ f224 1 861191"/>
              <a:gd name="f285" fmla="*/ f225 1 503003"/>
              <a:gd name="f286" fmla="*/ f226 1 861191"/>
              <a:gd name="f287" fmla="*/ f227 1 503003"/>
              <a:gd name="f288" fmla="*/ f228 1 503003"/>
              <a:gd name="f289" fmla="*/ f229 1 861191"/>
              <a:gd name="f290" fmla="*/ f230 1 503003"/>
              <a:gd name="f291" fmla="*/ f231 1 503003"/>
              <a:gd name="f292" fmla="*/ f232 1 861191"/>
              <a:gd name="f293" fmla="*/ f233 1 503003"/>
              <a:gd name="f294" fmla="*/ f234 1 861191"/>
              <a:gd name="f295" fmla="*/ f235 1 503003"/>
              <a:gd name="f296" fmla="*/ f236 1 861191"/>
              <a:gd name="f297" fmla="*/ f237 1 861191"/>
              <a:gd name="f298" fmla="*/ f238 1 503003"/>
              <a:gd name="f299" fmla="*/ f239 1 861191"/>
              <a:gd name="f300" fmla="*/ f240 1 503003"/>
              <a:gd name="f301" fmla="*/ f241 1 861191"/>
              <a:gd name="f302" fmla="*/ f174 1 f181"/>
              <a:gd name="f303" fmla="*/ f175 1 f181"/>
              <a:gd name="f304" fmla="*/ f174 1 f182"/>
              <a:gd name="f305" fmla="*/ f176 1 f182"/>
              <a:gd name="f306" fmla="*/ f243 1 f181"/>
              <a:gd name="f307" fmla="*/ f244 1 f182"/>
              <a:gd name="f308" fmla="*/ f245 1 f181"/>
              <a:gd name="f309" fmla="*/ f246 1 f182"/>
              <a:gd name="f310" fmla="*/ f247 1 f181"/>
              <a:gd name="f311" fmla="*/ f248 1 f182"/>
              <a:gd name="f312" fmla="*/ f249 1 f181"/>
              <a:gd name="f313" fmla="*/ f250 1 f182"/>
              <a:gd name="f314" fmla="*/ f251 1 f181"/>
              <a:gd name="f315" fmla="*/ f252 1 f182"/>
              <a:gd name="f316" fmla="*/ f253 1 f181"/>
              <a:gd name="f317" fmla="*/ f254 1 f182"/>
              <a:gd name="f318" fmla="*/ f255 1 f181"/>
              <a:gd name="f319" fmla="*/ f256 1 f182"/>
              <a:gd name="f320" fmla="*/ f257 1 f181"/>
              <a:gd name="f321" fmla="*/ f258 1 f182"/>
              <a:gd name="f322" fmla="*/ f259 1 f181"/>
              <a:gd name="f323" fmla="*/ f260 1 f182"/>
              <a:gd name="f324" fmla="*/ f261 1 f181"/>
              <a:gd name="f325" fmla="*/ f262 1 f182"/>
              <a:gd name="f326" fmla="*/ f263 1 f182"/>
              <a:gd name="f327" fmla="*/ f264 1 f181"/>
              <a:gd name="f328" fmla="*/ f265 1 f182"/>
              <a:gd name="f329" fmla="*/ f266 1 f181"/>
              <a:gd name="f330" fmla="*/ f267 1 f182"/>
              <a:gd name="f331" fmla="*/ f268 1 f181"/>
              <a:gd name="f332" fmla="*/ f269 1 f182"/>
              <a:gd name="f333" fmla="*/ f270 1 f181"/>
              <a:gd name="f334" fmla="*/ f271 1 f182"/>
              <a:gd name="f335" fmla="*/ f272 1 f181"/>
              <a:gd name="f336" fmla="*/ f273 1 f182"/>
              <a:gd name="f337" fmla="*/ f274 1 f181"/>
              <a:gd name="f338" fmla="*/ f275 1 f182"/>
              <a:gd name="f339" fmla="*/ f276 1 f182"/>
              <a:gd name="f340" fmla="*/ f277 1 f181"/>
              <a:gd name="f341" fmla="*/ f278 1 f182"/>
              <a:gd name="f342" fmla="*/ f279 1 f181"/>
              <a:gd name="f343" fmla="*/ f280 1 f182"/>
              <a:gd name="f344" fmla="*/ f281 1 f181"/>
              <a:gd name="f345" fmla="*/ f282 1 f182"/>
              <a:gd name="f346" fmla="*/ f283 1 f181"/>
              <a:gd name="f347" fmla="*/ f284 1 f182"/>
              <a:gd name="f348" fmla="*/ f285 1 f181"/>
              <a:gd name="f349" fmla="*/ f286 1 f182"/>
              <a:gd name="f350" fmla="*/ f287 1 f181"/>
              <a:gd name="f351" fmla="*/ f288 1 f181"/>
              <a:gd name="f352" fmla="*/ f289 1 f182"/>
              <a:gd name="f353" fmla="*/ f290 1 f181"/>
              <a:gd name="f354" fmla="*/ f291 1 f181"/>
              <a:gd name="f355" fmla="*/ f292 1 f182"/>
              <a:gd name="f356" fmla="*/ f293 1 f181"/>
              <a:gd name="f357" fmla="*/ f294 1 f182"/>
              <a:gd name="f358" fmla="*/ f295 1 f181"/>
              <a:gd name="f359" fmla="*/ f296 1 f182"/>
              <a:gd name="f360" fmla="*/ f297 1 f182"/>
              <a:gd name="f361" fmla="*/ f298 1 f181"/>
              <a:gd name="f362" fmla="*/ f299 1 f182"/>
              <a:gd name="f363" fmla="*/ f300 1 f181"/>
              <a:gd name="f364" fmla="*/ f301 1 f182"/>
              <a:gd name="f365" fmla="*/ f302 f172 1"/>
              <a:gd name="f366" fmla="*/ f303 f172 1"/>
              <a:gd name="f367" fmla="*/ f305 f173 1"/>
              <a:gd name="f368" fmla="*/ f304 f173 1"/>
              <a:gd name="f369" fmla="*/ f306 f172 1"/>
              <a:gd name="f370" fmla="*/ f307 f173 1"/>
              <a:gd name="f371" fmla="*/ f308 f172 1"/>
              <a:gd name="f372" fmla="*/ f309 f173 1"/>
              <a:gd name="f373" fmla="*/ f310 f172 1"/>
              <a:gd name="f374" fmla="*/ f311 f173 1"/>
              <a:gd name="f375" fmla="*/ f312 f172 1"/>
              <a:gd name="f376" fmla="*/ f313 f173 1"/>
              <a:gd name="f377" fmla="*/ f314 f172 1"/>
              <a:gd name="f378" fmla="*/ f315 f173 1"/>
              <a:gd name="f379" fmla="*/ f316 f172 1"/>
              <a:gd name="f380" fmla="*/ f317 f173 1"/>
              <a:gd name="f381" fmla="*/ f318 f172 1"/>
              <a:gd name="f382" fmla="*/ f319 f173 1"/>
              <a:gd name="f383" fmla="*/ f320 f172 1"/>
              <a:gd name="f384" fmla="*/ f321 f173 1"/>
              <a:gd name="f385" fmla="*/ f322 f172 1"/>
              <a:gd name="f386" fmla="*/ f323 f173 1"/>
              <a:gd name="f387" fmla="*/ f324 f172 1"/>
              <a:gd name="f388" fmla="*/ f325 f173 1"/>
              <a:gd name="f389" fmla="*/ f326 f173 1"/>
              <a:gd name="f390" fmla="*/ f327 f172 1"/>
              <a:gd name="f391" fmla="*/ f328 f173 1"/>
              <a:gd name="f392" fmla="*/ f329 f172 1"/>
              <a:gd name="f393" fmla="*/ f330 f173 1"/>
              <a:gd name="f394" fmla="*/ f331 f172 1"/>
              <a:gd name="f395" fmla="*/ f332 f173 1"/>
              <a:gd name="f396" fmla="*/ f333 f172 1"/>
              <a:gd name="f397" fmla="*/ f334 f173 1"/>
              <a:gd name="f398" fmla="*/ f335 f172 1"/>
              <a:gd name="f399" fmla="*/ f336 f173 1"/>
              <a:gd name="f400" fmla="*/ f337 f172 1"/>
              <a:gd name="f401" fmla="*/ f338 f173 1"/>
              <a:gd name="f402" fmla="*/ f339 f173 1"/>
              <a:gd name="f403" fmla="*/ f340 f172 1"/>
              <a:gd name="f404" fmla="*/ f341 f173 1"/>
              <a:gd name="f405" fmla="*/ f342 f172 1"/>
              <a:gd name="f406" fmla="*/ f343 f173 1"/>
              <a:gd name="f407" fmla="*/ f344 f172 1"/>
              <a:gd name="f408" fmla="*/ f345 f173 1"/>
              <a:gd name="f409" fmla="*/ f346 f172 1"/>
              <a:gd name="f410" fmla="*/ f347 f173 1"/>
              <a:gd name="f411" fmla="*/ f348 f172 1"/>
              <a:gd name="f412" fmla="*/ f349 f173 1"/>
              <a:gd name="f413" fmla="*/ f350 f172 1"/>
              <a:gd name="f414" fmla="*/ f351 f172 1"/>
              <a:gd name="f415" fmla="*/ f352 f173 1"/>
              <a:gd name="f416" fmla="*/ f353 f172 1"/>
              <a:gd name="f417" fmla="*/ f354 f172 1"/>
              <a:gd name="f418" fmla="*/ f355 f173 1"/>
              <a:gd name="f419" fmla="*/ f356 f172 1"/>
              <a:gd name="f420" fmla="*/ f357 f173 1"/>
              <a:gd name="f421" fmla="*/ f358 f172 1"/>
              <a:gd name="f422" fmla="*/ f359 f173 1"/>
              <a:gd name="f423" fmla="*/ f360 f173 1"/>
              <a:gd name="f424" fmla="*/ f361 f172 1"/>
              <a:gd name="f425" fmla="*/ f362 f173 1"/>
              <a:gd name="f426" fmla="*/ f363 f172 1"/>
              <a:gd name="f427" fmla="*/ f364 f17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2">
                <a:pos x="f369" y="f370"/>
              </a:cxn>
              <a:cxn ang="f242">
                <a:pos x="f371" y="f372"/>
              </a:cxn>
              <a:cxn ang="f242">
                <a:pos x="f373" y="f374"/>
              </a:cxn>
              <a:cxn ang="f242">
                <a:pos x="f375" y="f376"/>
              </a:cxn>
              <a:cxn ang="f242">
                <a:pos x="f377" y="f378"/>
              </a:cxn>
              <a:cxn ang="f242">
                <a:pos x="f379" y="f380"/>
              </a:cxn>
              <a:cxn ang="f242">
                <a:pos x="f381" y="f382"/>
              </a:cxn>
              <a:cxn ang="f242">
                <a:pos x="f383" y="f384"/>
              </a:cxn>
              <a:cxn ang="f242">
                <a:pos x="f385" y="f386"/>
              </a:cxn>
              <a:cxn ang="f242">
                <a:pos x="f387" y="f388"/>
              </a:cxn>
              <a:cxn ang="f242">
                <a:pos x="f385" y="f389"/>
              </a:cxn>
              <a:cxn ang="f242">
                <a:pos x="f390" y="f391"/>
              </a:cxn>
              <a:cxn ang="f242">
                <a:pos x="f392" y="f393"/>
              </a:cxn>
              <a:cxn ang="f242">
                <a:pos x="f394" y="f395"/>
              </a:cxn>
              <a:cxn ang="f242">
                <a:pos x="f396" y="f397"/>
              </a:cxn>
              <a:cxn ang="f242">
                <a:pos x="f398" y="f399"/>
              </a:cxn>
              <a:cxn ang="f242">
                <a:pos x="f369" y="f370"/>
              </a:cxn>
              <a:cxn ang="f242">
                <a:pos x="f400" y="f401"/>
              </a:cxn>
              <a:cxn ang="f242">
                <a:pos x="f400" y="f401"/>
              </a:cxn>
              <a:cxn ang="f242">
                <a:pos x="f400" y="f402"/>
              </a:cxn>
              <a:cxn ang="f242">
                <a:pos x="f403" y="f404"/>
              </a:cxn>
              <a:cxn ang="f242">
                <a:pos x="f405" y="f406"/>
              </a:cxn>
              <a:cxn ang="f242">
                <a:pos x="f407" y="f408"/>
              </a:cxn>
              <a:cxn ang="f242">
                <a:pos x="f409" y="f410"/>
              </a:cxn>
              <a:cxn ang="f242">
                <a:pos x="f411" y="f412"/>
              </a:cxn>
              <a:cxn ang="f242">
                <a:pos x="f413" y="f401"/>
              </a:cxn>
              <a:cxn ang="f242">
                <a:pos x="f414" y="f415"/>
              </a:cxn>
              <a:cxn ang="f242">
                <a:pos x="f416" y="f415"/>
              </a:cxn>
              <a:cxn ang="f242">
                <a:pos x="f417" y="f418"/>
              </a:cxn>
              <a:cxn ang="f242">
                <a:pos x="f419" y="f420"/>
              </a:cxn>
              <a:cxn ang="f242">
                <a:pos x="f421" y="f422"/>
              </a:cxn>
              <a:cxn ang="f242">
                <a:pos x="f421" y="f423"/>
              </a:cxn>
              <a:cxn ang="f242">
                <a:pos x="f424" y="f425"/>
              </a:cxn>
              <a:cxn ang="f242">
                <a:pos x="f426" y="f427"/>
              </a:cxn>
              <a:cxn ang="f242">
                <a:pos x="f426" y="f415"/>
              </a:cxn>
            </a:cxnLst>
            <a:rect l="f365" t="f368" r="f366" b="f367"/>
            <a:pathLst>
              <a:path w="503003" h="861191">
                <a:moveTo>
                  <a:pt x="f8" y="f9"/>
                </a:moveTo>
                <a:cubicBezTo>
                  <a:pt x="f8" y="f10"/>
                  <a:pt x="f8" y="f11"/>
                  <a:pt x="f12" y="f13"/>
                </a:cubicBezTo>
                <a:cubicBezTo>
                  <a:pt x="f12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5" y="f45"/>
                  <a:pt x="f5" y="f46"/>
                </a:cubicBezTo>
                <a:cubicBezTo>
                  <a:pt x="f47" y="f48"/>
                  <a:pt x="f49" y="f50"/>
                  <a:pt x="f49" y="f51"/>
                </a:cubicBezTo>
                <a:cubicBezTo>
                  <a:pt x="f49" y="f52"/>
                  <a:pt x="f53" y="f54"/>
                  <a:pt x="f55" y="f56"/>
                </a:cubicBezTo>
                <a:cubicBezTo>
                  <a:pt x="f57" y="f58"/>
                  <a:pt x="f59" y="f60"/>
                  <a:pt x="f49" y="f61"/>
                </a:cubicBezTo>
                <a:cubicBezTo>
                  <a:pt x="f49" y="f62"/>
                  <a:pt x="f49" y="f63"/>
                  <a:pt x="f64" y="f65"/>
                </a:cubicBezTo>
                <a:cubicBezTo>
                  <a:pt x="f66" y="f67"/>
                  <a:pt x="f68" y="f69"/>
                  <a:pt x="f70" y="f67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8" y="f91"/>
                  <a:pt x="f8" y="f9"/>
                </a:cubicBezTo>
                <a:close/>
                <a:moveTo>
                  <a:pt x="f92" y="f93"/>
                </a:moveTo>
                <a:cubicBezTo>
                  <a:pt x="f92" y="f93"/>
                  <a:pt x="f92" y="f93"/>
                  <a:pt x="f92" y="f93"/>
                </a:cubicBezTo>
                <a:cubicBezTo>
                  <a:pt x="f92" y="f94"/>
                  <a:pt x="f95" y="f96"/>
                  <a:pt x="f92" y="f97"/>
                </a:cubicBez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21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95" y="f128"/>
                  <a:pt x="f129" y="f113"/>
                  <a:pt x="f129" y="f93"/>
                </a:cubicBezTo>
                <a:close/>
                <a:moveTo>
                  <a:pt x="f130" y="f131"/>
                </a:moveTo>
                <a:cubicBezTo>
                  <a:pt x="f130" y="f131"/>
                  <a:pt x="f132" y="f131"/>
                  <a:pt x="f133" y="f131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49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69"/>
                  <a:pt x="f166" y="f170"/>
                  <a:pt x="f166" y="f131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orma libre: forma 1029">
            <a:extLst>
              <a:ext uri="{FF2B5EF4-FFF2-40B4-BE49-F238E27FC236}">
                <a16:creationId xmlns:a16="http://schemas.microsoft.com/office/drawing/2014/main" id="{8782162E-5BD9-4832-A161-99A0B9D4BD59}"/>
              </a:ext>
            </a:extLst>
          </p:cNvPr>
          <p:cNvSpPr/>
          <p:nvPr/>
        </p:nvSpPr>
        <p:spPr>
          <a:xfrm>
            <a:off x="8117997" y="3752889"/>
            <a:ext cx="503002" cy="7311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3003"/>
              <a:gd name="f7" fmla="val 731128"/>
              <a:gd name="f8" fmla="val 138156"/>
              <a:gd name="f9" fmla="val 198093"/>
              <a:gd name="f10" fmla="val 258031"/>
              <a:gd name="f11" fmla="val 317969"/>
              <a:gd name="f12" fmla="val 424584"/>
              <a:gd name="f13" fmla="val 531200"/>
              <a:gd name="f14" fmla="val 637924"/>
              <a:gd name="f15" fmla="val 661424"/>
              <a:gd name="f16" fmla="val 661748"/>
              <a:gd name="f17" fmla="val 481228"/>
              <a:gd name="f18" fmla="val 668000"/>
              <a:gd name="f19" fmla="val 410402"/>
              <a:gd name="f20" fmla="val 688483"/>
              <a:gd name="f21" fmla="val 339576"/>
              <a:gd name="f22" fmla="val 708749"/>
              <a:gd name="f23" fmla="val 268643"/>
              <a:gd name="f24" fmla="val 729016"/>
              <a:gd name="f25" fmla="val 254305"/>
              <a:gd name="f26" fmla="val 733112"/>
              <a:gd name="f27" fmla="val 253119"/>
              <a:gd name="f28" fmla="val 732250"/>
              <a:gd name="f29" fmla="val 253012"/>
              <a:gd name="f30" fmla="val 717373"/>
              <a:gd name="f31" fmla="val 252904"/>
              <a:gd name="f32" fmla="val 676193"/>
              <a:gd name="f33" fmla="val 635013"/>
              <a:gd name="f34" fmla="val 252796"/>
              <a:gd name="f35" fmla="val 593941"/>
              <a:gd name="f36" fmla="val 575830"/>
              <a:gd name="f37" fmla="val 247729"/>
              <a:gd name="f38" fmla="val 569901"/>
              <a:gd name="f39" fmla="val 230158"/>
              <a:gd name="f40" fmla="val 564942"/>
              <a:gd name="f41" fmla="val 159332"/>
              <a:gd name="f42" fmla="val 544675"/>
              <a:gd name="f43" fmla="val 88507"/>
              <a:gd name="f44" fmla="val 524085"/>
              <a:gd name="f45" fmla="val 17573"/>
              <a:gd name="f46" fmla="val 503926"/>
              <a:gd name="f47" fmla="val 5176"/>
              <a:gd name="f48" fmla="val 500369"/>
              <a:gd name="f49" fmla="val -106"/>
              <a:gd name="f50" fmla="val 494871"/>
              <a:gd name="f51" fmla="val 2"/>
              <a:gd name="f52" fmla="val 480749"/>
              <a:gd name="f53" fmla="val 648"/>
              <a:gd name="f54" fmla="val 359041"/>
              <a:gd name="f55" fmla="val 541"/>
              <a:gd name="f56" fmla="val 237225"/>
              <a:gd name="f57" fmla="val 115517"/>
              <a:gd name="f58" fmla="val 102473"/>
              <a:gd name="f59" fmla="val 3451"/>
              <a:gd name="f60" fmla="val 96868"/>
              <a:gd name="f61" fmla="val 16819"/>
              <a:gd name="f62" fmla="val 94173"/>
              <a:gd name="f63" fmla="val 171514"/>
              <a:gd name="f64" fmla="val 63881"/>
              <a:gd name="f65" fmla="val 326209"/>
              <a:gd name="f66" fmla="val 32941"/>
              <a:gd name="f67" fmla="val 480796"/>
              <a:gd name="f68" fmla="val 2110"/>
              <a:gd name="f69" fmla="val 502033"/>
              <a:gd name="f70" fmla="val -2094"/>
              <a:gd name="f71" fmla="val 502572"/>
              <a:gd name="f72" fmla="val -1771"/>
              <a:gd name="f73" fmla="val 502680"/>
              <a:gd name="f74" fmla="val 19790"/>
              <a:gd name="f75" fmla="val 59245"/>
              <a:gd name="f76" fmla="val 98700"/>
              <a:gd name="f77" fmla="+- 0 0 -90"/>
              <a:gd name="f78" fmla="*/ f3 1 503003"/>
              <a:gd name="f79" fmla="*/ f4 1 731128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503003"/>
              <a:gd name="f88" fmla="*/ f84 1 731128"/>
              <a:gd name="f89" fmla="*/ 503003 f85 1"/>
              <a:gd name="f90" fmla="*/ 138156 f84 1"/>
              <a:gd name="f91" fmla="*/ 317969 f84 1"/>
              <a:gd name="f92" fmla="*/ 637924 f84 1"/>
              <a:gd name="f93" fmla="*/ 481228 f85 1"/>
              <a:gd name="f94" fmla="*/ 668000 f84 1"/>
              <a:gd name="f95" fmla="*/ 268643 f85 1"/>
              <a:gd name="f96" fmla="*/ 729016 f84 1"/>
              <a:gd name="f97" fmla="*/ 253012 f85 1"/>
              <a:gd name="f98" fmla="*/ 717373 f84 1"/>
              <a:gd name="f99" fmla="*/ 252796 f85 1"/>
              <a:gd name="f100" fmla="*/ 593941 f84 1"/>
              <a:gd name="f101" fmla="*/ 230158 f85 1"/>
              <a:gd name="f102" fmla="*/ 564942 f84 1"/>
              <a:gd name="f103" fmla="*/ 17573 f85 1"/>
              <a:gd name="f104" fmla="*/ 503926 f84 1"/>
              <a:gd name="f105" fmla="*/ 2 f85 1"/>
              <a:gd name="f106" fmla="*/ 480749 f84 1"/>
              <a:gd name="f107" fmla="*/ 115517 f84 1"/>
              <a:gd name="f108" fmla="*/ 16819 f85 1"/>
              <a:gd name="f109" fmla="*/ 94173 f84 1"/>
              <a:gd name="f110" fmla="*/ 480796 f85 1"/>
              <a:gd name="f111" fmla="*/ 2110 f84 1"/>
              <a:gd name="f112" fmla="*/ 502680 f85 1"/>
              <a:gd name="f113" fmla="*/ 19790 f84 1"/>
              <a:gd name="f114" fmla="+- f86 0 f1"/>
              <a:gd name="f115" fmla="*/ f89 1 503003"/>
              <a:gd name="f116" fmla="*/ f90 1 731128"/>
              <a:gd name="f117" fmla="*/ f91 1 731128"/>
              <a:gd name="f118" fmla="*/ f92 1 731128"/>
              <a:gd name="f119" fmla="*/ f93 1 503003"/>
              <a:gd name="f120" fmla="*/ f94 1 731128"/>
              <a:gd name="f121" fmla="*/ f95 1 503003"/>
              <a:gd name="f122" fmla="*/ f96 1 731128"/>
              <a:gd name="f123" fmla="*/ f97 1 503003"/>
              <a:gd name="f124" fmla="*/ f98 1 731128"/>
              <a:gd name="f125" fmla="*/ f99 1 503003"/>
              <a:gd name="f126" fmla="*/ f100 1 731128"/>
              <a:gd name="f127" fmla="*/ f101 1 503003"/>
              <a:gd name="f128" fmla="*/ f102 1 731128"/>
              <a:gd name="f129" fmla="*/ f103 1 503003"/>
              <a:gd name="f130" fmla="*/ f104 1 731128"/>
              <a:gd name="f131" fmla="*/ f105 1 503003"/>
              <a:gd name="f132" fmla="*/ f106 1 731128"/>
              <a:gd name="f133" fmla="*/ f107 1 731128"/>
              <a:gd name="f134" fmla="*/ f108 1 503003"/>
              <a:gd name="f135" fmla="*/ f109 1 731128"/>
              <a:gd name="f136" fmla="*/ f110 1 503003"/>
              <a:gd name="f137" fmla="*/ f111 1 731128"/>
              <a:gd name="f138" fmla="*/ f112 1 503003"/>
              <a:gd name="f139" fmla="*/ f113 1 731128"/>
              <a:gd name="f140" fmla="*/ f80 1 f87"/>
              <a:gd name="f141" fmla="*/ f81 1 f87"/>
              <a:gd name="f142" fmla="*/ f80 1 f88"/>
              <a:gd name="f143" fmla="*/ f82 1 f88"/>
              <a:gd name="f144" fmla="*/ f115 1 f87"/>
              <a:gd name="f145" fmla="*/ f116 1 f88"/>
              <a:gd name="f146" fmla="*/ f117 1 f88"/>
              <a:gd name="f147" fmla="*/ f118 1 f88"/>
              <a:gd name="f148" fmla="*/ f119 1 f87"/>
              <a:gd name="f149" fmla="*/ f120 1 f88"/>
              <a:gd name="f150" fmla="*/ f121 1 f87"/>
              <a:gd name="f151" fmla="*/ f122 1 f88"/>
              <a:gd name="f152" fmla="*/ f123 1 f87"/>
              <a:gd name="f153" fmla="*/ f124 1 f88"/>
              <a:gd name="f154" fmla="*/ f125 1 f87"/>
              <a:gd name="f155" fmla="*/ f126 1 f88"/>
              <a:gd name="f156" fmla="*/ f127 1 f87"/>
              <a:gd name="f157" fmla="*/ f128 1 f88"/>
              <a:gd name="f158" fmla="*/ f129 1 f87"/>
              <a:gd name="f159" fmla="*/ f130 1 f88"/>
              <a:gd name="f160" fmla="*/ f131 1 f87"/>
              <a:gd name="f161" fmla="*/ f132 1 f88"/>
              <a:gd name="f162" fmla="*/ f133 1 f88"/>
              <a:gd name="f163" fmla="*/ f134 1 f87"/>
              <a:gd name="f164" fmla="*/ f135 1 f88"/>
              <a:gd name="f165" fmla="*/ f136 1 f87"/>
              <a:gd name="f166" fmla="*/ f137 1 f88"/>
              <a:gd name="f167" fmla="*/ f138 1 f87"/>
              <a:gd name="f168" fmla="*/ f139 1 f88"/>
              <a:gd name="f169" fmla="*/ f140 f78 1"/>
              <a:gd name="f170" fmla="*/ f141 f78 1"/>
              <a:gd name="f171" fmla="*/ f143 f79 1"/>
              <a:gd name="f172" fmla="*/ f142 f79 1"/>
              <a:gd name="f173" fmla="*/ f144 f78 1"/>
              <a:gd name="f174" fmla="*/ f145 f79 1"/>
              <a:gd name="f175" fmla="*/ f146 f79 1"/>
              <a:gd name="f176" fmla="*/ f147 f79 1"/>
              <a:gd name="f177" fmla="*/ f148 f78 1"/>
              <a:gd name="f178" fmla="*/ f149 f79 1"/>
              <a:gd name="f179" fmla="*/ f150 f78 1"/>
              <a:gd name="f180" fmla="*/ f151 f79 1"/>
              <a:gd name="f181" fmla="*/ f152 f78 1"/>
              <a:gd name="f182" fmla="*/ f153 f79 1"/>
              <a:gd name="f183" fmla="*/ f154 f78 1"/>
              <a:gd name="f184" fmla="*/ f155 f79 1"/>
              <a:gd name="f185" fmla="*/ f156 f78 1"/>
              <a:gd name="f186" fmla="*/ f157 f79 1"/>
              <a:gd name="f187" fmla="*/ f158 f78 1"/>
              <a:gd name="f188" fmla="*/ f159 f79 1"/>
              <a:gd name="f189" fmla="*/ f160 f78 1"/>
              <a:gd name="f190" fmla="*/ f161 f79 1"/>
              <a:gd name="f191" fmla="*/ f162 f79 1"/>
              <a:gd name="f192" fmla="*/ f163 f78 1"/>
              <a:gd name="f193" fmla="*/ f164 f79 1"/>
              <a:gd name="f194" fmla="*/ f165 f78 1"/>
              <a:gd name="f195" fmla="*/ f166 f79 1"/>
              <a:gd name="f196" fmla="*/ f167 f78 1"/>
              <a:gd name="f197" fmla="*/ f168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4">
                <a:pos x="f173" y="f174"/>
              </a:cxn>
              <a:cxn ang="f114">
                <a:pos x="f173" y="f175"/>
              </a:cxn>
              <a:cxn ang="f114">
                <a:pos x="f173" y="f176"/>
              </a:cxn>
              <a:cxn ang="f114">
                <a:pos x="f177" y="f178"/>
              </a:cxn>
              <a:cxn ang="f114">
                <a:pos x="f179" y="f180"/>
              </a:cxn>
              <a:cxn ang="f114">
                <a:pos x="f181" y="f182"/>
              </a:cxn>
              <a:cxn ang="f114">
                <a:pos x="f183" y="f184"/>
              </a:cxn>
              <a:cxn ang="f114">
                <a:pos x="f185" y="f186"/>
              </a:cxn>
              <a:cxn ang="f114">
                <a:pos x="f187" y="f188"/>
              </a:cxn>
              <a:cxn ang="f114">
                <a:pos x="f189" y="f190"/>
              </a:cxn>
              <a:cxn ang="f114">
                <a:pos x="f189" y="f191"/>
              </a:cxn>
              <a:cxn ang="f114">
                <a:pos x="f192" y="f193"/>
              </a:cxn>
              <a:cxn ang="f114">
                <a:pos x="f194" y="f195"/>
              </a:cxn>
              <a:cxn ang="f114">
                <a:pos x="f196" y="f197"/>
              </a:cxn>
              <a:cxn ang="f114">
                <a:pos x="f196" y="f174"/>
              </a:cxn>
            </a:cxnLst>
            <a:rect l="f169" t="f172" r="f170" b="f171"/>
            <a:pathLst>
              <a:path w="503003" h="731128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6" y="f13"/>
                  <a:pt x="f6" y="f14"/>
                </a:cubicBezTo>
                <a:cubicBezTo>
                  <a:pt x="f6" y="f15"/>
                  <a:pt x="f6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29" y="f33"/>
                  <a:pt x="f34" y="f35"/>
                </a:cubicBezTo>
                <a:cubicBezTo>
                  <a:pt x="f34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1" y="f57"/>
                </a:cubicBezTo>
                <a:cubicBezTo>
                  <a:pt x="f51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3" y="f75"/>
                  <a:pt x="f73" y="f76"/>
                  <a:pt x="f73" y="f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3" name="Forma libre: forma 1030">
            <a:extLst>
              <a:ext uri="{FF2B5EF4-FFF2-40B4-BE49-F238E27FC236}">
                <a16:creationId xmlns:a16="http://schemas.microsoft.com/office/drawing/2014/main" id="{FB20733D-0C16-4EBD-A877-4A6FAAE29C78}"/>
              </a:ext>
            </a:extLst>
          </p:cNvPr>
          <p:cNvSpPr/>
          <p:nvPr/>
        </p:nvSpPr>
        <p:spPr>
          <a:xfrm>
            <a:off x="7578126" y="3693115"/>
            <a:ext cx="504474" cy="5746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4471"/>
              <a:gd name="f7" fmla="val 574651"/>
              <a:gd name="f8" fmla="val 110"/>
              <a:gd name="f9" fmla="val 287080"/>
              <a:gd name="f10" fmla="val 197066"/>
              <a:gd name="f11" fmla="val 106944"/>
              <a:gd name="f12" fmla="val 16930"/>
              <a:gd name="f13" fmla="val -1828"/>
              <a:gd name="f14" fmla="val 865"/>
              <a:gd name="f15" fmla="val -2582"/>
              <a:gd name="f16" fmla="val 18868"/>
              <a:gd name="f17" fmla="val 3131"/>
              <a:gd name="f18" fmla="val 136156"/>
              <a:gd name="f19" fmla="val 40323"/>
              <a:gd name="f20" fmla="val 253444"/>
              <a:gd name="f21" fmla="val 77622"/>
              <a:gd name="f22" fmla="val 370732"/>
              <a:gd name="f23" fmla="val 114814"/>
              <a:gd name="f24" fmla="val 410403"/>
              <a:gd name="f25" fmla="val 127426"/>
              <a:gd name="f26" fmla="val 449966"/>
              <a:gd name="f27" fmla="val 140039"/>
              <a:gd name="f28" fmla="val 489745"/>
              <a:gd name="f29" fmla="val 152113"/>
              <a:gd name="f30" fmla="val 499124"/>
              <a:gd name="f31" fmla="val 154916"/>
              <a:gd name="f32" fmla="val 502789"/>
              <a:gd name="f33" fmla="val 159659"/>
              <a:gd name="f34" fmla="val 502681"/>
              <a:gd name="f35" fmla="val 169577"/>
              <a:gd name="f36" fmla="val 501603"/>
              <a:gd name="f37" fmla="val 233395"/>
              <a:gd name="f38" fmla="val 502465"/>
              <a:gd name="f39" fmla="val 297322"/>
              <a:gd name="f40" fmla="val 501819"/>
              <a:gd name="f41" fmla="val 361248"/>
              <a:gd name="f42" fmla="val 501495"/>
              <a:gd name="f43" fmla="val 397361"/>
              <a:gd name="f44" fmla="val 502034"/>
              <a:gd name="f45" fmla="val 433583"/>
              <a:gd name="f46" fmla="val 503975"/>
              <a:gd name="f47" fmla="val 469804"/>
              <a:gd name="f48" fmla="val 505160"/>
              <a:gd name="f49" fmla="val 492119"/>
              <a:gd name="f50" fmla="val 504082"/>
              <a:gd name="f51" fmla="val 515512"/>
              <a:gd name="f52" fmla="val 502250"/>
              <a:gd name="f53" fmla="val 538366"/>
              <a:gd name="f54" fmla="val 547206"/>
              <a:gd name="f55" fmla="val 495782"/>
              <a:gd name="f56" fmla="val 545481"/>
              <a:gd name="f57" fmla="val 490068"/>
              <a:gd name="f58" fmla="val 543756"/>
              <a:gd name="f59" fmla="val 459668"/>
              <a:gd name="f60" fmla="val 534808"/>
              <a:gd name="f61" fmla="val 429053"/>
              <a:gd name="f62" fmla="val 526400"/>
              <a:gd name="f63" fmla="val 398760"/>
              <a:gd name="f64" fmla="val 516913"/>
              <a:gd name="f65" fmla="val 384315"/>
              <a:gd name="f66" fmla="val 512386"/>
              <a:gd name="f67" fmla="val 370409"/>
              <a:gd name="f68" fmla="val 512278"/>
              <a:gd name="f69" fmla="val 355748"/>
              <a:gd name="f70" fmla="val 514757"/>
              <a:gd name="f71" fmla="val 260343"/>
              <a:gd name="f72" fmla="val 531359"/>
              <a:gd name="f73" fmla="val 164831"/>
              <a:gd name="f74" fmla="val 547852"/>
              <a:gd name="f75" fmla="val 69427"/>
              <a:gd name="f76" fmla="val 564346"/>
              <a:gd name="f77" fmla="val 50885"/>
              <a:gd name="f78" fmla="val 567580"/>
              <a:gd name="f79" fmla="val 32127"/>
              <a:gd name="f80" fmla="val 570275"/>
              <a:gd name="f81" fmla="val 13693"/>
              <a:gd name="f82" fmla="val 574048"/>
              <a:gd name="f83" fmla="val 3129"/>
              <a:gd name="f84" fmla="val 576204"/>
              <a:gd name="f85" fmla="val -105"/>
              <a:gd name="f86" fmla="val 572647"/>
              <a:gd name="f87" fmla="val 3"/>
              <a:gd name="f88" fmla="val 562298"/>
              <a:gd name="f89" fmla="val 326"/>
              <a:gd name="f90" fmla="val 516374"/>
              <a:gd name="f91" fmla="val 470559"/>
              <a:gd name="f92" fmla="val 424635"/>
              <a:gd name="f93" fmla="val 378712"/>
              <a:gd name="f94" fmla="val 332896"/>
              <a:gd name="f95" fmla="val 286973"/>
              <a:gd name="f96" fmla="+- 0 0 -90"/>
              <a:gd name="f97" fmla="*/ f3 1 504471"/>
              <a:gd name="f98" fmla="*/ f4 1 574651"/>
              <a:gd name="f99" fmla="val f5"/>
              <a:gd name="f100" fmla="val f6"/>
              <a:gd name="f101" fmla="val f7"/>
              <a:gd name="f102" fmla="*/ f96 f0 1"/>
              <a:gd name="f103" fmla="+- f101 0 f99"/>
              <a:gd name="f104" fmla="+- f100 0 f99"/>
              <a:gd name="f105" fmla="*/ f102 1 f2"/>
              <a:gd name="f106" fmla="*/ f104 1 504471"/>
              <a:gd name="f107" fmla="*/ f103 1 574651"/>
              <a:gd name="f108" fmla="*/ 110 f104 1"/>
              <a:gd name="f109" fmla="*/ 287080 f103 1"/>
              <a:gd name="f110" fmla="*/ 16930 f103 1"/>
              <a:gd name="f111" fmla="*/ 18868 f104 1"/>
              <a:gd name="f112" fmla="*/ 3131 f103 1"/>
              <a:gd name="f113" fmla="*/ 370732 f104 1"/>
              <a:gd name="f114" fmla="*/ 114814 f103 1"/>
              <a:gd name="f115" fmla="*/ 489745 f104 1"/>
              <a:gd name="f116" fmla="*/ 152113 f103 1"/>
              <a:gd name="f117" fmla="*/ 502681 f104 1"/>
              <a:gd name="f118" fmla="*/ 169577 f103 1"/>
              <a:gd name="f119" fmla="*/ 501819 f104 1"/>
              <a:gd name="f120" fmla="*/ 361248 f103 1"/>
              <a:gd name="f121" fmla="*/ 503975 f104 1"/>
              <a:gd name="f122" fmla="*/ 469804 f103 1"/>
              <a:gd name="f123" fmla="*/ 502250 f104 1"/>
              <a:gd name="f124" fmla="*/ 538366 f103 1"/>
              <a:gd name="f125" fmla="*/ 490068 f104 1"/>
              <a:gd name="f126" fmla="*/ 543756 f103 1"/>
              <a:gd name="f127" fmla="*/ 398760 f104 1"/>
              <a:gd name="f128" fmla="*/ 516913 f103 1"/>
              <a:gd name="f129" fmla="*/ 355748 f104 1"/>
              <a:gd name="f130" fmla="*/ 514757 f103 1"/>
              <a:gd name="f131" fmla="*/ 69427 f104 1"/>
              <a:gd name="f132" fmla="*/ 564346 f103 1"/>
              <a:gd name="f133" fmla="*/ 13693 f104 1"/>
              <a:gd name="f134" fmla="*/ 574048 f103 1"/>
              <a:gd name="f135" fmla="*/ 3 f104 1"/>
              <a:gd name="f136" fmla="*/ 562298 f103 1"/>
              <a:gd name="f137" fmla="*/ 424635 f103 1"/>
              <a:gd name="f138" fmla="*/ 286973 f103 1"/>
              <a:gd name="f139" fmla="+- f105 0 f1"/>
              <a:gd name="f140" fmla="*/ f108 1 504471"/>
              <a:gd name="f141" fmla="*/ f109 1 574651"/>
              <a:gd name="f142" fmla="*/ f110 1 574651"/>
              <a:gd name="f143" fmla="*/ f111 1 504471"/>
              <a:gd name="f144" fmla="*/ f112 1 574651"/>
              <a:gd name="f145" fmla="*/ f113 1 504471"/>
              <a:gd name="f146" fmla="*/ f114 1 574651"/>
              <a:gd name="f147" fmla="*/ f115 1 504471"/>
              <a:gd name="f148" fmla="*/ f116 1 574651"/>
              <a:gd name="f149" fmla="*/ f117 1 504471"/>
              <a:gd name="f150" fmla="*/ f118 1 574651"/>
              <a:gd name="f151" fmla="*/ f119 1 504471"/>
              <a:gd name="f152" fmla="*/ f120 1 574651"/>
              <a:gd name="f153" fmla="*/ f121 1 504471"/>
              <a:gd name="f154" fmla="*/ f122 1 574651"/>
              <a:gd name="f155" fmla="*/ f123 1 504471"/>
              <a:gd name="f156" fmla="*/ f124 1 574651"/>
              <a:gd name="f157" fmla="*/ f125 1 504471"/>
              <a:gd name="f158" fmla="*/ f126 1 574651"/>
              <a:gd name="f159" fmla="*/ f127 1 504471"/>
              <a:gd name="f160" fmla="*/ f128 1 574651"/>
              <a:gd name="f161" fmla="*/ f129 1 504471"/>
              <a:gd name="f162" fmla="*/ f130 1 574651"/>
              <a:gd name="f163" fmla="*/ f131 1 504471"/>
              <a:gd name="f164" fmla="*/ f132 1 574651"/>
              <a:gd name="f165" fmla="*/ f133 1 504471"/>
              <a:gd name="f166" fmla="*/ f134 1 574651"/>
              <a:gd name="f167" fmla="*/ f135 1 504471"/>
              <a:gd name="f168" fmla="*/ f136 1 574651"/>
              <a:gd name="f169" fmla="*/ f137 1 574651"/>
              <a:gd name="f170" fmla="*/ f138 1 574651"/>
              <a:gd name="f171" fmla="*/ f99 1 f106"/>
              <a:gd name="f172" fmla="*/ f100 1 f106"/>
              <a:gd name="f173" fmla="*/ f99 1 f107"/>
              <a:gd name="f174" fmla="*/ f101 1 f107"/>
              <a:gd name="f175" fmla="*/ f140 1 f106"/>
              <a:gd name="f176" fmla="*/ f141 1 f107"/>
              <a:gd name="f177" fmla="*/ f142 1 f107"/>
              <a:gd name="f178" fmla="*/ f143 1 f106"/>
              <a:gd name="f179" fmla="*/ f144 1 f107"/>
              <a:gd name="f180" fmla="*/ f145 1 f106"/>
              <a:gd name="f181" fmla="*/ f146 1 f107"/>
              <a:gd name="f182" fmla="*/ f147 1 f106"/>
              <a:gd name="f183" fmla="*/ f148 1 f107"/>
              <a:gd name="f184" fmla="*/ f149 1 f106"/>
              <a:gd name="f185" fmla="*/ f150 1 f107"/>
              <a:gd name="f186" fmla="*/ f151 1 f106"/>
              <a:gd name="f187" fmla="*/ f152 1 f107"/>
              <a:gd name="f188" fmla="*/ f153 1 f106"/>
              <a:gd name="f189" fmla="*/ f154 1 f107"/>
              <a:gd name="f190" fmla="*/ f155 1 f106"/>
              <a:gd name="f191" fmla="*/ f156 1 f107"/>
              <a:gd name="f192" fmla="*/ f157 1 f106"/>
              <a:gd name="f193" fmla="*/ f158 1 f107"/>
              <a:gd name="f194" fmla="*/ f159 1 f106"/>
              <a:gd name="f195" fmla="*/ f160 1 f107"/>
              <a:gd name="f196" fmla="*/ f161 1 f106"/>
              <a:gd name="f197" fmla="*/ f162 1 f107"/>
              <a:gd name="f198" fmla="*/ f163 1 f106"/>
              <a:gd name="f199" fmla="*/ f164 1 f107"/>
              <a:gd name="f200" fmla="*/ f165 1 f106"/>
              <a:gd name="f201" fmla="*/ f166 1 f107"/>
              <a:gd name="f202" fmla="*/ f167 1 f106"/>
              <a:gd name="f203" fmla="*/ f168 1 f107"/>
              <a:gd name="f204" fmla="*/ f169 1 f107"/>
              <a:gd name="f205" fmla="*/ f170 1 f107"/>
              <a:gd name="f206" fmla="*/ f171 f97 1"/>
              <a:gd name="f207" fmla="*/ f172 f97 1"/>
              <a:gd name="f208" fmla="*/ f174 f98 1"/>
              <a:gd name="f209" fmla="*/ f173 f98 1"/>
              <a:gd name="f210" fmla="*/ f175 f97 1"/>
              <a:gd name="f211" fmla="*/ f176 f98 1"/>
              <a:gd name="f212" fmla="*/ f177 f98 1"/>
              <a:gd name="f213" fmla="*/ f178 f97 1"/>
              <a:gd name="f214" fmla="*/ f179 f98 1"/>
              <a:gd name="f215" fmla="*/ f180 f97 1"/>
              <a:gd name="f216" fmla="*/ f181 f98 1"/>
              <a:gd name="f217" fmla="*/ f182 f97 1"/>
              <a:gd name="f218" fmla="*/ f183 f98 1"/>
              <a:gd name="f219" fmla="*/ f184 f97 1"/>
              <a:gd name="f220" fmla="*/ f185 f98 1"/>
              <a:gd name="f221" fmla="*/ f186 f97 1"/>
              <a:gd name="f222" fmla="*/ f187 f98 1"/>
              <a:gd name="f223" fmla="*/ f188 f97 1"/>
              <a:gd name="f224" fmla="*/ f189 f98 1"/>
              <a:gd name="f225" fmla="*/ f190 f97 1"/>
              <a:gd name="f226" fmla="*/ f191 f98 1"/>
              <a:gd name="f227" fmla="*/ f192 f97 1"/>
              <a:gd name="f228" fmla="*/ f193 f98 1"/>
              <a:gd name="f229" fmla="*/ f194 f97 1"/>
              <a:gd name="f230" fmla="*/ f195 f98 1"/>
              <a:gd name="f231" fmla="*/ f196 f97 1"/>
              <a:gd name="f232" fmla="*/ f197 f98 1"/>
              <a:gd name="f233" fmla="*/ f198 f97 1"/>
              <a:gd name="f234" fmla="*/ f199 f98 1"/>
              <a:gd name="f235" fmla="*/ f200 f97 1"/>
              <a:gd name="f236" fmla="*/ f201 f98 1"/>
              <a:gd name="f237" fmla="*/ f202 f97 1"/>
              <a:gd name="f238" fmla="*/ f203 f98 1"/>
              <a:gd name="f239" fmla="*/ f204 f98 1"/>
              <a:gd name="f240" fmla="*/ f205 f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9">
                <a:pos x="f210" y="f211"/>
              </a:cxn>
              <a:cxn ang="f139">
                <a:pos x="f210" y="f212"/>
              </a:cxn>
              <a:cxn ang="f139">
                <a:pos x="f213" y="f214"/>
              </a:cxn>
              <a:cxn ang="f139">
                <a:pos x="f215" y="f216"/>
              </a:cxn>
              <a:cxn ang="f139">
                <a:pos x="f217" y="f218"/>
              </a:cxn>
              <a:cxn ang="f139">
                <a:pos x="f219" y="f220"/>
              </a:cxn>
              <a:cxn ang="f139">
                <a:pos x="f221" y="f222"/>
              </a:cxn>
              <a:cxn ang="f139">
                <a:pos x="f223" y="f224"/>
              </a:cxn>
              <a:cxn ang="f139">
                <a:pos x="f225" y="f226"/>
              </a:cxn>
              <a:cxn ang="f139">
                <a:pos x="f227" y="f228"/>
              </a:cxn>
              <a:cxn ang="f139">
                <a:pos x="f229" y="f230"/>
              </a:cxn>
              <a:cxn ang="f139">
                <a:pos x="f231" y="f232"/>
              </a:cxn>
              <a:cxn ang="f139">
                <a:pos x="f233" y="f234"/>
              </a:cxn>
              <a:cxn ang="f139">
                <a:pos x="f235" y="f236"/>
              </a:cxn>
              <a:cxn ang="f139">
                <a:pos x="f237" y="f238"/>
              </a:cxn>
              <a:cxn ang="f139">
                <a:pos x="f210" y="f239"/>
              </a:cxn>
              <a:cxn ang="f139">
                <a:pos x="f210" y="f240"/>
              </a:cxn>
            </a:cxnLst>
            <a:rect l="f206" t="f209" r="f207" b="f208"/>
            <a:pathLst>
              <a:path w="504471" h="574651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42" y="f54"/>
                  <a:pt x="f55" y="f56"/>
                  <a:pt x="f57" y="f58"/>
                </a:cubicBezTo>
                <a:cubicBezTo>
                  <a:pt x="f59" y="f60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8" y="f91"/>
                  <a:pt x="f8" y="f92"/>
                </a:cubicBezTo>
                <a:cubicBezTo>
                  <a:pt x="f8" y="f93"/>
                  <a:pt x="f8" y="f94"/>
                  <a:pt x="f8" y="f9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4" name="Forma libre: forma 1031">
            <a:extLst>
              <a:ext uri="{FF2B5EF4-FFF2-40B4-BE49-F238E27FC236}">
                <a16:creationId xmlns:a16="http://schemas.microsoft.com/office/drawing/2014/main" id="{A8A60C64-340C-43A5-9CA8-2519B543122A}"/>
              </a:ext>
            </a:extLst>
          </p:cNvPr>
          <p:cNvSpPr/>
          <p:nvPr/>
        </p:nvSpPr>
        <p:spPr>
          <a:xfrm>
            <a:off x="7202545" y="3392533"/>
            <a:ext cx="502791" cy="749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2788"/>
              <a:gd name="f7" fmla="val 749736"/>
              <a:gd name="f8" fmla="val 377416"/>
              <a:gd name="f9" fmla="val 256713"/>
              <a:gd name="f10" fmla="val 367929"/>
              <a:gd name="f11" fmla="val 249598"/>
              <a:gd name="f12" fmla="val 358119"/>
              <a:gd name="f13" fmla="val 347986"/>
              <a:gd name="f14" fmla="val 256174"/>
              <a:gd name="f15" fmla="val 337313"/>
              <a:gd name="f16" fmla="val 262965"/>
              <a:gd name="f17" fmla="val 335912"/>
              <a:gd name="f18" fmla="val 272991"/>
              <a:gd name="f19" fmla="val 337098"/>
              <a:gd name="f20" fmla="val 284310"/>
              <a:gd name="f21" fmla="val 337637"/>
              <a:gd name="f22" fmla="val 289808"/>
              <a:gd name="f23" fmla="val 337745"/>
              <a:gd name="f24" fmla="val 295414"/>
              <a:gd name="f25" fmla="val 301019"/>
              <a:gd name="f26" fmla="val 430920"/>
              <a:gd name="f27" fmla="val 560929"/>
              <a:gd name="f28" fmla="val 338068"/>
              <a:gd name="f29" fmla="val 690830"/>
              <a:gd name="f30" fmla="val 704413"/>
              <a:gd name="f31" fmla="val 334726"/>
              <a:gd name="f32" fmla="val 711204"/>
              <a:gd name="f33" fmla="val 320281"/>
              <a:gd name="f34" fmla="val 714869"/>
              <a:gd name="f35" fmla="val 281688"/>
              <a:gd name="f36" fmla="val 724679"/>
              <a:gd name="f37" fmla="val 243634"/>
              <a:gd name="f38" fmla="val 736645"/>
              <a:gd name="f39" fmla="val 205257"/>
              <a:gd name="f40" fmla="val 747533"/>
              <a:gd name="f41" fmla="val 190164"/>
              <a:gd name="f42" fmla="val 751737"/>
              <a:gd name="f43" fmla="val 189194"/>
              <a:gd name="f44" fmla="val 751091"/>
              <a:gd name="f45" fmla="val 189086"/>
              <a:gd name="f46" fmla="val 735136"/>
              <a:gd name="f47" fmla="val 188763"/>
              <a:gd name="f48" fmla="val 680265"/>
              <a:gd name="f49" fmla="val 188979"/>
              <a:gd name="f50" fmla="val 625394"/>
              <a:gd name="f51" fmla="val 570415"/>
              <a:gd name="f52" fmla="val 546483"/>
              <a:gd name="f53" fmla="val 185852"/>
              <a:gd name="f54" fmla="val 543681"/>
              <a:gd name="f55" fmla="val 163537"/>
              <a:gd name="f56" fmla="val 537320"/>
              <a:gd name="f57" fmla="val 113194"/>
              <a:gd name="f58" fmla="val 523090"/>
              <a:gd name="f59" fmla="val 63066"/>
              <a:gd name="f60" fmla="val 508214"/>
              <a:gd name="f61" fmla="val 12723"/>
              <a:gd name="f62" fmla="val 493984"/>
              <a:gd name="f63" fmla="val 3237"/>
              <a:gd name="f64" fmla="val 491289"/>
              <a:gd name="f65" fmla="val -105"/>
              <a:gd name="f66" fmla="val 486222"/>
              <a:gd name="f67" fmla="val 3"/>
              <a:gd name="f68" fmla="val 476520"/>
              <a:gd name="f69" fmla="val 218"/>
              <a:gd name="f70" fmla="val 354273"/>
              <a:gd name="f71" fmla="val 326"/>
              <a:gd name="f72" fmla="val 232026"/>
              <a:gd name="f73" fmla="val 109887"/>
              <a:gd name="f74" fmla="val 100077"/>
              <a:gd name="f75" fmla="val 4530"/>
              <a:gd name="f76" fmla="val 97490"/>
              <a:gd name="f77" fmla="val 12508"/>
              <a:gd name="f78" fmla="val 95981"/>
              <a:gd name="f79" fmla="val 63390"/>
              <a:gd name="f80" fmla="val 85955"/>
              <a:gd name="f81" fmla="val 114272"/>
              <a:gd name="f82" fmla="val 75714"/>
              <a:gd name="f83" fmla="val 165154"/>
              <a:gd name="f84" fmla="val 65473"/>
              <a:gd name="f85" fmla="val 239537"/>
              <a:gd name="f86" fmla="val 50489"/>
              <a:gd name="f87" fmla="val 313921"/>
              <a:gd name="f88" fmla="val 35396"/>
              <a:gd name="f89" fmla="val 388304"/>
              <a:gd name="f90" fmla="val 20520"/>
              <a:gd name="f91" fmla="val 421938"/>
              <a:gd name="f92" fmla="val 13728"/>
              <a:gd name="f93" fmla="val 455679"/>
              <a:gd name="f94" fmla="val 7476"/>
              <a:gd name="f95" fmla="val 489206"/>
              <a:gd name="f96" fmla="val 576"/>
              <a:gd name="f97" fmla="val 498800"/>
              <a:gd name="f98" fmla="val -1364"/>
              <a:gd name="f99" fmla="val 502789"/>
              <a:gd name="f100" fmla="val 1439"/>
              <a:gd name="f101" fmla="val 11357"/>
              <a:gd name="f102" fmla="val 502681"/>
              <a:gd name="f103" fmla="val 79595"/>
              <a:gd name="f104" fmla="val 502573"/>
              <a:gd name="f105" fmla="val 147726"/>
              <a:gd name="f106" fmla="val 215964"/>
              <a:gd name="f107" fmla="val 224372"/>
              <a:gd name="f108" fmla="val 499447"/>
              <a:gd name="f109" fmla="val 228469"/>
              <a:gd name="f110" fmla="val 491254"/>
              <a:gd name="f111" fmla="val 229763"/>
              <a:gd name="f112" fmla="val 470556"/>
              <a:gd name="f113" fmla="val 233104"/>
              <a:gd name="f114" fmla="val 449858"/>
              <a:gd name="f115" fmla="val 236770"/>
              <a:gd name="f116" fmla="val 429160"/>
              <a:gd name="f117" fmla="val 240650"/>
              <a:gd name="f118" fmla="val 412990"/>
              <a:gd name="f119" fmla="val 243669"/>
              <a:gd name="f120" fmla="val 397035"/>
              <a:gd name="f121" fmla="val 247658"/>
              <a:gd name="f122" fmla="val 380757"/>
              <a:gd name="f123" fmla="val 249814"/>
              <a:gd name="f124" fmla="val 373211"/>
              <a:gd name="f125" fmla="val 250892"/>
              <a:gd name="f126" fmla="val 380542"/>
              <a:gd name="f127" fmla="val 255096"/>
              <a:gd name="f128" fmla="val 377739"/>
              <a:gd name="f129" fmla="val 256929"/>
              <a:gd name="f130" fmla="val 206766"/>
              <a:gd name="f131" fmla="val 360957"/>
              <a:gd name="f132" fmla="val 369042"/>
              <a:gd name="f133" fmla="val 206550"/>
              <a:gd name="f134" fmla="val 377235"/>
              <a:gd name="f135" fmla="val 385320"/>
              <a:gd name="f136" fmla="val 207197"/>
              <a:gd name="f137" fmla="val 396100"/>
              <a:gd name="f138" fmla="val 212587"/>
              <a:gd name="f139" fmla="val 403646"/>
              <a:gd name="f140" fmla="val 223583"/>
              <a:gd name="f141" fmla="val 404401"/>
              <a:gd name="f142" fmla="val 234579"/>
              <a:gd name="f143" fmla="val 405156"/>
              <a:gd name="f144" fmla="val 241801"/>
              <a:gd name="f145" fmla="val 398472"/>
              <a:gd name="f146" fmla="val 243203"/>
              <a:gd name="f147" fmla="val 388015"/>
              <a:gd name="f148" fmla="val 245574"/>
              <a:gd name="f149" fmla="val 369797"/>
              <a:gd name="f150" fmla="val 245359"/>
              <a:gd name="f151" fmla="val 351255"/>
              <a:gd name="f152" fmla="val 243310"/>
              <a:gd name="f153" fmla="val 332929"/>
              <a:gd name="f154" fmla="val 242125"/>
              <a:gd name="f155" fmla="val 322256"/>
              <a:gd name="f156" fmla="val 234686"/>
              <a:gd name="f157" fmla="val 315788"/>
              <a:gd name="f158" fmla="val 223906"/>
              <a:gd name="f159" fmla="val 316327"/>
              <a:gd name="f160" fmla="val 212803"/>
              <a:gd name="f161" fmla="val 316866"/>
              <a:gd name="f162" fmla="val 207413"/>
              <a:gd name="f163" fmla="val 324628"/>
              <a:gd name="f164" fmla="val 335300"/>
              <a:gd name="f165" fmla="val 206335"/>
              <a:gd name="f166" fmla="val 343817"/>
              <a:gd name="f167" fmla="val 352441"/>
              <a:gd name="f168" fmla="val 96162"/>
              <a:gd name="f169" fmla="val 233428"/>
              <a:gd name="f170" fmla="val 96269"/>
              <a:gd name="f171" fmla="val 96377"/>
              <a:gd name="f172" fmla="val 242375"/>
              <a:gd name="f173" fmla="val 95946"/>
              <a:gd name="f174" fmla="val 251431"/>
              <a:gd name="f175" fmla="val 96485"/>
              <a:gd name="f176" fmla="val 260378"/>
              <a:gd name="f177" fmla="val 97024"/>
              <a:gd name="f178" fmla="val 270080"/>
              <a:gd name="f179" fmla="val 102522"/>
              <a:gd name="f180" fmla="val 276764"/>
              <a:gd name="f181" fmla="val 112224"/>
              <a:gd name="f182" fmla="val 277842"/>
              <a:gd name="f183" fmla="val 122681"/>
              <a:gd name="f184" fmla="val 279028"/>
              <a:gd name="f185" fmla="val 130550"/>
              <a:gd name="f186" fmla="val 132059"/>
              <a:gd name="f187" fmla="val 263289"/>
              <a:gd name="f188" fmla="val 135078"/>
              <a:gd name="f189" fmla="val 243453"/>
              <a:gd name="f190" fmla="val 135509"/>
              <a:gd name="f191" fmla="val 223294"/>
              <a:gd name="f192" fmla="val 131952"/>
              <a:gd name="f193" fmla="val 203351"/>
              <a:gd name="f194" fmla="val 130119"/>
              <a:gd name="f195" fmla="val 193541"/>
              <a:gd name="f196" fmla="val 123004"/>
              <a:gd name="f197" fmla="val 188367"/>
              <a:gd name="f198" fmla="val 113302"/>
              <a:gd name="f199" fmla="val 189553"/>
              <a:gd name="f200" fmla="val 103276"/>
              <a:gd name="f201" fmla="val 190738"/>
              <a:gd name="f202" fmla="val 97240"/>
              <a:gd name="f203" fmla="val 197530"/>
              <a:gd name="f204" fmla="val 207555"/>
              <a:gd name="f205" fmla="val 95730"/>
              <a:gd name="f206" fmla="val 216072"/>
              <a:gd name="f207" fmla="val 224696"/>
              <a:gd name="f208" fmla="val 233212"/>
              <a:gd name="f209" fmla="+- 0 0 -90"/>
              <a:gd name="f210" fmla="*/ f3 1 502788"/>
              <a:gd name="f211" fmla="*/ f4 1 749736"/>
              <a:gd name="f212" fmla="val f5"/>
              <a:gd name="f213" fmla="val f6"/>
              <a:gd name="f214" fmla="val f7"/>
              <a:gd name="f215" fmla="*/ f209 f0 1"/>
              <a:gd name="f216" fmla="+- f214 0 f212"/>
              <a:gd name="f217" fmla="+- f213 0 f212"/>
              <a:gd name="f218" fmla="*/ f215 1 f2"/>
              <a:gd name="f219" fmla="*/ f217 1 502788"/>
              <a:gd name="f220" fmla="*/ f216 1 749736"/>
              <a:gd name="f221" fmla="*/ 377416 f217 1"/>
              <a:gd name="f222" fmla="*/ 256713 f216 1"/>
              <a:gd name="f223" fmla="*/ 347986 f217 1"/>
              <a:gd name="f224" fmla="*/ 256174 f216 1"/>
              <a:gd name="f225" fmla="*/ 337098 f217 1"/>
              <a:gd name="f226" fmla="*/ 284310 f216 1"/>
              <a:gd name="f227" fmla="*/ 337745 f217 1"/>
              <a:gd name="f228" fmla="*/ 301019 f216 1"/>
              <a:gd name="f229" fmla="*/ 338068 f217 1"/>
              <a:gd name="f230" fmla="*/ 690830 f216 1"/>
              <a:gd name="f231" fmla="*/ 320281 f217 1"/>
              <a:gd name="f232" fmla="*/ 714869 f216 1"/>
              <a:gd name="f233" fmla="*/ 205257 f217 1"/>
              <a:gd name="f234" fmla="*/ 747533 f216 1"/>
              <a:gd name="f235" fmla="*/ 189086 f217 1"/>
              <a:gd name="f236" fmla="*/ 735136 f216 1"/>
              <a:gd name="f237" fmla="*/ 188763 f217 1"/>
              <a:gd name="f238" fmla="*/ 570415 f216 1"/>
              <a:gd name="f239" fmla="*/ 163537 f217 1"/>
              <a:gd name="f240" fmla="*/ 537320 f216 1"/>
              <a:gd name="f241" fmla="*/ 12723 f217 1"/>
              <a:gd name="f242" fmla="*/ 493984 f216 1"/>
              <a:gd name="f243" fmla="*/ 3 f217 1"/>
              <a:gd name="f244" fmla="*/ 476520 f216 1"/>
              <a:gd name="f245" fmla="*/ 109887 f216 1"/>
              <a:gd name="f246" fmla="*/ 12508 f217 1"/>
              <a:gd name="f247" fmla="*/ 95981 f216 1"/>
              <a:gd name="f248" fmla="*/ 165154 f217 1"/>
              <a:gd name="f249" fmla="*/ 65473 f216 1"/>
              <a:gd name="f250" fmla="*/ 388304 f217 1"/>
              <a:gd name="f251" fmla="*/ 20520 f216 1"/>
              <a:gd name="f252" fmla="*/ 489206 f217 1"/>
              <a:gd name="f253" fmla="*/ 576 f216 1"/>
              <a:gd name="f254" fmla="*/ 502789 f217 1"/>
              <a:gd name="f255" fmla="*/ 11357 f216 1"/>
              <a:gd name="f256" fmla="*/ 215964 f216 1"/>
              <a:gd name="f257" fmla="*/ 491254 f217 1"/>
              <a:gd name="f258" fmla="*/ 229763 f216 1"/>
              <a:gd name="f259" fmla="*/ 429160 f217 1"/>
              <a:gd name="f260" fmla="*/ 240650 f216 1"/>
              <a:gd name="f261" fmla="*/ 380757 f217 1"/>
              <a:gd name="f262" fmla="*/ 249814 f216 1"/>
              <a:gd name="f263" fmla="*/ 377739 f217 1"/>
              <a:gd name="f264" fmla="*/ 256929 f216 1"/>
              <a:gd name="f265" fmla="*/ 206766 f217 1"/>
              <a:gd name="f266" fmla="*/ 360957 f216 1"/>
              <a:gd name="f267" fmla="*/ 385320 f216 1"/>
              <a:gd name="f268" fmla="*/ 223583 f217 1"/>
              <a:gd name="f269" fmla="*/ 404401 f216 1"/>
              <a:gd name="f270" fmla="*/ 243203 f217 1"/>
              <a:gd name="f271" fmla="*/ 388015 f216 1"/>
              <a:gd name="f272" fmla="*/ 243310 f217 1"/>
              <a:gd name="f273" fmla="*/ 332929 f216 1"/>
              <a:gd name="f274" fmla="*/ 223906 f217 1"/>
              <a:gd name="f275" fmla="*/ 316327 f216 1"/>
              <a:gd name="f276" fmla="*/ 335300 f216 1"/>
              <a:gd name="f277" fmla="*/ 96162 f217 1"/>
              <a:gd name="f278" fmla="*/ 233428 f216 1"/>
              <a:gd name="f279" fmla="*/ 96377 f217 1"/>
              <a:gd name="f280" fmla="*/ 96485 f217 1"/>
              <a:gd name="f281" fmla="*/ 260378 f216 1"/>
              <a:gd name="f282" fmla="*/ 112224 f217 1"/>
              <a:gd name="f283" fmla="*/ 277842 f216 1"/>
              <a:gd name="f284" fmla="*/ 132059 f217 1"/>
              <a:gd name="f285" fmla="*/ 263289 f216 1"/>
              <a:gd name="f286" fmla="*/ 131952 f217 1"/>
              <a:gd name="f287" fmla="*/ 203351 f216 1"/>
              <a:gd name="f288" fmla="*/ 113302 f217 1"/>
              <a:gd name="f289" fmla="*/ 189553 f216 1"/>
              <a:gd name="f290" fmla="*/ 207555 f216 1"/>
              <a:gd name="f291" fmla="*/ 96269 f217 1"/>
              <a:gd name="f292" fmla="*/ 233212 f216 1"/>
              <a:gd name="f293" fmla="+- f218 0 f1"/>
              <a:gd name="f294" fmla="*/ f221 1 502788"/>
              <a:gd name="f295" fmla="*/ f222 1 749736"/>
              <a:gd name="f296" fmla="*/ f223 1 502788"/>
              <a:gd name="f297" fmla="*/ f224 1 749736"/>
              <a:gd name="f298" fmla="*/ f225 1 502788"/>
              <a:gd name="f299" fmla="*/ f226 1 749736"/>
              <a:gd name="f300" fmla="*/ f227 1 502788"/>
              <a:gd name="f301" fmla="*/ f228 1 749736"/>
              <a:gd name="f302" fmla="*/ f229 1 502788"/>
              <a:gd name="f303" fmla="*/ f230 1 749736"/>
              <a:gd name="f304" fmla="*/ f231 1 502788"/>
              <a:gd name="f305" fmla="*/ f232 1 749736"/>
              <a:gd name="f306" fmla="*/ f233 1 502788"/>
              <a:gd name="f307" fmla="*/ f234 1 749736"/>
              <a:gd name="f308" fmla="*/ f235 1 502788"/>
              <a:gd name="f309" fmla="*/ f236 1 749736"/>
              <a:gd name="f310" fmla="*/ f237 1 502788"/>
              <a:gd name="f311" fmla="*/ f238 1 749736"/>
              <a:gd name="f312" fmla="*/ f239 1 502788"/>
              <a:gd name="f313" fmla="*/ f240 1 749736"/>
              <a:gd name="f314" fmla="*/ f241 1 502788"/>
              <a:gd name="f315" fmla="*/ f242 1 749736"/>
              <a:gd name="f316" fmla="*/ f243 1 502788"/>
              <a:gd name="f317" fmla="*/ f244 1 749736"/>
              <a:gd name="f318" fmla="*/ f245 1 749736"/>
              <a:gd name="f319" fmla="*/ f246 1 502788"/>
              <a:gd name="f320" fmla="*/ f247 1 749736"/>
              <a:gd name="f321" fmla="*/ f248 1 502788"/>
              <a:gd name="f322" fmla="*/ f249 1 749736"/>
              <a:gd name="f323" fmla="*/ f250 1 502788"/>
              <a:gd name="f324" fmla="*/ f251 1 749736"/>
              <a:gd name="f325" fmla="*/ f252 1 502788"/>
              <a:gd name="f326" fmla="*/ f253 1 749736"/>
              <a:gd name="f327" fmla="*/ f254 1 502788"/>
              <a:gd name="f328" fmla="*/ f255 1 749736"/>
              <a:gd name="f329" fmla="*/ f256 1 749736"/>
              <a:gd name="f330" fmla="*/ f257 1 502788"/>
              <a:gd name="f331" fmla="*/ f258 1 749736"/>
              <a:gd name="f332" fmla="*/ f259 1 502788"/>
              <a:gd name="f333" fmla="*/ f260 1 749736"/>
              <a:gd name="f334" fmla="*/ f261 1 502788"/>
              <a:gd name="f335" fmla="*/ f262 1 749736"/>
              <a:gd name="f336" fmla="*/ f263 1 502788"/>
              <a:gd name="f337" fmla="*/ f264 1 749736"/>
              <a:gd name="f338" fmla="*/ f265 1 502788"/>
              <a:gd name="f339" fmla="*/ f266 1 749736"/>
              <a:gd name="f340" fmla="*/ f267 1 749736"/>
              <a:gd name="f341" fmla="*/ f268 1 502788"/>
              <a:gd name="f342" fmla="*/ f269 1 749736"/>
              <a:gd name="f343" fmla="*/ f270 1 502788"/>
              <a:gd name="f344" fmla="*/ f271 1 749736"/>
              <a:gd name="f345" fmla="*/ f272 1 502788"/>
              <a:gd name="f346" fmla="*/ f273 1 749736"/>
              <a:gd name="f347" fmla="*/ f274 1 502788"/>
              <a:gd name="f348" fmla="*/ f275 1 749736"/>
              <a:gd name="f349" fmla="*/ f276 1 749736"/>
              <a:gd name="f350" fmla="*/ f277 1 502788"/>
              <a:gd name="f351" fmla="*/ f278 1 749736"/>
              <a:gd name="f352" fmla="*/ f279 1 502788"/>
              <a:gd name="f353" fmla="*/ f280 1 502788"/>
              <a:gd name="f354" fmla="*/ f281 1 749736"/>
              <a:gd name="f355" fmla="*/ f282 1 502788"/>
              <a:gd name="f356" fmla="*/ f283 1 749736"/>
              <a:gd name="f357" fmla="*/ f284 1 502788"/>
              <a:gd name="f358" fmla="*/ f285 1 749736"/>
              <a:gd name="f359" fmla="*/ f286 1 502788"/>
              <a:gd name="f360" fmla="*/ f287 1 749736"/>
              <a:gd name="f361" fmla="*/ f288 1 502788"/>
              <a:gd name="f362" fmla="*/ f289 1 749736"/>
              <a:gd name="f363" fmla="*/ f290 1 749736"/>
              <a:gd name="f364" fmla="*/ f291 1 502788"/>
              <a:gd name="f365" fmla="*/ f292 1 749736"/>
              <a:gd name="f366" fmla="*/ f212 1 f219"/>
              <a:gd name="f367" fmla="*/ f213 1 f219"/>
              <a:gd name="f368" fmla="*/ f212 1 f220"/>
              <a:gd name="f369" fmla="*/ f214 1 f220"/>
              <a:gd name="f370" fmla="*/ f294 1 f219"/>
              <a:gd name="f371" fmla="*/ f295 1 f220"/>
              <a:gd name="f372" fmla="*/ f296 1 f219"/>
              <a:gd name="f373" fmla="*/ f297 1 f220"/>
              <a:gd name="f374" fmla="*/ f298 1 f219"/>
              <a:gd name="f375" fmla="*/ f299 1 f220"/>
              <a:gd name="f376" fmla="*/ f300 1 f219"/>
              <a:gd name="f377" fmla="*/ f301 1 f220"/>
              <a:gd name="f378" fmla="*/ f302 1 f219"/>
              <a:gd name="f379" fmla="*/ f303 1 f220"/>
              <a:gd name="f380" fmla="*/ f304 1 f219"/>
              <a:gd name="f381" fmla="*/ f305 1 f220"/>
              <a:gd name="f382" fmla="*/ f306 1 f219"/>
              <a:gd name="f383" fmla="*/ f307 1 f220"/>
              <a:gd name="f384" fmla="*/ f308 1 f219"/>
              <a:gd name="f385" fmla="*/ f309 1 f220"/>
              <a:gd name="f386" fmla="*/ f310 1 f219"/>
              <a:gd name="f387" fmla="*/ f311 1 f220"/>
              <a:gd name="f388" fmla="*/ f312 1 f219"/>
              <a:gd name="f389" fmla="*/ f313 1 f220"/>
              <a:gd name="f390" fmla="*/ f314 1 f219"/>
              <a:gd name="f391" fmla="*/ f315 1 f220"/>
              <a:gd name="f392" fmla="*/ f316 1 f219"/>
              <a:gd name="f393" fmla="*/ f317 1 f220"/>
              <a:gd name="f394" fmla="*/ f318 1 f220"/>
              <a:gd name="f395" fmla="*/ f319 1 f219"/>
              <a:gd name="f396" fmla="*/ f320 1 f220"/>
              <a:gd name="f397" fmla="*/ f321 1 f219"/>
              <a:gd name="f398" fmla="*/ f322 1 f220"/>
              <a:gd name="f399" fmla="*/ f323 1 f219"/>
              <a:gd name="f400" fmla="*/ f324 1 f220"/>
              <a:gd name="f401" fmla="*/ f325 1 f219"/>
              <a:gd name="f402" fmla="*/ f326 1 f220"/>
              <a:gd name="f403" fmla="*/ f327 1 f219"/>
              <a:gd name="f404" fmla="*/ f328 1 f220"/>
              <a:gd name="f405" fmla="*/ f329 1 f220"/>
              <a:gd name="f406" fmla="*/ f330 1 f219"/>
              <a:gd name="f407" fmla="*/ f331 1 f220"/>
              <a:gd name="f408" fmla="*/ f332 1 f219"/>
              <a:gd name="f409" fmla="*/ f333 1 f220"/>
              <a:gd name="f410" fmla="*/ f334 1 f219"/>
              <a:gd name="f411" fmla="*/ f335 1 f220"/>
              <a:gd name="f412" fmla="*/ f336 1 f219"/>
              <a:gd name="f413" fmla="*/ f337 1 f220"/>
              <a:gd name="f414" fmla="*/ f338 1 f219"/>
              <a:gd name="f415" fmla="*/ f339 1 f220"/>
              <a:gd name="f416" fmla="*/ f340 1 f220"/>
              <a:gd name="f417" fmla="*/ f341 1 f219"/>
              <a:gd name="f418" fmla="*/ f342 1 f220"/>
              <a:gd name="f419" fmla="*/ f343 1 f219"/>
              <a:gd name="f420" fmla="*/ f344 1 f220"/>
              <a:gd name="f421" fmla="*/ f345 1 f219"/>
              <a:gd name="f422" fmla="*/ f346 1 f220"/>
              <a:gd name="f423" fmla="*/ f347 1 f219"/>
              <a:gd name="f424" fmla="*/ f348 1 f220"/>
              <a:gd name="f425" fmla="*/ f349 1 f220"/>
              <a:gd name="f426" fmla="*/ f350 1 f219"/>
              <a:gd name="f427" fmla="*/ f351 1 f220"/>
              <a:gd name="f428" fmla="*/ f352 1 f219"/>
              <a:gd name="f429" fmla="*/ f353 1 f219"/>
              <a:gd name="f430" fmla="*/ f354 1 f220"/>
              <a:gd name="f431" fmla="*/ f355 1 f219"/>
              <a:gd name="f432" fmla="*/ f356 1 f220"/>
              <a:gd name="f433" fmla="*/ f357 1 f219"/>
              <a:gd name="f434" fmla="*/ f358 1 f220"/>
              <a:gd name="f435" fmla="*/ f359 1 f219"/>
              <a:gd name="f436" fmla="*/ f360 1 f220"/>
              <a:gd name="f437" fmla="*/ f361 1 f219"/>
              <a:gd name="f438" fmla="*/ f362 1 f220"/>
              <a:gd name="f439" fmla="*/ f363 1 f220"/>
              <a:gd name="f440" fmla="*/ f364 1 f219"/>
              <a:gd name="f441" fmla="*/ f365 1 f220"/>
              <a:gd name="f442" fmla="*/ f366 f210 1"/>
              <a:gd name="f443" fmla="*/ f367 f210 1"/>
              <a:gd name="f444" fmla="*/ f369 f211 1"/>
              <a:gd name="f445" fmla="*/ f368 f211 1"/>
              <a:gd name="f446" fmla="*/ f370 f210 1"/>
              <a:gd name="f447" fmla="*/ f371 f211 1"/>
              <a:gd name="f448" fmla="*/ f372 f210 1"/>
              <a:gd name="f449" fmla="*/ f373 f211 1"/>
              <a:gd name="f450" fmla="*/ f374 f210 1"/>
              <a:gd name="f451" fmla="*/ f375 f211 1"/>
              <a:gd name="f452" fmla="*/ f376 f210 1"/>
              <a:gd name="f453" fmla="*/ f377 f211 1"/>
              <a:gd name="f454" fmla="*/ f378 f210 1"/>
              <a:gd name="f455" fmla="*/ f379 f211 1"/>
              <a:gd name="f456" fmla="*/ f380 f210 1"/>
              <a:gd name="f457" fmla="*/ f381 f211 1"/>
              <a:gd name="f458" fmla="*/ f382 f210 1"/>
              <a:gd name="f459" fmla="*/ f383 f211 1"/>
              <a:gd name="f460" fmla="*/ f384 f210 1"/>
              <a:gd name="f461" fmla="*/ f385 f211 1"/>
              <a:gd name="f462" fmla="*/ f386 f210 1"/>
              <a:gd name="f463" fmla="*/ f387 f211 1"/>
              <a:gd name="f464" fmla="*/ f388 f210 1"/>
              <a:gd name="f465" fmla="*/ f389 f211 1"/>
              <a:gd name="f466" fmla="*/ f390 f210 1"/>
              <a:gd name="f467" fmla="*/ f391 f211 1"/>
              <a:gd name="f468" fmla="*/ f392 f210 1"/>
              <a:gd name="f469" fmla="*/ f393 f211 1"/>
              <a:gd name="f470" fmla="*/ f394 f211 1"/>
              <a:gd name="f471" fmla="*/ f395 f210 1"/>
              <a:gd name="f472" fmla="*/ f396 f211 1"/>
              <a:gd name="f473" fmla="*/ f397 f210 1"/>
              <a:gd name="f474" fmla="*/ f398 f211 1"/>
              <a:gd name="f475" fmla="*/ f399 f210 1"/>
              <a:gd name="f476" fmla="*/ f400 f211 1"/>
              <a:gd name="f477" fmla="*/ f401 f210 1"/>
              <a:gd name="f478" fmla="*/ f402 f211 1"/>
              <a:gd name="f479" fmla="*/ f403 f210 1"/>
              <a:gd name="f480" fmla="*/ f404 f211 1"/>
              <a:gd name="f481" fmla="*/ f405 f211 1"/>
              <a:gd name="f482" fmla="*/ f406 f210 1"/>
              <a:gd name="f483" fmla="*/ f407 f211 1"/>
              <a:gd name="f484" fmla="*/ f408 f210 1"/>
              <a:gd name="f485" fmla="*/ f409 f211 1"/>
              <a:gd name="f486" fmla="*/ f410 f210 1"/>
              <a:gd name="f487" fmla="*/ f411 f211 1"/>
              <a:gd name="f488" fmla="*/ f412 f210 1"/>
              <a:gd name="f489" fmla="*/ f413 f211 1"/>
              <a:gd name="f490" fmla="*/ f414 f210 1"/>
              <a:gd name="f491" fmla="*/ f415 f211 1"/>
              <a:gd name="f492" fmla="*/ f416 f211 1"/>
              <a:gd name="f493" fmla="*/ f417 f210 1"/>
              <a:gd name="f494" fmla="*/ f418 f211 1"/>
              <a:gd name="f495" fmla="*/ f419 f210 1"/>
              <a:gd name="f496" fmla="*/ f420 f211 1"/>
              <a:gd name="f497" fmla="*/ f421 f210 1"/>
              <a:gd name="f498" fmla="*/ f422 f211 1"/>
              <a:gd name="f499" fmla="*/ f423 f210 1"/>
              <a:gd name="f500" fmla="*/ f424 f211 1"/>
              <a:gd name="f501" fmla="*/ f425 f211 1"/>
              <a:gd name="f502" fmla="*/ f426 f210 1"/>
              <a:gd name="f503" fmla="*/ f427 f211 1"/>
              <a:gd name="f504" fmla="*/ f428 f210 1"/>
              <a:gd name="f505" fmla="*/ f429 f210 1"/>
              <a:gd name="f506" fmla="*/ f430 f211 1"/>
              <a:gd name="f507" fmla="*/ f431 f210 1"/>
              <a:gd name="f508" fmla="*/ f432 f211 1"/>
              <a:gd name="f509" fmla="*/ f433 f210 1"/>
              <a:gd name="f510" fmla="*/ f434 f211 1"/>
              <a:gd name="f511" fmla="*/ f435 f210 1"/>
              <a:gd name="f512" fmla="*/ f436 f211 1"/>
              <a:gd name="f513" fmla="*/ f437 f210 1"/>
              <a:gd name="f514" fmla="*/ f438 f211 1"/>
              <a:gd name="f515" fmla="*/ f439 f211 1"/>
              <a:gd name="f516" fmla="*/ f440 f210 1"/>
              <a:gd name="f517" fmla="*/ f441 f2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3">
                <a:pos x="f446" y="f447"/>
              </a:cxn>
              <a:cxn ang="f293">
                <a:pos x="f448" y="f449"/>
              </a:cxn>
              <a:cxn ang="f293">
                <a:pos x="f450" y="f451"/>
              </a:cxn>
              <a:cxn ang="f293">
                <a:pos x="f452" y="f453"/>
              </a:cxn>
              <a:cxn ang="f293">
                <a:pos x="f454" y="f455"/>
              </a:cxn>
              <a:cxn ang="f293">
                <a:pos x="f456" y="f457"/>
              </a:cxn>
              <a:cxn ang="f293">
                <a:pos x="f458" y="f459"/>
              </a:cxn>
              <a:cxn ang="f293">
                <a:pos x="f460" y="f461"/>
              </a:cxn>
              <a:cxn ang="f293">
                <a:pos x="f462" y="f463"/>
              </a:cxn>
              <a:cxn ang="f293">
                <a:pos x="f464" y="f465"/>
              </a:cxn>
              <a:cxn ang="f293">
                <a:pos x="f466" y="f467"/>
              </a:cxn>
              <a:cxn ang="f293">
                <a:pos x="f468" y="f469"/>
              </a:cxn>
              <a:cxn ang="f293">
                <a:pos x="f468" y="f470"/>
              </a:cxn>
              <a:cxn ang="f293">
                <a:pos x="f471" y="f472"/>
              </a:cxn>
              <a:cxn ang="f293">
                <a:pos x="f473" y="f474"/>
              </a:cxn>
              <a:cxn ang="f293">
                <a:pos x="f475" y="f476"/>
              </a:cxn>
              <a:cxn ang="f293">
                <a:pos x="f477" y="f478"/>
              </a:cxn>
              <a:cxn ang="f293">
                <a:pos x="f479" y="f480"/>
              </a:cxn>
              <a:cxn ang="f293">
                <a:pos x="f479" y="f481"/>
              </a:cxn>
              <a:cxn ang="f293">
                <a:pos x="f482" y="f483"/>
              </a:cxn>
              <a:cxn ang="f293">
                <a:pos x="f484" y="f485"/>
              </a:cxn>
              <a:cxn ang="f293">
                <a:pos x="f486" y="f487"/>
              </a:cxn>
              <a:cxn ang="f293">
                <a:pos x="f488" y="f489"/>
              </a:cxn>
              <a:cxn ang="f293">
                <a:pos x="f490" y="f491"/>
              </a:cxn>
              <a:cxn ang="f293">
                <a:pos x="f490" y="f491"/>
              </a:cxn>
              <a:cxn ang="f293">
                <a:pos x="f490" y="f492"/>
              </a:cxn>
              <a:cxn ang="f293">
                <a:pos x="f493" y="f494"/>
              </a:cxn>
              <a:cxn ang="f293">
                <a:pos x="f495" y="f496"/>
              </a:cxn>
              <a:cxn ang="f293">
                <a:pos x="f497" y="f498"/>
              </a:cxn>
              <a:cxn ang="f293">
                <a:pos x="f499" y="f500"/>
              </a:cxn>
              <a:cxn ang="f293">
                <a:pos x="f490" y="f501"/>
              </a:cxn>
              <a:cxn ang="f293">
                <a:pos x="f490" y="f491"/>
              </a:cxn>
              <a:cxn ang="f293">
                <a:pos x="f502" y="f503"/>
              </a:cxn>
              <a:cxn ang="f293">
                <a:pos x="f504" y="f503"/>
              </a:cxn>
              <a:cxn ang="f293">
                <a:pos x="f505" y="f506"/>
              </a:cxn>
              <a:cxn ang="f293">
                <a:pos x="f507" y="f508"/>
              </a:cxn>
              <a:cxn ang="f293">
                <a:pos x="f509" y="f510"/>
              </a:cxn>
              <a:cxn ang="f293">
                <a:pos x="f511" y="f512"/>
              </a:cxn>
              <a:cxn ang="f293">
                <a:pos x="f513" y="f514"/>
              </a:cxn>
              <a:cxn ang="f293">
                <a:pos x="f504" y="f515"/>
              </a:cxn>
              <a:cxn ang="f293">
                <a:pos x="f516" y="f517"/>
              </a:cxn>
            </a:cxnLst>
            <a:rect l="f442" t="f445" r="f443" b="f444"/>
            <a:pathLst>
              <a:path w="502788" h="749736">
                <a:moveTo>
                  <a:pt x="f8" y="f9"/>
                </a:moveTo>
                <a:cubicBezTo>
                  <a:pt x="f10" y="f11"/>
                  <a:pt x="f12" y="f11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3" y="f25"/>
                </a:cubicBezTo>
                <a:cubicBezTo>
                  <a:pt x="f23" y="f26"/>
                  <a:pt x="f21" y="f27"/>
                  <a:pt x="f28" y="f29"/>
                </a:cubicBezTo>
                <a:cubicBezTo>
                  <a:pt x="f28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47" y="f51"/>
                </a:cubicBezTo>
                <a:cubicBezTo>
                  <a:pt x="f47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67" y="f73"/>
                </a:cubicBezTo>
                <a:cubicBezTo>
                  <a:pt x="f67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99" y="f101"/>
                </a:cubicBezTo>
                <a:cubicBezTo>
                  <a:pt x="f102" y="f103"/>
                  <a:pt x="f104" y="f105"/>
                  <a:pt x="f99" y="f106"/>
                </a:cubicBezTo>
                <a:cubicBezTo>
                  <a:pt x="f99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lose/>
                <a:moveTo>
                  <a:pt x="f130" y="f131"/>
                </a:moveTo>
                <a:cubicBezTo>
                  <a:pt x="f130" y="f131"/>
                  <a:pt x="f130" y="f131"/>
                  <a:pt x="f130" y="f131"/>
                </a:cubicBezTo>
                <a:cubicBezTo>
                  <a:pt x="f130" y="f132"/>
                  <a:pt x="f133" y="f134"/>
                  <a:pt x="f130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30" y="f164"/>
                </a:cubicBezTo>
                <a:cubicBezTo>
                  <a:pt x="f165" y="f166"/>
                  <a:pt x="f130" y="f167"/>
                  <a:pt x="f130" y="f131"/>
                </a:cubicBezTo>
                <a:close/>
                <a:moveTo>
                  <a:pt x="f168" y="f169"/>
                </a:moveTo>
                <a:cubicBezTo>
                  <a:pt x="f168" y="f169"/>
                  <a:pt x="f170" y="f169"/>
                  <a:pt x="f171" y="f169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171" y="f204"/>
                </a:cubicBezTo>
                <a:cubicBezTo>
                  <a:pt x="f205" y="f206"/>
                  <a:pt x="f170" y="f207"/>
                  <a:pt x="f170" y="f20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5" name="Forma libre: forma 1032">
            <a:extLst>
              <a:ext uri="{FF2B5EF4-FFF2-40B4-BE49-F238E27FC236}">
                <a16:creationId xmlns:a16="http://schemas.microsoft.com/office/drawing/2014/main" id="{345BA590-A876-4A70-860B-DDF7F9F7F47C}"/>
              </a:ext>
            </a:extLst>
          </p:cNvPr>
          <p:cNvSpPr/>
          <p:nvPr/>
        </p:nvSpPr>
        <p:spPr>
          <a:xfrm>
            <a:off x="6662245" y="3333006"/>
            <a:ext cx="502572" cy="5361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2570"/>
              <a:gd name="f7" fmla="val 536169"/>
              <a:gd name="f8" fmla="val 234416"/>
              <a:gd name="f9" fmla="val 159386"/>
              <a:gd name="f10" fmla="val 84356"/>
              <a:gd name="f11" fmla="val 9434"/>
              <a:gd name="f12" fmla="val -1669"/>
              <a:gd name="f13" fmla="val 6037"/>
              <a:gd name="f14" fmla="val -915"/>
              <a:gd name="f15" fmla="val 13475"/>
              <a:gd name="f16" fmla="val 1457"/>
              <a:gd name="f17" fmla="val 41288"/>
              <a:gd name="f18" fmla="val 10297"/>
              <a:gd name="f19" fmla="val 68993"/>
              <a:gd name="f20" fmla="val 19136"/>
              <a:gd name="f21" fmla="val 96806"/>
              <a:gd name="f22" fmla="val 27868"/>
              <a:gd name="f23" fmla="val 225090"/>
              <a:gd name="f24" fmla="val 68509"/>
              <a:gd name="f25" fmla="val 353373"/>
              <a:gd name="f26" fmla="val 109043"/>
              <a:gd name="f27" fmla="val 481657"/>
              <a:gd name="f28" fmla="val 149684"/>
              <a:gd name="f29" fmla="val 502463"/>
              <a:gd name="f30" fmla="val 156260"/>
              <a:gd name="f31" fmla="val 502571"/>
              <a:gd name="f32" fmla="val 156152"/>
              <a:gd name="f33" fmla="val 178036"/>
              <a:gd name="f34" fmla="val 291659"/>
              <a:gd name="f35" fmla="val 405281"/>
              <a:gd name="f36" fmla="val 518904"/>
              <a:gd name="f37" fmla="val 538632"/>
              <a:gd name="f38" fmla="val 502247"/>
              <a:gd name="f39" fmla="val 538524"/>
              <a:gd name="f40" fmla="val 482843"/>
              <a:gd name="f41" fmla="val 532918"/>
              <a:gd name="f42" fmla="val 401776"/>
              <a:gd name="f43" fmla="val 509418"/>
              <a:gd name="f44" fmla="val 320602"/>
              <a:gd name="f45" fmla="val 486240"/>
              <a:gd name="f46" fmla="val 239427"/>
              <a:gd name="f47" fmla="val 462847"/>
              <a:gd name="f48" fmla="val 229941"/>
              <a:gd name="f49" fmla="val 460152"/>
              <a:gd name="f50" fmla="val 220131"/>
              <a:gd name="f51" fmla="val 458212"/>
              <a:gd name="f52" fmla="val 211075"/>
              <a:gd name="f53" fmla="val 454439"/>
              <a:gd name="f54" fmla="val 182831"/>
              <a:gd name="f55" fmla="val 442365"/>
              <a:gd name="f56" fmla="val 154587"/>
              <a:gd name="f57" fmla="val 444629"/>
              <a:gd name="f58" fmla="val 125373"/>
              <a:gd name="f59" fmla="val 450666"/>
              <a:gd name="f60" fmla="val 89691"/>
              <a:gd name="f61" fmla="val 457996"/>
              <a:gd name="f62" fmla="val 53685"/>
              <a:gd name="f63" fmla="val 463494"/>
              <a:gd name="f64" fmla="val 17787"/>
              <a:gd name="f65" fmla="val 469639"/>
              <a:gd name="f66" fmla="val 1617"/>
              <a:gd name="f67" fmla="val 472442"/>
              <a:gd name="f68" fmla="val 470933"/>
              <a:gd name="f69" fmla="val 385446"/>
              <a:gd name="f70" fmla="val 108"/>
              <a:gd name="f71" fmla="val 316453"/>
              <a:gd name="f72" fmla="val 216"/>
              <a:gd name="f73" fmla="val 247460"/>
              <a:gd name="f74" fmla="val 243148"/>
              <a:gd name="f75" fmla="val 238944"/>
              <a:gd name="f76" fmla="val 234632"/>
              <a:gd name="f77" fmla="+- 0 0 -90"/>
              <a:gd name="f78" fmla="*/ f3 1 502570"/>
              <a:gd name="f79" fmla="*/ f4 1 536169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502570"/>
              <a:gd name="f88" fmla="*/ f84 1 536169"/>
              <a:gd name="f89" fmla="*/ 0 f85 1"/>
              <a:gd name="f90" fmla="*/ 234416 f84 1"/>
              <a:gd name="f91" fmla="*/ 9434 f84 1"/>
              <a:gd name="f92" fmla="*/ 13475 f85 1"/>
              <a:gd name="f93" fmla="*/ 1457 f84 1"/>
              <a:gd name="f94" fmla="*/ 96806 f85 1"/>
              <a:gd name="f95" fmla="*/ 27868 f84 1"/>
              <a:gd name="f96" fmla="*/ 481657 f85 1"/>
              <a:gd name="f97" fmla="*/ 149684 f84 1"/>
              <a:gd name="f98" fmla="*/ 502571 f85 1"/>
              <a:gd name="f99" fmla="*/ 178036 f84 1"/>
              <a:gd name="f100" fmla="*/ 518904 f84 1"/>
              <a:gd name="f101" fmla="*/ 482843 f85 1"/>
              <a:gd name="f102" fmla="*/ 532918 f84 1"/>
              <a:gd name="f103" fmla="*/ 239427 f85 1"/>
              <a:gd name="f104" fmla="*/ 462847 f84 1"/>
              <a:gd name="f105" fmla="*/ 211075 f85 1"/>
              <a:gd name="f106" fmla="*/ 454439 f84 1"/>
              <a:gd name="f107" fmla="*/ 125373 f85 1"/>
              <a:gd name="f108" fmla="*/ 450666 f84 1"/>
              <a:gd name="f109" fmla="*/ 17787 f85 1"/>
              <a:gd name="f110" fmla="*/ 469639 f84 1"/>
              <a:gd name="f111" fmla="*/ 216 f85 1"/>
              <a:gd name="f112" fmla="*/ 247460 f84 1"/>
              <a:gd name="f113" fmla="*/ 234632 f84 1"/>
              <a:gd name="f114" fmla="+- f86 0 f1"/>
              <a:gd name="f115" fmla="*/ f89 1 502570"/>
              <a:gd name="f116" fmla="*/ f90 1 536169"/>
              <a:gd name="f117" fmla="*/ f91 1 536169"/>
              <a:gd name="f118" fmla="*/ f92 1 502570"/>
              <a:gd name="f119" fmla="*/ f93 1 536169"/>
              <a:gd name="f120" fmla="*/ f94 1 502570"/>
              <a:gd name="f121" fmla="*/ f95 1 536169"/>
              <a:gd name="f122" fmla="*/ f96 1 502570"/>
              <a:gd name="f123" fmla="*/ f97 1 536169"/>
              <a:gd name="f124" fmla="*/ f98 1 502570"/>
              <a:gd name="f125" fmla="*/ f99 1 536169"/>
              <a:gd name="f126" fmla="*/ f100 1 536169"/>
              <a:gd name="f127" fmla="*/ f101 1 502570"/>
              <a:gd name="f128" fmla="*/ f102 1 536169"/>
              <a:gd name="f129" fmla="*/ f103 1 502570"/>
              <a:gd name="f130" fmla="*/ f104 1 536169"/>
              <a:gd name="f131" fmla="*/ f105 1 502570"/>
              <a:gd name="f132" fmla="*/ f106 1 536169"/>
              <a:gd name="f133" fmla="*/ f107 1 502570"/>
              <a:gd name="f134" fmla="*/ f108 1 536169"/>
              <a:gd name="f135" fmla="*/ f109 1 502570"/>
              <a:gd name="f136" fmla="*/ f110 1 536169"/>
              <a:gd name="f137" fmla="*/ f111 1 502570"/>
              <a:gd name="f138" fmla="*/ f112 1 536169"/>
              <a:gd name="f139" fmla="*/ f113 1 536169"/>
              <a:gd name="f140" fmla="*/ f80 1 f87"/>
              <a:gd name="f141" fmla="*/ f81 1 f87"/>
              <a:gd name="f142" fmla="*/ f80 1 f88"/>
              <a:gd name="f143" fmla="*/ f82 1 f88"/>
              <a:gd name="f144" fmla="*/ f115 1 f87"/>
              <a:gd name="f145" fmla="*/ f116 1 f88"/>
              <a:gd name="f146" fmla="*/ f117 1 f88"/>
              <a:gd name="f147" fmla="*/ f118 1 f87"/>
              <a:gd name="f148" fmla="*/ f119 1 f88"/>
              <a:gd name="f149" fmla="*/ f120 1 f87"/>
              <a:gd name="f150" fmla="*/ f121 1 f88"/>
              <a:gd name="f151" fmla="*/ f122 1 f87"/>
              <a:gd name="f152" fmla="*/ f123 1 f88"/>
              <a:gd name="f153" fmla="*/ f124 1 f87"/>
              <a:gd name="f154" fmla="*/ f125 1 f88"/>
              <a:gd name="f155" fmla="*/ f126 1 f88"/>
              <a:gd name="f156" fmla="*/ f127 1 f87"/>
              <a:gd name="f157" fmla="*/ f128 1 f88"/>
              <a:gd name="f158" fmla="*/ f129 1 f87"/>
              <a:gd name="f159" fmla="*/ f130 1 f88"/>
              <a:gd name="f160" fmla="*/ f131 1 f87"/>
              <a:gd name="f161" fmla="*/ f132 1 f88"/>
              <a:gd name="f162" fmla="*/ f133 1 f87"/>
              <a:gd name="f163" fmla="*/ f134 1 f88"/>
              <a:gd name="f164" fmla="*/ f135 1 f87"/>
              <a:gd name="f165" fmla="*/ f136 1 f88"/>
              <a:gd name="f166" fmla="*/ f137 1 f87"/>
              <a:gd name="f167" fmla="*/ f138 1 f88"/>
              <a:gd name="f168" fmla="*/ f139 1 f88"/>
              <a:gd name="f169" fmla="*/ f140 f78 1"/>
              <a:gd name="f170" fmla="*/ f141 f78 1"/>
              <a:gd name="f171" fmla="*/ f143 f79 1"/>
              <a:gd name="f172" fmla="*/ f142 f79 1"/>
              <a:gd name="f173" fmla="*/ f144 f78 1"/>
              <a:gd name="f174" fmla="*/ f145 f79 1"/>
              <a:gd name="f175" fmla="*/ f146 f79 1"/>
              <a:gd name="f176" fmla="*/ f147 f78 1"/>
              <a:gd name="f177" fmla="*/ f148 f79 1"/>
              <a:gd name="f178" fmla="*/ f149 f78 1"/>
              <a:gd name="f179" fmla="*/ f150 f79 1"/>
              <a:gd name="f180" fmla="*/ f151 f78 1"/>
              <a:gd name="f181" fmla="*/ f152 f79 1"/>
              <a:gd name="f182" fmla="*/ f153 f78 1"/>
              <a:gd name="f183" fmla="*/ f154 f79 1"/>
              <a:gd name="f184" fmla="*/ f155 f79 1"/>
              <a:gd name="f185" fmla="*/ f156 f78 1"/>
              <a:gd name="f186" fmla="*/ f157 f79 1"/>
              <a:gd name="f187" fmla="*/ f158 f78 1"/>
              <a:gd name="f188" fmla="*/ f159 f79 1"/>
              <a:gd name="f189" fmla="*/ f160 f78 1"/>
              <a:gd name="f190" fmla="*/ f161 f79 1"/>
              <a:gd name="f191" fmla="*/ f162 f78 1"/>
              <a:gd name="f192" fmla="*/ f163 f79 1"/>
              <a:gd name="f193" fmla="*/ f164 f78 1"/>
              <a:gd name="f194" fmla="*/ f165 f79 1"/>
              <a:gd name="f195" fmla="*/ f166 f78 1"/>
              <a:gd name="f196" fmla="*/ f167 f79 1"/>
              <a:gd name="f197" fmla="*/ f168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4">
                <a:pos x="f173" y="f174"/>
              </a:cxn>
              <a:cxn ang="f114">
                <a:pos x="f173" y="f175"/>
              </a:cxn>
              <a:cxn ang="f114">
                <a:pos x="f176" y="f177"/>
              </a:cxn>
              <a:cxn ang="f114">
                <a:pos x="f178" y="f179"/>
              </a:cxn>
              <a:cxn ang="f114">
                <a:pos x="f180" y="f181"/>
              </a:cxn>
              <a:cxn ang="f114">
                <a:pos x="f182" y="f183"/>
              </a:cxn>
              <a:cxn ang="f114">
                <a:pos x="f182" y="f184"/>
              </a:cxn>
              <a:cxn ang="f114">
                <a:pos x="f185" y="f186"/>
              </a:cxn>
              <a:cxn ang="f114">
                <a:pos x="f187" y="f188"/>
              </a:cxn>
              <a:cxn ang="f114">
                <a:pos x="f189" y="f190"/>
              </a:cxn>
              <a:cxn ang="f114">
                <a:pos x="f191" y="f192"/>
              </a:cxn>
              <a:cxn ang="f114">
                <a:pos x="f193" y="f194"/>
              </a:cxn>
              <a:cxn ang="f114">
                <a:pos x="f173" y="f190"/>
              </a:cxn>
              <a:cxn ang="f114">
                <a:pos x="f195" y="f196"/>
              </a:cxn>
              <a:cxn ang="f114">
                <a:pos x="f195" y="f197"/>
              </a:cxn>
              <a:cxn ang="f114">
                <a:pos x="f173" y="f197"/>
              </a:cxn>
            </a:cxnLst>
            <a:rect l="f169" t="f172" r="f170" b="f171"/>
            <a:pathLst>
              <a:path w="502570" h="536169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1" y="f34"/>
                  <a:pt x="f31" y="f35"/>
                  <a:pt x="f31" y="f36"/>
                </a:cubicBezTo>
                <a:cubicBezTo>
                  <a:pt x="f31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5" y="f68"/>
                  <a:pt x="f5" y="f53"/>
                </a:cubicBezTo>
                <a:cubicBezTo>
                  <a:pt x="f5" y="f69"/>
                  <a:pt x="f70" y="f71"/>
                  <a:pt x="f72" y="f73"/>
                </a:cubicBezTo>
                <a:cubicBezTo>
                  <a:pt x="f72" y="f74"/>
                  <a:pt x="f72" y="f75"/>
                  <a:pt x="f72" y="f76"/>
                </a:cubicBezTo>
                <a:cubicBezTo>
                  <a:pt x="f72" y="f76"/>
                  <a:pt x="f70" y="f76"/>
                  <a:pt x="f5" y="f76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6" name="Forma libre: forma 1033">
            <a:extLst>
              <a:ext uri="{FF2B5EF4-FFF2-40B4-BE49-F238E27FC236}">
                <a16:creationId xmlns:a16="http://schemas.microsoft.com/office/drawing/2014/main" id="{9C6A017D-7ACD-483B-88CD-7AD5FE5724CF}"/>
              </a:ext>
            </a:extLst>
          </p:cNvPr>
          <p:cNvSpPr/>
          <p:nvPr/>
        </p:nvSpPr>
        <p:spPr>
          <a:xfrm>
            <a:off x="7578016" y="4320110"/>
            <a:ext cx="358874" cy="6171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8874"/>
              <a:gd name="f7" fmla="val 617130"/>
              <a:gd name="f8" fmla="val 358656"/>
              <a:gd name="f9" fmla="val 364895"/>
              <a:gd name="f10" fmla="val 443374"/>
              <a:gd name="f11" fmla="val 521854"/>
              <a:gd name="f12" fmla="val 600333"/>
              <a:gd name="f13" fmla="val 619522"/>
              <a:gd name="f14" fmla="val 358117"/>
              <a:gd name="f15" fmla="val 619845"/>
              <a:gd name="f16" fmla="val 340006"/>
              <a:gd name="f17" fmla="val 613270"/>
              <a:gd name="f18" fmla="val 231126"/>
              <a:gd name="f19" fmla="val 574030"/>
              <a:gd name="f20" fmla="val 122355"/>
              <a:gd name="f21" fmla="val 534574"/>
              <a:gd name="f22" fmla="val 13367"/>
              <a:gd name="f23" fmla="val 495550"/>
              <a:gd name="f24" fmla="val 3773"/>
              <a:gd name="f25" fmla="val 492101"/>
              <a:gd name="f26" fmla="val 487357"/>
              <a:gd name="f27" fmla="val 477008"/>
              <a:gd name="f28" fmla="val 216"/>
              <a:gd name="f29" fmla="val 322313"/>
              <a:gd name="f30" fmla="val 167618"/>
              <a:gd name="f31" fmla="val 12923"/>
              <a:gd name="f32" fmla="val -1523"/>
              <a:gd name="f33" fmla="val 970"/>
              <a:gd name="f34" fmla="val -1954"/>
              <a:gd name="f35" fmla="val 14877"/>
              <a:gd name="f36" fmla="val 2466"/>
              <a:gd name="f37" fmla="val 125158"/>
              <a:gd name="f38" fmla="val 37394"/>
              <a:gd name="f39" fmla="val 235439"/>
              <a:gd name="f40" fmla="val 72537"/>
              <a:gd name="f41" fmla="val 345935"/>
              <a:gd name="f42" fmla="val 107141"/>
              <a:gd name="f43" fmla="val 356392"/>
              <a:gd name="f44" fmla="val 110375"/>
              <a:gd name="f45" fmla="val 358979"/>
              <a:gd name="f46" fmla="val 115766"/>
              <a:gd name="f47" fmla="val 358871"/>
              <a:gd name="f48" fmla="val 125683"/>
              <a:gd name="f49" fmla="val 205456"/>
              <a:gd name="f50" fmla="val 358763"/>
              <a:gd name="f51" fmla="val 285230"/>
              <a:gd name="f52" fmla="+- 0 0 -90"/>
              <a:gd name="f53" fmla="*/ f3 1 358874"/>
              <a:gd name="f54" fmla="*/ f4 1 617130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358874"/>
              <a:gd name="f63" fmla="*/ f59 1 617130"/>
              <a:gd name="f64" fmla="*/ 358656 f60 1"/>
              <a:gd name="f65" fmla="*/ 364895 f59 1"/>
              <a:gd name="f66" fmla="*/ 600333 f59 1"/>
              <a:gd name="f67" fmla="*/ 340006 f60 1"/>
              <a:gd name="f68" fmla="*/ 613270 f59 1"/>
              <a:gd name="f69" fmla="*/ 13367 f60 1"/>
              <a:gd name="f70" fmla="*/ 495550 f59 1"/>
              <a:gd name="f71" fmla="*/ 0 f60 1"/>
              <a:gd name="f72" fmla="*/ 477008 f59 1"/>
              <a:gd name="f73" fmla="*/ 216 f60 1"/>
              <a:gd name="f74" fmla="*/ 12923 f59 1"/>
              <a:gd name="f75" fmla="*/ 14877 f60 1"/>
              <a:gd name="f76" fmla="*/ 2466 f59 1"/>
              <a:gd name="f77" fmla="*/ 345935 f60 1"/>
              <a:gd name="f78" fmla="*/ 107141 f59 1"/>
              <a:gd name="f79" fmla="*/ 358871 f60 1"/>
              <a:gd name="f80" fmla="*/ 125683 f59 1"/>
              <a:gd name="f81" fmla="*/ 358763 f60 1"/>
              <a:gd name="f82" fmla="+- f61 0 f1"/>
              <a:gd name="f83" fmla="*/ f64 1 358874"/>
              <a:gd name="f84" fmla="*/ f65 1 617130"/>
              <a:gd name="f85" fmla="*/ f66 1 617130"/>
              <a:gd name="f86" fmla="*/ f67 1 358874"/>
              <a:gd name="f87" fmla="*/ f68 1 617130"/>
              <a:gd name="f88" fmla="*/ f69 1 358874"/>
              <a:gd name="f89" fmla="*/ f70 1 617130"/>
              <a:gd name="f90" fmla="*/ f71 1 358874"/>
              <a:gd name="f91" fmla="*/ f72 1 617130"/>
              <a:gd name="f92" fmla="*/ f73 1 358874"/>
              <a:gd name="f93" fmla="*/ f74 1 617130"/>
              <a:gd name="f94" fmla="*/ f75 1 358874"/>
              <a:gd name="f95" fmla="*/ f76 1 617130"/>
              <a:gd name="f96" fmla="*/ f77 1 358874"/>
              <a:gd name="f97" fmla="*/ f78 1 617130"/>
              <a:gd name="f98" fmla="*/ f79 1 358874"/>
              <a:gd name="f99" fmla="*/ f80 1 617130"/>
              <a:gd name="f100" fmla="*/ f81 1 358874"/>
              <a:gd name="f101" fmla="*/ f55 1 f62"/>
              <a:gd name="f102" fmla="*/ f56 1 f62"/>
              <a:gd name="f103" fmla="*/ f55 1 f63"/>
              <a:gd name="f104" fmla="*/ f57 1 f63"/>
              <a:gd name="f105" fmla="*/ f83 1 f62"/>
              <a:gd name="f106" fmla="*/ f84 1 f63"/>
              <a:gd name="f107" fmla="*/ f85 1 f63"/>
              <a:gd name="f108" fmla="*/ f86 1 f62"/>
              <a:gd name="f109" fmla="*/ f87 1 f63"/>
              <a:gd name="f110" fmla="*/ f88 1 f62"/>
              <a:gd name="f111" fmla="*/ f89 1 f63"/>
              <a:gd name="f112" fmla="*/ f90 1 f62"/>
              <a:gd name="f113" fmla="*/ f91 1 f63"/>
              <a:gd name="f114" fmla="*/ f92 1 f62"/>
              <a:gd name="f115" fmla="*/ f93 1 f63"/>
              <a:gd name="f116" fmla="*/ f94 1 f62"/>
              <a:gd name="f117" fmla="*/ f95 1 f63"/>
              <a:gd name="f118" fmla="*/ f96 1 f62"/>
              <a:gd name="f119" fmla="*/ f97 1 f63"/>
              <a:gd name="f120" fmla="*/ f98 1 f62"/>
              <a:gd name="f121" fmla="*/ f99 1 f63"/>
              <a:gd name="f122" fmla="*/ f100 1 f62"/>
              <a:gd name="f123" fmla="*/ f101 f53 1"/>
              <a:gd name="f124" fmla="*/ f102 f53 1"/>
              <a:gd name="f125" fmla="*/ f104 f54 1"/>
              <a:gd name="f126" fmla="*/ f103 f54 1"/>
              <a:gd name="f127" fmla="*/ f105 f53 1"/>
              <a:gd name="f128" fmla="*/ f106 f54 1"/>
              <a:gd name="f129" fmla="*/ f107 f54 1"/>
              <a:gd name="f130" fmla="*/ f108 f53 1"/>
              <a:gd name="f131" fmla="*/ f109 f54 1"/>
              <a:gd name="f132" fmla="*/ f110 f53 1"/>
              <a:gd name="f133" fmla="*/ f111 f54 1"/>
              <a:gd name="f134" fmla="*/ f112 f53 1"/>
              <a:gd name="f135" fmla="*/ f113 f54 1"/>
              <a:gd name="f136" fmla="*/ f114 f53 1"/>
              <a:gd name="f137" fmla="*/ f115 f54 1"/>
              <a:gd name="f138" fmla="*/ f116 f53 1"/>
              <a:gd name="f139" fmla="*/ f117 f54 1"/>
              <a:gd name="f140" fmla="*/ f118 f53 1"/>
              <a:gd name="f141" fmla="*/ f119 f54 1"/>
              <a:gd name="f142" fmla="*/ f120 f53 1"/>
              <a:gd name="f143" fmla="*/ f121 f54 1"/>
              <a:gd name="f144" fmla="*/ f122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2">
                <a:pos x="f127" y="f128"/>
              </a:cxn>
              <a:cxn ang="f82">
                <a:pos x="f127" y="f129"/>
              </a:cxn>
              <a:cxn ang="f82">
                <a:pos x="f130" y="f131"/>
              </a:cxn>
              <a:cxn ang="f82">
                <a:pos x="f132" y="f133"/>
              </a:cxn>
              <a:cxn ang="f82">
                <a:pos x="f134" y="f135"/>
              </a:cxn>
              <a:cxn ang="f82">
                <a:pos x="f136" y="f137"/>
              </a:cxn>
              <a:cxn ang="f82">
                <a:pos x="f138" y="f139"/>
              </a:cxn>
              <a:cxn ang="f82">
                <a:pos x="f140" y="f141"/>
              </a:cxn>
              <a:cxn ang="f82">
                <a:pos x="f142" y="f143"/>
              </a:cxn>
              <a:cxn ang="f82">
                <a:pos x="f144" y="f128"/>
              </a:cxn>
            </a:cxnLst>
            <a:rect l="f123" t="f126" r="f124" b="f125"/>
            <a:pathLst>
              <a:path w="358874" h="617130">
                <a:moveTo>
                  <a:pt x="f8" y="f9"/>
                </a:moveTo>
                <a:cubicBezTo>
                  <a:pt x="f8" y="f10"/>
                  <a:pt x="f8" y="f11"/>
                  <a:pt x="f8" y="f12"/>
                </a:cubicBezTo>
                <a:cubicBezTo>
                  <a:pt x="f8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5" y="f26"/>
                  <a:pt x="f5" y="f27"/>
                </a:cubicBezTo>
                <a:cubicBezTo>
                  <a:pt x="f28" y="f29"/>
                  <a:pt x="f28" y="f30"/>
                  <a:pt x="f28" y="f31"/>
                </a:cubicBezTo>
                <a:cubicBezTo>
                  <a:pt x="f28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8" y="f49"/>
                  <a:pt x="f50" y="f51"/>
                  <a:pt x="f50" y="f9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7" name="Forma libre: forma 1034">
            <a:extLst>
              <a:ext uri="{FF2B5EF4-FFF2-40B4-BE49-F238E27FC236}">
                <a16:creationId xmlns:a16="http://schemas.microsoft.com/office/drawing/2014/main" id="{55A524EC-94F3-40DB-9D2C-A97C36FCAB86}"/>
              </a:ext>
            </a:extLst>
          </p:cNvPr>
          <p:cNvSpPr/>
          <p:nvPr/>
        </p:nvSpPr>
        <p:spPr>
          <a:xfrm>
            <a:off x="7974299" y="4363279"/>
            <a:ext cx="358874" cy="5763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8871"/>
              <a:gd name="f7" fmla="val 576316"/>
              <a:gd name="f8" fmla="val 323"/>
              <a:gd name="f9" fmla="val 321076"/>
              <a:gd name="f10" fmla="val 241734"/>
              <a:gd name="f11" fmla="val 539"/>
              <a:gd name="f12" fmla="val 162500"/>
              <a:gd name="f13" fmla="val 83158"/>
              <a:gd name="f14" fmla="val 72054"/>
              <a:gd name="f15" fmla="val 3773"/>
              <a:gd name="f16" fmla="val 68604"/>
              <a:gd name="f17" fmla="val 14014"/>
              <a:gd name="f18" fmla="val 66556"/>
              <a:gd name="f19" fmla="val 123756"/>
              <a:gd name="f20" fmla="val 45104"/>
              <a:gd name="f21" fmla="val 233390"/>
              <a:gd name="f22" fmla="val 23112"/>
              <a:gd name="f23" fmla="val 343132"/>
              <a:gd name="f24" fmla="val 1228"/>
              <a:gd name="f25" fmla="val 357254"/>
              <a:gd name="f26" fmla="val -1574"/>
              <a:gd name="f27" fmla="val 358656"/>
              <a:gd name="f28" fmla="val -496"/>
              <a:gd name="f29" fmla="val 14272"/>
              <a:gd name="f30" fmla="val 102131"/>
              <a:gd name="f31" fmla="val 189989"/>
              <a:gd name="f32" fmla="val 277847"/>
              <a:gd name="f33" fmla="val 338324"/>
              <a:gd name="f34" fmla="val 358332"/>
              <a:gd name="f35" fmla="val 398693"/>
              <a:gd name="f36" fmla="val 459169"/>
              <a:gd name="f37" fmla="val 470920"/>
              <a:gd name="f38" fmla="val 355314"/>
              <a:gd name="f39" fmla="val 476849"/>
              <a:gd name="f40" fmla="val 343671"/>
              <a:gd name="f41" fmla="val 480083"/>
              <a:gd name="f42" fmla="val 242230"/>
              <a:gd name="f43" fmla="val 508758"/>
              <a:gd name="f44" fmla="val 141004"/>
              <a:gd name="f45" fmla="val 537972"/>
              <a:gd name="f46" fmla="val 39671"/>
              <a:gd name="f47" fmla="val 567079"/>
              <a:gd name="f48" fmla="val 31801"/>
              <a:gd name="f49" fmla="val 569343"/>
              <a:gd name="f50" fmla="val 24148"/>
              <a:gd name="f51" fmla="val 571822"/>
              <a:gd name="f52" fmla="val 16278"/>
              <a:gd name="f53" fmla="val 574194"/>
              <a:gd name="f54" fmla="val 2156"/>
              <a:gd name="f55" fmla="val 578398"/>
              <a:gd name="f56" fmla="val 431"/>
              <a:gd name="f57" fmla="val 577212"/>
              <a:gd name="f58" fmla="val 562767"/>
              <a:gd name="f59" fmla="val 216"/>
              <a:gd name="f60" fmla="val 513070"/>
              <a:gd name="f61" fmla="val 463266"/>
              <a:gd name="f62" fmla="val 413569"/>
              <a:gd name="f63" fmla="val 382738"/>
              <a:gd name="f64" fmla="val 351799"/>
              <a:gd name="f65" fmla="val 320968"/>
              <a:gd name="f66" fmla="val 106508"/>
              <a:gd name="f67" fmla="val 199799"/>
              <a:gd name="f68" fmla="val 106616"/>
              <a:gd name="f69" fmla="val 208746"/>
              <a:gd name="f70" fmla="val 106185"/>
              <a:gd name="f71" fmla="val 217802"/>
              <a:gd name="f72" fmla="val 106723"/>
              <a:gd name="f73" fmla="val 226642"/>
              <a:gd name="f74" fmla="val 107370"/>
              <a:gd name="f75" fmla="val 236344"/>
              <a:gd name="f76" fmla="val 113299"/>
              <a:gd name="f77" fmla="val 242488"/>
              <a:gd name="f78" fmla="val 122894"/>
              <a:gd name="f79" fmla="val 243674"/>
              <a:gd name="f80" fmla="val 132811"/>
              <a:gd name="f81" fmla="val 244968"/>
              <a:gd name="f82" fmla="val 140358"/>
              <a:gd name="f83" fmla="val 239254"/>
              <a:gd name="f84" fmla="val 142082"/>
              <a:gd name="f85" fmla="val 230307"/>
              <a:gd name="f86" fmla="val 145963"/>
              <a:gd name="f87" fmla="val 210148"/>
              <a:gd name="f88" fmla="val 146071"/>
              <a:gd name="f89" fmla="val 189558"/>
              <a:gd name="f90" fmla="val 141975"/>
              <a:gd name="f91" fmla="val 169399"/>
              <a:gd name="f92" fmla="val 140142"/>
              <a:gd name="f93" fmla="val 160559"/>
              <a:gd name="f94" fmla="val 154630"/>
              <a:gd name="f95" fmla="val 155924"/>
              <a:gd name="f96" fmla="val 112653"/>
              <a:gd name="f97" fmla="val 157217"/>
              <a:gd name="f98" fmla="val 107155"/>
              <a:gd name="f99" fmla="val 164009"/>
              <a:gd name="f100" fmla="val 174250"/>
              <a:gd name="f101" fmla="val 182766"/>
              <a:gd name="f102" fmla="val 191283"/>
              <a:gd name="f103" fmla="val 223904"/>
              <a:gd name="f104" fmla="val 307277"/>
              <a:gd name="f105" fmla="val 225413"/>
              <a:gd name="f106" fmla="val 317087"/>
              <a:gd name="f107" fmla="val 224551"/>
              <a:gd name="f108" fmla="val 327005"/>
              <a:gd name="f109" fmla="val 225628"/>
              <a:gd name="f110" fmla="val 336599"/>
              <a:gd name="f111" fmla="val 226707"/>
              <a:gd name="f112" fmla="val 346301"/>
              <a:gd name="f113" fmla="val 233714"/>
              <a:gd name="f114" fmla="val 351691"/>
              <a:gd name="f115" fmla="val 243416"/>
              <a:gd name="f116" fmla="val 351584"/>
              <a:gd name="f117" fmla="val 251932"/>
              <a:gd name="f118" fmla="val 351476"/>
              <a:gd name="f119" fmla="val 260664"/>
              <a:gd name="f120" fmla="val 345978"/>
              <a:gd name="f121" fmla="val 259263"/>
              <a:gd name="f122" fmla="val 257753"/>
              <a:gd name="f123" fmla="val 330778"/>
              <a:gd name="f124" fmla="val 261203"/>
              <a:gd name="f125" fmla="val 325280"/>
              <a:gd name="f126" fmla="val 261311"/>
              <a:gd name="f127" fmla="val 318812"/>
              <a:gd name="f128" fmla="val 261634"/>
              <a:gd name="f129" fmla="val 306846"/>
              <a:gd name="f130" fmla="val 262281"/>
              <a:gd name="f131" fmla="val 294988"/>
              <a:gd name="f132" fmla="val 262065"/>
              <a:gd name="f133" fmla="val 283022"/>
              <a:gd name="f134" fmla="val 261958"/>
              <a:gd name="f135" fmla="val 273104"/>
              <a:gd name="f136" fmla="val 252902"/>
              <a:gd name="f137" fmla="val 264049"/>
              <a:gd name="f138" fmla="val 243524"/>
              <a:gd name="f139" fmla="val 263402"/>
              <a:gd name="f140" fmla="val 231342"/>
              <a:gd name="f141" fmla="val 262539"/>
              <a:gd name="f142" fmla="val 226599"/>
              <a:gd name="f143" fmla="val 270193"/>
              <a:gd name="f144" fmla="val 225305"/>
              <a:gd name="f145" fmla="val 280434"/>
              <a:gd name="f146" fmla="val 224227"/>
              <a:gd name="f147" fmla="val 289274"/>
              <a:gd name="f148" fmla="val 224335"/>
              <a:gd name="f149" fmla="val 298330"/>
              <a:gd name="f150" fmla="+- 0 0 -90"/>
              <a:gd name="f151" fmla="*/ f3 1 358871"/>
              <a:gd name="f152" fmla="*/ f4 1 576316"/>
              <a:gd name="f153" fmla="val f5"/>
              <a:gd name="f154" fmla="val f6"/>
              <a:gd name="f155" fmla="val f7"/>
              <a:gd name="f156" fmla="*/ f150 f0 1"/>
              <a:gd name="f157" fmla="+- f155 0 f153"/>
              <a:gd name="f158" fmla="+- f154 0 f153"/>
              <a:gd name="f159" fmla="*/ f156 1 f2"/>
              <a:gd name="f160" fmla="*/ f158 1 358871"/>
              <a:gd name="f161" fmla="*/ f157 1 576316"/>
              <a:gd name="f162" fmla="*/ 323 f158 1"/>
              <a:gd name="f163" fmla="*/ 321076 f157 1"/>
              <a:gd name="f164" fmla="*/ 0 f158 1"/>
              <a:gd name="f165" fmla="*/ 83158 f157 1"/>
              <a:gd name="f166" fmla="*/ 14014 f158 1"/>
              <a:gd name="f167" fmla="*/ 66556 f157 1"/>
              <a:gd name="f168" fmla="*/ 343132 f158 1"/>
              <a:gd name="f169" fmla="*/ 1228 f157 1"/>
              <a:gd name="f170" fmla="*/ 358656 f158 1"/>
              <a:gd name="f171" fmla="*/ 14272 f157 1"/>
              <a:gd name="f172" fmla="*/ 277847 f157 1"/>
              <a:gd name="f173" fmla="*/ 358871 f158 1"/>
              <a:gd name="f174" fmla="*/ 459169 f157 1"/>
              <a:gd name="f175" fmla="*/ 343671 f158 1"/>
              <a:gd name="f176" fmla="*/ 480083 f157 1"/>
              <a:gd name="f177" fmla="*/ 39671 f158 1"/>
              <a:gd name="f178" fmla="*/ 567079 f157 1"/>
              <a:gd name="f179" fmla="*/ 16278 f158 1"/>
              <a:gd name="f180" fmla="*/ 574194 f157 1"/>
              <a:gd name="f181" fmla="*/ 562767 f157 1"/>
              <a:gd name="f182" fmla="*/ 413569 f157 1"/>
              <a:gd name="f183" fmla="*/ 320968 f157 1"/>
              <a:gd name="f184" fmla="*/ 106508 f158 1"/>
              <a:gd name="f185" fmla="*/ 199799 f157 1"/>
              <a:gd name="f186" fmla="*/ 106616 f158 1"/>
              <a:gd name="f187" fmla="*/ 106723 f158 1"/>
              <a:gd name="f188" fmla="*/ 226642 f157 1"/>
              <a:gd name="f189" fmla="*/ 122894 f158 1"/>
              <a:gd name="f190" fmla="*/ 243674 f157 1"/>
              <a:gd name="f191" fmla="*/ 142082 f158 1"/>
              <a:gd name="f192" fmla="*/ 230307 f157 1"/>
              <a:gd name="f193" fmla="*/ 141975 f158 1"/>
              <a:gd name="f194" fmla="*/ 169399 f157 1"/>
              <a:gd name="f195" fmla="*/ 155924 f157 1"/>
              <a:gd name="f196" fmla="*/ 174250 f157 1"/>
              <a:gd name="f197" fmla="*/ 223904 f158 1"/>
              <a:gd name="f198" fmla="*/ 307277 f157 1"/>
              <a:gd name="f199" fmla="*/ 225413 f158 1"/>
              <a:gd name="f200" fmla="*/ 225628 f158 1"/>
              <a:gd name="f201" fmla="*/ 336599 f157 1"/>
              <a:gd name="f202" fmla="*/ 243416 f158 1"/>
              <a:gd name="f203" fmla="*/ 351584 f157 1"/>
              <a:gd name="f204" fmla="*/ 259263 f158 1"/>
              <a:gd name="f205" fmla="*/ 338324 f157 1"/>
              <a:gd name="f206" fmla="*/ 261311 f158 1"/>
              <a:gd name="f207" fmla="*/ 318812 f157 1"/>
              <a:gd name="f208" fmla="*/ 262065 f158 1"/>
              <a:gd name="f209" fmla="*/ 283022 f157 1"/>
              <a:gd name="f210" fmla="*/ 243524 f158 1"/>
              <a:gd name="f211" fmla="*/ 263402 f157 1"/>
              <a:gd name="f212" fmla="*/ 225305 f158 1"/>
              <a:gd name="f213" fmla="*/ 280434 f157 1"/>
              <a:gd name="f214" fmla="+- f159 0 f1"/>
              <a:gd name="f215" fmla="*/ f162 1 358871"/>
              <a:gd name="f216" fmla="*/ f163 1 576316"/>
              <a:gd name="f217" fmla="*/ f164 1 358871"/>
              <a:gd name="f218" fmla="*/ f165 1 576316"/>
              <a:gd name="f219" fmla="*/ f166 1 358871"/>
              <a:gd name="f220" fmla="*/ f167 1 576316"/>
              <a:gd name="f221" fmla="*/ f168 1 358871"/>
              <a:gd name="f222" fmla="*/ f169 1 576316"/>
              <a:gd name="f223" fmla="*/ f170 1 358871"/>
              <a:gd name="f224" fmla="*/ f171 1 576316"/>
              <a:gd name="f225" fmla="*/ f172 1 576316"/>
              <a:gd name="f226" fmla="*/ f173 1 358871"/>
              <a:gd name="f227" fmla="*/ f174 1 576316"/>
              <a:gd name="f228" fmla="*/ f175 1 358871"/>
              <a:gd name="f229" fmla="*/ f176 1 576316"/>
              <a:gd name="f230" fmla="*/ f177 1 358871"/>
              <a:gd name="f231" fmla="*/ f178 1 576316"/>
              <a:gd name="f232" fmla="*/ f179 1 358871"/>
              <a:gd name="f233" fmla="*/ f180 1 576316"/>
              <a:gd name="f234" fmla="*/ f181 1 576316"/>
              <a:gd name="f235" fmla="*/ f182 1 576316"/>
              <a:gd name="f236" fmla="*/ f183 1 576316"/>
              <a:gd name="f237" fmla="*/ f184 1 358871"/>
              <a:gd name="f238" fmla="*/ f185 1 576316"/>
              <a:gd name="f239" fmla="*/ f186 1 358871"/>
              <a:gd name="f240" fmla="*/ f187 1 358871"/>
              <a:gd name="f241" fmla="*/ f188 1 576316"/>
              <a:gd name="f242" fmla="*/ f189 1 358871"/>
              <a:gd name="f243" fmla="*/ f190 1 576316"/>
              <a:gd name="f244" fmla="*/ f191 1 358871"/>
              <a:gd name="f245" fmla="*/ f192 1 576316"/>
              <a:gd name="f246" fmla="*/ f193 1 358871"/>
              <a:gd name="f247" fmla="*/ f194 1 576316"/>
              <a:gd name="f248" fmla="*/ f195 1 576316"/>
              <a:gd name="f249" fmla="*/ f196 1 576316"/>
              <a:gd name="f250" fmla="*/ f197 1 358871"/>
              <a:gd name="f251" fmla="*/ f198 1 576316"/>
              <a:gd name="f252" fmla="*/ f199 1 358871"/>
              <a:gd name="f253" fmla="*/ f200 1 358871"/>
              <a:gd name="f254" fmla="*/ f201 1 576316"/>
              <a:gd name="f255" fmla="*/ f202 1 358871"/>
              <a:gd name="f256" fmla="*/ f203 1 576316"/>
              <a:gd name="f257" fmla="*/ f204 1 358871"/>
              <a:gd name="f258" fmla="*/ f205 1 576316"/>
              <a:gd name="f259" fmla="*/ f206 1 358871"/>
              <a:gd name="f260" fmla="*/ f207 1 576316"/>
              <a:gd name="f261" fmla="*/ f208 1 358871"/>
              <a:gd name="f262" fmla="*/ f209 1 576316"/>
              <a:gd name="f263" fmla="*/ f210 1 358871"/>
              <a:gd name="f264" fmla="*/ f211 1 576316"/>
              <a:gd name="f265" fmla="*/ f212 1 358871"/>
              <a:gd name="f266" fmla="*/ f213 1 576316"/>
              <a:gd name="f267" fmla="*/ f153 1 f160"/>
              <a:gd name="f268" fmla="*/ f154 1 f160"/>
              <a:gd name="f269" fmla="*/ f153 1 f161"/>
              <a:gd name="f270" fmla="*/ f155 1 f161"/>
              <a:gd name="f271" fmla="*/ f215 1 f160"/>
              <a:gd name="f272" fmla="*/ f216 1 f161"/>
              <a:gd name="f273" fmla="*/ f217 1 f160"/>
              <a:gd name="f274" fmla="*/ f218 1 f161"/>
              <a:gd name="f275" fmla="*/ f219 1 f160"/>
              <a:gd name="f276" fmla="*/ f220 1 f161"/>
              <a:gd name="f277" fmla="*/ f221 1 f160"/>
              <a:gd name="f278" fmla="*/ f222 1 f161"/>
              <a:gd name="f279" fmla="*/ f223 1 f160"/>
              <a:gd name="f280" fmla="*/ f224 1 f161"/>
              <a:gd name="f281" fmla="*/ f225 1 f161"/>
              <a:gd name="f282" fmla="*/ f226 1 f160"/>
              <a:gd name="f283" fmla="*/ f227 1 f161"/>
              <a:gd name="f284" fmla="*/ f228 1 f160"/>
              <a:gd name="f285" fmla="*/ f229 1 f161"/>
              <a:gd name="f286" fmla="*/ f230 1 f160"/>
              <a:gd name="f287" fmla="*/ f231 1 f161"/>
              <a:gd name="f288" fmla="*/ f232 1 f160"/>
              <a:gd name="f289" fmla="*/ f233 1 f161"/>
              <a:gd name="f290" fmla="*/ f234 1 f161"/>
              <a:gd name="f291" fmla="*/ f235 1 f161"/>
              <a:gd name="f292" fmla="*/ f236 1 f161"/>
              <a:gd name="f293" fmla="*/ f237 1 f160"/>
              <a:gd name="f294" fmla="*/ f238 1 f161"/>
              <a:gd name="f295" fmla="*/ f239 1 f160"/>
              <a:gd name="f296" fmla="*/ f240 1 f160"/>
              <a:gd name="f297" fmla="*/ f241 1 f161"/>
              <a:gd name="f298" fmla="*/ f242 1 f160"/>
              <a:gd name="f299" fmla="*/ f243 1 f161"/>
              <a:gd name="f300" fmla="*/ f244 1 f160"/>
              <a:gd name="f301" fmla="*/ f245 1 f161"/>
              <a:gd name="f302" fmla="*/ f246 1 f160"/>
              <a:gd name="f303" fmla="*/ f247 1 f161"/>
              <a:gd name="f304" fmla="*/ f248 1 f161"/>
              <a:gd name="f305" fmla="*/ f249 1 f161"/>
              <a:gd name="f306" fmla="*/ f250 1 f160"/>
              <a:gd name="f307" fmla="*/ f251 1 f161"/>
              <a:gd name="f308" fmla="*/ f252 1 f160"/>
              <a:gd name="f309" fmla="*/ f253 1 f160"/>
              <a:gd name="f310" fmla="*/ f254 1 f161"/>
              <a:gd name="f311" fmla="*/ f255 1 f160"/>
              <a:gd name="f312" fmla="*/ f256 1 f161"/>
              <a:gd name="f313" fmla="*/ f257 1 f160"/>
              <a:gd name="f314" fmla="*/ f258 1 f161"/>
              <a:gd name="f315" fmla="*/ f259 1 f160"/>
              <a:gd name="f316" fmla="*/ f260 1 f161"/>
              <a:gd name="f317" fmla="*/ f261 1 f160"/>
              <a:gd name="f318" fmla="*/ f262 1 f161"/>
              <a:gd name="f319" fmla="*/ f263 1 f160"/>
              <a:gd name="f320" fmla="*/ f264 1 f161"/>
              <a:gd name="f321" fmla="*/ f265 1 f160"/>
              <a:gd name="f322" fmla="*/ f266 1 f161"/>
              <a:gd name="f323" fmla="*/ f267 f151 1"/>
              <a:gd name="f324" fmla="*/ f268 f151 1"/>
              <a:gd name="f325" fmla="*/ f270 f152 1"/>
              <a:gd name="f326" fmla="*/ f269 f152 1"/>
              <a:gd name="f327" fmla="*/ f271 f151 1"/>
              <a:gd name="f328" fmla="*/ f272 f152 1"/>
              <a:gd name="f329" fmla="*/ f273 f151 1"/>
              <a:gd name="f330" fmla="*/ f274 f152 1"/>
              <a:gd name="f331" fmla="*/ f275 f151 1"/>
              <a:gd name="f332" fmla="*/ f276 f152 1"/>
              <a:gd name="f333" fmla="*/ f277 f151 1"/>
              <a:gd name="f334" fmla="*/ f278 f152 1"/>
              <a:gd name="f335" fmla="*/ f279 f151 1"/>
              <a:gd name="f336" fmla="*/ f280 f152 1"/>
              <a:gd name="f337" fmla="*/ f281 f152 1"/>
              <a:gd name="f338" fmla="*/ f282 f151 1"/>
              <a:gd name="f339" fmla="*/ f283 f152 1"/>
              <a:gd name="f340" fmla="*/ f284 f151 1"/>
              <a:gd name="f341" fmla="*/ f285 f152 1"/>
              <a:gd name="f342" fmla="*/ f286 f151 1"/>
              <a:gd name="f343" fmla="*/ f287 f152 1"/>
              <a:gd name="f344" fmla="*/ f288 f151 1"/>
              <a:gd name="f345" fmla="*/ f289 f152 1"/>
              <a:gd name="f346" fmla="*/ f290 f152 1"/>
              <a:gd name="f347" fmla="*/ f291 f152 1"/>
              <a:gd name="f348" fmla="*/ f292 f152 1"/>
              <a:gd name="f349" fmla="*/ f293 f151 1"/>
              <a:gd name="f350" fmla="*/ f294 f152 1"/>
              <a:gd name="f351" fmla="*/ f295 f151 1"/>
              <a:gd name="f352" fmla="*/ f296 f151 1"/>
              <a:gd name="f353" fmla="*/ f297 f152 1"/>
              <a:gd name="f354" fmla="*/ f298 f151 1"/>
              <a:gd name="f355" fmla="*/ f299 f152 1"/>
              <a:gd name="f356" fmla="*/ f300 f151 1"/>
              <a:gd name="f357" fmla="*/ f301 f152 1"/>
              <a:gd name="f358" fmla="*/ f302 f151 1"/>
              <a:gd name="f359" fmla="*/ f303 f152 1"/>
              <a:gd name="f360" fmla="*/ f304 f152 1"/>
              <a:gd name="f361" fmla="*/ f305 f152 1"/>
              <a:gd name="f362" fmla="*/ f306 f151 1"/>
              <a:gd name="f363" fmla="*/ f307 f152 1"/>
              <a:gd name="f364" fmla="*/ f308 f151 1"/>
              <a:gd name="f365" fmla="*/ f309 f151 1"/>
              <a:gd name="f366" fmla="*/ f310 f152 1"/>
              <a:gd name="f367" fmla="*/ f311 f151 1"/>
              <a:gd name="f368" fmla="*/ f312 f152 1"/>
              <a:gd name="f369" fmla="*/ f313 f151 1"/>
              <a:gd name="f370" fmla="*/ f314 f152 1"/>
              <a:gd name="f371" fmla="*/ f315 f151 1"/>
              <a:gd name="f372" fmla="*/ f316 f152 1"/>
              <a:gd name="f373" fmla="*/ f317 f151 1"/>
              <a:gd name="f374" fmla="*/ f318 f152 1"/>
              <a:gd name="f375" fmla="*/ f319 f151 1"/>
              <a:gd name="f376" fmla="*/ f320 f152 1"/>
              <a:gd name="f377" fmla="*/ f321 f151 1"/>
              <a:gd name="f378" fmla="*/ f322 f15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4">
                <a:pos x="f327" y="f328"/>
              </a:cxn>
              <a:cxn ang="f214">
                <a:pos x="f329" y="f330"/>
              </a:cxn>
              <a:cxn ang="f214">
                <a:pos x="f331" y="f332"/>
              </a:cxn>
              <a:cxn ang="f214">
                <a:pos x="f333" y="f334"/>
              </a:cxn>
              <a:cxn ang="f214">
                <a:pos x="f335" y="f336"/>
              </a:cxn>
              <a:cxn ang="f214">
                <a:pos x="f335" y="f337"/>
              </a:cxn>
              <a:cxn ang="f214">
                <a:pos x="f338" y="f339"/>
              </a:cxn>
              <a:cxn ang="f214">
                <a:pos x="f340" y="f341"/>
              </a:cxn>
              <a:cxn ang="f214">
                <a:pos x="f342" y="f343"/>
              </a:cxn>
              <a:cxn ang="f214">
                <a:pos x="f344" y="f345"/>
              </a:cxn>
              <a:cxn ang="f214">
                <a:pos x="f327" y="f346"/>
              </a:cxn>
              <a:cxn ang="f214">
                <a:pos x="f327" y="f347"/>
              </a:cxn>
              <a:cxn ang="f214">
                <a:pos x="f327" y="f348"/>
              </a:cxn>
              <a:cxn ang="f214">
                <a:pos x="f349" y="f350"/>
              </a:cxn>
              <a:cxn ang="f214">
                <a:pos x="f351" y="f350"/>
              </a:cxn>
              <a:cxn ang="f214">
                <a:pos x="f352" y="f353"/>
              </a:cxn>
              <a:cxn ang="f214">
                <a:pos x="f354" y="f355"/>
              </a:cxn>
              <a:cxn ang="f214">
                <a:pos x="f356" y="f357"/>
              </a:cxn>
              <a:cxn ang="f214">
                <a:pos x="f358" y="f359"/>
              </a:cxn>
              <a:cxn ang="f214">
                <a:pos x="f354" y="f360"/>
              </a:cxn>
              <a:cxn ang="f214">
                <a:pos x="f351" y="f361"/>
              </a:cxn>
              <a:cxn ang="f214">
                <a:pos x="f351" y="f350"/>
              </a:cxn>
              <a:cxn ang="f214">
                <a:pos x="f362" y="f363"/>
              </a:cxn>
              <a:cxn ang="f214">
                <a:pos x="f364" y="f363"/>
              </a:cxn>
              <a:cxn ang="f214">
                <a:pos x="f365" y="f366"/>
              </a:cxn>
              <a:cxn ang="f214">
                <a:pos x="f367" y="f368"/>
              </a:cxn>
              <a:cxn ang="f214">
                <a:pos x="f369" y="f370"/>
              </a:cxn>
              <a:cxn ang="f214">
                <a:pos x="f371" y="f372"/>
              </a:cxn>
              <a:cxn ang="f214">
                <a:pos x="f373" y="f374"/>
              </a:cxn>
              <a:cxn ang="f214">
                <a:pos x="f375" y="f376"/>
              </a:cxn>
              <a:cxn ang="f214">
                <a:pos x="f377" y="f378"/>
              </a:cxn>
              <a:cxn ang="f214">
                <a:pos x="f362" y="f363"/>
              </a:cxn>
            </a:cxnLst>
            <a:rect l="f323" t="f326" r="f324" b="f325"/>
            <a:pathLst>
              <a:path w="358871" h="576316">
                <a:moveTo>
                  <a:pt x="f8" y="f9"/>
                </a:moveTo>
                <a:cubicBezTo>
                  <a:pt x="f8" y="f10"/>
                  <a:pt x="f11" y="f12"/>
                  <a:pt x="f5" y="f13"/>
                </a:cubicBezTo>
                <a:cubicBezTo>
                  <a:pt x="f5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7" y="f29"/>
                </a:cubicBezTo>
                <a:cubicBezTo>
                  <a:pt x="f27" y="f30"/>
                  <a:pt x="f27" y="f31"/>
                  <a:pt x="f27" y="f32"/>
                </a:cubicBezTo>
                <a:cubicBezTo>
                  <a:pt x="f27" y="f33"/>
                  <a:pt x="f34" y="f35"/>
                  <a:pt x="f6" y="f36"/>
                </a:cubicBezTo>
                <a:cubicBezTo>
                  <a:pt x="f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8" y="f58"/>
                </a:cubicBezTo>
                <a:cubicBezTo>
                  <a:pt x="f59" y="f60"/>
                  <a:pt x="f8" y="f61"/>
                  <a:pt x="f8" y="f62"/>
                </a:cubicBezTo>
                <a:cubicBezTo>
                  <a:pt x="f8" y="f63"/>
                  <a:pt x="f8" y="f64"/>
                  <a:pt x="f8" y="f65"/>
                </a:cubicBezTo>
                <a:close/>
                <a:moveTo>
                  <a:pt x="f66" y="f67"/>
                </a:moveTo>
                <a:cubicBezTo>
                  <a:pt x="f66" y="f67"/>
                  <a:pt x="f66" y="f67"/>
                  <a:pt x="f68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80" y="f94"/>
                  <a:pt x="f78" y="f95"/>
                </a:cubicBezTo>
                <a:cubicBezTo>
                  <a:pt x="f96" y="f97"/>
                  <a:pt x="f98" y="f99"/>
                  <a:pt x="f68" y="f100"/>
                </a:cubicBezTo>
                <a:cubicBezTo>
                  <a:pt x="f70" y="f101"/>
                  <a:pt x="f68" y="f102"/>
                  <a:pt x="f68" y="f67"/>
                </a:cubicBezTo>
                <a:close/>
                <a:moveTo>
                  <a:pt x="f103" y="f104"/>
                </a:moveTo>
                <a:lnTo>
                  <a:pt x="f105" y="f104"/>
                </a:lnTo>
                <a:cubicBezTo>
                  <a:pt x="f105" y="f106"/>
                  <a:pt x="f107" y="f108"/>
                  <a:pt x="f109" y="f110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33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03" y="f104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8" name="Forma libre: forma 1035">
            <a:extLst>
              <a:ext uri="{FF2B5EF4-FFF2-40B4-BE49-F238E27FC236}">
                <a16:creationId xmlns:a16="http://schemas.microsoft.com/office/drawing/2014/main" id="{768F2ECB-9E8E-4A14-BF93-04B2D2F4C0AC}"/>
              </a:ext>
            </a:extLst>
          </p:cNvPr>
          <p:cNvSpPr/>
          <p:nvPr/>
        </p:nvSpPr>
        <p:spPr>
          <a:xfrm>
            <a:off x="7647977" y="3592860"/>
            <a:ext cx="899815" cy="2199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99819"/>
              <a:gd name="f7" fmla="val 219940"/>
              <a:gd name="f8" fmla="val 899711"/>
              <a:gd name="f9" fmla="val 130767"/>
              <a:gd name="f10" fmla="val 892920"/>
              <a:gd name="f11" fmla="val 136157"/>
              <a:gd name="f12" fmla="val 885805"/>
              <a:gd name="f13" fmla="val 135510"/>
              <a:gd name="f14" fmla="val 879229"/>
              <a:gd name="f15" fmla="val 136804"/>
              <a:gd name="f16" fmla="val 738764"/>
              <a:gd name="f17" fmla="val 164185"/>
              <a:gd name="f18" fmla="val 598298"/>
              <a:gd name="f19" fmla="val 191459"/>
              <a:gd name="f20" fmla="val 457941"/>
              <a:gd name="f21" fmla="val 218948"/>
              <a:gd name="f22" fmla="val 449209"/>
              <a:gd name="f23" fmla="val 220673"/>
              <a:gd name="f24" fmla="val 441124"/>
              <a:gd name="f25" fmla="val 220134"/>
              <a:gd name="f26" fmla="val 432715"/>
              <a:gd name="f27" fmla="val 217439"/>
              <a:gd name="f28" fmla="val 292681"/>
              <a:gd name="f29" fmla="val 172917"/>
              <a:gd name="f30" fmla="val 152539"/>
              <a:gd name="f31" fmla="val 128611"/>
              <a:gd name="f32" fmla="val 12505"/>
              <a:gd name="f33" fmla="val 84089"/>
              <a:gd name="f34" fmla="val 8516"/>
              <a:gd name="f35" fmla="val 82795"/>
              <a:gd name="f36" fmla="val 4204"/>
              <a:gd name="f37" fmla="val 82256"/>
              <a:gd name="f38" fmla="val 77621"/>
              <a:gd name="f39" fmla="val 7654"/>
              <a:gd name="f40" fmla="val 72985"/>
              <a:gd name="f41" fmla="val 15739"/>
              <a:gd name="f42" fmla="val 72662"/>
              <a:gd name="f43" fmla="val 23285"/>
              <a:gd name="f44" fmla="val 71368"/>
              <a:gd name="f45" fmla="val 141004"/>
              <a:gd name="f46" fmla="val 50994"/>
              <a:gd name="f47" fmla="val 258832"/>
              <a:gd name="f48" fmla="val 30835"/>
              <a:gd name="f49" fmla="val 376658"/>
              <a:gd name="f50" fmla="val 10568"/>
              <a:gd name="f51" fmla="val 391859"/>
              <a:gd name="f52" fmla="val 7981"/>
              <a:gd name="f53" fmla="val 407166"/>
              <a:gd name="f54" fmla="val 5609"/>
              <a:gd name="f55" fmla="val 422151"/>
              <a:gd name="f56" fmla="val 2375"/>
              <a:gd name="f57" fmla="val 440585"/>
              <a:gd name="f58" fmla="val -1614"/>
              <a:gd name="f59" fmla="val 458264"/>
              <a:gd name="f60" fmla="val -536"/>
              <a:gd name="f61" fmla="val 476375"/>
              <a:gd name="f62" fmla="val 5286"/>
              <a:gd name="f63" fmla="val 506559"/>
              <a:gd name="f64" fmla="val 14988"/>
              <a:gd name="f65" fmla="val 537067"/>
              <a:gd name="f66" fmla="val 23612"/>
              <a:gd name="f67" fmla="val 567683"/>
              <a:gd name="f68" fmla="val 31913"/>
              <a:gd name="f69" fmla="val 637215"/>
              <a:gd name="f70" fmla="val 50886"/>
              <a:gd name="f71" fmla="val 705992"/>
              <a:gd name="f72" fmla="val 775416"/>
              <a:gd name="f73" fmla="val 92174"/>
              <a:gd name="f74" fmla="val 811314"/>
              <a:gd name="f75" fmla="val 102307"/>
              <a:gd name="f76" fmla="val 847104"/>
              <a:gd name="f77" fmla="val 112656"/>
              <a:gd name="f78" fmla="val 882894"/>
              <a:gd name="f79" fmla="val 123221"/>
              <a:gd name="f80" fmla="val 888392"/>
              <a:gd name="f81" fmla="val 124838"/>
              <a:gd name="f82" fmla="val 894752"/>
              <a:gd name="f83" fmla="val 125053"/>
              <a:gd name="f84" fmla="+- 0 0 -90"/>
              <a:gd name="f85" fmla="*/ f3 1 899819"/>
              <a:gd name="f86" fmla="*/ f4 1 219940"/>
              <a:gd name="f87" fmla="val f5"/>
              <a:gd name="f88" fmla="val f6"/>
              <a:gd name="f89" fmla="val f7"/>
              <a:gd name="f90" fmla="*/ f84 f0 1"/>
              <a:gd name="f91" fmla="+- f89 0 f87"/>
              <a:gd name="f92" fmla="+- f88 0 f87"/>
              <a:gd name="f93" fmla="*/ f90 1 f2"/>
              <a:gd name="f94" fmla="*/ f92 1 899819"/>
              <a:gd name="f95" fmla="*/ f91 1 219940"/>
              <a:gd name="f96" fmla="*/ 899711 f92 1"/>
              <a:gd name="f97" fmla="*/ 130767 f91 1"/>
              <a:gd name="f98" fmla="*/ 879229 f92 1"/>
              <a:gd name="f99" fmla="*/ 136804 f91 1"/>
              <a:gd name="f100" fmla="*/ 457941 f92 1"/>
              <a:gd name="f101" fmla="*/ 218948 f91 1"/>
              <a:gd name="f102" fmla="*/ 432715 f92 1"/>
              <a:gd name="f103" fmla="*/ 217439 f91 1"/>
              <a:gd name="f104" fmla="*/ 12505 f92 1"/>
              <a:gd name="f105" fmla="*/ 84089 f91 1"/>
              <a:gd name="f106" fmla="*/ 0 f92 1"/>
              <a:gd name="f107" fmla="*/ 77621 f91 1"/>
              <a:gd name="f108" fmla="*/ 23285 f92 1"/>
              <a:gd name="f109" fmla="*/ 71368 f91 1"/>
              <a:gd name="f110" fmla="*/ 376658 f92 1"/>
              <a:gd name="f111" fmla="*/ 10568 f91 1"/>
              <a:gd name="f112" fmla="*/ 422151 f92 1"/>
              <a:gd name="f113" fmla="*/ 2375 f91 1"/>
              <a:gd name="f114" fmla="*/ 476375 f92 1"/>
              <a:gd name="f115" fmla="*/ 5286 f91 1"/>
              <a:gd name="f116" fmla="*/ 567683 f92 1"/>
              <a:gd name="f117" fmla="*/ 31913 f91 1"/>
              <a:gd name="f118" fmla="*/ 775416 f92 1"/>
              <a:gd name="f119" fmla="*/ 92174 f91 1"/>
              <a:gd name="f120" fmla="*/ 882894 f92 1"/>
              <a:gd name="f121" fmla="*/ 123221 f91 1"/>
              <a:gd name="f122" fmla="*/ 899819 f92 1"/>
              <a:gd name="f123" fmla="+- f93 0 f1"/>
              <a:gd name="f124" fmla="*/ f96 1 899819"/>
              <a:gd name="f125" fmla="*/ f97 1 219940"/>
              <a:gd name="f126" fmla="*/ f98 1 899819"/>
              <a:gd name="f127" fmla="*/ f99 1 219940"/>
              <a:gd name="f128" fmla="*/ f100 1 899819"/>
              <a:gd name="f129" fmla="*/ f101 1 219940"/>
              <a:gd name="f130" fmla="*/ f102 1 899819"/>
              <a:gd name="f131" fmla="*/ f103 1 219940"/>
              <a:gd name="f132" fmla="*/ f104 1 899819"/>
              <a:gd name="f133" fmla="*/ f105 1 219940"/>
              <a:gd name="f134" fmla="*/ f106 1 899819"/>
              <a:gd name="f135" fmla="*/ f107 1 219940"/>
              <a:gd name="f136" fmla="*/ f108 1 899819"/>
              <a:gd name="f137" fmla="*/ f109 1 219940"/>
              <a:gd name="f138" fmla="*/ f110 1 899819"/>
              <a:gd name="f139" fmla="*/ f111 1 219940"/>
              <a:gd name="f140" fmla="*/ f112 1 899819"/>
              <a:gd name="f141" fmla="*/ f113 1 219940"/>
              <a:gd name="f142" fmla="*/ f114 1 899819"/>
              <a:gd name="f143" fmla="*/ f115 1 219940"/>
              <a:gd name="f144" fmla="*/ f116 1 899819"/>
              <a:gd name="f145" fmla="*/ f117 1 219940"/>
              <a:gd name="f146" fmla="*/ f118 1 899819"/>
              <a:gd name="f147" fmla="*/ f119 1 219940"/>
              <a:gd name="f148" fmla="*/ f120 1 899819"/>
              <a:gd name="f149" fmla="*/ f121 1 219940"/>
              <a:gd name="f150" fmla="*/ f122 1 899819"/>
              <a:gd name="f151" fmla="*/ f87 1 f94"/>
              <a:gd name="f152" fmla="*/ f88 1 f94"/>
              <a:gd name="f153" fmla="*/ f87 1 f95"/>
              <a:gd name="f154" fmla="*/ f89 1 f95"/>
              <a:gd name="f155" fmla="*/ f124 1 f94"/>
              <a:gd name="f156" fmla="*/ f125 1 f95"/>
              <a:gd name="f157" fmla="*/ f126 1 f94"/>
              <a:gd name="f158" fmla="*/ f127 1 f95"/>
              <a:gd name="f159" fmla="*/ f128 1 f94"/>
              <a:gd name="f160" fmla="*/ f129 1 f95"/>
              <a:gd name="f161" fmla="*/ f130 1 f94"/>
              <a:gd name="f162" fmla="*/ f131 1 f95"/>
              <a:gd name="f163" fmla="*/ f132 1 f94"/>
              <a:gd name="f164" fmla="*/ f133 1 f95"/>
              <a:gd name="f165" fmla="*/ f134 1 f94"/>
              <a:gd name="f166" fmla="*/ f135 1 f95"/>
              <a:gd name="f167" fmla="*/ f136 1 f94"/>
              <a:gd name="f168" fmla="*/ f137 1 f95"/>
              <a:gd name="f169" fmla="*/ f138 1 f94"/>
              <a:gd name="f170" fmla="*/ f139 1 f95"/>
              <a:gd name="f171" fmla="*/ f140 1 f94"/>
              <a:gd name="f172" fmla="*/ f141 1 f95"/>
              <a:gd name="f173" fmla="*/ f142 1 f94"/>
              <a:gd name="f174" fmla="*/ f143 1 f95"/>
              <a:gd name="f175" fmla="*/ f144 1 f94"/>
              <a:gd name="f176" fmla="*/ f145 1 f95"/>
              <a:gd name="f177" fmla="*/ f146 1 f94"/>
              <a:gd name="f178" fmla="*/ f147 1 f95"/>
              <a:gd name="f179" fmla="*/ f148 1 f94"/>
              <a:gd name="f180" fmla="*/ f149 1 f95"/>
              <a:gd name="f181" fmla="*/ f150 1 f94"/>
              <a:gd name="f182" fmla="*/ f151 f85 1"/>
              <a:gd name="f183" fmla="*/ f152 f85 1"/>
              <a:gd name="f184" fmla="*/ f154 f86 1"/>
              <a:gd name="f185" fmla="*/ f153 f86 1"/>
              <a:gd name="f186" fmla="*/ f155 f85 1"/>
              <a:gd name="f187" fmla="*/ f156 f86 1"/>
              <a:gd name="f188" fmla="*/ f157 f85 1"/>
              <a:gd name="f189" fmla="*/ f158 f86 1"/>
              <a:gd name="f190" fmla="*/ f159 f85 1"/>
              <a:gd name="f191" fmla="*/ f160 f86 1"/>
              <a:gd name="f192" fmla="*/ f161 f85 1"/>
              <a:gd name="f193" fmla="*/ f162 f86 1"/>
              <a:gd name="f194" fmla="*/ f163 f85 1"/>
              <a:gd name="f195" fmla="*/ f164 f86 1"/>
              <a:gd name="f196" fmla="*/ f165 f85 1"/>
              <a:gd name="f197" fmla="*/ f166 f86 1"/>
              <a:gd name="f198" fmla="*/ f167 f85 1"/>
              <a:gd name="f199" fmla="*/ f168 f86 1"/>
              <a:gd name="f200" fmla="*/ f169 f85 1"/>
              <a:gd name="f201" fmla="*/ f170 f86 1"/>
              <a:gd name="f202" fmla="*/ f171 f85 1"/>
              <a:gd name="f203" fmla="*/ f172 f86 1"/>
              <a:gd name="f204" fmla="*/ f173 f85 1"/>
              <a:gd name="f205" fmla="*/ f174 f86 1"/>
              <a:gd name="f206" fmla="*/ f175 f85 1"/>
              <a:gd name="f207" fmla="*/ f176 f86 1"/>
              <a:gd name="f208" fmla="*/ f177 f85 1"/>
              <a:gd name="f209" fmla="*/ f178 f86 1"/>
              <a:gd name="f210" fmla="*/ f179 f85 1"/>
              <a:gd name="f211" fmla="*/ f180 f86 1"/>
              <a:gd name="f212" fmla="*/ f181 f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186" y="f187"/>
              </a:cxn>
              <a:cxn ang="f123">
                <a:pos x="f188" y="f189"/>
              </a:cxn>
              <a:cxn ang="f123">
                <a:pos x="f190" y="f191"/>
              </a:cxn>
              <a:cxn ang="f123">
                <a:pos x="f192" y="f193"/>
              </a:cxn>
              <a:cxn ang="f123">
                <a:pos x="f194" y="f195"/>
              </a:cxn>
              <a:cxn ang="f123">
                <a:pos x="f196" y="f197"/>
              </a:cxn>
              <a:cxn ang="f123">
                <a:pos x="f198" y="f199"/>
              </a:cxn>
              <a:cxn ang="f123">
                <a:pos x="f200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9"/>
              </a:cxn>
              <a:cxn ang="f123">
                <a:pos x="f210" y="f211"/>
              </a:cxn>
              <a:cxn ang="f123">
                <a:pos x="f212" y="f187"/>
              </a:cxn>
            </a:cxnLst>
            <a:rect l="f182" t="f185" r="f183" b="f184"/>
            <a:pathLst>
              <a:path w="899819" h="21994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42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6" y="f9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Forma libre: forma 1036">
            <a:extLst>
              <a:ext uri="{FF2B5EF4-FFF2-40B4-BE49-F238E27FC236}">
                <a16:creationId xmlns:a16="http://schemas.microsoft.com/office/drawing/2014/main" id="{8DD26214-888E-4FC3-B8C3-75ACE8FED898}"/>
              </a:ext>
            </a:extLst>
          </p:cNvPr>
          <p:cNvSpPr/>
          <p:nvPr/>
        </p:nvSpPr>
        <p:spPr>
          <a:xfrm>
            <a:off x="6381423" y="3815690"/>
            <a:ext cx="902403" cy="2215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2406"/>
              <a:gd name="f7" fmla="val 221528"/>
              <a:gd name="f8" fmla="val 77943"/>
              <a:gd name="f9" fmla="val 16817"/>
              <a:gd name="f10" fmla="val 71582"/>
              <a:gd name="f11" fmla="val 33526"/>
              <a:gd name="f12" fmla="val 70720"/>
              <a:gd name="f13" fmla="val 49804"/>
              <a:gd name="f14" fmla="val 67917"/>
              <a:gd name="f15" fmla="val 180244"/>
              <a:gd name="f16" fmla="val 45279"/>
              <a:gd name="f17" fmla="val 310684"/>
              <a:gd name="f18" fmla="val 23072"/>
              <a:gd name="f19" fmla="val 441124"/>
              <a:gd name="f20" fmla="val 541"/>
              <a:gd name="f21" fmla="val 448131"/>
              <a:gd name="f22" fmla="val -645"/>
              <a:gd name="f23" fmla="val 454707"/>
              <a:gd name="f24" fmla="val 218"/>
              <a:gd name="f25" fmla="val 461390"/>
              <a:gd name="f26" fmla="val 2158"/>
              <a:gd name="f27" fmla="val 602934"/>
              <a:gd name="f28" fmla="val 43123"/>
              <a:gd name="f29" fmla="val 744585"/>
              <a:gd name="f30" fmla="val 83980"/>
              <a:gd name="f31" fmla="val 886236"/>
              <a:gd name="f32" fmla="val 124944"/>
              <a:gd name="f33" fmla="val 891303"/>
              <a:gd name="f34" fmla="val 126453"/>
              <a:gd name="f35" fmla="val 897016"/>
              <a:gd name="f36" fmla="val 126885"/>
              <a:gd name="f37" fmla="val 131951"/>
              <a:gd name="f38" fmla="val 893782"/>
              <a:gd name="f39" fmla="val 136587"/>
              <a:gd name="f40" fmla="val 885158"/>
              <a:gd name="f41" fmla="val 137126"/>
              <a:gd name="f42" fmla="val 877073"/>
              <a:gd name="f43" fmla="val 138743"/>
              <a:gd name="f44" fmla="val 767331"/>
              <a:gd name="f45" fmla="val 160088"/>
              <a:gd name="f46" fmla="val 657589"/>
              <a:gd name="f47" fmla="val 181432"/>
              <a:gd name="f48" fmla="val 547739"/>
              <a:gd name="f49" fmla="val 202346"/>
              <a:gd name="f50" fmla="val 517016"/>
              <a:gd name="f51" fmla="val 208167"/>
              <a:gd name="f52" fmla="val 486185"/>
              <a:gd name="f53" fmla="val 213449"/>
              <a:gd name="f54" fmla="val 455785"/>
              <a:gd name="f55" fmla="val 220780"/>
              <a:gd name="f56" fmla="val 446406"/>
              <a:gd name="f57" fmla="val 223044"/>
              <a:gd name="f58" fmla="val 437997"/>
              <a:gd name="f59" fmla="val 219702"/>
              <a:gd name="f60" fmla="val 429481"/>
              <a:gd name="f61" fmla="val 217007"/>
              <a:gd name="f62" fmla="val 373101"/>
              <a:gd name="f63" fmla="val 199219"/>
              <a:gd name="f64" fmla="val 316721"/>
              <a:gd name="f65" fmla="val 181324"/>
              <a:gd name="f66" fmla="val 260341"/>
              <a:gd name="f67" fmla="val 163429"/>
              <a:gd name="f68" fmla="val 178196"/>
              <a:gd name="f69" fmla="val 137449"/>
              <a:gd name="f70" fmla="val 96051"/>
              <a:gd name="f71" fmla="val 111469"/>
              <a:gd name="f72" fmla="val 14014"/>
              <a:gd name="f73" fmla="val 85381"/>
              <a:gd name="f74" fmla="val 9702"/>
              <a:gd name="f75" fmla="val 4635"/>
              <a:gd name="f76" fmla="val 83764"/>
              <a:gd name="f77" fmla="val 77727"/>
              <a:gd name="f78" fmla="+- 0 0 -90"/>
              <a:gd name="f79" fmla="*/ f3 1 902406"/>
              <a:gd name="f80" fmla="*/ f4 1 221528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902406"/>
              <a:gd name="f89" fmla="*/ f85 1 221528"/>
              <a:gd name="f90" fmla="*/ 0 f86 1"/>
              <a:gd name="f91" fmla="*/ 77943 f85 1"/>
              <a:gd name="f92" fmla="*/ 49804 f86 1"/>
              <a:gd name="f93" fmla="*/ 67917 f85 1"/>
              <a:gd name="f94" fmla="*/ 441124 f86 1"/>
              <a:gd name="f95" fmla="*/ 541 f85 1"/>
              <a:gd name="f96" fmla="*/ 461390 f86 1"/>
              <a:gd name="f97" fmla="*/ 2158 f85 1"/>
              <a:gd name="f98" fmla="*/ 886236 f86 1"/>
              <a:gd name="f99" fmla="*/ 124944 f85 1"/>
              <a:gd name="f100" fmla="*/ 902406 f86 1"/>
              <a:gd name="f101" fmla="*/ 131951 f85 1"/>
              <a:gd name="f102" fmla="*/ 877073 f86 1"/>
              <a:gd name="f103" fmla="*/ 138743 f85 1"/>
              <a:gd name="f104" fmla="*/ 547739 f86 1"/>
              <a:gd name="f105" fmla="*/ 202346 f85 1"/>
              <a:gd name="f106" fmla="*/ 455785 f86 1"/>
              <a:gd name="f107" fmla="*/ 220780 f85 1"/>
              <a:gd name="f108" fmla="*/ 429481 f86 1"/>
              <a:gd name="f109" fmla="*/ 217007 f85 1"/>
              <a:gd name="f110" fmla="*/ 260341 f86 1"/>
              <a:gd name="f111" fmla="*/ 163429 f85 1"/>
              <a:gd name="f112" fmla="*/ 14014 f86 1"/>
              <a:gd name="f113" fmla="*/ 85381 f85 1"/>
              <a:gd name="f114" fmla="*/ 77727 f85 1"/>
              <a:gd name="f115" fmla="+- f87 0 f1"/>
              <a:gd name="f116" fmla="*/ f90 1 902406"/>
              <a:gd name="f117" fmla="*/ f91 1 221528"/>
              <a:gd name="f118" fmla="*/ f92 1 902406"/>
              <a:gd name="f119" fmla="*/ f93 1 221528"/>
              <a:gd name="f120" fmla="*/ f94 1 902406"/>
              <a:gd name="f121" fmla="*/ f95 1 221528"/>
              <a:gd name="f122" fmla="*/ f96 1 902406"/>
              <a:gd name="f123" fmla="*/ f97 1 221528"/>
              <a:gd name="f124" fmla="*/ f98 1 902406"/>
              <a:gd name="f125" fmla="*/ f99 1 221528"/>
              <a:gd name="f126" fmla="*/ f100 1 902406"/>
              <a:gd name="f127" fmla="*/ f101 1 221528"/>
              <a:gd name="f128" fmla="*/ f102 1 902406"/>
              <a:gd name="f129" fmla="*/ f103 1 221528"/>
              <a:gd name="f130" fmla="*/ f104 1 902406"/>
              <a:gd name="f131" fmla="*/ f105 1 221528"/>
              <a:gd name="f132" fmla="*/ f106 1 902406"/>
              <a:gd name="f133" fmla="*/ f107 1 221528"/>
              <a:gd name="f134" fmla="*/ f108 1 902406"/>
              <a:gd name="f135" fmla="*/ f109 1 221528"/>
              <a:gd name="f136" fmla="*/ f110 1 902406"/>
              <a:gd name="f137" fmla="*/ f111 1 221528"/>
              <a:gd name="f138" fmla="*/ f112 1 902406"/>
              <a:gd name="f139" fmla="*/ f113 1 221528"/>
              <a:gd name="f140" fmla="*/ f114 1 221528"/>
              <a:gd name="f141" fmla="*/ f81 1 f88"/>
              <a:gd name="f142" fmla="*/ f82 1 f88"/>
              <a:gd name="f143" fmla="*/ f81 1 f89"/>
              <a:gd name="f144" fmla="*/ f83 1 f89"/>
              <a:gd name="f145" fmla="*/ f116 1 f88"/>
              <a:gd name="f146" fmla="*/ f117 1 f89"/>
              <a:gd name="f147" fmla="*/ f118 1 f88"/>
              <a:gd name="f148" fmla="*/ f119 1 f89"/>
              <a:gd name="f149" fmla="*/ f120 1 f88"/>
              <a:gd name="f150" fmla="*/ f121 1 f89"/>
              <a:gd name="f151" fmla="*/ f122 1 f88"/>
              <a:gd name="f152" fmla="*/ f123 1 f89"/>
              <a:gd name="f153" fmla="*/ f124 1 f88"/>
              <a:gd name="f154" fmla="*/ f125 1 f89"/>
              <a:gd name="f155" fmla="*/ f126 1 f88"/>
              <a:gd name="f156" fmla="*/ f127 1 f89"/>
              <a:gd name="f157" fmla="*/ f128 1 f88"/>
              <a:gd name="f158" fmla="*/ f129 1 f89"/>
              <a:gd name="f159" fmla="*/ f130 1 f88"/>
              <a:gd name="f160" fmla="*/ f131 1 f89"/>
              <a:gd name="f161" fmla="*/ f132 1 f88"/>
              <a:gd name="f162" fmla="*/ f133 1 f89"/>
              <a:gd name="f163" fmla="*/ f134 1 f88"/>
              <a:gd name="f164" fmla="*/ f135 1 f89"/>
              <a:gd name="f165" fmla="*/ f136 1 f88"/>
              <a:gd name="f166" fmla="*/ f137 1 f89"/>
              <a:gd name="f167" fmla="*/ f138 1 f88"/>
              <a:gd name="f168" fmla="*/ f139 1 f89"/>
              <a:gd name="f169" fmla="*/ f140 1 f89"/>
              <a:gd name="f170" fmla="*/ f141 f79 1"/>
              <a:gd name="f171" fmla="*/ f142 f79 1"/>
              <a:gd name="f172" fmla="*/ f144 f80 1"/>
              <a:gd name="f173" fmla="*/ f143 f80 1"/>
              <a:gd name="f174" fmla="*/ f145 f79 1"/>
              <a:gd name="f175" fmla="*/ f146 f80 1"/>
              <a:gd name="f176" fmla="*/ f147 f79 1"/>
              <a:gd name="f177" fmla="*/ f148 f80 1"/>
              <a:gd name="f178" fmla="*/ f149 f79 1"/>
              <a:gd name="f179" fmla="*/ f150 f80 1"/>
              <a:gd name="f180" fmla="*/ f151 f79 1"/>
              <a:gd name="f181" fmla="*/ f152 f80 1"/>
              <a:gd name="f182" fmla="*/ f153 f79 1"/>
              <a:gd name="f183" fmla="*/ f154 f80 1"/>
              <a:gd name="f184" fmla="*/ f155 f79 1"/>
              <a:gd name="f185" fmla="*/ f156 f80 1"/>
              <a:gd name="f186" fmla="*/ f157 f79 1"/>
              <a:gd name="f187" fmla="*/ f158 f80 1"/>
              <a:gd name="f188" fmla="*/ f159 f79 1"/>
              <a:gd name="f189" fmla="*/ f160 f80 1"/>
              <a:gd name="f190" fmla="*/ f161 f79 1"/>
              <a:gd name="f191" fmla="*/ f162 f80 1"/>
              <a:gd name="f192" fmla="*/ f163 f79 1"/>
              <a:gd name="f193" fmla="*/ f164 f80 1"/>
              <a:gd name="f194" fmla="*/ f165 f79 1"/>
              <a:gd name="f195" fmla="*/ f166 f80 1"/>
              <a:gd name="f196" fmla="*/ f167 f79 1"/>
              <a:gd name="f197" fmla="*/ f168 f80 1"/>
              <a:gd name="f198" fmla="*/ f169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5">
                <a:pos x="f174" y="f175"/>
              </a:cxn>
              <a:cxn ang="f115">
                <a:pos x="f176" y="f177"/>
              </a:cxn>
              <a:cxn ang="f115">
                <a:pos x="f178" y="f179"/>
              </a:cxn>
              <a:cxn ang="f115">
                <a:pos x="f180" y="f181"/>
              </a:cxn>
              <a:cxn ang="f115">
                <a:pos x="f182" y="f183"/>
              </a:cxn>
              <a:cxn ang="f115">
                <a:pos x="f184" y="f185"/>
              </a:cxn>
              <a:cxn ang="f115">
                <a:pos x="f186" y="f187"/>
              </a:cxn>
              <a:cxn ang="f115">
                <a:pos x="f188" y="f189"/>
              </a:cxn>
              <a:cxn ang="f115">
                <a:pos x="f190" y="f191"/>
              </a:cxn>
              <a:cxn ang="f115">
                <a:pos x="f192" y="f193"/>
              </a:cxn>
              <a:cxn ang="f115">
                <a:pos x="f194" y="f195"/>
              </a:cxn>
              <a:cxn ang="f115">
                <a:pos x="f196" y="f197"/>
              </a:cxn>
              <a:cxn ang="f115">
                <a:pos x="f174" y="f198"/>
              </a:cxn>
            </a:cxnLst>
            <a:rect l="f170" t="f173" r="f171" b="f172"/>
            <a:pathLst>
              <a:path w="902405" h="221528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30"/>
                  <a:pt x="f75" y="f76"/>
                  <a:pt x="f5" y="f77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Forma libre: forma 1037">
            <a:extLst>
              <a:ext uri="{FF2B5EF4-FFF2-40B4-BE49-F238E27FC236}">
                <a16:creationId xmlns:a16="http://schemas.microsoft.com/office/drawing/2014/main" id="{578DFB11-178B-4AA4-B963-B7A1674CAE23}"/>
              </a:ext>
            </a:extLst>
          </p:cNvPr>
          <p:cNvSpPr/>
          <p:nvPr/>
        </p:nvSpPr>
        <p:spPr>
          <a:xfrm>
            <a:off x="6732425" y="3231827"/>
            <a:ext cx="900254" cy="2195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00250"/>
              <a:gd name="f7" fmla="val 219582"/>
              <a:gd name="f8" fmla="val 132395"/>
              <a:gd name="f9" fmla="val 888608"/>
              <a:gd name="f10" fmla="val 137570"/>
              <a:gd name="f11" fmla="val 876211"/>
              <a:gd name="f12" fmla="val 138756"/>
              <a:gd name="f13" fmla="val 864352"/>
              <a:gd name="f14" fmla="val 141019"/>
              <a:gd name="f15" fmla="val 732296"/>
              <a:gd name="f16" fmla="val 166784"/>
              <a:gd name="f17" fmla="val 600131"/>
              <a:gd name="f18" fmla="val 192009"/>
              <a:gd name="f19" fmla="val 468074"/>
              <a:gd name="f20" fmla="val 217666"/>
              <a:gd name="f21" fmla="val 453413"/>
              <a:gd name="f22" fmla="val 220469"/>
              <a:gd name="f23" fmla="val 439938"/>
              <a:gd name="f24" fmla="val 425385"/>
              <a:gd name="f25" fmla="val 215834"/>
              <a:gd name="f26" fmla="val 292358"/>
              <a:gd name="f27" fmla="val 173252"/>
              <a:gd name="f28" fmla="val 159115"/>
              <a:gd name="f29" fmla="val 131317"/>
              <a:gd name="f30" fmla="val 25980"/>
              <a:gd name="f31" fmla="val 88951"/>
              <a:gd name="f32" fmla="val 17572"/>
              <a:gd name="f33" fmla="val 86256"/>
              <a:gd name="f34" fmla="val 8409"/>
              <a:gd name="f35" fmla="val 85286"/>
              <a:gd name="f36" fmla="val 79680"/>
              <a:gd name="f37" fmla="val 3018"/>
              <a:gd name="f38" fmla="val 74721"/>
              <a:gd name="f39" fmla="val 7977"/>
              <a:gd name="f40" fmla="val 75045"/>
              <a:gd name="f41" fmla="val 12182"/>
              <a:gd name="f42" fmla="val 74290"/>
              <a:gd name="f43" fmla="val 154048"/>
              <a:gd name="f44" fmla="val 49711"/>
              <a:gd name="f45" fmla="val 295915"/>
              <a:gd name="f46" fmla="val 25348"/>
              <a:gd name="f47" fmla="val 437782"/>
              <a:gd name="f48" fmla="val 770"/>
              <a:gd name="f49" fmla="val 446083"/>
              <a:gd name="f50" fmla="val -632"/>
              <a:gd name="f51" fmla="val 453844"/>
              <a:gd name="f52" fmla="val -93"/>
              <a:gd name="f53" fmla="val 461822"/>
              <a:gd name="f54" fmla="val 2171"/>
              <a:gd name="f55" fmla="val 603796"/>
              <a:gd name="f56" fmla="val 43351"/>
              <a:gd name="f57" fmla="val 745771"/>
              <a:gd name="f58" fmla="val 84424"/>
              <a:gd name="f59" fmla="val 887745"/>
              <a:gd name="f60" fmla="val 125604"/>
              <a:gd name="f61" fmla="val 891950"/>
              <a:gd name="f62" fmla="val 126790"/>
              <a:gd name="f63" fmla="val 897232"/>
              <a:gd name="f64" fmla="val 126574"/>
              <a:gd name="f65" fmla="val 132287"/>
              <a:gd name="f66" fmla="+- 0 0 -90"/>
              <a:gd name="f67" fmla="*/ f3 1 900250"/>
              <a:gd name="f68" fmla="*/ f4 1 219582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900250"/>
              <a:gd name="f77" fmla="*/ f73 1 219582"/>
              <a:gd name="f78" fmla="*/ 900250 f74 1"/>
              <a:gd name="f79" fmla="*/ 132395 f73 1"/>
              <a:gd name="f80" fmla="*/ 864352 f74 1"/>
              <a:gd name="f81" fmla="*/ 141019 f73 1"/>
              <a:gd name="f82" fmla="*/ 468074 f74 1"/>
              <a:gd name="f83" fmla="*/ 217666 f73 1"/>
              <a:gd name="f84" fmla="*/ 425385 f74 1"/>
              <a:gd name="f85" fmla="*/ 215834 f73 1"/>
              <a:gd name="f86" fmla="*/ 25980 f74 1"/>
              <a:gd name="f87" fmla="*/ 88951 f73 1"/>
              <a:gd name="f88" fmla="*/ 0 f74 1"/>
              <a:gd name="f89" fmla="*/ 79680 f73 1"/>
              <a:gd name="f90" fmla="*/ 12182 f74 1"/>
              <a:gd name="f91" fmla="*/ 74290 f73 1"/>
              <a:gd name="f92" fmla="*/ 437782 f74 1"/>
              <a:gd name="f93" fmla="*/ 770 f73 1"/>
              <a:gd name="f94" fmla="*/ 461822 f74 1"/>
              <a:gd name="f95" fmla="*/ 2171 f73 1"/>
              <a:gd name="f96" fmla="*/ 887745 f74 1"/>
              <a:gd name="f97" fmla="*/ 125604 f73 1"/>
              <a:gd name="f98" fmla="*/ 132287 f73 1"/>
              <a:gd name="f99" fmla="+- f75 0 f1"/>
              <a:gd name="f100" fmla="*/ f78 1 900250"/>
              <a:gd name="f101" fmla="*/ f79 1 219582"/>
              <a:gd name="f102" fmla="*/ f80 1 900250"/>
              <a:gd name="f103" fmla="*/ f81 1 219582"/>
              <a:gd name="f104" fmla="*/ f82 1 900250"/>
              <a:gd name="f105" fmla="*/ f83 1 219582"/>
              <a:gd name="f106" fmla="*/ f84 1 900250"/>
              <a:gd name="f107" fmla="*/ f85 1 219582"/>
              <a:gd name="f108" fmla="*/ f86 1 900250"/>
              <a:gd name="f109" fmla="*/ f87 1 219582"/>
              <a:gd name="f110" fmla="*/ f88 1 900250"/>
              <a:gd name="f111" fmla="*/ f89 1 219582"/>
              <a:gd name="f112" fmla="*/ f90 1 900250"/>
              <a:gd name="f113" fmla="*/ f91 1 219582"/>
              <a:gd name="f114" fmla="*/ f92 1 900250"/>
              <a:gd name="f115" fmla="*/ f93 1 219582"/>
              <a:gd name="f116" fmla="*/ f94 1 900250"/>
              <a:gd name="f117" fmla="*/ f95 1 219582"/>
              <a:gd name="f118" fmla="*/ f96 1 900250"/>
              <a:gd name="f119" fmla="*/ f97 1 219582"/>
              <a:gd name="f120" fmla="*/ f98 1 219582"/>
              <a:gd name="f121" fmla="*/ f69 1 f76"/>
              <a:gd name="f122" fmla="*/ f70 1 f76"/>
              <a:gd name="f123" fmla="*/ f69 1 f77"/>
              <a:gd name="f124" fmla="*/ f71 1 f77"/>
              <a:gd name="f125" fmla="*/ f100 1 f76"/>
              <a:gd name="f126" fmla="*/ f101 1 f77"/>
              <a:gd name="f127" fmla="*/ f102 1 f76"/>
              <a:gd name="f128" fmla="*/ f103 1 f77"/>
              <a:gd name="f129" fmla="*/ f104 1 f76"/>
              <a:gd name="f130" fmla="*/ f105 1 f77"/>
              <a:gd name="f131" fmla="*/ f106 1 f76"/>
              <a:gd name="f132" fmla="*/ f107 1 f77"/>
              <a:gd name="f133" fmla="*/ f108 1 f76"/>
              <a:gd name="f134" fmla="*/ f109 1 f77"/>
              <a:gd name="f135" fmla="*/ f110 1 f76"/>
              <a:gd name="f136" fmla="*/ f111 1 f77"/>
              <a:gd name="f137" fmla="*/ f112 1 f76"/>
              <a:gd name="f138" fmla="*/ f113 1 f77"/>
              <a:gd name="f139" fmla="*/ f114 1 f76"/>
              <a:gd name="f140" fmla="*/ f115 1 f77"/>
              <a:gd name="f141" fmla="*/ f116 1 f76"/>
              <a:gd name="f142" fmla="*/ f117 1 f77"/>
              <a:gd name="f143" fmla="*/ f118 1 f76"/>
              <a:gd name="f144" fmla="*/ f119 1 f77"/>
              <a:gd name="f145" fmla="*/ f120 1 f77"/>
              <a:gd name="f146" fmla="*/ f121 f67 1"/>
              <a:gd name="f147" fmla="*/ f122 f67 1"/>
              <a:gd name="f148" fmla="*/ f124 f68 1"/>
              <a:gd name="f149" fmla="*/ f123 f68 1"/>
              <a:gd name="f150" fmla="*/ f125 f67 1"/>
              <a:gd name="f151" fmla="*/ f126 f68 1"/>
              <a:gd name="f152" fmla="*/ f127 f67 1"/>
              <a:gd name="f153" fmla="*/ f128 f68 1"/>
              <a:gd name="f154" fmla="*/ f129 f67 1"/>
              <a:gd name="f155" fmla="*/ f130 f68 1"/>
              <a:gd name="f156" fmla="*/ f131 f67 1"/>
              <a:gd name="f157" fmla="*/ f132 f68 1"/>
              <a:gd name="f158" fmla="*/ f133 f67 1"/>
              <a:gd name="f159" fmla="*/ f134 f68 1"/>
              <a:gd name="f160" fmla="*/ f135 f67 1"/>
              <a:gd name="f161" fmla="*/ f136 f68 1"/>
              <a:gd name="f162" fmla="*/ f137 f67 1"/>
              <a:gd name="f163" fmla="*/ f138 f68 1"/>
              <a:gd name="f164" fmla="*/ f139 f67 1"/>
              <a:gd name="f165" fmla="*/ f140 f68 1"/>
              <a:gd name="f166" fmla="*/ f141 f67 1"/>
              <a:gd name="f167" fmla="*/ f142 f68 1"/>
              <a:gd name="f168" fmla="*/ f143 f67 1"/>
              <a:gd name="f169" fmla="*/ f144 f68 1"/>
              <a:gd name="f170" fmla="*/ f145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0" y="f151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50" y="f170"/>
              </a:cxn>
            </a:cxnLst>
            <a:rect l="f146" t="f149" r="f147" b="f148"/>
            <a:pathLst>
              <a:path w="900250" h="219582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2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" y="f6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1" name="Forma libre: forma 1038">
            <a:extLst>
              <a:ext uri="{FF2B5EF4-FFF2-40B4-BE49-F238E27FC236}">
                <a16:creationId xmlns:a16="http://schemas.microsoft.com/office/drawing/2014/main" id="{120866B6-AD8F-4B78-B967-6358BCD3107A}"/>
              </a:ext>
            </a:extLst>
          </p:cNvPr>
          <p:cNvSpPr/>
          <p:nvPr/>
        </p:nvSpPr>
        <p:spPr>
          <a:xfrm>
            <a:off x="7648846" y="4244251"/>
            <a:ext cx="612849" cy="1508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2851"/>
              <a:gd name="f7" fmla="val 150824"/>
              <a:gd name="f8" fmla="val 612744"/>
              <a:gd name="f9" fmla="val 92010"/>
              <a:gd name="f10" fmla="val 591830"/>
              <a:gd name="f11" fmla="val 96214"/>
              <a:gd name="f12" fmla="val 572210"/>
              <a:gd name="f13" fmla="val 100419"/>
              <a:gd name="f14" fmla="val 552590"/>
              <a:gd name="f15" fmla="val 104192"/>
              <a:gd name="f16" fmla="val 474434"/>
              <a:gd name="f17" fmla="val 119392"/>
              <a:gd name="f18" fmla="val 396171"/>
              <a:gd name="f19" fmla="val 134376"/>
              <a:gd name="f20" fmla="val 318014"/>
              <a:gd name="f21" fmla="val 149576"/>
              <a:gd name="f22" fmla="val 308097"/>
              <a:gd name="f23" fmla="val 151516"/>
              <a:gd name="f24" fmla="val 298610"/>
              <a:gd name="f25" fmla="val 151301"/>
              <a:gd name="f26" fmla="val 288908"/>
              <a:gd name="f27" fmla="val 148175"/>
              <a:gd name="f28" fmla="val 196307"/>
              <a:gd name="f29" fmla="val 118637"/>
              <a:gd name="f30" fmla="val 103597"/>
              <a:gd name="f31" fmla="val 89315"/>
              <a:gd name="f32" fmla="val 10996"/>
              <a:gd name="f33" fmla="val 59777"/>
              <a:gd name="f34" fmla="val 7115"/>
              <a:gd name="f35" fmla="val 58484"/>
              <a:gd name="f36" fmla="val 2372"/>
              <a:gd name="f37" fmla="val 53956"/>
              <a:gd name="f38" fmla="val 2479"/>
              <a:gd name="f39" fmla="val 49105"/>
              <a:gd name="f40" fmla="val 7331"/>
              <a:gd name="f41" fmla="val 50291"/>
              <a:gd name="f42" fmla="val 11319"/>
              <a:gd name="f43" fmla="val 49644"/>
              <a:gd name="f44" fmla="val 105430"/>
              <a:gd name="f45" fmla="val 33366"/>
              <a:gd name="f46" fmla="val 199541"/>
              <a:gd name="f47" fmla="val 17196"/>
              <a:gd name="f48" fmla="val 293651"/>
              <a:gd name="f49" fmla="val 810"/>
              <a:gd name="f50" fmla="val 301521"/>
              <a:gd name="f51" fmla="val -592"/>
              <a:gd name="f52" fmla="val 308851"/>
              <a:gd name="f53" fmla="val -160"/>
              <a:gd name="f54" fmla="val 316397"/>
              <a:gd name="f55" fmla="val 1996"/>
              <a:gd name="f56" fmla="val 411371"/>
              <a:gd name="f57" fmla="val 29485"/>
              <a:gd name="f58" fmla="val 506451"/>
              <a:gd name="f59" fmla="val 56867"/>
              <a:gd name="f60" fmla="val 601532"/>
              <a:gd name="f61" fmla="val 84356"/>
              <a:gd name="f62" fmla="val 605090"/>
              <a:gd name="f63" fmla="val 85434"/>
              <a:gd name="f64" fmla="val 609078"/>
              <a:gd name="f65" fmla="val 85973"/>
              <a:gd name="f66" fmla="val 612852"/>
              <a:gd name="f67" fmla="+- 0 0 -90"/>
              <a:gd name="f68" fmla="*/ f3 1 612851"/>
              <a:gd name="f69" fmla="*/ f4 1 150824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612851"/>
              <a:gd name="f78" fmla="*/ f74 1 150824"/>
              <a:gd name="f79" fmla="*/ 612744 f75 1"/>
              <a:gd name="f80" fmla="*/ 92010 f74 1"/>
              <a:gd name="f81" fmla="*/ 552590 f75 1"/>
              <a:gd name="f82" fmla="*/ 104192 f74 1"/>
              <a:gd name="f83" fmla="*/ 318014 f75 1"/>
              <a:gd name="f84" fmla="*/ 149576 f74 1"/>
              <a:gd name="f85" fmla="*/ 288908 f75 1"/>
              <a:gd name="f86" fmla="*/ 148175 f74 1"/>
              <a:gd name="f87" fmla="*/ 10996 f75 1"/>
              <a:gd name="f88" fmla="*/ 59777 f74 1"/>
              <a:gd name="f89" fmla="*/ 0 f75 1"/>
              <a:gd name="f90" fmla="*/ 53956 f74 1"/>
              <a:gd name="f91" fmla="*/ 11319 f75 1"/>
              <a:gd name="f92" fmla="*/ 49644 f74 1"/>
              <a:gd name="f93" fmla="*/ 293651 f75 1"/>
              <a:gd name="f94" fmla="*/ 810 f74 1"/>
              <a:gd name="f95" fmla="*/ 316397 f75 1"/>
              <a:gd name="f96" fmla="*/ 1996 f74 1"/>
              <a:gd name="f97" fmla="*/ 601532 f75 1"/>
              <a:gd name="f98" fmla="*/ 84356 f74 1"/>
              <a:gd name="f99" fmla="*/ 612852 f75 1"/>
              <a:gd name="f100" fmla="+- f76 0 f1"/>
              <a:gd name="f101" fmla="*/ f79 1 612851"/>
              <a:gd name="f102" fmla="*/ f80 1 150824"/>
              <a:gd name="f103" fmla="*/ f81 1 612851"/>
              <a:gd name="f104" fmla="*/ f82 1 150824"/>
              <a:gd name="f105" fmla="*/ f83 1 612851"/>
              <a:gd name="f106" fmla="*/ f84 1 150824"/>
              <a:gd name="f107" fmla="*/ f85 1 612851"/>
              <a:gd name="f108" fmla="*/ f86 1 150824"/>
              <a:gd name="f109" fmla="*/ f87 1 612851"/>
              <a:gd name="f110" fmla="*/ f88 1 150824"/>
              <a:gd name="f111" fmla="*/ f89 1 612851"/>
              <a:gd name="f112" fmla="*/ f90 1 150824"/>
              <a:gd name="f113" fmla="*/ f91 1 612851"/>
              <a:gd name="f114" fmla="*/ f92 1 150824"/>
              <a:gd name="f115" fmla="*/ f93 1 612851"/>
              <a:gd name="f116" fmla="*/ f94 1 150824"/>
              <a:gd name="f117" fmla="*/ f95 1 612851"/>
              <a:gd name="f118" fmla="*/ f96 1 150824"/>
              <a:gd name="f119" fmla="*/ f97 1 612851"/>
              <a:gd name="f120" fmla="*/ f98 1 150824"/>
              <a:gd name="f121" fmla="*/ f99 1 612851"/>
              <a:gd name="f122" fmla="*/ f70 1 f77"/>
              <a:gd name="f123" fmla="*/ f71 1 f77"/>
              <a:gd name="f124" fmla="*/ f70 1 f78"/>
              <a:gd name="f125" fmla="*/ f72 1 f78"/>
              <a:gd name="f126" fmla="*/ f101 1 f77"/>
              <a:gd name="f127" fmla="*/ f102 1 f78"/>
              <a:gd name="f128" fmla="*/ f103 1 f77"/>
              <a:gd name="f129" fmla="*/ f104 1 f78"/>
              <a:gd name="f130" fmla="*/ f105 1 f77"/>
              <a:gd name="f131" fmla="*/ f106 1 f78"/>
              <a:gd name="f132" fmla="*/ f107 1 f77"/>
              <a:gd name="f133" fmla="*/ f108 1 f78"/>
              <a:gd name="f134" fmla="*/ f109 1 f77"/>
              <a:gd name="f135" fmla="*/ f110 1 f78"/>
              <a:gd name="f136" fmla="*/ f111 1 f77"/>
              <a:gd name="f137" fmla="*/ f112 1 f78"/>
              <a:gd name="f138" fmla="*/ f113 1 f77"/>
              <a:gd name="f139" fmla="*/ f114 1 f78"/>
              <a:gd name="f140" fmla="*/ f115 1 f77"/>
              <a:gd name="f141" fmla="*/ f116 1 f78"/>
              <a:gd name="f142" fmla="*/ f117 1 f77"/>
              <a:gd name="f143" fmla="*/ f118 1 f78"/>
              <a:gd name="f144" fmla="*/ f119 1 f77"/>
              <a:gd name="f145" fmla="*/ f120 1 f78"/>
              <a:gd name="f146" fmla="*/ f121 1 f77"/>
              <a:gd name="f147" fmla="*/ f122 f68 1"/>
              <a:gd name="f148" fmla="*/ f123 f68 1"/>
              <a:gd name="f149" fmla="*/ f125 f69 1"/>
              <a:gd name="f150" fmla="*/ f124 f69 1"/>
              <a:gd name="f151" fmla="*/ f126 f68 1"/>
              <a:gd name="f152" fmla="*/ f127 f69 1"/>
              <a:gd name="f153" fmla="*/ f128 f68 1"/>
              <a:gd name="f154" fmla="*/ f129 f69 1"/>
              <a:gd name="f155" fmla="*/ f130 f68 1"/>
              <a:gd name="f156" fmla="*/ f131 f69 1"/>
              <a:gd name="f157" fmla="*/ f132 f68 1"/>
              <a:gd name="f158" fmla="*/ f133 f69 1"/>
              <a:gd name="f159" fmla="*/ f134 f68 1"/>
              <a:gd name="f160" fmla="*/ f135 f69 1"/>
              <a:gd name="f161" fmla="*/ f136 f68 1"/>
              <a:gd name="f162" fmla="*/ f137 f69 1"/>
              <a:gd name="f163" fmla="*/ f138 f68 1"/>
              <a:gd name="f164" fmla="*/ f139 f69 1"/>
              <a:gd name="f165" fmla="*/ f140 f68 1"/>
              <a:gd name="f166" fmla="*/ f141 f69 1"/>
              <a:gd name="f167" fmla="*/ f142 f68 1"/>
              <a:gd name="f168" fmla="*/ f143 f69 1"/>
              <a:gd name="f169" fmla="*/ f144 f68 1"/>
              <a:gd name="f170" fmla="*/ f145 f69 1"/>
              <a:gd name="f171" fmla="*/ f146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1" y="f152"/>
              </a:cxn>
              <a:cxn ang="f100">
                <a:pos x="f153" y="f154"/>
              </a:cxn>
              <a:cxn ang="f100">
                <a:pos x="f155" y="f156"/>
              </a:cxn>
              <a:cxn ang="f100">
                <a:pos x="f157" y="f158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7" y="f168"/>
              </a:cxn>
              <a:cxn ang="f100">
                <a:pos x="f169" y="f170"/>
              </a:cxn>
              <a:cxn ang="f100">
                <a:pos x="f171" y="f152"/>
              </a:cxn>
            </a:cxnLst>
            <a:rect l="f147" t="f150" r="f148" b="f149"/>
            <a:pathLst>
              <a:path w="612851" h="15082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5"/>
                  <a:pt x="f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9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2" name="Forma libre: forma 1042">
            <a:extLst>
              <a:ext uri="{FF2B5EF4-FFF2-40B4-BE49-F238E27FC236}">
                <a16:creationId xmlns:a16="http://schemas.microsoft.com/office/drawing/2014/main" id="{54DEB5AB-FC98-433E-9477-F57C9B2C333C}"/>
              </a:ext>
            </a:extLst>
          </p:cNvPr>
          <p:cNvSpPr/>
          <p:nvPr/>
        </p:nvSpPr>
        <p:spPr>
          <a:xfrm>
            <a:off x="2469867" y="3309963"/>
            <a:ext cx="1628674" cy="15345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28673"/>
              <a:gd name="f7" fmla="val 1534541"/>
              <a:gd name="f8" fmla="val 503053"/>
              <a:gd name="f9" fmla="val 425653"/>
              <a:gd name="f10" fmla="val 507850"/>
              <a:gd name="f11" fmla="val 410144"/>
              <a:gd name="f12" fmla="val 512407"/>
              <a:gd name="f13" fmla="val 395435"/>
              <a:gd name="f14" fmla="val 516884"/>
              <a:gd name="f15" fmla="val 380805"/>
              <a:gd name="f16" fmla="val 547981"/>
              <a:gd name="f17" fmla="val 278958"/>
              <a:gd name="f18" fmla="val 579239"/>
              <a:gd name="f19" fmla="val 177191"/>
              <a:gd name="f20" fmla="val 610097"/>
              <a:gd name="f21" fmla="val 75344"/>
              <a:gd name="f22" fmla="val 612735"/>
              <a:gd name="f23" fmla="val 66550"/>
              <a:gd name="f24" fmla="val 616412"/>
              <a:gd name="f25" fmla="val 62393"/>
              <a:gd name="f26" fmla="val 626245"/>
              <a:gd name="f27" fmla="val 61194"/>
              <a:gd name="f28" fmla="val 693157"/>
              <a:gd name="f29" fmla="val 52800"/>
              <a:gd name="f30" fmla="val 759910"/>
              <a:gd name="f31" fmla="val 43607"/>
              <a:gd name="f32" fmla="val 826742"/>
              <a:gd name="f33" fmla="val 34733"/>
              <a:gd name="f34" fmla="val 899729"/>
              <a:gd name="f35" fmla="val 24980"/>
              <a:gd name="f36" fmla="val 972717"/>
              <a:gd name="f37" fmla="val 15307"/>
              <a:gd name="f38" fmla="val 1045705"/>
              <a:gd name="f39" fmla="val 5554"/>
              <a:gd name="f40" fmla="val 1053779"/>
              <a:gd name="f41" fmla="val 4515"/>
              <a:gd name="f42" fmla="val 1062093"/>
              <a:gd name="f43" fmla="val 4275"/>
              <a:gd name="f44" fmla="val 1069848"/>
              <a:gd name="f45" fmla="val 2037"/>
              <a:gd name="f46" fmla="val 1090393"/>
              <a:gd name="f47" fmla="val -3959"/>
              <a:gd name="f48" fmla="val 1104623"/>
              <a:gd name="f49" fmla="val 3875"/>
              <a:gd name="f50" fmla="val 1120132"/>
              <a:gd name="f51" fmla="val 17785"/>
              <a:gd name="f52" fmla="val 1230533"/>
              <a:gd name="f53" fmla="val 117074"/>
              <a:gd name="f54" fmla="val 1341813"/>
              <a:gd name="f55" fmla="val 215404"/>
              <a:gd name="f56" fmla="val 1453173"/>
              <a:gd name="f57" fmla="val 313654"/>
              <a:gd name="f58" fmla="val 1461008"/>
              <a:gd name="f59" fmla="val 320529"/>
              <a:gd name="f60" fmla="val 1461807"/>
              <a:gd name="f61" fmla="val 326205"/>
              <a:gd name="f62" fmla="val 1458929"/>
              <a:gd name="f63" fmla="val 335398"/>
              <a:gd name="f64" fmla="val 1432228"/>
              <a:gd name="f65" fmla="val 421576"/>
              <a:gd name="f66" fmla="val 1406167"/>
              <a:gd name="f67" fmla="val 507914"/>
              <a:gd name="f68" fmla="val 1379386"/>
              <a:gd name="f69" fmla="val 594093"/>
              <a:gd name="f70" fmla="val 1376748"/>
              <a:gd name="f71" fmla="val 602487"/>
              <a:gd name="f72" fmla="val 1378267"/>
              <a:gd name="f73" fmla="val 607363"/>
              <a:gd name="f74" fmla="val 1384343"/>
              <a:gd name="f75" fmla="val 613199"/>
              <a:gd name="f76" fmla="val 1463966"/>
              <a:gd name="f77" fmla="val 690344"/>
              <a:gd name="f78" fmla="val 1543509"/>
              <a:gd name="f79" fmla="val 767728"/>
              <a:gd name="f80" fmla="val 1622732"/>
              <a:gd name="f81" fmla="val 845273"/>
              <a:gd name="f82" fmla="val 1626249"/>
              <a:gd name="f83" fmla="val 848710"/>
              <a:gd name="f84" fmla="val 1628967"/>
              <a:gd name="f85" fmla="val 855266"/>
              <a:gd name="f86" fmla="val 1628648"/>
              <a:gd name="f87" fmla="val 860222"/>
              <a:gd name="f88" fmla="val 1624011"/>
              <a:gd name="f89" fmla="val 943842"/>
              <a:gd name="f90" fmla="val 1618735"/>
              <a:gd name="f91" fmla="val 1027462"/>
              <a:gd name="f92" fmla="val 1613778"/>
              <a:gd name="f93" fmla="val 1111083"/>
              <a:gd name="f94" fmla="val 1609541"/>
              <a:gd name="f95" fmla="val 1181912"/>
              <a:gd name="f96" fmla="val 1605224"/>
              <a:gd name="f97" fmla="val 1252741"/>
              <a:gd name="f98" fmla="val 1601467"/>
              <a:gd name="f99" fmla="val 1323571"/>
              <a:gd name="f100" fmla="val 1600907"/>
              <a:gd name="f101" fmla="val 1334123"/>
              <a:gd name="f102" fmla="val 1598189"/>
              <a:gd name="f103" fmla="val 1339559"/>
              <a:gd name="f104" fmla="val 1587557"/>
              <a:gd name="f105" fmla="val 1343636"/>
              <a:gd name="f106" fmla="val 1424953"/>
              <a:gd name="f107" fmla="val 1406151"/>
              <a:gd name="f108" fmla="val 1262510"/>
              <a:gd name="f109" fmla="val 1469226"/>
              <a:gd name="f110" fmla="val 1100146"/>
              <a:gd name="f111" fmla="val 1532541"/>
              <a:gd name="f112" fmla="val 1091272"/>
              <a:gd name="f113" fmla="val 1535978"/>
              <a:gd name="f114" fmla="val 1085676"/>
              <a:gd name="f115" fmla="val 1535099"/>
              <a:gd name="f116" fmla="val 1078482"/>
              <a:gd name="f117" fmla="val 1529023"/>
              <a:gd name="f118" fmla="val 965602"/>
              <a:gd name="f119" fmla="val 1434371"/>
              <a:gd name="f120" fmla="val 852403"/>
              <a:gd name="f121" fmla="val 1340039"/>
              <a:gd name="f122" fmla="val 739364"/>
              <a:gd name="f123" fmla="val 1245626"/>
              <a:gd name="f124" fmla="val 737046"/>
              <a:gd name="f125" fmla="val 1243628"/>
              <a:gd name="f126" fmla="val 734488"/>
              <a:gd name="f127" fmla="val 1241949"/>
              <a:gd name="f128" fmla="val 731690"/>
              <a:gd name="f129" fmla="val 1239870"/>
              <a:gd name="f130" fmla="val 666057"/>
              <a:gd name="f131" fmla="val 1280801"/>
              <a:gd name="f132" fmla="val 600664"/>
              <a:gd name="f133" fmla="val 1321572"/>
              <a:gd name="f134" fmla="val 535270"/>
              <a:gd name="f135" fmla="val 1362423"/>
              <a:gd name="f136" fmla="val 520481"/>
              <a:gd name="f137" fmla="val 1371616"/>
              <a:gd name="f138" fmla="val 505931"/>
              <a:gd name="f139" fmla="val 1381289"/>
              <a:gd name="f140" fmla="val 490742"/>
              <a:gd name="f141" fmla="val 1389763"/>
              <a:gd name="f142" fmla="val 486905"/>
              <a:gd name="f143" fmla="val 1391922"/>
              <a:gd name="f144" fmla="val 480190"/>
              <a:gd name="f145" fmla="val 1392241"/>
              <a:gd name="f146" fmla="val 476273"/>
              <a:gd name="f147" fmla="val 1390323"/>
              <a:gd name="f148" fmla="val 329578"/>
              <a:gd name="f149" fmla="val 1319094"/>
              <a:gd name="f150" fmla="val 183122"/>
              <a:gd name="f151" fmla="val 1247465"/>
              <a:gd name="f152" fmla="val 36507"/>
              <a:gd name="f153" fmla="val 1176156"/>
              <a:gd name="f154" fmla="val 29952"/>
              <a:gd name="f155" fmla="val 1172958"/>
              <a:gd name="f156" fmla="val 27954"/>
              <a:gd name="f157" fmla="val 1169121"/>
              <a:gd name="f158" fmla="val 27634"/>
              <a:gd name="f159" fmla="val 1162006"/>
              <a:gd name="f160" fmla="val 20359"/>
              <a:gd name="f161" fmla="val 1017949"/>
              <a:gd name="f162" fmla="val 12684"/>
              <a:gd name="f163" fmla="val 873892"/>
              <a:gd name="f164" fmla="val 5170"/>
              <a:gd name="f165" fmla="val 729836"/>
              <a:gd name="f166" fmla="val 3491"/>
              <a:gd name="f167" fmla="val 697699"/>
              <a:gd name="f168" fmla="val 2052"/>
              <a:gd name="f169" fmla="val 665562"/>
              <a:gd name="f170" fmla="val 54"/>
              <a:gd name="f171" fmla="val 633425"/>
              <a:gd name="f172" fmla="val -346"/>
              <a:gd name="f173" fmla="val 626310"/>
              <a:gd name="f174" fmla="val 1413"/>
              <a:gd name="f175" fmla="val 622313"/>
              <a:gd name="f176" fmla="val 8048"/>
              <a:gd name="f177" fmla="val 618875"/>
              <a:gd name="f178" fmla="val 146589"/>
              <a:gd name="f179" fmla="val 546927"/>
              <a:gd name="f180" fmla="val 284970"/>
              <a:gd name="f181" fmla="val 474658"/>
              <a:gd name="f182" fmla="val 423271"/>
              <a:gd name="f183" fmla="val 402390"/>
              <a:gd name="f184" fmla="val 429586"/>
              <a:gd name="f185" fmla="val 399112"/>
              <a:gd name="f186" fmla="val 434782"/>
              <a:gd name="f187" fmla="val 398393"/>
              <a:gd name="f188" fmla="val 441657"/>
              <a:gd name="f189" fmla="val 401351"/>
              <a:gd name="f190" fmla="val 461483"/>
              <a:gd name="f191" fmla="val 409825"/>
              <a:gd name="f192" fmla="val 481789"/>
              <a:gd name="f193" fmla="val 417339"/>
              <a:gd name="f194" fmla="val 425733"/>
              <a:gd name="f195" fmla="val 76639"/>
              <a:gd name="f196" fmla="val 704254"/>
              <a:gd name="f197" fmla="val 710489"/>
              <a:gd name="f198" fmla="val 76399"/>
              <a:gd name="f199" fmla="val 715046"/>
              <a:gd name="f200" fmla="val 719683"/>
              <a:gd name="f201" fmla="val 83514"/>
              <a:gd name="f202" fmla="val 852468"/>
              <a:gd name="f203" fmla="val 90549"/>
              <a:gd name="f204" fmla="val 985253"/>
              <a:gd name="f205" fmla="val 97104"/>
              <a:gd name="f206" fmla="val 1118038"/>
              <a:gd name="f207" fmla="val 97504"/>
              <a:gd name="f208" fmla="val 1125632"/>
              <a:gd name="f209" fmla="val 101421"/>
              <a:gd name="f210" fmla="val 1127951"/>
              <a:gd name="f211" fmla="val 106777"/>
              <a:gd name="f212" fmla="val 1130509"/>
              <a:gd name="f213" fmla="val 215339"/>
              <a:gd name="f214" fmla="val 1183431"/>
              <a:gd name="f215" fmla="val 323902"/>
              <a:gd name="f216" fmla="val 1236353"/>
              <a:gd name="f217" fmla="val 432464"/>
              <a:gd name="f218" fmla="val 1289275"/>
              <a:gd name="f219" fmla="val 435342"/>
              <a:gd name="f220" fmla="val 1290714"/>
              <a:gd name="f221" fmla="val 438380"/>
              <a:gd name="f222" fmla="val 1291673"/>
              <a:gd name="f223" fmla="val 442537"/>
              <a:gd name="f224" fmla="val 1293432"/>
              <a:gd name="f225" fmla="val 441338"/>
              <a:gd name="f226" fmla="val 1268570"/>
              <a:gd name="f227" fmla="val 440378"/>
              <a:gd name="f228" fmla="val 1245307"/>
              <a:gd name="f229" fmla="val 439179"/>
              <a:gd name="f230" fmla="val 1222123"/>
              <a:gd name="f231" fmla="val 433263"/>
              <a:gd name="f232" fmla="val 1109484"/>
              <a:gd name="f233" fmla="val 427268"/>
              <a:gd name="f234" fmla="val 996844"/>
              <a:gd name="f235" fmla="val 421672"/>
              <a:gd name="f236" fmla="val 884205"/>
              <a:gd name="f237" fmla="val 421192"/>
              <a:gd name="f238" fmla="val 875251"/>
              <a:gd name="f239" fmla="val 418474"/>
              <a:gd name="f240" fmla="val 870695"/>
              <a:gd name="f241" fmla="val 410400"/>
              <a:gd name="f242" fmla="val 866778"/>
              <a:gd name="f243" fmla="val 309032"/>
              <a:gd name="f244" fmla="val 817693"/>
              <a:gd name="f245" fmla="val 207825"/>
              <a:gd name="f246" fmla="val 768128"/>
              <a:gd name="f247" fmla="val 106617"/>
              <a:gd name="f248" fmla="val 718724"/>
              <a:gd name="f249" fmla="val 97024"/>
              <a:gd name="f250" fmla="val 714007"/>
              <a:gd name="f251" fmla="val 87351"/>
              <a:gd name="f252" fmla="val 709450"/>
              <a:gd name="f253" fmla="val 76719"/>
              <a:gd name="f254" fmla="val 704334"/>
              <a:gd name="f255" fmla="val 1497941"/>
              <a:gd name="f256" fmla="val 1301027"/>
              <a:gd name="f257" fmla="val 1493704"/>
              <a:gd name="f258" fmla="val 1298948"/>
              <a:gd name="f259" fmla="val 1491706"/>
              <a:gd name="f260" fmla="val 1298389"/>
              <a:gd name="f261" fmla="val 1490187"/>
              <a:gd name="f262" fmla="val 1297109"/>
              <a:gd name="f263" fmla="val 1395774"/>
              <a:gd name="f264" fmla="val 1218366"/>
              <a:gd name="f265" fmla="val 1301362"/>
              <a:gd name="f266" fmla="val 1139702"/>
              <a:gd name="f267" fmla="val 1207189"/>
              <a:gd name="f268" fmla="val 1060719"/>
              <a:gd name="f269" fmla="val 1201433"/>
              <a:gd name="f270" fmla="val 1055922"/>
              <a:gd name="f271" fmla="val 1197037"/>
              <a:gd name="f272" fmla="val 1057281"/>
              <a:gd name="f273" fmla="val 1191521"/>
              <a:gd name="f274" fmla="val 1059440"/>
              <a:gd name="f275" fmla="val 1091912"/>
              <a:gd name="f276" fmla="val 1098132"/>
              <a:gd name="f277" fmla="val 992223"/>
              <a:gd name="f278" fmla="val 1136744"/>
              <a:gd name="f279" fmla="val 892615"/>
              <a:gd name="f280" fmla="val 1175357"/>
              <a:gd name="f281" fmla="val 864555"/>
              <a:gd name="f282" fmla="val 1186229"/>
              <a:gd name="f283" fmla="val 836575"/>
              <a:gd name="f284" fmla="val 1197181"/>
              <a:gd name="f285" fmla="val 807396"/>
              <a:gd name="f286" fmla="val 1208533"/>
              <a:gd name="f287" fmla="val 811233"/>
              <a:gd name="f288" fmla="val 1212050"/>
              <a:gd name="f289" fmla="val 813951"/>
              <a:gd name="f290" fmla="val 1214688"/>
              <a:gd name="f291" fmla="val 816909"/>
              <a:gd name="f292" fmla="val 1217087"/>
              <a:gd name="f293" fmla="val 909163"/>
              <a:gd name="f294" fmla="val 1294072"/>
              <a:gd name="f295" fmla="val 1001497"/>
              <a:gd name="f296" fmla="val 1371056"/>
              <a:gd name="f297" fmla="val 1093591"/>
              <a:gd name="f298" fmla="val 1448201"/>
              <a:gd name="f299" fmla="val 1099426"/>
              <a:gd name="f300" fmla="val 1453078"/>
              <a:gd name="f301" fmla="val 1103983"/>
              <a:gd name="f302" fmla="val 1453877"/>
              <a:gd name="f303" fmla="val 1111098"/>
              <a:gd name="f304" fmla="val 1451079"/>
              <a:gd name="f305" fmla="val 1213905"/>
              <a:gd name="f306" fmla="val 1410948"/>
              <a:gd name="f307" fmla="val 1316871"/>
              <a:gd name="f308" fmla="val 1371136"/>
              <a:gd name="f309" fmla="val 1419757"/>
              <a:gd name="f310" fmla="val 1331245"/>
              <a:gd name="f311" fmla="val 1444539"/>
              <a:gd name="f312" fmla="val 1321652"/>
              <a:gd name="f313" fmla="val 1469242"/>
              <a:gd name="f314" fmla="val 1311979"/>
              <a:gd name="f315" fmla="val 1497861"/>
              <a:gd name="f316" fmla="val 1300867"/>
              <a:gd name="f317" fmla="val 781094"/>
              <a:gd name="f318" fmla="val 1141621"/>
              <a:gd name="f319" fmla="val 789968"/>
              <a:gd name="f320" fmla="val 1138183"/>
              <a:gd name="f321" fmla="val 796443"/>
              <a:gd name="f322" fmla="val 1135705"/>
              <a:gd name="f323" fmla="val 802919"/>
              <a:gd name="f324" fmla="val 1133227"/>
              <a:gd name="f325" fmla="val 923552"/>
              <a:gd name="f326" fmla="val 1086540"/>
              <a:gd name="f327" fmla="val 1044106"/>
              <a:gd name="f328" fmla="val 1039774"/>
              <a:gd name="f329" fmla="val 1164740"/>
              <a:gd name="f330" fmla="val 993247"/>
              <a:gd name="f331" fmla="val 1172015"/>
              <a:gd name="f332" fmla="val 990449"/>
              <a:gd name="f333" fmla="val 1175932"/>
              <a:gd name="f334" fmla="val 986932"/>
              <a:gd name="f335" fmla="val 1176811"/>
              <a:gd name="f336" fmla="val 978697"/>
              <a:gd name="f337" fmla="val 1178810"/>
              <a:gd name="f338" fmla="val 959831"/>
              <a:gd name="f339" fmla="val 1181847"/>
              <a:gd name="f340" fmla="val 941044"/>
              <a:gd name="f341" fmla="val 1184486"/>
              <a:gd name="f342" fmla="val 922258"/>
              <a:gd name="f343" fmla="val 1195917"/>
              <a:gd name="f344" fmla="val 838957"/>
              <a:gd name="f345" fmla="val 1207269"/>
              <a:gd name="f346" fmla="val 755657"/>
              <a:gd name="f347" fmla="val 1218701"/>
              <a:gd name="f348" fmla="val 672357"/>
              <a:gd name="f349" fmla="val 1221499"/>
              <a:gd name="f350" fmla="val 651732"/>
              <a:gd name="f351" fmla="val 1224217"/>
              <a:gd name="f352" fmla="val 631106"/>
              <a:gd name="f353" fmla="val 1227095"/>
              <a:gd name="f354" fmla="val 609122"/>
              <a:gd name="f355" fmla="val 1222298"/>
              <a:gd name="f356" fmla="val 610801"/>
              <a:gd name="f357" fmla="val 1219021"/>
              <a:gd name="f358" fmla="val 611760"/>
              <a:gd name="f359" fmla="val 1215823"/>
              <a:gd name="f360" fmla="val 612959"/>
              <a:gd name="f361" fmla="val 1182567"/>
              <a:gd name="f362" fmla="val 625830"/>
              <a:gd name="f363" fmla="val 1149391"/>
              <a:gd name="f364" fmla="val 638621"/>
              <a:gd name="f365" fmla="val 1116135"/>
              <a:gd name="f366" fmla="val 651572"/>
              <a:gd name="f367" fmla="val 1025160"/>
              <a:gd name="f368" fmla="val 686826"/>
              <a:gd name="f369" fmla="val 934265"/>
              <a:gd name="f370" fmla="val 722161"/>
              <a:gd name="f371" fmla="val 843290"/>
              <a:gd name="f372" fmla="val 757416"/>
              <a:gd name="f373" fmla="val 837374"/>
              <a:gd name="f374" fmla="val 759734"/>
              <a:gd name="f375" fmla="val 832338"/>
              <a:gd name="f376" fmla="val 761733"/>
              <a:gd name="f377" fmla="val 831378"/>
              <a:gd name="f378" fmla="val 769487"/>
              <a:gd name="f379" fmla="val 828500"/>
              <a:gd name="f380" fmla="val 794509"/>
              <a:gd name="f381" fmla="val 824983"/>
              <a:gd name="f382" fmla="val 819371"/>
              <a:gd name="f383" fmla="val 821625"/>
              <a:gd name="f384" fmla="val 844314"/>
              <a:gd name="f385" fmla="val 811872"/>
              <a:gd name="f386" fmla="val 915703"/>
              <a:gd name="f387" fmla="val 802039"/>
              <a:gd name="f388" fmla="val 987091"/>
              <a:gd name="f389" fmla="val 792286"/>
              <a:gd name="f390" fmla="val 1058480"/>
              <a:gd name="f391" fmla="val 788609"/>
              <a:gd name="f392" fmla="val 1085261"/>
              <a:gd name="f393" fmla="val 785092"/>
              <a:gd name="f394" fmla="val 1112122"/>
              <a:gd name="f395" fmla="val 781174"/>
              <a:gd name="f396" fmla="val 1141461"/>
              <a:gd name="f397" fmla="val 718179"/>
              <a:gd name="f398" fmla="val 121711"/>
              <a:gd name="f399" fmla="val 720018"/>
              <a:gd name="f400" fmla="val 124349"/>
              <a:gd name="f401" fmla="val 720498"/>
              <a:gd name="f402" fmla="val 125388"/>
              <a:gd name="f403" fmla="val 721297"/>
              <a:gd name="f404" fmla="val 126188"/>
              <a:gd name="f405" fmla="val 804997"/>
              <a:gd name="f406" fmla="val 212926"/>
              <a:gd name="f407" fmla="val 888697"/>
              <a:gd name="f408" fmla="val 299664"/>
              <a:gd name="f409" fmla="val 386002"/>
              <a:gd name="f410" fmla="val 975595"/>
              <a:gd name="f411" fmla="val 388960"/>
              <a:gd name="f412" fmla="val 982470"/>
              <a:gd name="f413" fmla="val 390159"/>
              <a:gd name="f414" fmla="val 986867"/>
              <a:gd name="f415" fmla="val 389199"/>
              <a:gd name="f416" fmla="val 1073605"/>
              <a:gd name="f417" fmla="val 371212"/>
              <a:gd name="f418" fmla="val 1160343"/>
              <a:gd name="f419" fmla="val 352826"/>
              <a:gd name="f420" fmla="val 1247001"/>
              <a:gd name="f421" fmla="val 334439"/>
              <a:gd name="f422" fmla="val 1278738"/>
              <a:gd name="f423" fmla="val 327723"/>
              <a:gd name="f424" fmla="val 1310475"/>
              <a:gd name="f425" fmla="val 320848"/>
              <a:gd name="f426" fmla="val 1343332"/>
              <a:gd name="f427" fmla="val 313813"/>
              <a:gd name="f428" fmla="val 1340934"/>
              <a:gd name="f429" fmla="val 311175"/>
              <a:gd name="f430" fmla="val 1339575"/>
              <a:gd name="f431" fmla="val 309417"/>
              <a:gd name="f432" fmla="val 1337896"/>
              <a:gd name="f433" fmla="val 307898"/>
              <a:gd name="f434" fmla="val 1252117"/>
              <a:gd name="f435" fmla="val 231712"/>
              <a:gd name="f436" fmla="val 1166419"/>
              <a:gd name="f437" fmla="val 155527"/>
              <a:gd name="f438" fmla="val 1080320"/>
              <a:gd name="f439" fmla="val 79741"/>
              <a:gd name="f440" fmla="val 1076723"/>
              <a:gd name="f441" fmla="val 76543"/>
              <a:gd name="f442" fmla="val 75104"/>
              <a:gd name="f443" fmla="val 1064891"/>
              <a:gd name="f444" fmla="val 75744"/>
              <a:gd name="f445" fmla="val 992303"/>
              <a:gd name="f446" fmla="val 85017"/>
              <a:gd name="f447" fmla="val 919795"/>
              <a:gd name="f448" fmla="val 94770"/>
              <a:gd name="f449" fmla="val 847207"/>
              <a:gd name="f450" fmla="val 104443"/>
              <a:gd name="f451" fmla="val 804757"/>
              <a:gd name="f452" fmla="val 110119"/>
              <a:gd name="f453" fmla="val 762228"/>
              <a:gd name="f454" fmla="val 115795"/>
              <a:gd name="f455" fmla="val 718099"/>
              <a:gd name="f456" fmla="val 121631"/>
              <a:gd name="f457" fmla="val 1297045"/>
              <a:gd name="f458" fmla="val 628548"/>
              <a:gd name="f459" fmla="val 1291689"/>
              <a:gd name="f460" fmla="val 668360"/>
              <a:gd name="f461" fmla="val 1286812"/>
              <a:gd name="f462" fmla="val 705213"/>
              <a:gd name="f463" fmla="val 1281776"/>
              <a:gd name="f464" fmla="val 742067"/>
              <a:gd name="f465" fmla="val 1270424"/>
              <a:gd name="f466" fmla="val 824568"/>
              <a:gd name="f467" fmla="val 1259072"/>
              <a:gd name="f468" fmla="val 907069"/>
              <a:gd name="f469" fmla="val 1247560"/>
              <a:gd name="f470" fmla="val 989490"/>
              <a:gd name="f471" fmla="val 1246521"/>
              <a:gd name="f472" fmla="val 997084"/>
              <a:gd name="f473" fmla="val 1248200"/>
              <a:gd name="f474" fmla="val 1002041"/>
              <a:gd name="f475" fmla="val 1254515"/>
              <a:gd name="f476" fmla="val 1007237"/>
              <a:gd name="f477" fmla="val 1330941"/>
              <a:gd name="f478" fmla="val 1070552"/>
              <a:gd name="f479" fmla="val 1407046"/>
              <a:gd name="f480" fmla="val 1134186"/>
              <a:gd name="f481" fmla="val 1483232"/>
              <a:gd name="f482" fmla="val 1197741"/>
              <a:gd name="f483" fmla="val 1499540"/>
              <a:gd name="f484" fmla="val 1211331"/>
              <a:gd name="f485" fmla="val 1515848"/>
              <a:gd name="f486" fmla="val 1224841"/>
              <a:gd name="f487" fmla="val 1534235"/>
              <a:gd name="f488" fmla="val 1240030"/>
              <a:gd name="f489" fmla="val 1535274"/>
              <a:gd name="f490" fmla="val 1222443"/>
              <a:gd name="f491" fmla="val 1536154"/>
              <a:gd name="f492" fmla="val 1207494"/>
              <a:gd name="f493" fmla="val 1537033"/>
              <a:gd name="f494" fmla="val 1192544"/>
              <a:gd name="f495" fmla="val 1543029"/>
              <a:gd name="f496" fmla="val 1091896"/>
              <a:gd name="f497" fmla="val 1548945"/>
              <a:gd name="f498" fmla="val 991328"/>
              <a:gd name="f499" fmla="val 1555100"/>
              <a:gd name="f500" fmla="val 890760"/>
              <a:gd name="f501" fmla="val 1555580"/>
              <a:gd name="f502" fmla="val 882606"/>
              <a:gd name="f503" fmla="val 1553022"/>
              <a:gd name="f504" fmla="val 877250"/>
              <a:gd name="f505" fmla="val 1547266"/>
              <a:gd name="f506" fmla="val 871654"/>
              <a:gd name="f507" fmla="val 1484831"/>
              <a:gd name="f508" fmla="val 811297"/>
              <a:gd name="f509" fmla="val 1422715"/>
              <a:gd name="f510" fmla="val 750621"/>
              <a:gd name="f511" fmla="val 1360440"/>
              <a:gd name="f512" fmla="val 690024"/>
              <a:gd name="f513" fmla="val 1339974"/>
              <a:gd name="f514" fmla="val 670118"/>
              <a:gd name="f515" fmla="val 1319429"/>
              <a:gd name="f516" fmla="val 650293"/>
              <a:gd name="f517" fmla="val 771022"/>
              <a:gd name="f518" fmla="val 610321"/>
              <a:gd name="f519" fmla="val 766785"/>
              <a:gd name="f520" fmla="val 608243"/>
              <a:gd name="f521" fmla="val 764146"/>
              <a:gd name="f522" fmla="val 606644"/>
              <a:gd name="f523" fmla="val 761349"/>
              <a:gd name="f524" fmla="val 605605"/>
              <a:gd name="f525" fmla="val 655584"/>
              <a:gd name="f526" fmla="val 563635"/>
              <a:gd name="f527" fmla="val 549820"/>
              <a:gd name="f528" fmla="val 521585"/>
              <a:gd name="f529" fmla="val 443896"/>
              <a:gd name="f530" fmla="val 480014"/>
              <a:gd name="f531" fmla="val 439419"/>
              <a:gd name="f532" fmla="val 478256"/>
              <a:gd name="f533" fmla="val 432544"/>
              <a:gd name="f534" fmla="val 479215"/>
              <a:gd name="f535" fmla="val 428067"/>
              <a:gd name="f536" fmla="val 481533"/>
              <a:gd name="f537" fmla="val 351322"/>
              <a:gd name="f538" fmla="val 521105"/>
              <a:gd name="f539" fmla="val 274817"/>
              <a:gd name="f540" fmla="val 561156"/>
              <a:gd name="f541" fmla="val 198312"/>
              <a:gd name="f542" fmla="val 601048"/>
              <a:gd name="f543" fmla="val 171691"/>
              <a:gd name="f544" fmla="val 614958"/>
              <a:gd name="f545" fmla="val 145150"/>
              <a:gd name="f546" fmla="val 628868"/>
              <a:gd name="f547" fmla="val 117649"/>
              <a:gd name="f548" fmla="val 643258"/>
              <a:gd name="f549" fmla="val 120128"/>
              <a:gd name="f550" fmla="val 644936"/>
              <a:gd name="f551" fmla="val 121327"/>
              <a:gd name="f552" fmla="val 645896"/>
              <a:gd name="f553" fmla="val 122686"/>
              <a:gd name="f554" fmla="val 646615"/>
              <a:gd name="f555" fmla="val 230449"/>
              <a:gd name="f556" fmla="val 699377"/>
              <a:gd name="f557" fmla="val 338211"/>
              <a:gd name="f558" fmla="val 752140"/>
              <a:gd name="f559" fmla="val 446134"/>
              <a:gd name="f560" fmla="val 804422"/>
              <a:gd name="f561" fmla="val 450211"/>
              <a:gd name="f562" fmla="val 806341"/>
              <a:gd name="f563" fmla="val 457486"/>
              <a:gd name="f564" fmla="val 805302"/>
              <a:gd name="f565" fmla="val 461563"/>
              <a:gd name="f566" fmla="val 802823"/>
              <a:gd name="f567" fmla="val 785316"/>
              <a:gd name="f568" fmla="val 519522"/>
              <a:gd name="f569" fmla="val 767089"/>
              <a:gd name="f570" fmla="val 548461"/>
              <a:gd name="f571" fmla="val 749022"/>
              <a:gd name="f572" fmla="val 622088"/>
              <a:gd name="f573" fmla="val 703135"/>
              <a:gd name="f574" fmla="val 695636"/>
              <a:gd name="f575" fmla="val 657248"/>
              <a:gd name="f576" fmla="val 610241"/>
              <a:gd name="f577" fmla="val 818188"/>
              <a:gd name="f578" fmla="val 666761"/>
              <a:gd name="f579" fmla="val 814670"/>
              <a:gd name="f580" fmla="val 668440"/>
              <a:gd name="f581" fmla="val 812192"/>
              <a:gd name="f582" fmla="val 669319"/>
              <a:gd name="f583" fmla="val 810034"/>
              <a:gd name="f584" fmla="val 670678"/>
              <a:gd name="f585" fmla="val 706828"/>
              <a:gd name="f586" fmla="val 734952"/>
              <a:gd name="f587" fmla="val 603701"/>
              <a:gd name="f588" fmla="val 799306"/>
              <a:gd name="f589" fmla="val 500415"/>
              <a:gd name="f590" fmla="val 863500"/>
              <a:gd name="f591" fmla="val 494739"/>
              <a:gd name="f592" fmla="val 867017"/>
              <a:gd name="f593" fmla="val 492581"/>
              <a:gd name="f594" fmla="val 871015"/>
              <a:gd name="f595" fmla="val 493141"/>
              <a:gd name="f596" fmla="val 877570"/>
              <a:gd name="f597" fmla="val 494260"/>
              <a:gd name="f598" fmla="val 891080"/>
              <a:gd name="f599" fmla="val 494819"/>
              <a:gd name="f600" fmla="val 904670"/>
              <a:gd name="f601" fmla="val 495459"/>
              <a:gd name="f602" fmla="val 918181"/>
              <a:gd name="f603" fmla="val 501215"/>
              <a:gd name="f604" fmla="val 1031939"/>
              <a:gd name="f605" fmla="val 506891"/>
              <a:gd name="f606" fmla="val 1145778"/>
              <a:gd name="f607" fmla="val 512647"/>
              <a:gd name="f608" fmla="val 1259536"/>
              <a:gd name="f609" fmla="val 513126"/>
              <a:gd name="f610" fmla="val 1269289"/>
              <a:gd name="f611" fmla="val 514165"/>
              <a:gd name="f612" fmla="val 1279042"/>
              <a:gd name="f613" fmla="val 514965"/>
              <a:gd name="f614" fmla="val 1288955"/>
              <a:gd name="f615" fmla="val 517043"/>
              <a:gd name="f616" fmla="val 1288556"/>
              <a:gd name="f617" fmla="val 517843"/>
              <a:gd name="f618" fmla="val 1288635"/>
              <a:gd name="f619" fmla="val 518482"/>
              <a:gd name="f620" fmla="val 1288236"/>
              <a:gd name="f621" fmla="val 578679"/>
              <a:gd name="f622" fmla="val 1250823"/>
              <a:gd name="f623" fmla="val 638876"/>
              <a:gd name="f624" fmla="val 1213409"/>
              <a:gd name="f625" fmla="val 698833"/>
              <a:gd name="f626" fmla="val 1175596"/>
              <a:gd name="f627" fmla="val 702031"/>
              <a:gd name="f628" fmla="val 1173598"/>
              <a:gd name="f629" fmla="val 704509"/>
              <a:gd name="f630" fmla="val 1168482"/>
              <a:gd name="f631" fmla="val 705149"/>
              <a:gd name="f632" fmla="val 1164484"/>
              <a:gd name="f633" fmla="val 708826"/>
              <a:gd name="f634" fmla="val 1140741"/>
              <a:gd name="f635" fmla="val 711784"/>
              <a:gd name="f636" fmla="val 1116918"/>
              <a:gd name="f637" fmla="val 714982"/>
              <a:gd name="f638" fmla="val 1093175"/>
              <a:gd name="f639" fmla="val 731210"/>
              <a:gd name="f640" fmla="val 974620"/>
              <a:gd name="f641" fmla="val 747998"/>
              <a:gd name="f642" fmla="val 856225"/>
              <a:gd name="f643" fmla="val 763267"/>
              <a:gd name="f644" fmla="val 737510"/>
              <a:gd name="f645" fmla="val 765905"/>
              <a:gd name="f646" fmla="val 717045"/>
              <a:gd name="f647" fmla="val 771821"/>
              <a:gd name="f648" fmla="val 703454"/>
              <a:gd name="f649" fmla="val 793166"/>
              <a:gd name="f650" fmla="val 699857"/>
              <a:gd name="f651" fmla="val 796124"/>
              <a:gd name="f652" fmla="val 798922"/>
              <a:gd name="f653" fmla="val 697539"/>
              <a:gd name="f654" fmla="val 801800"/>
              <a:gd name="f655" fmla="val 696420"/>
              <a:gd name="f656" fmla="val 814327"/>
              <a:gd name="f657" fmla="val 691623"/>
              <a:gd name="f658" fmla="val 819787"/>
              <a:gd name="f659" fmla="val 681736"/>
              <a:gd name="f660" fmla="val 570205"/>
              <a:gd name="f661" fmla="val 452594"/>
              <a:gd name="f662" fmla="val 675170"/>
              <a:gd name="f663" fmla="val 494244"/>
              <a:gd name="f664" fmla="val 778936"/>
              <a:gd name="f665" fmla="val 535415"/>
              <a:gd name="f666" fmla="val 883421"/>
              <a:gd name="f667" fmla="val 576905"/>
              <a:gd name="f668" fmla="val 896452"/>
              <a:gd name="f669" fmla="val 534216"/>
              <a:gd name="f670" fmla="val 908843"/>
              <a:gd name="f671" fmla="val 492725"/>
              <a:gd name="f672" fmla="val 921954"/>
              <a:gd name="f673" fmla="val 451475"/>
              <a:gd name="f674" fmla="val 924592"/>
              <a:gd name="f675" fmla="val 443161"/>
              <a:gd name="f676" fmla="val 922913"/>
              <a:gd name="f677" fmla="val 438204"/>
              <a:gd name="f678" fmla="val 917077"/>
              <a:gd name="f679" fmla="val 432129"/>
              <a:gd name="f680" fmla="val 852004"/>
              <a:gd name="f681" fmla="val 365137"/>
              <a:gd name="f682" fmla="val 787490"/>
              <a:gd name="f683" fmla="val 297665"/>
              <a:gd name="f684" fmla="val 722177"/>
              <a:gd name="f685" fmla="val 230913"/>
              <a:gd name="f686" fmla="val 701152"/>
              <a:gd name="f687" fmla="val 209488"/>
              <a:gd name="f688" fmla="val 678208"/>
              <a:gd name="f689" fmla="val 189982"/>
              <a:gd name="f690" fmla="val 656623"/>
              <a:gd name="f691" fmla="val 169996"/>
              <a:gd name="f692" fmla="val 628644"/>
              <a:gd name="f693" fmla="val 261451"/>
              <a:gd name="f694" fmla="val 599624"/>
              <a:gd name="f695" fmla="val 356343"/>
              <a:gd name="f696" fmla="val 938342"/>
              <a:gd name="f697" fmla="val 643178"/>
              <a:gd name="f698" fmla="val 945537"/>
              <a:gd name="f699" fmla="val 640619"/>
              <a:gd name="f700" fmla="val 950573"/>
              <a:gd name="f701" fmla="val 638941"/>
              <a:gd name="f702" fmla="val 955450"/>
              <a:gd name="f703" fmla="val 637022"/>
              <a:gd name="f704" fmla="val 1060175"/>
              <a:gd name="f705" fmla="val 596411"/>
              <a:gd name="f706" fmla="val 1164900"/>
              <a:gd name="f707" fmla="val 555880"/>
              <a:gd name="f708" fmla="val 1269465"/>
              <a:gd name="f709" fmla="val 515029"/>
              <a:gd name="f710" fmla="val 1276899"/>
              <a:gd name="f711" fmla="val 512151"/>
              <a:gd name="f712" fmla="val 1281936"/>
              <a:gd name="f713" fmla="val 512311"/>
              <a:gd name="f714" fmla="val 1287612"/>
              <a:gd name="f715" fmla="val 518547"/>
              <a:gd name="f716" fmla="val 1296885"/>
              <a:gd name="f717" fmla="val 528700"/>
              <a:gd name="f718" fmla="val 1307198"/>
              <a:gd name="f719" fmla="val 537893"/>
              <a:gd name="f720" fmla="val 1318310"/>
              <a:gd name="f721" fmla="val 548765"/>
              <a:gd name="f722" fmla="val 1335577"/>
              <a:gd name="f723" fmla="val 492326"/>
              <a:gd name="f724" fmla="val 1352126"/>
              <a:gd name="f725" fmla="val 437885"/>
              <a:gd name="f726" fmla="val 1369073"/>
              <a:gd name="f727" fmla="val 382404"/>
              <a:gd name="f728" fmla="val 1364677"/>
              <a:gd name="f729" fmla="val 383124"/>
              <a:gd name="f730" fmla="val 1362438"/>
              <a:gd name="f731" fmla="val 383364"/>
              <a:gd name="f732" fmla="val 1360200"/>
              <a:gd name="f733" fmla="val 383843"/>
              <a:gd name="f734" fmla="val 1240525"/>
              <a:gd name="f735" fmla="val 409265"/>
              <a:gd name="f736" fmla="val 1120851"/>
              <a:gd name="f737" fmla="val 434607"/>
              <a:gd name="f738" fmla="val 1001257"/>
              <a:gd name="f739" fmla="val 460428"/>
              <a:gd name="f740" fmla="val 997260"/>
              <a:gd name="f741" fmla="val 461308"/>
              <a:gd name="f742" fmla="val 992623"/>
              <a:gd name="f743" fmla="val 466504"/>
              <a:gd name="f744" fmla="val 991264"/>
              <a:gd name="f745" fmla="val 470581"/>
              <a:gd name="f746" fmla="val 978473"/>
              <a:gd name="f747" fmla="val 510792"/>
              <a:gd name="f748" fmla="val 966322"/>
              <a:gd name="f749" fmla="val 551163"/>
              <a:gd name="f750" fmla="val 954011"/>
              <a:gd name="f751" fmla="val 591535"/>
              <a:gd name="f752" fmla="val 948974"/>
              <a:gd name="f753" fmla="val 608003"/>
              <a:gd name="f754" fmla="val 943938"/>
              <a:gd name="f755" fmla="val 624551"/>
              <a:gd name="f756" fmla="val 938262"/>
              <a:gd name="f757" fmla="val 643018"/>
              <a:gd name="f758" fmla="+- 0 0 -90"/>
              <a:gd name="f759" fmla="*/ f3 1 1628673"/>
              <a:gd name="f760" fmla="*/ f4 1 1534541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1628673"/>
              <a:gd name="f769" fmla="*/ f765 1 1534541"/>
              <a:gd name="f770" fmla="*/ 503053 f766 1"/>
              <a:gd name="f771" fmla="*/ 425653 f765 1"/>
              <a:gd name="f772" fmla="*/ 516884 f766 1"/>
              <a:gd name="f773" fmla="*/ 380805 f765 1"/>
              <a:gd name="f774" fmla="*/ 610097 f766 1"/>
              <a:gd name="f775" fmla="*/ 75344 f765 1"/>
              <a:gd name="f776" fmla="*/ 626245 f766 1"/>
              <a:gd name="f777" fmla="*/ 61194 f765 1"/>
              <a:gd name="f778" fmla="*/ 826742 f766 1"/>
              <a:gd name="f779" fmla="*/ 34733 f765 1"/>
              <a:gd name="f780" fmla="*/ 1045705 f766 1"/>
              <a:gd name="f781" fmla="*/ 5554 f765 1"/>
              <a:gd name="f782" fmla="*/ 1069848 f766 1"/>
              <a:gd name="f783" fmla="*/ 2037 f765 1"/>
              <a:gd name="f784" fmla="*/ 1120132 f766 1"/>
              <a:gd name="f785" fmla="*/ 17785 f765 1"/>
              <a:gd name="f786" fmla="*/ 1453173 f766 1"/>
              <a:gd name="f787" fmla="*/ 313654 f765 1"/>
              <a:gd name="f788" fmla="*/ 1458929 f766 1"/>
              <a:gd name="f789" fmla="*/ 335398 f765 1"/>
              <a:gd name="f790" fmla="*/ 1379386 f766 1"/>
              <a:gd name="f791" fmla="*/ 594093 f765 1"/>
              <a:gd name="f792" fmla="*/ 1384343 f766 1"/>
              <a:gd name="f793" fmla="*/ 613199 f765 1"/>
              <a:gd name="f794" fmla="*/ 1622732 f766 1"/>
              <a:gd name="f795" fmla="*/ 845273 f765 1"/>
              <a:gd name="f796" fmla="*/ 1628648 f766 1"/>
              <a:gd name="f797" fmla="*/ 860222 f765 1"/>
              <a:gd name="f798" fmla="*/ 1613778 f766 1"/>
              <a:gd name="f799" fmla="*/ 1111083 f765 1"/>
              <a:gd name="f800" fmla="*/ 1601467 f766 1"/>
              <a:gd name="f801" fmla="*/ 1323571 f765 1"/>
              <a:gd name="f802" fmla="*/ 1587557 f766 1"/>
              <a:gd name="f803" fmla="*/ 1343636 f765 1"/>
              <a:gd name="f804" fmla="*/ 1100146 f766 1"/>
              <a:gd name="f805" fmla="*/ 1532541 f765 1"/>
              <a:gd name="f806" fmla="*/ 1078482 f766 1"/>
              <a:gd name="f807" fmla="*/ 1529023 f765 1"/>
              <a:gd name="f808" fmla="*/ 739364 f766 1"/>
              <a:gd name="f809" fmla="*/ 1245626 f765 1"/>
              <a:gd name="f810" fmla="*/ 731690 f766 1"/>
              <a:gd name="f811" fmla="*/ 1239870 f765 1"/>
              <a:gd name="f812" fmla="*/ 535270 f766 1"/>
              <a:gd name="f813" fmla="*/ 1362423 f765 1"/>
              <a:gd name="f814" fmla="*/ 490742 f766 1"/>
              <a:gd name="f815" fmla="*/ 1389763 f765 1"/>
              <a:gd name="f816" fmla="*/ 476273 f766 1"/>
              <a:gd name="f817" fmla="*/ 1390323 f765 1"/>
              <a:gd name="f818" fmla="*/ 36507 f766 1"/>
              <a:gd name="f819" fmla="*/ 1176156 f765 1"/>
              <a:gd name="f820" fmla="*/ 27634 f766 1"/>
              <a:gd name="f821" fmla="*/ 1162006 f765 1"/>
              <a:gd name="f822" fmla="*/ 5170 f766 1"/>
              <a:gd name="f823" fmla="*/ 729836 f765 1"/>
              <a:gd name="f824" fmla="*/ 54 f766 1"/>
              <a:gd name="f825" fmla="*/ 633425 f765 1"/>
              <a:gd name="f826" fmla="*/ 8048 f766 1"/>
              <a:gd name="f827" fmla="*/ 618875 f765 1"/>
              <a:gd name="f828" fmla="*/ 423271 f766 1"/>
              <a:gd name="f829" fmla="*/ 402390 f765 1"/>
              <a:gd name="f830" fmla="*/ 441657 f766 1"/>
              <a:gd name="f831" fmla="*/ 401351 f765 1"/>
              <a:gd name="f832" fmla="*/ 425733 f765 1"/>
              <a:gd name="f833" fmla="*/ 76639 f766 1"/>
              <a:gd name="f834" fmla="*/ 704254 f765 1"/>
              <a:gd name="f835" fmla="*/ 719683 f765 1"/>
              <a:gd name="f836" fmla="*/ 97104 f766 1"/>
              <a:gd name="f837" fmla="*/ 1118038 f765 1"/>
              <a:gd name="f838" fmla="*/ 106777 f766 1"/>
              <a:gd name="f839" fmla="*/ 1130509 f765 1"/>
              <a:gd name="f840" fmla="*/ 432464 f766 1"/>
              <a:gd name="f841" fmla="*/ 1289275 f765 1"/>
              <a:gd name="f842" fmla="*/ 442537 f766 1"/>
              <a:gd name="f843" fmla="*/ 1293432 f765 1"/>
              <a:gd name="f844" fmla="*/ 439179 f766 1"/>
              <a:gd name="f845" fmla="*/ 1222123 f765 1"/>
              <a:gd name="f846" fmla="*/ 421672 f766 1"/>
              <a:gd name="f847" fmla="*/ 884205 f765 1"/>
              <a:gd name="f848" fmla="*/ 410400 f766 1"/>
              <a:gd name="f849" fmla="*/ 866778 f765 1"/>
              <a:gd name="f850" fmla="*/ 106617 f766 1"/>
              <a:gd name="f851" fmla="*/ 718724 f765 1"/>
              <a:gd name="f852" fmla="*/ 76719 f766 1"/>
              <a:gd name="f853" fmla="*/ 704334 f765 1"/>
              <a:gd name="f854" fmla="*/ 1497941 f766 1"/>
              <a:gd name="f855" fmla="*/ 1301027 f765 1"/>
              <a:gd name="f856" fmla="*/ 1490187 f766 1"/>
              <a:gd name="f857" fmla="*/ 1297109 f765 1"/>
              <a:gd name="f858" fmla="*/ 1207189 f766 1"/>
              <a:gd name="f859" fmla="*/ 1060719 f765 1"/>
              <a:gd name="f860" fmla="*/ 1191521 f766 1"/>
              <a:gd name="f861" fmla="*/ 1059440 f765 1"/>
              <a:gd name="f862" fmla="*/ 892615 f766 1"/>
              <a:gd name="f863" fmla="*/ 1175357 f765 1"/>
              <a:gd name="f864" fmla="*/ 807396 f766 1"/>
              <a:gd name="f865" fmla="*/ 1208533 f765 1"/>
              <a:gd name="f866" fmla="*/ 816909 f766 1"/>
              <a:gd name="f867" fmla="*/ 1217087 f765 1"/>
              <a:gd name="f868" fmla="*/ 1093591 f766 1"/>
              <a:gd name="f869" fmla="*/ 1448201 f765 1"/>
              <a:gd name="f870" fmla="*/ 1111098 f766 1"/>
              <a:gd name="f871" fmla="*/ 1451079 f765 1"/>
              <a:gd name="f872" fmla="*/ 1419757 f766 1"/>
              <a:gd name="f873" fmla="*/ 1331245 f765 1"/>
              <a:gd name="f874" fmla="*/ 1497861 f766 1"/>
              <a:gd name="f875" fmla="*/ 1300867 f765 1"/>
              <a:gd name="f876" fmla="*/ 781094 f766 1"/>
              <a:gd name="f877" fmla="*/ 1141621 f765 1"/>
              <a:gd name="f878" fmla="*/ 802919 f766 1"/>
              <a:gd name="f879" fmla="*/ 1133227 f765 1"/>
              <a:gd name="f880" fmla="*/ 1164740 f766 1"/>
              <a:gd name="f881" fmla="*/ 993247 f765 1"/>
              <a:gd name="f882" fmla="*/ 1176811 f766 1"/>
              <a:gd name="f883" fmla="*/ 978697 f765 1"/>
              <a:gd name="f884" fmla="*/ 1184486 f766 1"/>
              <a:gd name="f885" fmla="*/ 922258 f765 1"/>
              <a:gd name="f886" fmla="*/ 1218701 f766 1"/>
              <a:gd name="f887" fmla="*/ 672357 f765 1"/>
              <a:gd name="f888" fmla="*/ 1227095 f766 1"/>
              <a:gd name="f889" fmla="*/ 609122 f765 1"/>
              <a:gd name="f890" fmla="*/ 1215823 f766 1"/>
              <a:gd name="f891" fmla="*/ 612959 f765 1"/>
              <a:gd name="f892" fmla="*/ 1116135 f766 1"/>
              <a:gd name="f893" fmla="*/ 651572 f765 1"/>
              <a:gd name="f894" fmla="*/ 843290 f766 1"/>
              <a:gd name="f895" fmla="*/ 757416 f765 1"/>
              <a:gd name="f896" fmla="*/ 831378 f766 1"/>
              <a:gd name="f897" fmla="*/ 769487 f765 1"/>
              <a:gd name="f898" fmla="*/ 821625 f766 1"/>
              <a:gd name="f899" fmla="*/ 844314 f765 1"/>
              <a:gd name="f900" fmla="*/ 792286 f766 1"/>
              <a:gd name="f901" fmla="*/ 1058480 f765 1"/>
              <a:gd name="f902" fmla="*/ 781174 f766 1"/>
              <a:gd name="f903" fmla="*/ 1141461 f765 1"/>
              <a:gd name="f904" fmla="*/ 718179 f766 1"/>
              <a:gd name="f905" fmla="*/ 121711 f765 1"/>
              <a:gd name="f906" fmla="*/ 721297 f766 1"/>
              <a:gd name="f907" fmla="*/ 126188 f765 1"/>
              <a:gd name="f908" fmla="*/ 972717 f766 1"/>
              <a:gd name="f909" fmla="*/ 386002 f765 1"/>
              <a:gd name="f910" fmla="*/ 986867 f766 1"/>
              <a:gd name="f911" fmla="*/ 389199 f765 1"/>
              <a:gd name="f912" fmla="*/ 1247001 f766 1"/>
              <a:gd name="f913" fmla="*/ 334439 f765 1"/>
              <a:gd name="f914" fmla="*/ 1343332 f766 1"/>
              <a:gd name="f915" fmla="*/ 313813 f765 1"/>
              <a:gd name="f916" fmla="*/ 1337896 f766 1"/>
              <a:gd name="f917" fmla="*/ 307898 f765 1"/>
              <a:gd name="f918" fmla="*/ 1080320 f766 1"/>
              <a:gd name="f919" fmla="*/ 79741 f765 1"/>
              <a:gd name="f920" fmla="*/ 1064891 f766 1"/>
              <a:gd name="f921" fmla="*/ 75744 f765 1"/>
              <a:gd name="f922" fmla="*/ 847207 f766 1"/>
              <a:gd name="f923" fmla="*/ 104443 f765 1"/>
              <a:gd name="f924" fmla="*/ 718099 f766 1"/>
              <a:gd name="f925" fmla="*/ 121631 f765 1"/>
              <a:gd name="f926" fmla="*/ 1297045 f766 1"/>
              <a:gd name="f927" fmla="*/ 628548 f765 1"/>
              <a:gd name="f928" fmla="*/ 1281776 f766 1"/>
              <a:gd name="f929" fmla="*/ 742067 f765 1"/>
              <a:gd name="f930" fmla="*/ 1247560 f766 1"/>
              <a:gd name="f931" fmla="*/ 989490 f765 1"/>
              <a:gd name="f932" fmla="*/ 1254515 f766 1"/>
              <a:gd name="f933" fmla="*/ 1007237 f765 1"/>
              <a:gd name="f934" fmla="*/ 1483232 f766 1"/>
              <a:gd name="f935" fmla="*/ 1197741 f765 1"/>
              <a:gd name="f936" fmla="*/ 1534235 f766 1"/>
              <a:gd name="f937" fmla="*/ 1240030 f765 1"/>
              <a:gd name="f938" fmla="*/ 1537033 f766 1"/>
              <a:gd name="f939" fmla="*/ 1192544 f765 1"/>
              <a:gd name="f940" fmla="*/ 1555100 f766 1"/>
              <a:gd name="f941" fmla="*/ 890760 f765 1"/>
              <a:gd name="f942" fmla="*/ 1547266 f766 1"/>
              <a:gd name="f943" fmla="*/ 871654 f765 1"/>
              <a:gd name="f944" fmla="*/ 1360440 f766 1"/>
              <a:gd name="f945" fmla="*/ 690024 f765 1"/>
              <a:gd name="f946" fmla="*/ 771022 f766 1"/>
              <a:gd name="f947" fmla="*/ 610321 f765 1"/>
              <a:gd name="f948" fmla="*/ 761349 f766 1"/>
              <a:gd name="f949" fmla="*/ 605605 f765 1"/>
              <a:gd name="f950" fmla="*/ 443896 f766 1"/>
              <a:gd name="f951" fmla="*/ 480014 f765 1"/>
              <a:gd name="f952" fmla="*/ 428067 f766 1"/>
              <a:gd name="f953" fmla="*/ 481533 f765 1"/>
              <a:gd name="f954" fmla="*/ 198312 f766 1"/>
              <a:gd name="f955" fmla="*/ 601048 f765 1"/>
              <a:gd name="f956" fmla="*/ 117649 f766 1"/>
              <a:gd name="f957" fmla="*/ 643258 f765 1"/>
              <a:gd name="f958" fmla="*/ 122686 f766 1"/>
              <a:gd name="f959" fmla="*/ 646615 f765 1"/>
              <a:gd name="f960" fmla="*/ 446134 f766 1"/>
              <a:gd name="f961" fmla="*/ 804422 f765 1"/>
              <a:gd name="f962" fmla="*/ 461563 f766 1"/>
              <a:gd name="f963" fmla="*/ 802823 f765 1"/>
              <a:gd name="f964" fmla="*/ 548461 f766 1"/>
              <a:gd name="f965" fmla="*/ 749022 f765 1"/>
              <a:gd name="f966" fmla="*/ 610241 f765 1"/>
              <a:gd name="f967" fmla="*/ 818188 f766 1"/>
              <a:gd name="f968" fmla="*/ 666761 f765 1"/>
              <a:gd name="f969" fmla="*/ 810034 f766 1"/>
              <a:gd name="f970" fmla="*/ 670678 f765 1"/>
              <a:gd name="f971" fmla="*/ 500415 f766 1"/>
              <a:gd name="f972" fmla="*/ 863500 f765 1"/>
              <a:gd name="f973" fmla="*/ 493141 f766 1"/>
              <a:gd name="f974" fmla="*/ 877570 f765 1"/>
              <a:gd name="f975" fmla="*/ 495459 f766 1"/>
              <a:gd name="f976" fmla="*/ 918181 f765 1"/>
              <a:gd name="f977" fmla="*/ 512647 f766 1"/>
              <a:gd name="f978" fmla="*/ 1259536 f765 1"/>
              <a:gd name="f979" fmla="*/ 514965 f766 1"/>
              <a:gd name="f980" fmla="*/ 1288955 f765 1"/>
              <a:gd name="f981" fmla="*/ 518482 f766 1"/>
              <a:gd name="f982" fmla="*/ 1288236 f765 1"/>
              <a:gd name="f983" fmla="*/ 698833 f766 1"/>
              <a:gd name="f984" fmla="*/ 1175596 f765 1"/>
              <a:gd name="f985" fmla="*/ 705149 f766 1"/>
              <a:gd name="f986" fmla="*/ 1164484 f765 1"/>
              <a:gd name="f987" fmla="*/ 714982 f766 1"/>
              <a:gd name="f988" fmla="*/ 1093175 f765 1"/>
              <a:gd name="f989" fmla="*/ 763267 f766 1"/>
              <a:gd name="f990" fmla="*/ 737510 f765 1"/>
              <a:gd name="f991" fmla="*/ 793166 f766 1"/>
              <a:gd name="f992" fmla="*/ 699857 f765 1"/>
              <a:gd name="f993" fmla="*/ 801800 f766 1"/>
              <a:gd name="f994" fmla="*/ 696420 f765 1"/>
              <a:gd name="f995" fmla="*/ 570205 f766 1"/>
              <a:gd name="f996" fmla="*/ 452594 f765 1"/>
              <a:gd name="f997" fmla="*/ 883421 f766 1"/>
              <a:gd name="f998" fmla="*/ 576905 f765 1"/>
              <a:gd name="f999" fmla="*/ 921954 f766 1"/>
              <a:gd name="f1000" fmla="*/ 451475 f765 1"/>
              <a:gd name="f1001" fmla="*/ 917077 f766 1"/>
              <a:gd name="f1002" fmla="*/ 432129 f765 1"/>
              <a:gd name="f1003" fmla="*/ 722177 f766 1"/>
              <a:gd name="f1004" fmla="*/ 230913 f765 1"/>
              <a:gd name="f1005" fmla="*/ 656623 f766 1"/>
              <a:gd name="f1006" fmla="*/ 169996 f765 1"/>
              <a:gd name="f1007" fmla="*/ 938342 f766 1"/>
              <a:gd name="f1008" fmla="*/ 643178 f765 1"/>
              <a:gd name="f1009" fmla="*/ 955450 f766 1"/>
              <a:gd name="f1010" fmla="*/ 637022 f765 1"/>
              <a:gd name="f1011" fmla="*/ 1269465 f766 1"/>
              <a:gd name="f1012" fmla="*/ 515029 f765 1"/>
              <a:gd name="f1013" fmla="*/ 1287612 f766 1"/>
              <a:gd name="f1014" fmla="*/ 518547 f765 1"/>
              <a:gd name="f1015" fmla="*/ 1318310 f766 1"/>
              <a:gd name="f1016" fmla="*/ 548765 f765 1"/>
              <a:gd name="f1017" fmla="*/ 1369073 f766 1"/>
              <a:gd name="f1018" fmla="*/ 382404 f765 1"/>
              <a:gd name="f1019" fmla="*/ 1360200 f766 1"/>
              <a:gd name="f1020" fmla="*/ 383843 f765 1"/>
              <a:gd name="f1021" fmla="*/ 1001257 f766 1"/>
              <a:gd name="f1022" fmla="*/ 460428 f765 1"/>
              <a:gd name="f1023" fmla="*/ 991264 f766 1"/>
              <a:gd name="f1024" fmla="*/ 470581 f765 1"/>
              <a:gd name="f1025" fmla="*/ 954011 f766 1"/>
              <a:gd name="f1026" fmla="*/ 591535 f765 1"/>
              <a:gd name="f1027" fmla="*/ 938262 f766 1"/>
              <a:gd name="f1028" fmla="*/ 643018 f765 1"/>
              <a:gd name="f1029" fmla="+- f767 0 f1"/>
              <a:gd name="f1030" fmla="*/ f770 1 1628673"/>
              <a:gd name="f1031" fmla="*/ f771 1 1534541"/>
              <a:gd name="f1032" fmla="*/ f772 1 1628673"/>
              <a:gd name="f1033" fmla="*/ f773 1 1534541"/>
              <a:gd name="f1034" fmla="*/ f774 1 1628673"/>
              <a:gd name="f1035" fmla="*/ f775 1 1534541"/>
              <a:gd name="f1036" fmla="*/ f776 1 1628673"/>
              <a:gd name="f1037" fmla="*/ f777 1 1534541"/>
              <a:gd name="f1038" fmla="*/ f778 1 1628673"/>
              <a:gd name="f1039" fmla="*/ f779 1 1534541"/>
              <a:gd name="f1040" fmla="*/ f780 1 1628673"/>
              <a:gd name="f1041" fmla="*/ f781 1 1534541"/>
              <a:gd name="f1042" fmla="*/ f782 1 1628673"/>
              <a:gd name="f1043" fmla="*/ f783 1 1534541"/>
              <a:gd name="f1044" fmla="*/ f784 1 1628673"/>
              <a:gd name="f1045" fmla="*/ f785 1 1534541"/>
              <a:gd name="f1046" fmla="*/ f786 1 1628673"/>
              <a:gd name="f1047" fmla="*/ f787 1 1534541"/>
              <a:gd name="f1048" fmla="*/ f788 1 1628673"/>
              <a:gd name="f1049" fmla="*/ f789 1 1534541"/>
              <a:gd name="f1050" fmla="*/ f790 1 1628673"/>
              <a:gd name="f1051" fmla="*/ f791 1 1534541"/>
              <a:gd name="f1052" fmla="*/ f792 1 1628673"/>
              <a:gd name="f1053" fmla="*/ f793 1 1534541"/>
              <a:gd name="f1054" fmla="*/ f794 1 1628673"/>
              <a:gd name="f1055" fmla="*/ f795 1 1534541"/>
              <a:gd name="f1056" fmla="*/ f796 1 1628673"/>
              <a:gd name="f1057" fmla="*/ f797 1 1534541"/>
              <a:gd name="f1058" fmla="*/ f798 1 1628673"/>
              <a:gd name="f1059" fmla="*/ f799 1 1534541"/>
              <a:gd name="f1060" fmla="*/ f800 1 1628673"/>
              <a:gd name="f1061" fmla="*/ f801 1 1534541"/>
              <a:gd name="f1062" fmla="*/ f802 1 1628673"/>
              <a:gd name="f1063" fmla="*/ f803 1 1534541"/>
              <a:gd name="f1064" fmla="*/ f804 1 1628673"/>
              <a:gd name="f1065" fmla="*/ f805 1 1534541"/>
              <a:gd name="f1066" fmla="*/ f806 1 1628673"/>
              <a:gd name="f1067" fmla="*/ f807 1 1534541"/>
              <a:gd name="f1068" fmla="*/ f808 1 1628673"/>
              <a:gd name="f1069" fmla="*/ f809 1 1534541"/>
              <a:gd name="f1070" fmla="*/ f810 1 1628673"/>
              <a:gd name="f1071" fmla="*/ f811 1 1534541"/>
              <a:gd name="f1072" fmla="*/ f812 1 1628673"/>
              <a:gd name="f1073" fmla="*/ f813 1 1534541"/>
              <a:gd name="f1074" fmla="*/ f814 1 1628673"/>
              <a:gd name="f1075" fmla="*/ f815 1 1534541"/>
              <a:gd name="f1076" fmla="*/ f816 1 1628673"/>
              <a:gd name="f1077" fmla="*/ f817 1 1534541"/>
              <a:gd name="f1078" fmla="*/ f818 1 1628673"/>
              <a:gd name="f1079" fmla="*/ f819 1 1534541"/>
              <a:gd name="f1080" fmla="*/ f820 1 1628673"/>
              <a:gd name="f1081" fmla="*/ f821 1 1534541"/>
              <a:gd name="f1082" fmla="*/ f822 1 1628673"/>
              <a:gd name="f1083" fmla="*/ f823 1 1534541"/>
              <a:gd name="f1084" fmla="*/ f824 1 1628673"/>
              <a:gd name="f1085" fmla="*/ f825 1 1534541"/>
              <a:gd name="f1086" fmla="*/ f826 1 1628673"/>
              <a:gd name="f1087" fmla="*/ f827 1 1534541"/>
              <a:gd name="f1088" fmla="*/ f828 1 1628673"/>
              <a:gd name="f1089" fmla="*/ f829 1 1534541"/>
              <a:gd name="f1090" fmla="*/ f830 1 1628673"/>
              <a:gd name="f1091" fmla="*/ f831 1 1534541"/>
              <a:gd name="f1092" fmla="*/ f832 1 1534541"/>
              <a:gd name="f1093" fmla="*/ f833 1 1628673"/>
              <a:gd name="f1094" fmla="*/ f834 1 1534541"/>
              <a:gd name="f1095" fmla="*/ f835 1 1534541"/>
              <a:gd name="f1096" fmla="*/ f836 1 1628673"/>
              <a:gd name="f1097" fmla="*/ f837 1 1534541"/>
              <a:gd name="f1098" fmla="*/ f838 1 1628673"/>
              <a:gd name="f1099" fmla="*/ f839 1 1534541"/>
              <a:gd name="f1100" fmla="*/ f840 1 1628673"/>
              <a:gd name="f1101" fmla="*/ f841 1 1534541"/>
              <a:gd name="f1102" fmla="*/ f842 1 1628673"/>
              <a:gd name="f1103" fmla="*/ f843 1 1534541"/>
              <a:gd name="f1104" fmla="*/ f844 1 1628673"/>
              <a:gd name="f1105" fmla="*/ f845 1 1534541"/>
              <a:gd name="f1106" fmla="*/ f846 1 1628673"/>
              <a:gd name="f1107" fmla="*/ f847 1 1534541"/>
              <a:gd name="f1108" fmla="*/ f848 1 1628673"/>
              <a:gd name="f1109" fmla="*/ f849 1 1534541"/>
              <a:gd name="f1110" fmla="*/ f850 1 1628673"/>
              <a:gd name="f1111" fmla="*/ f851 1 1534541"/>
              <a:gd name="f1112" fmla="*/ f852 1 1628673"/>
              <a:gd name="f1113" fmla="*/ f853 1 1534541"/>
              <a:gd name="f1114" fmla="*/ f854 1 1628673"/>
              <a:gd name="f1115" fmla="*/ f855 1 1534541"/>
              <a:gd name="f1116" fmla="*/ f856 1 1628673"/>
              <a:gd name="f1117" fmla="*/ f857 1 1534541"/>
              <a:gd name="f1118" fmla="*/ f858 1 1628673"/>
              <a:gd name="f1119" fmla="*/ f859 1 1534541"/>
              <a:gd name="f1120" fmla="*/ f860 1 1628673"/>
              <a:gd name="f1121" fmla="*/ f861 1 1534541"/>
              <a:gd name="f1122" fmla="*/ f862 1 1628673"/>
              <a:gd name="f1123" fmla="*/ f863 1 1534541"/>
              <a:gd name="f1124" fmla="*/ f864 1 1628673"/>
              <a:gd name="f1125" fmla="*/ f865 1 1534541"/>
              <a:gd name="f1126" fmla="*/ f866 1 1628673"/>
              <a:gd name="f1127" fmla="*/ f867 1 1534541"/>
              <a:gd name="f1128" fmla="*/ f868 1 1628673"/>
              <a:gd name="f1129" fmla="*/ f869 1 1534541"/>
              <a:gd name="f1130" fmla="*/ f870 1 1628673"/>
              <a:gd name="f1131" fmla="*/ f871 1 1534541"/>
              <a:gd name="f1132" fmla="*/ f872 1 1628673"/>
              <a:gd name="f1133" fmla="*/ f873 1 1534541"/>
              <a:gd name="f1134" fmla="*/ f874 1 1628673"/>
              <a:gd name="f1135" fmla="*/ f875 1 1534541"/>
              <a:gd name="f1136" fmla="*/ f876 1 1628673"/>
              <a:gd name="f1137" fmla="*/ f877 1 1534541"/>
              <a:gd name="f1138" fmla="*/ f878 1 1628673"/>
              <a:gd name="f1139" fmla="*/ f879 1 1534541"/>
              <a:gd name="f1140" fmla="*/ f880 1 1628673"/>
              <a:gd name="f1141" fmla="*/ f881 1 1534541"/>
              <a:gd name="f1142" fmla="*/ f882 1 1628673"/>
              <a:gd name="f1143" fmla="*/ f883 1 1534541"/>
              <a:gd name="f1144" fmla="*/ f884 1 1628673"/>
              <a:gd name="f1145" fmla="*/ f885 1 1534541"/>
              <a:gd name="f1146" fmla="*/ f886 1 1628673"/>
              <a:gd name="f1147" fmla="*/ f887 1 1534541"/>
              <a:gd name="f1148" fmla="*/ f888 1 1628673"/>
              <a:gd name="f1149" fmla="*/ f889 1 1534541"/>
              <a:gd name="f1150" fmla="*/ f890 1 1628673"/>
              <a:gd name="f1151" fmla="*/ f891 1 1534541"/>
              <a:gd name="f1152" fmla="*/ f892 1 1628673"/>
              <a:gd name="f1153" fmla="*/ f893 1 1534541"/>
              <a:gd name="f1154" fmla="*/ f894 1 1628673"/>
              <a:gd name="f1155" fmla="*/ f895 1 1534541"/>
              <a:gd name="f1156" fmla="*/ f896 1 1628673"/>
              <a:gd name="f1157" fmla="*/ f897 1 1534541"/>
              <a:gd name="f1158" fmla="*/ f898 1 1628673"/>
              <a:gd name="f1159" fmla="*/ f899 1 1534541"/>
              <a:gd name="f1160" fmla="*/ f900 1 1628673"/>
              <a:gd name="f1161" fmla="*/ f901 1 1534541"/>
              <a:gd name="f1162" fmla="*/ f902 1 1628673"/>
              <a:gd name="f1163" fmla="*/ f903 1 1534541"/>
              <a:gd name="f1164" fmla="*/ f904 1 1628673"/>
              <a:gd name="f1165" fmla="*/ f905 1 1534541"/>
              <a:gd name="f1166" fmla="*/ f906 1 1628673"/>
              <a:gd name="f1167" fmla="*/ f907 1 1534541"/>
              <a:gd name="f1168" fmla="*/ f908 1 1628673"/>
              <a:gd name="f1169" fmla="*/ f909 1 1534541"/>
              <a:gd name="f1170" fmla="*/ f910 1 1628673"/>
              <a:gd name="f1171" fmla="*/ f911 1 1534541"/>
              <a:gd name="f1172" fmla="*/ f912 1 1628673"/>
              <a:gd name="f1173" fmla="*/ f913 1 1534541"/>
              <a:gd name="f1174" fmla="*/ f914 1 1628673"/>
              <a:gd name="f1175" fmla="*/ f915 1 1534541"/>
              <a:gd name="f1176" fmla="*/ f916 1 1628673"/>
              <a:gd name="f1177" fmla="*/ f917 1 1534541"/>
              <a:gd name="f1178" fmla="*/ f918 1 1628673"/>
              <a:gd name="f1179" fmla="*/ f919 1 1534541"/>
              <a:gd name="f1180" fmla="*/ f920 1 1628673"/>
              <a:gd name="f1181" fmla="*/ f921 1 1534541"/>
              <a:gd name="f1182" fmla="*/ f922 1 1628673"/>
              <a:gd name="f1183" fmla="*/ f923 1 1534541"/>
              <a:gd name="f1184" fmla="*/ f924 1 1628673"/>
              <a:gd name="f1185" fmla="*/ f925 1 1534541"/>
              <a:gd name="f1186" fmla="*/ f926 1 1628673"/>
              <a:gd name="f1187" fmla="*/ f927 1 1534541"/>
              <a:gd name="f1188" fmla="*/ f928 1 1628673"/>
              <a:gd name="f1189" fmla="*/ f929 1 1534541"/>
              <a:gd name="f1190" fmla="*/ f930 1 1628673"/>
              <a:gd name="f1191" fmla="*/ f931 1 1534541"/>
              <a:gd name="f1192" fmla="*/ f932 1 1628673"/>
              <a:gd name="f1193" fmla="*/ f933 1 1534541"/>
              <a:gd name="f1194" fmla="*/ f934 1 1628673"/>
              <a:gd name="f1195" fmla="*/ f935 1 1534541"/>
              <a:gd name="f1196" fmla="*/ f936 1 1628673"/>
              <a:gd name="f1197" fmla="*/ f937 1 1534541"/>
              <a:gd name="f1198" fmla="*/ f938 1 1628673"/>
              <a:gd name="f1199" fmla="*/ f939 1 1534541"/>
              <a:gd name="f1200" fmla="*/ f940 1 1628673"/>
              <a:gd name="f1201" fmla="*/ f941 1 1534541"/>
              <a:gd name="f1202" fmla="*/ f942 1 1628673"/>
              <a:gd name="f1203" fmla="*/ f943 1 1534541"/>
              <a:gd name="f1204" fmla="*/ f944 1 1628673"/>
              <a:gd name="f1205" fmla="*/ f945 1 1534541"/>
              <a:gd name="f1206" fmla="*/ f946 1 1628673"/>
              <a:gd name="f1207" fmla="*/ f947 1 1534541"/>
              <a:gd name="f1208" fmla="*/ f948 1 1628673"/>
              <a:gd name="f1209" fmla="*/ f949 1 1534541"/>
              <a:gd name="f1210" fmla="*/ f950 1 1628673"/>
              <a:gd name="f1211" fmla="*/ f951 1 1534541"/>
              <a:gd name="f1212" fmla="*/ f952 1 1628673"/>
              <a:gd name="f1213" fmla="*/ f953 1 1534541"/>
              <a:gd name="f1214" fmla="*/ f954 1 1628673"/>
              <a:gd name="f1215" fmla="*/ f955 1 1534541"/>
              <a:gd name="f1216" fmla="*/ f956 1 1628673"/>
              <a:gd name="f1217" fmla="*/ f957 1 1534541"/>
              <a:gd name="f1218" fmla="*/ f958 1 1628673"/>
              <a:gd name="f1219" fmla="*/ f959 1 1534541"/>
              <a:gd name="f1220" fmla="*/ f960 1 1628673"/>
              <a:gd name="f1221" fmla="*/ f961 1 1534541"/>
              <a:gd name="f1222" fmla="*/ f962 1 1628673"/>
              <a:gd name="f1223" fmla="*/ f963 1 1534541"/>
              <a:gd name="f1224" fmla="*/ f964 1 1628673"/>
              <a:gd name="f1225" fmla="*/ f965 1 1534541"/>
              <a:gd name="f1226" fmla="*/ f966 1 1534541"/>
              <a:gd name="f1227" fmla="*/ f967 1 1628673"/>
              <a:gd name="f1228" fmla="*/ f968 1 1534541"/>
              <a:gd name="f1229" fmla="*/ f969 1 1628673"/>
              <a:gd name="f1230" fmla="*/ f970 1 1534541"/>
              <a:gd name="f1231" fmla="*/ f971 1 1628673"/>
              <a:gd name="f1232" fmla="*/ f972 1 1534541"/>
              <a:gd name="f1233" fmla="*/ f973 1 1628673"/>
              <a:gd name="f1234" fmla="*/ f974 1 1534541"/>
              <a:gd name="f1235" fmla="*/ f975 1 1628673"/>
              <a:gd name="f1236" fmla="*/ f976 1 1534541"/>
              <a:gd name="f1237" fmla="*/ f977 1 1628673"/>
              <a:gd name="f1238" fmla="*/ f978 1 1534541"/>
              <a:gd name="f1239" fmla="*/ f979 1 1628673"/>
              <a:gd name="f1240" fmla="*/ f980 1 1534541"/>
              <a:gd name="f1241" fmla="*/ f981 1 1628673"/>
              <a:gd name="f1242" fmla="*/ f982 1 1534541"/>
              <a:gd name="f1243" fmla="*/ f983 1 1628673"/>
              <a:gd name="f1244" fmla="*/ f984 1 1534541"/>
              <a:gd name="f1245" fmla="*/ f985 1 1628673"/>
              <a:gd name="f1246" fmla="*/ f986 1 1534541"/>
              <a:gd name="f1247" fmla="*/ f987 1 1628673"/>
              <a:gd name="f1248" fmla="*/ f988 1 1534541"/>
              <a:gd name="f1249" fmla="*/ f989 1 1628673"/>
              <a:gd name="f1250" fmla="*/ f990 1 1534541"/>
              <a:gd name="f1251" fmla="*/ f991 1 1628673"/>
              <a:gd name="f1252" fmla="*/ f992 1 1534541"/>
              <a:gd name="f1253" fmla="*/ f993 1 1628673"/>
              <a:gd name="f1254" fmla="*/ f994 1 1534541"/>
              <a:gd name="f1255" fmla="*/ f995 1 1628673"/>
              <a:gd name="f1256" fmla="*/ f996 1 1534541"/>
              <a:gd name="f1257" fmla="*/ f997 1 1628673"/>
              <a:gd name="f1258" fmla="*/ f998 1 1534541"/>
              <a:gd name="f1259" fmla="*/ f999 1 1628673"/>
              <a:gd name="f1260" fmla="*/ f1000 1 1534541"/>
              <a:gd name="f1261" fmla="*/ f1001 1 1628673"/>
              <a:gd name="f1262" fmla="*/ f1002 1 1534541"/>
              <a:gd name="f1263" fmla="*/ f1003 1 1628673"/>
              <a:gd name="f1264" fmla="*/ f1004 1 1534541"/>
              <a:gd name="f1265" fmla="*/ f1005 1 1628673"/>
              <a:gd name="f1266" fmla="*/ f1006 1 1534541"/>
              <a:gd name="f1267" fmla="*/ f1007 1 1628673"/>
              <a:gd name="f1268" fmla="*/ f1008 1 1534541"/>
              <a:gd name="f1269" fmla="*/ f1009 1 1628673"/>
              <a:gd name="f1270" fmla="*/ f1010 1 1534541"/>
              <a:gd name="f1271" fmla="*/ f1011 1 1628673"/>
              <a:gd name="f1272" fmla="*/ f1012 1 1534541"/>
              <a:gd name="f1273" fmla="*/ f1013 1 1628673"/>
              <a:gd name="f1274" fmla="*/ f1014 1 1534541"/>
              <a:gd name="f1275" fmla="*/ f1015 1 1628673"/>
              <a:gd name="f1276" fmla="*/ f1016 1 1534541"/>
              <a:gd name="f1277" fmla="*/ f1017 1 1628673"/>
              <a:gd name="f1278" fmla="*/ f1018 1 1534541"/>
              <a:gd name="f1279" fmla="*/ f1019 1 1628673"/>
              <a:gd name="f1280" fmla="*/ f1020 1 1534541"/>
              <a:gd name="f1281" fmla="*/ f1021 1 1628673"/>
              <a:gd name="f1282" fmla="*/ f1022 1 1534541"/>
              <a:gd name="f1283" fmla="*/ f1023 1 1628673"/>
              <a:gd name="f1284" fmla="*/ f1024 1 1534541"/>
              <a:gd name="f1285" fmla="*/ f1025 1 1628673"/>
              <a:gd name="f1286" fmla="*/ f1026 1 1534541"/>
              <a:gd name="f1287" fmla="*/ f1027 1 1628673"/>
              <a:gd name="f1288" fmla="*/ f1028 1 1534541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1628673" h="1534541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Forma libre: forma 1043">
            <a:extLst>
              <a:ext uri="{FF2B5EF4-FFF2-40B4-BE49-F238E27FC236}">
                <a16:creationId xmlns:a16="http://schemas.microsoft.com/office/drawing/2014/main" id="{D9D6403A-B278-4315-8FE1-9B3B08013AAF}"/>
              </a:ext>
            </a:extLst>
          </p:cNvPr>
          <p:cNvSpPr/>
          <p:nvPr/>
        </p:nvSpPr>
        <p:spPr>
          <a:xfrm>
            <a:off x="4369807" y="4055226"/>
            <a:ext cx="366006" cy="5891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66004"/>
              <a:gd name="f7" fmla="val 589178"/>
              <a:gd name="f8" fmla="val 187"/>
              <a:gd name="f9" fmla="val 80"/>
              <a:gd name="f10" fmla="val 10819"/>
              <a:gd name="f11" fmla="val 5196"/>
              <a:gd name="f12" fmla="val 20492"/>
              <a:gd name="f13" fmla="val 9833"/>
              <a:gd name="f14" fmla="val 30085"/>
              <a:gd name="f15" fmla="val 14470"/>
              <a:gd name="f16" fmla="val 131293"/>
              <a:gd name="f17" fmla="val 63874"/>
              <a:gd name="f18" fmla="val 232500"/>
              <a:gd name="f19" fmla="val 113439"/>
              <a:gd name="f20" fmla="val 333868"/>
              <a:gd name="f21" fmla="val 162524"/>
              <a:gd name="f22" fmla="val 342022"/>
              <a:gd name="f23" fmla="val 166441"/>
              <a:gd name="f24" fmla="val 344740"/>
              <a:gd name="f25" fmla="val 170918"/>
              <a:gd name="f26" fmla="val 345140"/>
              <a:gd name="f27" fmla="val 179951"/>
              <a:gd name="f28" fmla="val 350656"/>
              <a:gd name="f29" fmla="val 292591"/>
              <a:gd name="f30" fmla="val 356731"/>
              <a:gd name="f31" fmla="val 405230"/>
              <a:gd name="f32" fmla="val 362647"/>
              <a:gd name="f33" fmla="val 517869"/>
              <a:gd name="f34" fmla="val 363846"/>
              <a:gd name="f35" fmla="val 541053"/>
              <a:gd name="f36" fmla="val 364885"/>
              <a:gd name="f37" fmla="val 564316"/>
              <a:gd name="f38" fmla="val 366005"/>
              <a:gd name="f39" fmla="val 361848"/>
              <a:gd name="f40" fmla="val 587499"/>
              <a:gd name="f41" fmla="val 358810"/>
              <a:gd name="f42" fmla="val 586460"/>
              <a:gd name="f43" fmla="val 355932"/>
              <a:gd name="f44" fmla="val 585021"/>
              <a:gd name="f45" fmla="val 247370"/>
              <a:gd name="f46" fmla="val 532099"/>
              <a:gd name="f47" fmla="val 138807"/>
              <a:gd name="f48" fmla="val 479177"/>
              <a:gd name="f49" fmla="val 30245"/>
              <a:gd name="f50" fmla="val 426255"/>
              <a:gd name="f51" fmla="val 24969"/>
              <a:gd name="f52" fmla="val 423697"/>
              <a:gd name="f53" fmla="val 20972"/>
              <a:gd name="f54" fmla="val 421378"/>
              <a:gd name="f55" fmla="val 20572"/>
              <a:gd name="f56" fmla="val 413784"/>
              <a:gd name="f57" fmla="val 14017"/>
              <a:gd name="f58" fmla="val 280999"/>
              <a:gd name="f59" fmla="val 6982"/>
              <a:gd name="f60" fmla="val 148214"/>
              <a:gd name="f61" fmla="val 107"/>
              <a:gd name="f62" fmla="val 15429"/>
              <a:gd name="f63" fmla="val -133"/>
              <a:gd name="f64" fmla="val 10872"/>
              <a:gd name="f65" fmla="val 6236"/>
              <a:gd name="f66" fmla="+- 0 0 -90"/>
              <a:gd name="f67" fmla="*/ f3 1 366004"/>
              <a:gd name="f68" fmla="*/ f4 1 589178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366004"/>
              <a:gd name="f77" fmla="*/ f73 1 589178"/>
              <a:gd name="f78" fmla="*/ 187 f74 1"/>
              <a:gd name="f79" fmla="*/ 80 f73 1"/>
              <a:gd name="f80" fmla="*/ 30085 f74 1"/>
              <a:gd name="f81" fmla="*/ 14470 f73 1"/>
              <a:gd name="f82" fmla="*/ 333868 f74 1"/>
              <a:gd name="f83" fmla="*/ 162524 f73 1"/>
              <a:gd name="f84" fmla="*/ 345140 f74 1"/>
              <a:gd name="f85" fmla="*/ 179951 f73 1"/>
              <a:gd name="f86" fmla="*/ 362647 f74 1"/>
              <a:gd name="f87" fmla="*/ 517869 f73 1"/>
              <a:gd name="f88" fmla="*/ 366005 f74 1"/>
              <a:gd name="f89" fmla="*/ 589178 f73 1"/>
              <a:gd name="f90" fmla="*/ 355932 f74 1"/>
              <a:gd name="f91" fmla="*/ 585021 f73 1"/>
              <a:gd name="f92" fmla="*/ 30245 f74 1"/>
              <a:gd name="f93" fmla="*/ 426255 f73 1"/>
              <a:gd name="f94" fmla="*/ 20572 f74 1"/>
              <a:gd name="f95" fmla="*/ 413784 f73 1"/>
              <a:gd name="f96" fmla="*/ 107 f74 1"/>
              <a:gd name="f97" fmla="*/ 15429 f73 1"/>
              <a:gd name="f98" fmla="*/ 0 f73 1"/>
              <a:gd name="f99" fmla="+- f75 0 f1"/>
              <a:gd name="f100" fmla="*/ f78 1 366004"/>
              <a:gd name="f101" fmla="*/ f79 1 589178"/>
              <a:gd name="f102" fmla="*/ f80 1 366004"/>
              <a:gd name="f103" fmla="*/ f81 1 589178"/>
              <a:gd name="f104" fmla="*/ f82 1 366004"/>
              <a:gd name="f105" fmla="*/ f83 1 589178"/>
              <a:gd name="f106" fmla="*/ f84 1 366004"/>
              <a:gd name="f107" fmla="*/ f85 1 589178"/>
              <a:gd name="f108" fmla="*/ f86 1 366004"/>
              <a:gd name="f109" fmla="*/ f87 1 589178"/>
              <a:gd name="f110" fmla="*/ f88 1 366004"/>
              <a:gd name="f111" fmla="*/ f89 1 589178"/>
              <a:gd name="f112" fmla="*/ f90 1 366004"/>
              <a:gd name="f113" fmla="*/ f91 1 589178"/>
              <a:gd name="f114" fmla="*/ f92 1 366004"/>
              <a:gd name="f115" fmla="*/ f93 1 589178"/>
              <a:gd name="f116" fmla="*/ f94 1 366004"/>
              <a:gd name="f117" fmla="*/ f95 1 589178"/>
              <a:gd name="f118" fmla="*/ f96 1 366004"/>
              <a:gd name="f119" fmla="*/ f97 1 589178"/>
              <a:gd name="f120" fmla="*/ f98 1 589178"/>
              <a:gd name="f121" fmla="*/ f69 1 f76"/>
              <a:gd name="f122" fmla="*/ f70 1 f76"/>
              <a:gd name="f123" fmla="*/ f69 1 f77"/>
              <a:gd name="f124" fmla="*/ f71 1 f77"/>
              <a:gd name="f125" fmla="*/ f100 1 f76"/>
              <a:gd name="f126" fmla="*/ f101 1 f77"/>
              <a:gd name="f127" fmla="*/ f102 1 f76"/>
              <a:gd name="f128" fmla="*/ f103 1 f77"/>
              <a:gd name="f129" fmla="*/ f104 1 f76"/>
              <a:gd name="f130" fmla="*/ f105 1 f77"/>
              <a:gd name="f131" fmla="*/ f106 1 f76"/>
              <a:gd name="f132" fmla="*/ f107 1 f77"/>
              <a:gd name="f133" fmla="*/ f108 1 f76"/>
              <a:gd name="f134" fmla="*/ f109 1 f77"/>
              <a:gd name="f135" fmla="*/ f110 1 f76"/>
              <a:gd name="f136" fmla="*/ f111 1 f77"/>
              <a:gd name="f137" fmla="*/ f112 1 f76"/>
              <a:gd name="f138" fmla="*/ f113 1 f77"/>
              <a:gd name="f139" fmla="*/ f114 1 f76"/>
              <a:gd name="f140" fmla="*/ f115 1 f77"/>
              <a:gd name="f141" fmla="*/ f116 1 f76"/>
              <a:gd name="f142" fmla="*/ f117 1 f77"/>
              <a:gd name="f143" fmla="*/ f118 1 f76"/>
              <a:gd name="f144" fmla="*/ f119 1 f77"/>
              <a:gd name="f145" fmla="*/ f120 1 f77"/>
              <a:gd name="f146" fmla="*/ f121 f67 1"/>
              <a:gd name="f147" fmla="*/ f122 f67 1"/>
              <a:gd name="f148" fmla="*/ f124 f68 1"/>
              <a:gd name="f149" fmla="*/ f123 f68 1"/>
              <a:gd name="f150" fmla="*/ f125 f67 1"/>
              <a:gd name="f151" fmla="*/ f126 f68 1"/>
              <a:gd name="f152" fmla="*/ f127 f67 1"/>
              <a:gd name="f153" fmla="*/ f128 f68 1"/>
              <a:gd name="f154" fmla="*/ f129 f67 1"/>
              <a:gd name="f155" fmla="*/ f130 f68 1"/>
              <a:gd name="f156" fmla="*/ f131 f67 1"/>
              <a:gd name="f157" fmla="*/ f132 f68 1"/>
              <a:gd name="f158" fmla="*/ f133 f67 1"/>
              <a:gd name="f159" fmla="*/ f134 f68 1"/>
              <a:gd name="f160" fmla="*/ f135 f67 1"/>
              <a:gd name="f161" fmla="*/ f136 f68 1"/>
              <a:gd name="f162" fmla="*/ f137 f67 1"/>
              <a:gd name="f163" fmla="*/ f138 f68 1"/>
              <a:gd name="f164" fmla="*/ f139 f67 1"/>
              <a:gd name="f165" fmla="*/ f140 f68 1"/>
              <a:gd name="f166" fmla="*/ f141 f67 1"/>
              <a:gd name="f167" fmla="*/ f142 f68 1"/>
              <a:gd name="f168" fmla="*/ f143 f67 1"/>
              <a:gd name="f169" fmla="*/ f144 f68 1"/>
              <a:gd name="f170" fmla="*/ f145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50" y="f151"/>
              </a:cxn>
              <a:cxn ang="f99">
                <a:pos x="f152" y="f153"/>
              </a:cxn>
              <a:cxn ang="f99">
                <a:pos x="f154" y="f155"/>
              </a:cxn>
              <a:cxn ang="f99">
                <a:pos x="f156" y="f157"/>
              </a:cxn>
              <a:cxn ang="f99">
                <a:pos x="f158" y="f159"/>
              </a:cxn>
              <a:cxn ang="f99">
                <a:pos x="f160" y="f161"/>
              </a:cxn>
              <a:cxn ang="f99">
                <a:pos x="f162" y="f163"/>
              </a:cxn>
              <a:cxn ang="f99">
                <a:pos x="f164" y="f165"/>
              </a:cxn>
              <a:cxn ang="f99">
                <a:pos x="f166" y="f167"/>
              </a:cxn>
              <a:cxn ang="f99">
                <a:pos x="f168" y="f169"/>
              </a:cxn>
              <a:cxn ang="f99">
                <a:pos x="f168" y="f170"/>
              </a:cxn>
            </a:cxnLst>
            <a:rect l="f146" t="f149" r="f147" b="f148"/>
            <a:pathLst>
              <a:path w="366004" h="58917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7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1" y="f65"/>
                  <a:pt x="f61" y="f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4" name="Forma libre: forma 1044">
            <a:extLst>
              <a:ext uri="{FF2B5EF4-FFF2-40B4-BE49-F238E27FC236}">
                <a16:creationId xmlns:a16="http://schemas.microsoft.com/office/drawing/2014/main" id="{03F05BFD-BB84-452E-B999-B153DF99AF30}"/>
              </a:ext>
            </a:extLst>
          </p:cNvPr>
          <p:cNvSpPr/>
          <p:nvPr/>
        </p:nvSpPr>
        <p:spPr>
          <a:xfrm>
            <a:off x="5100834" y="4408679"/>
            <a:ext cx="690545" cy="3952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90545"/>
              <a:gd name="f7" fmla="val 395213"/>
              <a:gd name="f8" fmla="val 690466"/>
              <a:gd name="f9" fmla="val 243396"/>
              <a:gd name="f10" fmla="val 661846"/>
              <a:gd name="f11" fmla="val 254508"/>
              <a:gd name="f12" fmla="val 637064"/>
              <a:gd name="f13" fmla="val 264181"/>
              <a:gd name="f14" fmla="val 612362"/>
              <a:gd name="f15" fmla="val 273774"/>
              <a:gd name="f16" fmla="val 509475"/>
              <a:gd name="f17" fmla="val 313665"/>
              <a:gd name="f18" fmla="val 406509"/>
              <a:gd name="f19" fmla="val 353477"/>
              <a:gd name="f20" fmla="val 303703"/>
              <a:gd name="f21" fmla="val 393608"/>
              <a:gd name="f22" fmla="val 296588"/>
              <a:gd name="f23" fmla="val 396406"/>
              <a:gd name="f24" fmla="val 292031"/>
              <a:gd name="f25" fmla="val 395607"/>
              <a:gd name="f26" fmla="val 286195"/>
              <a:gd name="f27" fmla="val 390730"/>
              <a:gd name="f28" fmla="val 194101"/>
              <a:gd name="f29" fmla="val 313506"/>
              <a:gd name="f30" fmla="val 101767"/>
              <a:gd name="f31" fmla="val 236601"/>
              <a:gd name="f32" fmla="val 9513"/>
              <a:gd name="f33" fmla="val 159616"/>
              <a:gd name="f34" fmla="val 6555"/>
              <a:gd name="f35" fmla="val 157138"/>
              <a:gd name="f36" fmla="val 3837"/>
              <a:gd name="f37" fmla="val 154500"/>
              <a:gd name="f38" fmla="val 151062"/>
              <a:gd name="f39" fmla="val 29179"/>
              <a:gd name="f40" fmla="val 139710"/>
              <a:gd name="f41" fmla="val 57159"/>
              <a:gd name="f42" fmla="val 128758"/>
              <a:gd name="f43" fmla="val 85219"/>
              <a:gd name="f44" fmla="val 117886"/>
              <a:gd name="f45" fmla="val 184828"/>
              <a:gd name="f46" fmla="val 79273"/>
              <a:gd name="f47" fmla="val 284517"/>
              <a:gd name="f48" fmla="val 40581"/>
              <a:gd name="f49" fmla="val 384125"/>
              <a:gd name="f50" fmla="val 1969"/>
              <a:gd name="f51" fmla="val 389641"/>
              <a:gd name="f52" fmla="val -190"/>
              <a:gd name="f53" fmla="val 394038"/>
              <a:gd name="f54" fmla="val -1549"/>
              <a:gd name="f55" fmla="val 399794"/>
              <a:gd name="f56" fmla="val 3248"/>
              <a:gd name="f57" fmla="val 493966"/>
              <a:gd name="f58" fmla="val 82231"/>
              <a:gd name="f59" fmla="val 588379"/>
              <a:gd name="f60" fmla="val 160975"/>
              <a:gd name="f61" fmla="val 682791"/>
              <a:gd name="f62" fmla="val 239638"/>
              <a:gd name="f63" fmla="val 684230"/>
              <a:gd name="f64" fmla="val 240838"/>
              <a:gd name="f65" fmla="val 686229"/>
              <a:gd name="f66" fmla="val 241397"/>
              <a:gd name="f67" fmla="val 690546"/>
              <a:gd name="f68" fmla="val 243556"/>
              <a:gd name="f69" fmla="+- 0 0 -90"/>
              <a:gd name="f70" fmla="*/ f3 1 690545"/>
              <a:gd name="f71" fmla="*/ f4 1 395213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690545"/>
              <a:gd name="f80" fmla="*/ f76 1 395213"/>
              <a:gd name="f81" fmla="*/ 690466 f77 1"/>
              <a:gd name="f82" fmla="*/ 243396 f76 1"/>
              <a:gd name="f83" fmla="*/ 612362 f77 1"/>
              <a:gd name="f84" fmla="*/ 273774 f76 1"/>
              <a:gd name="f85" fmla="*/ 303703 f77 1"/>
              <a:gd name="f86" fmla="*/ 393608 f76 1"/>
              <a:gd name="f87" fmla="*/ 286195 f77 1"/>
              <a:gd name="f88" fmla="*/ 390730 f76 1"/>
              <a:gd name="f89" fmla="*/ 9513 f77 1"/>
              <a:gd name="f90" fmla="*/ 159616 f76 1"/>
              <a:gd name="f91" fmla="*/ 0 f77 1"/>
              <a:gd name="f92" fmla="*/ 151062 f76 1"/>
              <a:gd name="f93" fmla="*/ 85219 f77 1"/>
              <a:gd name="f94" fmla="*/ 117886 f76 1"/>
              <a:gd name="f95" fmla="*/ 384125 f77 1"/>
              <a:gd name="f96" fmla="*/ 1969 f76 1"/>
              <a:gd name="f97" fmla="*/ 399794 f77 1"/>
              <a:gd name="f98" fmla="*/ 3248 f76 1"/>
              <a:gd name="f99" fmla="*/ 682791 f77 1"/>
              <a:gd name="f100" fmla="*/ 239638 f76 1"/>
              <a:gd name="f101" fmla="*/ 690546 f77 1"/>
              <a:gd name="f102" fmla="*/ 243556 f76 1"/>
              <a:gd name="f103" fmla="+- f78 0 f1"/>
              <a:gd name="f104" fmla="*/ f81 1 690545"/>
              <a:gd name="f105" fmla="*/ f82 1 395213"/>
              <a:gd name="f106" fmla="*/ f83 1 690545"/>
              <a:gd name="f107" fmla="*/ f84 1 395213"/>
              <a:gd name="f108" fmla="*/ f85 1 690545"/>
              <a:gd name="f109" fmla="*/ f86 1 395213"/>
              <a:gd name="f110" fmla="*/ f87 1 690545"/>
              <a:gd name="f111" fmla="*/ f88 1 395213"/>
              <a:gd name="f112" fmla="*/ f89 1 690545"/>
              <a:gd name="f113" fmla="*/ f90 1 395213"/>
              <a:gd name="f114" fmla="*/ f91 1 690545"/>
              <a:gd name="f115" fmla="*/ f92 1 395213"/>
              <a:gd name="f116" fmla="*/ f93 1 690545"/>
              <a:gd name="f117" fmla="*/ f94 1 395213"/>
              <a:gd name="f118" fmla="*/ f95 1 690545"/>
              <a:gd name="f119" fmla="*/ f96 1 395213"/>
              <a:gd name="f120" fmla="*/ f97 1 690545"/>
              <a:gd name="f121" fmla="*/ f98 1 395213"/>
              <a:gd name="f122" fmla="*/ f99 1 690545"/>
              <a:gd name="f123" fmla="*/ f100 1 395213"/>
              <a:gd name="f124" fmla="*/ f101 1 690545"/>
              <a:gd name="f125" fmla="*/ f102 1 395213"/>
              <a:gd name="f126" fmla="*/ f72 1 f79"/>
              <a:gd name="f127" fmla="*/ f73 1 f79"/>
              <a:gd name="f128" fmla="*/ f72 1 f80"/>
              <a:gd name="f129" fmla="*/ f74 1 f80"/>
              <a:gd name="f130" fmla="*/ f104 1 f79"/>
              <a:gd name="f131" fmla="*/ f105 1 f80"/>
              <a:gd name="f132" fmla="*/ f106 1 f79"/>
              <a:gd name="f133" fmla="*/ f107 1 f80"/>
              <a:gd name="f134" fmla="*/ f108 1 f79"/>
              <a:gd name="f135" fmla="*/ f109 1 f80"/>
              <a:gd name="f136" fmla="*/ f110 1 f79"/>
              <a:gd name="f137" fmla="*/ f111 1 f80"/>
              <a:gd name="f138" fmla="*/ f112 1 f79"/>
              <a:gd name="f139" fmla="*/ f113 1 f80"/>
              <a:gd name="f140" fmla="*/ f114 1 f79"/>
              <a:gd name="f141" fmla="*/ f115 1 f80"/>
              <a:gd name="f142" fmla="*/ f116 1 f79"/>
              <a:gd name="f143" fmla="*/ f117 1 f80"/>
              <a:gd name="f144" fmla="*/ f118 1 f79"/>
              <a:gd name="f145" fmla="*/ f119 1 f80"/>
              <a:gd name="f146" fmla="*/ f120 1 f79"/>
              <a:gd name="f147" fmla="*/ f121 1 f80"/>
              <a:gd name="f148" fmla="*/ f122 1 f79"/>
              <a:gd name="f149" fmla="*/ f123 1 f80"/>
              <a:gd name="f150" fmla="*/ f124 1 f79"/>
              <a:gd name="f151" fmla="*/ f125 1 f80"/>
              <a:gd name="f152" fmla="*/ f126 f70 1"/>
              <a:gd name="f153" fmla="*/ f127 f70 1"/>
              <a:gd name="f154" fmla="*/ f129 f71 1"/>
              <a:gd name="f155" fmla="*/ f128 f71 1"/>
              <a:gd name="f156" fmla="*/ f130 f70 1"/>
              <a:gd name="f157" fmla="*/ f131 f71 1"/>
              <a:gd name="f158" fmla="*/ f132 f70 1"/>
              <a:gd name="f159" fmla="*/ f133 f71 1"/>
              <a:gd name="f160" fmla="*/ f134 f70 1"/>
              <a:gd name="f161" fmla="*/ f135 f71 1"/>
              <a:gd name="f162" fmla="*/ f136 f70 1"/>
              <a:gd name="f163" fmla="*/ f137 f71 1"/>
              <a:gd name="f164" fmla="*/ f138 f70 1"/>
              <a:gd name="f165" fmla="*/ f139 f71 1"/>
              <a:gd name="f166" fmla="*/ f140 f70 1"/>
              <a:gd name="f167" fmla="*/ f141 f71 1"/>
              <a:gd name="f168" fmla="*/ f142 f70 1"/>
              <a:gd name="f169" fmla="*/ f143 f71 1"/>
              <a:gd name="f170" fmla="*/ f144 f70 1"/>
              <a:gd name="f171" fmla="*/ f145 f71 1"/>
              <a:gd name="f172" fmla="*/ f146 f70 1"/>
              <a:gd name="f173" fmla="*/ f147 f71 1"/>
              <a:gd name="f174" fmla="*/ f148 f70 1"/>
              <a:gd name="f175" fmla="*/ f149 f71 1"/>
              <a:gd name="f176" fmla="*/ f150 f70 1"/>
              <a:gd name="f177" fmla="*/ f151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56" y="f157"/>
              </a:cxn>
              <a:cxn ang="f103">
                <a:pos x="f158" y="f159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</a:cxnLst>
            <a:rect l="f152" t="f155" r="f153" b="f154"/>
            <a:pathLst>
              <a:path w="690545" h="39521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5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5" name="Forma libre: forma 1045">
            <a:extLst>
              <a:ext uri="{FF2B5EF4-FFF2-40B4-BE49-F238E27FC236}">
                <a16:creationId xmlns:a16="http://schemas.microsoft.com/office/drawing/2014/main" id="{5FB68067-E2C1-44F4-A139-EFC98458FE96}"/>
              </a:ext>
            </a:extLst>
          </p:cNvPr>
          <p:cNvSpPr/>
          <p:nvPr/>
        </p:nvSpPr>
        <p:spPr>
          <a:xfrm>
            <a:off x="5074289" y="3960248"/>
            <a:ext cx="445998" cy="532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6000"/>
              <a:gd name="f7" fmla="val 532498"/>
              <a:gd name="f8" fmla="val 80"/>
              <a:gd name="f9" fmla="val 532339"/>
              <a:gd name="f10" fmla="val 3997"/>
              <a:gd name="f11" fmla="val 503000"/>
              <a:gd name="f12" fmla="val 7594"/>
              <a:gd name="f13" fmla="val 476139"/>
              <a:gd name="f14" fmla="val 11192"/>
              <a:gd name="f15" fmla="val 449358"/>
              <a:gd name="f16" fmla="val 20945"/>
              <a:gd name="f17" fmla="val 377969"/>
              <a:gd name="f18" fmla="val 30778"/>
              <a:gd name="f19" fmla="val 306580"/>
              <a:gd name="f20" fmla="val 40531"/>
              <a:gd name="f21" fmla="val 235192"/>
              <a:gd name="f22" fmla="val 43969"/>
              <a:gd name="f23" fmla="val 210249"/>
              <a:gd name="f24" fmla="val 47406"/>
              <a:gd name="f25" fmla="val 185307"/>
              <a:gd name="f26" fmla="val 50284"/>
              <a:gd name="f27" fmla="val 160365"/>
              <a:gd name="f28" fmla="val 51163"/>
              <a:gd name="f29" fmla="val 152531"/>
              <a:gd name="f30" fmla="val 56280"/>
              <a:gd name="f31" fmla="val 150532"/>
              <a:gd name="f32" fmla="val 62195"/>
              <a:gd name="f33" fmla="val 148294"/>
              <a:gd name="f34" fmla="val 153170"/>
              <a:gd name="f35" fmla="val 113039"/>
              <a:gd name="f36" fmla="val 244145"/>
              <a:gd name="f37" fmla="val 77704"/>
              <a:gd name="f38" fmla="val 335040"/>
              <a:gd name="f39" fmla="val 42450"/>
              <a:gd name="f40" fmla="val 368216"/>
              <a:gd name="f41" fmla="val 29579"/>
              <a:gd name="f42" fmla="val 401473"/>
              <a:gd name="f43" fmla="val 16708"/>
              <a:gd name="f44" fmla="val 434729"/>
              <a:gd name="f45" fmla="val 3837"/>
              <a:gd name="f46" fmla="val 437926"/>
              <a:gd name="f47" fmla="val 2638"/>
              <a:gd name="f48" fmla="val 441204"/>
              <a:gd name="f49" fmla="val 1599"/>
              <a:gd name="f50" fmla="val 446001"/>
              <a:gd name="f51" fmla="val 443123"/>
              <a:gd name="f52" fmla="val 21904"/>
              <a:gd name="f53" fmla="val 440405"/>
              <a:gd name="f54" fmla="val 42610"/>
              <a:gd name="f55" fmla="val 437607"/>
              <a:gd name="f56" fmla="val 63235"/>
              <a:gd name="f57" fmla="val 426255"/>
              <a:gd name="f58" fmla="val 146535"/>
              <a:gd name="f59" fmla="val 414823"/>
              <a:gd name="f60" fmla="val 229835"/>
              <a:gd name="f61" fmla="val 403391"/>
              <a:gd name="f62" fmla="val 313136"/>
              <a:gd name="f63" fmla="val 400833"/>
              <a:gd name="f64" fmla="val 331922"/>
              <a:gd name="f65" fmla="val 397715"/>
              <a:gd name="f66" fmla="val 350709"/>
              <a:gd name="f67" fmla="val 395717"/>
              <a:gd name="f68" fmla="val 369575"/>
              <a:gd name="f69" fmla="val 394837"/>
              <a:gd name="f70" fmla="val 377810"/>
              <a:gd name="f71" fmla="val 390920"/>
              <a:gd name="f72" fmla="val 381247"/>
              <a:gd name="f73" fmla="val 383645"/>
              <a:gd name="f74" fmla="val 384125"/>
              <a:gd name="f75" fmla="val 262932"/>
              <a:gd name="f76" fmla="val 430652"/>
              <a:gd name="f77" fmla="val 142378"/>
              <a:gd name="f78" fmla="val 477338"/>
              <a:gd name="f79" fmla="val 21824"/>
              <a:gd name="f80" fmla="val 524105"/>
              <a:gd name="f81" fmla="val 15349"/>
              <a:gd name="f82" fmla="val 526583"/>
              <a:gd name="f83" fmla="val 8954"/>
              <a:gd name="f84" fmla="val 529061"/>
              <a:gd name="f85" fmla="val 532499"/>
              <a:gd name="f86" fmla="+- 0 0 -90"/>
              <a:gd name="f87" fmla="*/ f3 1 446000"/>
              <a:gd name="f88" fmla="*/ f4 1 532498"/>
              <a:gd name="f89" fmla="val f5"/>
              <a:gd name="f90" fmla="val f6"/>
              <a:gd name="f91" fmla="val f7"/>
              <a:gd name="f92" fmla="*/ f86 f0 1"/>
              <a:gd name="f93" fmla="+- f91 0 f89"/>
              <a:gd name="f94" fmla="+- f90 0 f89"/>
              <a:gd name="f95" fmla="*/ f92 1 f2"/>
              <a:gd name="f96" fmla="*/ f94 1 446000"/>
              <a:gd name="f97" fmla="*/ f93 1 532498"/>
              <a:gd name="f98" fmla="*/ 80 f94 1"/>
              <a:gd name="f99" fmla="*/ 532339 f93 1"/>
              <a:gd name="f100" fmla="*/ 11192 f94 1"/>
              <a:gd name="f101" fmla="*/ 449358 f93 1"/>
              <a:gd name="f102" fmla="*/ 40531 f94 1"/>
              <a:gd name="f103" fmla="*/ 235192 f93 1"/>
              <a:gd name="f104" fmla="*/ 50284 f94 1"/>
              <a:gd name="f105" fmla="*/ 160365 f93 1"/>
              <a:gd name="f106" fmla="*/ 62195 f94 1"/>
              <a:gd name="f107" fmla="*/ 148294 f93 1"/>
              <a:gd name="f108" fmla="*/ 335040 f94 1"/>
              <a:gd name="f109" fmla="*/ 42450 f93 1"/>
              <a:gd name="f110" fmla="*/ 434729 f94 1"/>
              <a:gd name="f111" fmla="*/ 3837 f93 1"/>
              <a:gd name="f112" fmla="*/ 446001 f94 1"/>
              <a:gd name="f113" fmla="*/ 0 f93 1"/>
              <a:gd name="f114" fmla="*/ 437607 f94 1"/>
              <a:gd name="f115" fmla="*/ 63235 f93 1"/>
              <a:gd name="f116" fmla="*/ 403391 f94 1"/>
              <a:gd name="f117" fmla="*/ 313136 f93 1"/>
              <a:gd name="f118" fmla="*/ 395717 f94 1"/>
              <a:gd name="f119" fmla="*/ 369575 f93 1"/>
              <a:gd name="f120" fmla="*/ 383645 f94 1"/>
              <a:gd name="f121" fmla="*/ 384125 f93 1"/>
              <a:gd name="f122" fmla="*/ 21824 f94 1"/>
              <a:gd name="f123" fmla="*/ 524105 f93 1"/>
              <a:gd name="f124" fmla="*/ 0 f94 1"/>
              <a:gd name="f125" fmla="*/ 532499 f93 1"/>
              <a:gd name="f126" fmla="+- f95 0 f1"/>
              <a:gd name="f127" fmla="*/ f98 1 446000"/>
              <a:gd name="f128" fmla="*/ f99 1 532498"/>
              <a:gd name="f129" fmla="*/ f100 1 446000"/>
              <a:gd name="f130" fmla="*/ f101 1 532498"/>
              <a:gd name="f131" fmla="*/ f102 1 446000"/>
              <a:gd name="f132" fmla="*/ f103 1 532498"/>
              <a:gd name="f133" fmla="*/ f104 1 446000"/>
              <a:gd name="f134" fmla="*/ f105 1 532498"/>
              <a:gd name="f135" fmla="*/ f106 1 446000"/>
              <a:gd name="f136" fmla="*/ f107 1 532498"/>
              <a:gd name="f137" fmla="*/ f108 1 446000"/>
              <a:gd name="f138" fmla="*/ f109 1 532498"/>
              <a:gd name="f139" fmla="*/ f110 1 446000"/>
              <a:gd name="f140" fmla="*/ f111 1 532498"/>
              <a:gd name="f141" fmla="*/ f112 1 446000"/>
              <a:gd name="f142" fmla="*/ f113 1 532498"/>
              <a:gd name="f143" fmla="*/ f114 1 446000"/>
              <a:gd name="f144" fmla="*/ f115 1 532498"/>
              <a:gd name="f145" fmla="*/ f116 1 446000"/>
              <a:gd name="f146" fmla="*/ f117 1 532498"/>
              <a:gd name="f147" fmla="*/ f118 1 446000"/>
              <a:gd name="f148" fmla="*/ f119 1 532498"/>
              <a:gd name="f149" fmla="*/ f120 1 446000"/>
              <a:gd name="f150" fmla="*/ f121 1 532498"/>
              <a:gd name="f151" fmla="*/ f122 1 446000"/>
              <a:gd name="f152" fmla="*/ f123 1 532498"/>
              <a:gd name="f153" fmla="*/ f124 1 446000"/>
              <a:gd name="f154" fmla="*/ f125 1 532498"/>
              <a:gd name="f155" fmla="*/ f89 1 f96"/>
              <a:gd name="f156" fmla="*/ f90 1 f96"/>
              <a:gd name="f157" fmla="*/ f89 1 f97"/>
              <a:gd name="f158" fmla="*/ f91 1 f97"/>
              <a:gd name="f159" fmla="*/ f127 1 f96"/>
              <a:gd name="f160" fmla="*/ f128 1 f97"/>
              <a:gd name="f161" fmla="*/ f129 1 f96"/>
              <a:gd name="f162" fmla="*/ f130 1 f97"/>
              <a:gd name="f163" fmla="*/ f131 1 f96"/>
              <a:gd name="f164" fmla="*/ f132 1 f97"/>
              <a:gd name="f165" fmla="*/ f133 1 f96"/>
              <a:gd name="f166" fmla="*/ f134 1 f97"/>
              <a:gd name="f167" fmla="*/ f135 1 f96"/>
              <a:gd name="f168" fmla="*/ f136 1 f97"/>
              <a:gd name="f169" fmla="*/ f137 1 f96"/>
              <a:gd name="f170" fmla="*/ f138 1 f97"/>
              <a:gd name="f171" fmla="*/ f139 1 f96"/>
              <a:gd name="f172" fmla="*/ f140 1 f97"/>
              <a:gd name="f173" fmla="*/ f141 1 f96"/>
              <a:gd name="f174" fmla="*/ f142 1 f97"/>
              <a:gd name="f175" fmla="*/ f143 1 f96"/>
              <a:gd name="f176" fmla="*/ f144 1 f97"/>
              <a:gd name="f177" fmla="*/ f145 1 f96"/>
              <a:gd name="f178" fmla="*/ f146 1 f97"/>
              <a:gd name="f179" fmla="*/ f147 1 f96"/>
              <a:gd name="f180" fmla="*/ f148 1 f97"/>
              <a:gd name="f181" fmla="*/ f149 1 f96"/>
              <a:gd name="f182" fmla="*/ f150 1 f97"/>
              <a:gd name="f183" fmla="*/ f151 1 f96"/>
              <a:gd name="f184" fmla="*/ f152 1 f97"/>
              <a:gd name="f185" fmla="*/ f153 1 f96"/>
              <a:gd name="f186" fmla="*/ f154 1 f97"/>
              <a:gd name="f187" fmla="*/ f155 f87 1"/>
              <a:gd name="f188" fmla="*/ f156 f87 1"/>
              <a:gd name="f189" fmla="*/ f158 f88 1"/>
              <a:gd name="f190" fmla="*/ f157 f88 1"/>
              <a:gd name="f191" fmla="*/ f159 f87 1"/>
              <a:gd name="f192" fmla="*/ f160 f88 1"/>
              <a:gd name="f193" fmla="*/ f161 f87 1"/>
              <a:gd name="f194" fmla="*/ f162 f88 1"/>
              <a:gd name="f195" fmla="*/ f163 f87 1"/>
              <a:gd name="f196" fmla="*/ f164 f88 1"/>
              <a:gd name="f197" fmla="*/ f165 f87 1"/>
              <a:gd name="f198" fmla="*/ f166 f88 1"/>
              <a:gd name="f199" fmla="*/ f167 f87 1"/>
              <a:gd name="f200" fmla="*/ f168 f88 1"/>
              <a:gd name="f201" fmla="*/ f169 f87 1"/>
              <a:gd name="f202" fmla="*/ f170 f88 1"/>
              <a:gd name="f203" fmla="*/ f171 f87 1"/>
              <a:gd name="f204" fmla="*/ f172 f88 1"/>
              <a:gd name="f205" fmla="*/ f173 f87 1"/>
              <a:gd name="f206" fmla="*/ f174 f88 1"/>
              <a:gd name="f207" fmla="*/ f175 f87 1"/>
              <a:gd name="f208" fmla="*/ f176 f88 1"/>
              <a:gd name="f209" fmla="*/ f177 f87 1"/>
              <a:gd name="f210" fmla="*/ f178 f88 1"/>
              <a:gd name="f211" fmla="*/ f179 f87 1"/>
              <a:gd name="f212" fmla="*/ f180 f88 1"/>
              <a:gd name="f213" fmla="*/ f181 f87 1"/>
              <a:gd name="f214" fmla="*/ f182 f88 1"/>
              <a:gd name="f215" fmla="*/ f183 f87 1"/>
              <a:gd name="f216" fmla="*/ f184 f88 1"/>
              <a:gd name="f217" fmla="*/ f185 f87 1"/>
              <a:gd name="f218" fmla="*/ f186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6">
                <a:pos x="f191" y="f192"/>
              </a:cxn>
              <a:cxn ang="f126">
                <a:pos x="f193" y="f194"/>
              </a:cxn>
              <a:cxn ang="f126">
                <a:pos x="f195" y="f196"/>
              </a:cxn>
              <a:cxn ang="f126">
                <a:pos x="f197" y="f198"/>
              </a:cxn>
              <a:cxn ang="f126">
                <a:pos x="f199" y="f200"/>
              </a:cxn>
              <a:cxn ang="f126">
                <a:pos x="f201" y="f202"/>
              </a:cxn>
              <a:cxn ang="f126">
                <a:pos x="f203" y="f204"/>
              </a:cxn>
              <a:cxn ang="f126">
                <a:pos x="f205" y="f206"/>
              </a:cxn>
              <a:cxn ang="f126">
                <a:pos x="f207" y="f208"/>
              </a:cxn>
              <a:cxn ang="f126">
                <a:pos x="f209" y="f210"/>
              </a:cxn>
              <a:cxn ang="f126">
                <a:pos x="f211" y="f212"/>
              </a:cxn>
              <a:cxn ang="f126">
                <a:pos x="f213" y="f214"/>
              </a:cxn>
              <a:cxn ang="f126">
                <a:pos x="f215" y="f216"/>
              </a:cxn>
              <a:cxn ang="f126">
                <a:pos x="f217" y="f218"/>
              </a:cxn>
            </a:cxnLst>
            <a:rect l="f187" t="f190" r="f188" b="f189"/>
            <a:pathLst>
              <a:path w="446000" h="53249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5" y="f8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6" name="Forma libre: forma 1046">
            <a:extLst>
              <a:ext uri="{FF2B5EF4-FFF2-40B4-BE49-F238E27FC236}">
                <a16:creationId xmlns:a16="http://schemas.microsoft.com/office/drawing/2014/main" id="{505FE371-083D-40ED-A2A1-3639DD756961}"/>
              </a:ext>
            </a:extLst>
          </p:cNvPr>
          <p:cNvSpPr/>
          <p:nvPr/>
        </p:nvSpPr>
        <p:spPr>
          <a:xfrm>
            <a:off x="5011460" y="3426640"/>
            <a:ext cx="625230" cy="3138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5232"/>
              <a:gd name="f7" fmla="val 313896"/>
              <a:gd name="f8" fmla="val 46036"/>
              <a:gd name="f9" fmla="val 44129"/>
              <a:gd name="f10" fmla="val 40120"/>
              <a:gd name="f11" fmla="val 86578"/>
              <a:gd name="f12" fmla="val 34524"/>
              <a:gd name="f13" fmla="val 129108"/>
              <a:gd name="f14" fmla="val 28848"/>
              <a:gd name="f15" fmla="val 201696"/>
              <a:gd name="f16" fmla="val 19175"/>
              <a:gd name="f17" fmla="val 274204"/>
              <a:gd name="f18" fmla="val 9422"/>
              <a:gd name="f19" fmla="val 346792"/>
              <a:gd name="f20" fmla="val 149"/>
              <a:gd name="f21" fmla="val 351748"/>
              <a:gd name="f22" fmla="val -491"/>
              <a:gd name="f23" fmla="val 358623"/>
              <a:gd name="f24" fmla="val 948"/>
              <a:gd name="f25" fmla="val 362221"/>
              <a:gd name="f26" fmla="val 4146"/>
              <a:gd name="f27" fmla="val 448319"/>
              <a:gd name="f28" fmla="val 79932"/>
              <a:gd name="f29" fmla="val 534018"/>
              <a:gd name="f30" fmla="val 156117"/>
              <a:gd name="f31" fmla="val 619796"/>
              <a:gd name="f32" fmla="val 232303"/>
              <a:gd name="f33" fmla="val 621475"/>
              <a:gd name="f34" fmla="val 233821"/>
              <a:gd name="f35" fmla="val 622834"/>
              <a:gd name="f36" fmla="val 235580"/>
              <a:gd name="f37" fmla="val 625233"/>
              <a:gd name="f38" fmla="val 238218"/>
              <a:gd name="f39" fmla="val 592376"/>
              <a:gd name="f40" fmla="val 245253"/>
              <a:gd name="f41" fmla="val 560639"/>
              <a:gd name="f42" fmla="val 252128"/>
              <a:gd name="f43" fmla="val 528901"/>
              <a:gd name="f44" fmla="val 258844"/>
              <a:gd name="f45" fmla="val 442243"/>
              <a:gd name="f46" fmla="val 277230"/>
              <a:gd name="f47" fmla="val 355506"/>
              <a:gd name="f48" fmla="val 295617"/>
              <a:gd name="f49" fmla="val 268768"/>
              <a:gd name="f50" fmla="val 313604"/>
              <a:gd name="f51" fmla="val 264371"/>
              <a:gd name="f52" fmla="val 314484"/>
              <a:gd name="f53" fmla="val 257496"/>
              <a:gd name="f54" fmla="val 313365"/>
              <a:gd name="f55" fmla="val 254618"/>
              <a:gd name="f56" fmla="val 310407"/>
              <a:gd name="f57" fmla="val 170598"/>
              <a:gd name="f58" fmla="val 223989"/>
              <a:gd name="f59" fmla="val 86898"/>
              <a:gd name="f60" fmla="val 137251"/>
              <a:gd name="f61" fmla="val 3198"/>
              <a:gd name="f62" fmla="val 50593"/>
              <a:gd name="f63" fmla="val 2398"/>
              <a:gd name="f64" fmla="val 49793"/>
              <a:gd name="f65" fmla="val 1919"/>
              <a:gd name="f66" fmla="val 48754"/>
              <a:gd name="f67" fmla="val 80"/>
              <a:gd name="f68" fmla="val 46116"/>
              <a:gd name="f69" fmla="+- 0 0 -90"/>
              <a:gd name="f70" fmla="*/ f3 1 625232"/>
              <a:gd name="f71" fmla="*/ f4 1 313896"/>
              <a:gd name="f72" fmla="val f5"/>
              <a:gd name="f73" fmla="val f6"/>
              <a:gd name="f74" fmla="val f7"/>
              <a:gd name="f75" fmla="*/ f69 f0 1"/>
              <a:gd name="f76" fmla="+- f74 0 f72"/>
              <a:gd name="f77" fmla="+- f73 0 f72"/>
              <a:gd name="f78" fmla="*/ f75 1 f2"/>
              <a:gd name="f79" fmla="*/ f77 1 625232"/>
              <a:gd name="f80" fmla="*/ f76 1 313896"/>
              <a:gd name="f81" fmla="*/ 0 f77 1"/>
              <a:gd name="f82" fmla="*/ 46036 f76 1"/>
              <a:gd name="f83" fmla="*/ 129108 f77 1"/>
              <a:gd name="f84" fmla="*/ 28848 f76 1"/>
              <a:gd name="f85" fmla="*/ 346792 f77 1"/>
              <a:gd name="f86" fmla="*/ 149 f76 1"/>
              <a:gd name="f87" fmla="*/ 362221 f77 1"/>
              <a:gd name="f88" fmla="*/ 4146 f76 1"/>
              <a:gd name="f89" fmla="*/ 619796 f77 1"/>
              <a:gd name="f90" fmla="*/ 232303 f76 1"/>
              <a:gd name="f91" fmla="*/ 625233 f77 1"/>
              <a:gd name="f92" fmla="*/ 238218 f76 1"/>
              <a:gd name="f93" fmla="*/ 528901 f77 1"/>
              <a:gd name="f94" fmla="*/ 258844 f76 1"/>
              <a:gd name="f95" fmla="*/ 268768 f77 1"/>
              <a:gd name="f96" fmla="*/ 313604 f76 1"/>
              <a:gd name="f97" fmla="*/ 254618 f77 1"/>
              <a:gd name="f98" fmla="*/ 310407 f76 1"/>
              <a:gd name="f99" fmla="*/ 3198 f77 1"/>
              <a:gd name="f100" fmla="*/ 50593 f76 1"/>
              <a:gd name="f101" fmla="*/ 80 f77 1"/>
              <a:gd name="f102" fmla="*/ 46116 f76 1"/>
              <a:gd name="f103" fmla="+- f78 0 f1"/>
              <a:gd name="f104" fmla="*/ f81 1 625232"/>
              <a:gd name="f105" fmla="*/ f82 1 313896"/>
              <a:gd name="f106" fmla="*/ f83 1 625232"/>
              <a:gd name="f107" fmla="*/ f84 1 313896"/>
              <a:gd name="f108" fmla="*/ f85 1 625232"/>
              <a:gd name="f109" fmla="*/ f86 1 313896"/>
              <a:gd name="f110" fmla="*/ f87 1 625232"/>
              <a:gd name="f111" fmla="*/ f88 1 313896"/>
              <a:gd name="f112" fmla="*/ f89 1 625232"/>
              <a:gd name="f113" fmla="*/ f90 1 313896"/>
              <a:gd name="f114" fmla="*/ f91 1 625232"/>
              <a:gd name="f115" fmla="*/ f92 1 313896"/>
              <a:gd name="f116" fmla="*/ f93 1 625232"/>
              <a:gd name="f117" fmla="*/ f94 1 313896"/>
              <a:gd name="f118" fmla="*/ f95 1 625232"/>
              <a:gd name="f119" fmla="*/ f96 1 313896"/>
              <a:gd name="f120" fmla="*/ f97 1 625232"/>
              <a:gd name="f121" fmla="*/ f98 1 313896"/>
              <a:gd name="f122" fmla="*/ f99 1 625232"/>
              <a:gd name="f123" fmla="*/ f100 1 313896"/>
              <a:gd name="f124" fmla="*/ f101 1 625232"/>
              <a:gd name="f125" fmla="*/ f102 1 313896"/>
              <a:gd name="f126" fmla="*/ f72 1 f79"/>
              <a:gd name="f127" fmla="*/ f73 1 f79"/>
              <a:gd name="f128" fmla="*/ f72 1 f80"/>
              <a:gd name="f129" fmla="*/ f74 1 f80"/>
              <a:gd name="f130" fmla="*/ f104 1 f79"/>
              <a:gd name="f131" fmla="*/ f105 1 f80"/>
              <a:gd name="f132" fmla="*/ f106 1 f79"/>
              <a:gd name="f133" fmla="*/ f107 1 f80"/>
              <a:gd name="f134" fmla="*/ f108 1 f79"/>
              <a:gd name="f135" fmla="*/ f109 1 f80"/>
              <a:gd name="f136" fmla="*/ f110 1 f79"/>
              <a:gd name="f137" fmla="*/ f111 1 f80"/>
              <a:gd name="f138" fmla="*/ f112 1 f79"/>
              <a:gd name="f139" fmla="*/ f113 1 f80"/>
              <a:gd name="f140" fmla="*/ f114 1 f79"/>
              <a:gd name="f141" fmla="*/ f115 1 f80"/>
              <a:gd name="f142" fmla="*/ f116 1 f79"/>
              <a:gd name="f143" fmla="*/ f117 1 f80"/>
              <a:gd name="f144" fmla="*/ f118 1 f79"/>
              <a:gd name="f145" fmla="*/ f119 1 f80"/>
              <a:gd name="f146" fmla="*/ f120 1 f79"/>
              <a:gd name="f147" fmla="*/ f121 1 f80"/>
              <a:gd name="f148" fmla="*/ f122 1 f79"/>
              <a:gd name="f149" fmla="*/ f123 1 f80"/>
              <a:gd name="f150" fmla="*/ f124 1 f79"/>
              <a:gd name="f151" fmla="*/ f125 1 f80"/>
              <a:gd name="f152" fmla="*/ f126 f70 1"/>
              <a:gd name="f153" fmla="*/ f127 f70 1"/>
              <a:gd name="f154" fmla="*/ f129 f71 1"/>
              <a:gd name="f155" fmla="*/ f128 f71 1"/>
              <a:gd name="f156" fmla="*/ f130 f70 1"/>
              <a:gd name="f157" fmla="*/ f131 f71 1"/>
              <a:gd name="f158" fmla="*/ f132 f70 1"/>
              <a:gd name="f159" fmla="*/ f133 f71 1"/>
              <a:gd name="f160" fmla="*/ f134 f70 1"/>
              <a:gd name="f161" fmla="*/ f135 f71 1"/>
              <a:gd name="f162" fmla="*/ f136 f70 1"/>
              <a:gd name="f163" fmla="*/ f137 f71 1"/>
              <a:gd name="f164" fmla="*/ f138 f70 1"/>
              <a:gd name="f165" fmla="*/ f139 f71 1"/>
              <a:gd name="f166" fmla="*/ f140 f70 1"/>
              <a:gd name="f167" fmla="*/ f141 f71 1"/>
              <a:gd name="f168" fmla="*/ f142 f70 1"/>
              <a:gd name="f169" fmla="*/ f143 f71 1"/>
              <a:gd name="f170" fmla="*/ f144 f70 1"/>
              <a:gd name="f171" fmla="*/ f145 f71 1"/>
              <a:gd name="f172" fmla="*/ f146 f70 1"/>
              <a:gd name="f173" fmla="*/ f147 f71 1"/>
              <a:gd name="f174" fmla="*/ f148 f70 1"/>
              <a:gd name="f175" fmla="*/ f149 f71 1"/>
              <a:gd name="f176" fmla="*/ f150 f70 1"/>
              <a:gd name="f177" fmla="*/ f151 f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3">
                <a:pos x="f156" y="f157"/>
              </a:cxn>
              <a:cxn ang="f103">
                <a:pos x="f158" y="f159"/>
              </a:cxn>
              <a:cxn ang="f103">
                <a:pos x="f160" y="f161"/>
              </a:cxn>
              <a:cxn ang="f103">
                <a:pos x="f162" y="f163"/>
              </a:cxn>
              <a:cxn ang="f103">
                <a:pos x="f164" y="f165"/>
              </a:cxn>
              <a:cxn ang="f103">
                <a:pos x="f166" y="f167"/>
              </a:cxn>
              <a:cxn ang="f103">
                <a:pos x="f168" y="f169"/>
              </a:cxn>
              <a:cxn ang="f103">
                <a:pos x="f170" y="f171"/>
              </a:cxn>
              <a:cxn ang="f103">
                <a:pos x="f172" y="f173"/>
              </a:cxn>
              <a:cxn ang="f103">
                <a:pos x="f174" y="f175"/>
              </a:cxn>
              <a:cxn ang="f103">
                <a:pos x="f176" y="f177"/>
              </a:cxn>
            </a:cxnLst>
            <a:rect l="f152" t="f155" r="f153" b="f154"/>
            <a:pathLst>
              <a:path w="625232" h="313896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7" name="Forma libre: forma 1047">
            <a:extLst>
              <a:ext uri="{FF2B5EF4-FFF2-40B4-BE49-F238E27FC236}">
                <a16:creationId xmlns:a16="http://schemas.microsoft.com/office/drawing/2014/main" id="{CB4F888C-2C4F-4386-88B7-7C0115A59CC8}"/>
              </a:ext>
            </a:extLst>
          </p:cNvPr>
          <p:cNvSpPr/>
          <p:nvPr/>
        </p:nvSpPr>
        <p:spPr>
          <a:xfrm>
            <a:off x="5540550" y="3979514"/>
            <a:ext cx="307896" cy="6114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900"/>
              <a:gd name="f7" fmla="val 611482"/>
              <a:gd name="f8" fmla="val 49770"/>
              <a:gd name="f9" fmla="val 72155"/>
              <a:gd name="f10" fmla="val 21744"/>
              <a:gd name="f11" fmla="val 92700"/>
              <a:gd name="f12" fmla="val 41570"/>
              <a:gd name="f13" fmla="val 113165"/>
              <a:gd name="f14" fmla="val 61476"/>
              <a:gd name="f15" fmla="val 175360"/>
              <a:gd name="f16" fmla="val 122073"/>
              <a:gd name="f17" fmla="val 237556"/>
              <a:gd name="f18" fmla="val 182749"/>
              <a:gd name="f19" fmla="val 299991"/>
              <a:gd name="f20" fmla="val 243106"/>
              <a:gd name="f21" fmla="val 305827"/>
              <a:gd name="f22" fmla="val 248702"/>
              <a:gd name="f23" fmla="val 308385"/>
              <a:gd name="f24" fmla="val 254058"/>
              <a:gd name="f25" fmla="val 307826"/>
              <a:gd name="f26" fmla="val 262212"/>
              <a:gd name="f27" fmla="val 301590"/>
              <a:gd name="f28" fmla="val 362780"/>
              <a:gd name="f29" fmla="val 295674"/>
              <a:gd name="f30" fmla="val 463428"/>
              <a:gd name="f31" fmla="val 289759"/>
              <a:gd name="f32" fmla="val 563996"/>
              <a:gd name="f33" fmla="val 288879"/>
              <a:gd name="f34" fmla="val 578945"/>
              <a:gd name="f35" fmla="val 288000"/>
              <a:gd name="f36" fmla="val 593895"/>
              <a:gd name="f37" fmla="val 286961"/>
              <a:gd name="f38" fmla="val 268574"/>
              <a:gd name="f39" fmla="val 596213"/>
              <a:gd name="f40" fmla="val 252266"/>
              <a:gd name="f41" fmla="val 582703"/>
              <a:gd name="f42" fmla="val 235957"/>
              <a:gd name="f43" fmla="val 569193"/>
              <a:gd name="f44" fmla="val 159772"/>
              <a:gd name="f45" fmla="val 505638"/>
              <a:gd name="f46" fmla="val 83666"/>
              <a:gd name="f47" fmla="val 441924"/>
              <a:gd name="f48" fmla="val 7241"/>
              <a:gd name="f49" fmla="val 378689"/>
              <a:gd name="f50" fmla="val 925"/>
              <a:gd name="f51" fmla="val 373493"/>
              <a:gd name="f52" fmla="val -753"/>
              <a:gd name="f53" fmla="val 368536"/>
              <a:gd name="f54" fmla="val 286"/>
              <a:gd name="f55" fmla="val 360942"/>
              <a:gd name="f56" fmla="val 11798"/>
              <a:gd name="f57" fmla="val 278521"/>
              <a:gd name="f58" fmla="val 23150"/>
              <a:gd name="f59" fmla="val 196020"/>
              <a:gd name="f60" fmla="val 34501"/>
              <a:gd name="f61" fmla="val 113519"/>
              <a:gd name="f62" fmla="val 39538"/>
              <a:gd name="f63" fmla="val 76665"/>
              <a:gd name="f64" fmla="val 44414"/>
              <a:gd name="f65" fmla="val 39811"/>
              <a:gd name="f66" fmla="+- 0 0 -90"/>
              <a:gd name="f67" fmla="*/ f3 1 307900"/>
              <a:gd name="f68" fmla="*/ f4 1 611482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307900"/>
              <a:gd name="f77" fmla="*/ f73 1 611482"/>
              <a:gd name="f78" fmla="*/ 49770 f74 1"/>
              <a:gd name="f79" fmla="*/ 0 f73 1"/>
              <a:gd name="f80" fmla="*/ 113165 f74 1"/>
              <a:gd name="f81" fmla="*/ 61476 f73 1"/>
              <a:gd name="f82" fmla="*/ 299991 f74 1"/>
              <a:gd name="f83" fmla="*/ 243106 f73 1"/>
              <a:gd name="f84" fmla="*/ 307826 f74 1"/>
              <a:gd name="f85" fmla="*/ 262212 f73 1"/>
              <a:gd name="f86" fmla="*/ 289759 f74 1"/>
              <a:gd name="f87" fmla="*/ 563996 f73 1"/>
              <a:gd name="f88" fmla="*/ 286961 f74 1"/>
              <a:gd name="f89" fmla="*/ 611482 f73 1"/>
              <a:gd name="f90" fmla="*/ 235957 f74 1"/>
              <a:gd name="f91" fmla="*/ 569193 f73 1"/>
              <a:gd name="f92" fmla="*/ 7241 f74 1"/>
              <a:gd name="f93" fmla="*/ 378689 f73 1"/>
              <a:gd name="f94" fmla="*/ 286 f74 1"/>
              <a:gd name="f95" fmla="*/ 360942 f73 1"/>
              <a:gd name="f96" fmla="*/ 34501 f74 1"/>
              <a:gd name="f97" fmla="*/ 113519 f73 1"/>
              <a:gd name="f98" fmla="+- f75 0 f1"/>
              <a:gd name="f99" fmla="*/ f78 1 307900"/>
              <a:gd name="f100" fmla="*/ f79 1 611482"/>
              <a:gd name="f101" fmla="*/ f80 1 307900"/>
              <a:gd name="f102" fmla="*/ f81 1 611482"/>
              <a:gd name="f103" fmla="*/ f82 1 307900"/>
              <a:gd name="f104" fmla="*/ f83 1 611482"/>
              <a:gd name="f105" fmla="*/ f84 1 307900"/>
              <a:gd name="f106" fmla="*/ f85 1 611482"/>
              <a:gd name="f107" fmla="*/ f86 1 307900"/>
              <a:gd name="f108" fmla="*/ f87 1 611482"/>
              <a:gd name="f109" fmla="*/ f88 1 307900"/>
              <a:gd name="f110" fmla="*/ f89 1 611482"/>
              <a:gd name="f111" fmla="*/ f90 1 307900"/>
              <a:gd name="f112" fmla="*/ f91 1 611482"/>
              <a:gd name="f113" fmla="*/ f92 1 307900"/>
              <a:gd name="f114" fmla="*/ f93 1 611482"/>
              <a:gd name="f115" fmla="*/ f94 1 307900"/>
              <a:gd name="f116" fmla="*/ f95 1 611482"/>
              <a:gd name="f117" fmla="*/ f96 1 307900"/>
              <a:gd name="f118" fmla="*/ f97 1 611482"/>
              <a:gd name="f119" fmla="*/ f69 1 f76"/>
              <a:gd name="f120" fmla="*/ f70 1 f76"/>
              <a:gd name="f121" fmla="*/ f69 1 f77"/>
              <a:gd name="f122" fmla="*/ f71 1 f77"/>
              <a:gd name="f123" fmla="*/ f99 1 f76"/>
              <a:gd name="f124" fmla="*/ f100 1 f77"/>
              <a:gd name="f125" fmla="*/ f101 1 f76"/>
              <a:gd name="f126" fmla="*/ f102 1 f77"/>
              <a:gd name="f127" fmla="*/ f103 1 f76"/>
              <a:gd name="f128" fmla="*/ f104 1 f77"/>
              <a:gd name="f129" fmla="*/ f105 1 f76"/>
              <a:gd name="f130" fmla="*/ f106 1 f77"/>
              <a:gd name="f131" fmla="*/ f107 1 f76"/>
              <a:gd name="f132" fmla="*/ f108 1 f77"/>
              <a:gd name="f133" fmla="*/ f109 1 f76"/>
              <a:gd name="f134" fmla="*/ f110 1 f77"/>
              <a:gd name="f135" fmla="*/ f111 1 f76"/>
              <a:gd name="f136" fmla="*/ f112 1 f77"/>
              <a:gd name="f137" fmla="*/ f113 1 f76"/>
              <a:gd name="f138" fmla="*/ f114 1 f77"/>
              <a:gd name="f139" fmla="*/ f115 1 f76"/>
              <a:gd name="f140" fmla="*/ f116 1 f77"/>
              <a:gd name="f141" fmla="*/ f117 1 f76"/>
              <a:gd name="f142" fmla="*/ f118 1 f77"/>
              <a:gd name="f143" fmla="*/ f119 f67 1"/>
              <a:gd name="f144" fmla="*/ f120 f67 1"/>
              <a:gd name="f145" fmla="*/ f122 f68 1"/>
              <a:gd name="f146" fmla="*/ f121 f68 1"/>
              <a:gd name="f147" fmla="*/ f123 f67 1"/>
              <a:gd name="f148" fmla="*/ f124 f68 1"/>
              <a:gd name="f149" fmla="*/ f125 f67 1"/>
              <a:gd name="f150" fmla="*/ f126 f68 1"/>
              <a:gd name="f151" fmla="*/ f127 f67 1"/>
              <a:gd name="f152" fmla="*/ f128 f68 1"/>
              <a:gd name="f153" fmla="*/ f129 f67 1"/>
              <a:gd name="f154" fmla="*/ f130 f68 1"/>
              <a:gd name="f155" fmla="*/ f131 f67 1"/>
              <a:gd name="f156" fmla="*/ f132 f68 1"/>
              <a:gd name="f157" fmla="*/ f133 f67 1"/>
              <a:gd name="f158" fmla="*/ f134 f68 1"/>
              <a:gd name="f159" fmla="*/ f135 f67 1"/>
              <a:gd name="f160" fmla="*/ f136 f68 1"/>
              <a:gd name="f161" fmla="*/ f137 f67 1"/>
              <a:gd name="f162" fmla="*/ f138 f68 1"/>
              <a:gd name="f163" fmla="*/ f139 f67 1"/>
              <a:gd name="f164" fmla="*/ f140 f68 1"/>
              <a:gd name="f165" fmla="*/ f141 f67 1"/>
              <a:gd name="f166" fmla="*/ f142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47" y="f148"/>
              </a:cxn>
              <a:cxn ang="f98">
                <a:pos x="f149" y="f150"/>
              </a:cxn>
              <a:cxn ang="f98">
                <a:pos x="f151" y="f152"/>
              </a:cxn>
              <a:cxn ang="f98">
                <a:pos x="f153" y="f154"/>
              </a:cxn>
              <a:cxn ang="f98">
                <a:pos x="f155" y="f156"/>
              </a:cxn>
              <a:cxn ang="f98">
                <a:pos x="f157" y="f158"/>
              </a:cxn>
              <a:cxn ang="f98">
                <a:pos x="f159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47" y="f148"/>
              </a:cxn>
            </a:cxnLst>
            <a:rect l="f143" t="f146" r="f144" b="f145"/>
            <a:pathLst>
              <a:path w="307900" h="611482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8" y="f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8" name="Forma libre: forma 1055">
            <a:extLst>
              <a:ext uri="{FF2B5EF4-FFF2-40B4-BE49-F238E27FC236}">
                <a16:creationId xmlns:a16="http://schemas.microsoft.com/office/drawing/2014/main" id="{3C2E916B-D789-4F16-827C-788821B1A82E}"/>
              </a:ext>
            </a:extLst>
          </p:cNvPr>
          <p:cNvSpPr/>
          <p:nvPr/>
        </p:nvSpPr>
        <p:spPr>
          <a:xfrm>
            <a:off x="4410928" y="3830074"/>
            <a:ext cx="653375" cy="326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3372"/>
              <a:gd name="f7" fmla="val 326306"/>
              <a:gd name="f8" fmla="val 131133"/>
              <a:gd name="f9" fmla="val 577986"/>
              <a:gd name="f10" fmla="val 178139"/>
              <a:gd name="f11" fmla="val 504439"/>
              <a:gd name="f12" fmla="val 224026"/>
              <a:gd name="f13" fmla="val 430812"/>
              <a:gd name="f14" fmla="val 269914"/>
              <a:gd name="f15" fmla="val 401872"/>
              <a:gd name="f16" fmla="val 287901"/>
              <a:gd name="f17" fmla="val 373173"/>
              <a:gd name="f18" fmla="val 306128"/>
              <a:gd name="f19" fmla="val 343914"/>
              <a:gd name="f20" fmla="val 323715"/>
              <a:gd name="f21" fmla="val 339837"/>
              <a:gd name="f22" fmla="val 326193"/>
              <a:gd name="f23" fmla="val 332482"/>
              <a:gd name="f24" fmla="val 327233"/>
              <a:gd name="f25" fmla="val 328485"/>
              <a:gd name="f26" fmla="val 325314"/>
              <a:gd name="f27" fmla="val 220482"/>
              <a:gd name="f28" fmla="val 273031"/>
              <a:gd name="f29" fmla="val 112799"/>
              <a:gd name="f30" fmla="val 220189"/>
              <a:gd name="f31" fmla="val 5036"/>
              <a:gd name="f32" fmla="val 167507"/>
              <a:gd name="f33" fmla="val 3677"/>
              <a:gd name="f34" fmla="val 166867"/>
              <a:gd name="f35" fmla="val 2478"/>
              <a:gd name="f36" fmla="val 165828"/>
              <a:gd name="f37" fmla="val 164149"/>
              <a:gd name="f38" fmla="val 27500"/>
              <a:gd name="f39" fmla="val 149760"/>
              <a:gd name="f40" fmla="val 54041"/>
              <a:gd name="f41" fmla="val 135770"/>
              <a:gd name="f42" fmla="val 80662"/>
              <a:gd name="f43" fmla="val 121940"/>
              <a:gd name="f44" fmla="val 157168"/>
              <a:gd name="f45" fmla="val 81968"/>
              <a:gd name="f46" fmla="val 233753"/>
              <a:gd name="f47" fmla="val 41997"/>
              <a:gd name="f48" fmla="val 310418"/>
              <a:gd name="f49" fmla="val 2425"/>
              <a:gd name="f50" fmla="val 314815"/>
              <a:gd name="f51" fmla="val 107"/>
              <a:gd name="f52" fmla="val 321770"/>
              <a:gd name="f53" fmla="val -853"/>
              <a:gd name="f54" fmla="val 326246"/>
              <a:gd name="f55" fmla="val 906"/>
              <a:gd name="f56" fmla="val 432171"/>
              <a:gd name="f57" fmla="val 42476"/>
              <a:gd name="f58" fmla="val 537935"/>
              <a:gd name="f59" fmla="val 84526"/>
              <a:gd name="f60" fmla="val 643699"/>
              <a:gd name="f61" fmla="val 126496"/>
              <a:gd name="f62" fmla="val 646497"/>
              <a:gd name="f63" fmla="val 127615"/>
              <a:gd name="f64" fmla="val 649135"/>
              <a:gd name="f65" fmla="val 129134"/>
              <a:gd name="f66" fmla="val 131213"/>
              <a:gd name="f67" fmla="+- 0 0 -90"/>
              <a:gd name="f68" fmla="*/ f3 1 653372"/>
              <a:gd name="f69" fmla="*/ f4 1 326306"/>
              <a:gd name="f70" fmla="val f5"/>
              <a:gd name="f71" fmla="val f6"/>
              <a:gd name="f72" fmla="val f7"/>
              <a:gd name="f73" fmla="*/ f67 f0 1"/>
              <a:gd name="f74" fmla="+- f72 0 f70"/>
              <a:gd name="f75" fmla="+- f71 0 f70"/>
              <a:gd name="f76" fmla="*/ f73 1 f2"/>
              <a:gd name="f77" fmla="*/ f75 1 653372"/>
              <a:gd name="f78" fmla="*/ f74 1 326306"/>
              <a:gd name="f79" fmla="*/ 653372 f75 1"/>
              <a:gd name="f80" fmla="*/ 131133 f74 1"/>
              <a:gd name="f81" fmla="*/ 430812 f75 1"/>
              <a:gd name="f82" fmla="*/ 269914 f74 1"/>
              <a:gd name="f83" fmla="*/ 343914 f75 1"/>
              <a:gd name="f84" fmla="*/ 323715 f74 1"/>
              <a:gd name="f85" fmla="*/ 328485 f75 1"/>
              <a:gd name="f86" fmla="*/ 325314 f74 1"/>
              <a:gd name="f87" fmla="*/ 5036 f75 1"/>
              <a:gd name="f88" fmla="*/ 167507 f74 1"/>
              <a:gd name="f89" fmla="*/ 0 f75 1"/>
              <a:gd name="f90" fmla="*/ 164149 f74 1"/>
              <a:gd name="f91" fmla="*/ 80662 f75 1"/>
              <a:gd name="f92" fmla="*/ 121940 f74 1"/>
              <a:gd name="f93" fmla="*/ 310418 f75 1"/>
              <a:gd name="f94" fmla="*/ 2425 f74 1"/>
              <a:gd name="f95" fmla="*/ 326246 f75 1"/>
              <a:gd name="f96" fmla="*/ 906 f74 1"/>
              <a:gd name="f97" fmla="*/ 643699 f75 1"/>
              <a:gd name="f98" fmla="*/ 126496 f74 1"/>
              <a:gd name="f99" fmla="*/ 131213 f74 1"/>
              <a:gd name="f100" fmla="+- f76 0 f1"/>
              <a:gd name="f101" fmla="*/ f79 1 653372"/>
              <a:gd name="f102" fmla="*/ f80 1 326306"/>
              <a:gd name="f103" fmla="*/ f81 1 653372"/>
              <a:gd name="f104" fmla="*/ f82 1 326306"/>
              <a:gd name="f105" fmla="*/ f83 1 653372"/>
              <a:gd name="f106" fmla="*/ f84 1 326306"/>
              <a:gd name="f107" fmla="*/ f85 1 653372"/>
              <a:gd name="f108" fmla="*/ f86 1 326306"/>
              <a:gd name="f109" fmla="*/ f87 1 653372"/>
              <a:gd name="f110" fmla="*/ f88 1 326306"/>
              <a:gd name="f111" fmla="*/ f89 1 653372"/>
              <a:gd name="f112" fmla="*/ f90 1 326306"/>
              <a:gd name="f113" fmla="*/ f91 1 653372"/>
              <a:gd name="f114" fmla="*/ f92 1 326306"/>
              <a:gd name="f115" fmla="*/ f93 1 653372"/>
              <a:gd name="f116" fmla="*/ f94 1 326306"/>
              <a:gd name="f117" fmla="*/ f95 1 653372"/>
              <a:gd name="f118" fmla="*/ f96 1 326306"/>
              <a:gd name="f119" fmla="*/ f97 1 653372"/>
              <a:gd name="f120" fmla="*/ f98 1 326306"/>
              <a:gd name="f121" fmla="*/ f99 1 326306"/>
              <a:gd name="f122" fmla="*/ f70 1 f77"/>
              <a:gd name="f123" fmla="*/ f71 1 f77"/>
              <a:gd name="f124" fmla="*/ f70 1 f78"/>
              <a:gd name="f125" fmla="*/ f72 1 f78"/>
              <a:gd name="f126" fmla="*/ f101 1 f77"/>
              <a:gd name="f127" fmla="*/ f102 1 f78"/>
              <a:gd name="f128" fmla="*/ f103 1 f77"/>
              <a:gd name="f129" fmla="*/ f104 1 f78"/>
              <a:gd name="f130" fmla="*/ f105 1 f77"/>
              <a:gd name="f131" fmla="*/ f106 1 f78"/>
              <a:gd name="f132" fmla="*/ f107 1 f77"/>
              <a:gd name="f133" fmla="*/ f108 1 f78"/>
              <a:gd name="f134" fmla="*/ f109 1 f77"/>
              <a:gd name="f135" fmla="*/ f110 1 f78"/>
              <a:gd name="f136" fmla="*/ f111 1 f77"/>
              <a:gd name="f137" fmla="*/ f112 1 f78"/>
              <a:gd name="f138" fmla="*/ f113 1 f77"/>
              <a:gd name="f139" fmla="*/ f114 1 f78"/>
              <a:gd name="f140" fmla="*/ f115 1 f77"/>
              <a:gd name="f141" fmla="*/ f116 1 f78"/>
              <a:gd name="f142" fmla="*/ f117 1 f77"/>
              <a:gd name="f143" fmla="*/ f118 1 f78"/>
              <a:gd name="f144" fmla="*/ f119 1 f77"/>
              <a:gd name="f145" fmla="*/ f120 1 f78"/>
              <a:gd name="f146" fmla="*/ f121 1 f78"/>
              <a:gd name="f147" fmla="*/ f122 f68 1"/>
              <a:gd name="f148" fmla="*/ f123 f68 1"/>
              <a:gd name="f149" fmla="*/ f125 f69 1"/>
              <a:gd name="f150" fmla="*/ f124 f69 1"/>
              <a:gd name="f151" fmla="*/ f126 f68 1"/>
              <a:gd name="f152" fmla="*/ f127 f69 1"/>
              <a:gd name="f153" fmla="*/ f128 f68 1"/>
              <a:gd name="f154" fmla="*/ f129 f69 1"/>
              <a:gd name="f155" fmla="*/ f130 f68 1"/>
              <a:gd name="f156" fmla="*/ f131 f69 1"/>
              <a:gd name="f157" fmla="*/ f132 f68 1"/>
              <a:gd name="f158" fmla="*/ f133 f69 1"/>
              <a:gd name="f159" fmla="*/ f134 f68 1"/>
              <a:gd name="f160" fmla="*/ f135 f69 1"/>
              <a:gd name="f161" fmla="*/ f136 f68 1"/>
              <a:gd name="f162" fmla="*/ f137 f69 1"/>
              <a:gd name="f163" fmla="*/ f138 f68 1"/>
              <a:gd name="f164" fmla="*/ f139 f69 1"/>
              <a:gd name="f165" fmla="*/ f140 f68 1"/>
              <a:gd name="f166" fmla="*/ f141 f69 1"/>
              <a:gd name="f167" fmla="*/ f142 f68 1"/>
              <a:gd name="f168" fmla="*/ f143 f69 1"/>
              <a:gd name="f169" fmla="*/ f144 f68 1"/>
              <a:gd name="f170" fmla="*/ f145 f69 1"/>
              <a:gd name="f171" fmla="*/ f14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1" y="f152"/>
              </a:cxn>
              <a:cxn ang="f100">
                <a:pos x="f153" y="f154"/>
              </a:cxn>
              <a:cxn ang="f100">
                <a:pos x="f155" y="f156"/>
              </a:cxn>
              <a:cxn ang="f100">
                <a:pos x="f157" y="f158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7" y="f168"/>
              </a:cxn>
              <a:cxn ang="f100">
                <a:pos x="f169" y="f170"/>
              </a:cxn>
              <a:cxn ang="f100">
                <a:pos x="f151" y="f171"/>
              </a:cxn>
            </a:cxnLst>
            <a:rect l="f147" t="f150" r="f148" b="f149"/>
            <a:pathLst>
              <a:path w="653372" h="326306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5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" y="f66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Forma libre: forma 1056">
            <a:extLst>
              <a:ext uri="{FF2B5EF4-FFF2-40B4-BE49-F238E27FC236}">
                <a16:creationId xmlns:a16="http://schemas.microsoft.com/office/drawing/2014/main" id="{F079E8C2-D310-45F1-8613-A08A163685CC}"/>
              </a:ext>
            </a:extLst>
          </p:cNvPr>
          <p:cNvSpPr/>
          <p:nvPr/>
        </p:nvSpPr>
        <p:spPr>
          <a:xfrm>
            <a:off x="4786253" y="4017654"/>
            <a:ext cx="325416" cy="622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5421"/>
              <a:gd name="f7" fmla="val 622194"/>
              <a:gd name="f8" fmla="val 325133"/>
              <a:gd name="f9" fmla="val 326788"/>
              <a:gd name="f10" fmla="val 14976"/>
              <a:gd name="f11" fmla="val 321320"/>
              <a:gd name="f12" fmla="val 24862"/>
              <a:gd name="f13" fmla="val 308745"/>
              <a:gd name="f14" fmla="val 29659"/>
              <a:gd name="f15" fmla="val 305867"/>
              <a:gd name="f16" fmla="val 30778"/>
              <a:gd name="f17" fmla="val 303149"/>
              <a:gd name="f18" fmla="val 32537"/>
              <a:gd name="f19" fmla="val 300111"/>
              <a:gd name="f20" fmla="val 33096"/>
              <a:gd name="f21" fmla="val 278686"/>
              <a:gd name="f22" fmla="val 36694"/>
              <a:gd name="f23" fmla="val 272850"/>
              <a:gd name="f24" fmla="val 50284"/>
              <a:gd name="f25" fmla="val 270212"/>
              <a:gd name="f26" fmla="val 70749"/>
              <a:gd name="f27" fmla="val 255023"/>
              <a:gd name="f28" fmla="val 189384"/>
              <a:gd name="f29" fmla="val 238235"/>
              <a:gd name="f30" fmla="val 307860"/>
              <a:gd name="f31" fmla="val 221927"/>
              <a:gd name="f32" fmla="val 426415"/>
              <a:gd name="f33" fmla="val 218649"/>
              <a:gd name="f34" fmla="val 450238"/>
              <a:gd name="f35" fmla="val 215691"/>
              <a:gd name="f36" fmla="val 474061"/>
              <a:gd name="f37" fmla="val 212094"/>
              <a:gd name="f38" fmla="val 497724"/>
              <a:gd name="f39" fmla="val 211454"/>
              <a:gd name="f40" fmla="val 501721"/>
              <a:gd name="f41" fmla="val 208976"/>
              <a:gd name="f42" fmla="val 506837"/>
              <a:gd name="f43" fmla="val 205778"/>
              <a:gd name="f44" fmla="val 508836"/>
              <a:gd name="f45" fmla="val 145821"/>
              <a:gd name="f46" fmla="val 546649"/>
              <a:gd name="f47" fmla="val 85624"/>
              <a:gd name="f48" fmla="val 583982"/>
              <a:gd name="f49" fmla="val 25427"/>
              <a:gd name="f50" fmla="val 621475"/>
              <a:gd name="f51" fmla="val 24868"/>
              <a:gd name="f52" fmla="val 621875"/>
              <a:gd name="f53" fmla="val 23989"/>
              <a:gd name="f54" fmla="val 621795"/>
              <a:gd name="f55" fmla="val 21910"/>
              <a:gd name="f56" fmla="val 622195"/>
              <a:gd name="f57" fmla="val 21110"/>
              <a:gd name="f58" fmla="val 612282"/>
              <a:gd name="f59" fmla="val 20071"/>
              <a:gd name="f60" fmla="val 602609"/>
              <a:gd name="f61" fmla="val 19592"/>
              <a:gd name="f62" fmla="val 592776"/>
              <a:gd name="f63" fmla="val 13836"/>
              <a:gd name="f64" fmla="val 479017"/>
              <a:gd name="f65" fmla="val 8080"/>
              <a:gd name="f66" fmla="val 365179"/>
              <a:gd name="f67" fmla="val 2404"/>
              <a:gd name="f68" fmla="val 251420"/>
              <a:gd name="f69" fmla="val 1684"/>
              <a:gd name="f70" fmla="val 237910"/>
              <a:gd name="f71" fmla="val 1205"/>
              <a:gd name="f72" fmla="val 224319"/>
              <a:gd name="f73" fmla="val 86"/>
              <a:gd name="f74" fmla="val 210809"/>
              <a:gd name="f75" fmla="val -474"/>
              <a:gd name="f76" fmla="val 204254"/>
              <a:gd name="f77" fmla="val 200257"/>
              <a:gd name="f78" fmla="val 7360"/>
              <a:gd name="f79" fmla="val 196739"/>
              <a:gd name="f80" fmla="val 110646"/>
              <a:gd name="f81" fmla="val 132545"/>
              <a:gd name="f82" fmla="val 213773"/>
              <a:gd name="f83" fmla="val 68191"/>
              <a:gd name="f84" fmla="val 316979"/>
              <a:gd name="f85" fmla="val 3917"/>
              <a:gd name="f86" fmla="val 319137"/>
              <a:gd name="f87" fmla="val 2558"/>
              <a:gd name="f88" fmla="val 321615"/>
              <a:gd name="f89" fmla="val 1679"/>
              <a:gd name="f90" fmla="+- 0 0 -90"/>
              <a:gd name="f91" fmla="*/ f3 1 325421"/>
              <a:gd name="f92" fmla="*/ f4 1 622194"/>
              <a:gd name="f93" fmla="val f5"/>
              <a:gd name="f94" fmla="val f6"/>
              <a:gd name="f95" fmla="val f7"/>
              <a:gd name="f96" fmla="*/ f90 f0 1"/>
              <a:gd name="f97" fmla="+- f95 0 f93"/>
              <a:gd name="f98" fmla="+- f94 0 f93"/>
              <a:gd name="f99" fmla="*/ f96 1 f2"/>
              <a:gd name="f100" fmla="*/ f98 1 325421"/>
              <a:gd name="f101" fmla="*/ f97 1 622194"/>
              <a:gd name="f102" fmla="*/ 325133 f98 1"/>
              <a:gd name="f103" fmla="*/ 0 f97 1"/>
              <a:gd name="f104" fmla="*/ 308745 f98 1"/>
              <a:gd name="f105" fmla="*/ 29659 f97 1"/>
              <a:gd name="f106" fmla="*/ 300111 f98 1"/>
              <a:gd name="f107" fmla="*/ 33096 f97 1"/>
              <a:gd name="f108" fmla="*/ 270212 f98 1"/>
              <a:gd name="f109" fmla="*/ 70749 f97 1"/>
              <a:gd name="f110" fmla="*/ 221927 f98 1"/>
              <a:gd name="f111" fmla="*/ 426415 f97 1"/>
              <a:gd name="f112" fmla="*/ 212094 f98 1"/>
              <a:gd name="f113" fmla="*/ 497724 f97 1"/>
              <a:gd name="f114" fmla="*/ 205778 f98 1"/>
              <a:gd name="f115" fmla="*/ 508836 f97 1"/>
              <a:gd name="f116" fmla="*/ 25427 f98 1"/>
              <a:gd name="f117" fmla="*/ 621475 f97 1"/>
              <a:gd name="f118" fmla="*/ 21910 f98 1"/>
              <a:gd name="f119" fmla="*/ 622195 f97 1"/>
              <a:gd name="f120" fmla="*/ 19592 f98 1"/>
              <a:gd name="f121" fmla="*/ 592776 f97 1"/>
              <a:gd name="f122" fmla="*/ 2404 f98 1"/>
              <a:gd name="f123" fmla="*/ 251420 f97 1"/>
              <a:gd name="f124" fmla="*/ 86 f98 1"/>
              <a:gd name="f125" fmla="*/ 210809 f97 1"/>
              <a:gd name="f126" fmla="*/ 7360 f98 1"/>
              <a:gd name="f127" fmla="*/ 196739 f97 1"/>
              <a:gd name="f128" fmla="*/ 316979 f98 1"/>
              <a:gd name="f129" fmla="*/ 3917 f97 1"/>
              <a:gd name="f130" fmla="+- f99 0 f1"/>
              <a:gd name="f131" fmla="*/ f102 1 325421"/>
              <a:gd name="f132" fmla="*/ f103 1 622194"/>
              <a:gd name="f133" fmla="*/ f104 1 325421"/>
              <a:gd name="f134" fmla="*/ f105 1 622194"/>
              <a:gd name="f135" fmla="*/ f106 1 325421"/>
              <a:gd name="f136" fmla="*/ f107 1 622194"/>
              <a:gd name="f137" fmla="*/ f108 1 325421"/>
              <a:gd name="f138" fmla="*/ f109 1 622194"/>
              <a:gd name="f139" fmla="*/ f110 1 325421"/>
              <a:gd name="f140" fmla="*/ f111 1 622194"/>
              <a:gd name="f141" fmla="*/ f112 1 325421"/>
              <a:gd name="f142" fmla="*/ f113 1 622194"/>
              <a:gd name="f143" fmla="*/ f114 1 325421"/>
              <a:gd name="f144" fmla="*/ f115 1 622194"/>
              <a:gd name="f145" fmla="*/ f116 1 325421"/>
              <a:gd name="f146" fmla="*/ f117 1 622194"/>
              <a:gd name="f147" fmla="*/ f118 1 325421"/>
              <a:gd name="f148" fmla="*/ f119 1 622194"/>
              <a:gd name="f149" fmla="*/ f120 1 325421"/>
              <a:gd name="f150" fmla="*/ f121 1 622194"/>
              <a:gd name="f151" fmla="*/ f122 1 325421"/>
              <a:gd name="f152" fmla="*/ f123 1 622194"/>
              <a:gd name="f153" fmla="*/ f124 1 325421"/>
              <a:gd name="f154" fmla="*/ f125 1 622194"/>
              <a:gd name="f155" fmla="*/ f126 1 325421"/>
              <a:gd name="f156" fmla="*/ f127 1 622194"/>
              <a:gd name="f157" fmla="*/ f128 1 325421"/>
              <a:gd name="f158" fmla="*/ f129 1 622194"/>
              <a:gd name="f159" fmla="*/ f93 1 f100"/>
              <a:gd name="f160" fmla="*/ f94 1 f100"/>
              <a:gd name="f161" fmla="*/ f93 1 f101"/>
              <a:gd name="f162" fmla="*/ f95 1 f101"/>
              <a:gd name="f163" fmla="*/ f131 1 f100"/>
              <a:gd name="f164" fmla="*/ f132 1 f101"/>
              <a:gd name="f165" fmla="*/ f133 1 f100"/>
              <a:gd name="f166" fmla="*/ f134 1 f101"/>
              <a:gd name="f167" fmla="*/ f135 1 f100"/>
              <a:gd name="f168" fmla="*/ f136 1 f101"/>
              <a:gd name="f169" fmla="*/ f137 1 f100"/>
              <a:gd name="f170" fmla="*/ f138 1 f101"/>
              <a:gd name="f171" fmla="*/ f139 1 f100"/>
              <a:gd name="f172" fmla="*/ f140 1 f101"/>
              <a:gd name="f173" fmla="*/ f141 1 f100"/>
              <a:gd name="f174" fmla="*/ f142 1 f101"/>
              <a:gd name="f175" fmla="*/ f143 1 f100"/>
              <a:gd name="f176" fmla="*/ f144 1 f101"/>
              <a:gd name="f177" fmla="*/ f145 1 f100"/>
              <a:gd name="f178" fmla="*/ f146 1 f101"/>
              <a:gd name="f179" fmla="*/ f147 1 f100"/>
              <a:gd name="f180" fmla="*/ f148 1 f101"/>
              <a:gd name="f181" fmla="*/ f149 1 f100"/>
              <a:gd name="f182" fmla="*/ f150 1 f101"/>
              <a:gd name="f183" fmla="*/ f151 1 f100"/>
              <a:gd name="f184" fmla="*/ f152 1 f101"/>
              <a:gd name="f185" fmla="*/ f153 1 f100"/>
              <a:gd name="f186" fmla="*/ f154 1 f101"/>
              <a:gd name="f187" fmla="*/ f155 1 f100"/>
              <a:gd name="f188" fmla="*/ f156 1 f101"/>
              <a:gd name="f189" fmla="*/ f157 1 f100"/>
              <a:gd name="f190" fmla="*/ f158 1 f101"/>
              <a:gd name="f191" fmla="*/ f159 f91 1"/>
              <a:gd name="f192" fmla="*/ f160 f91 1"/>
              <a:gd name="f193" fmla="*/ f162 f92 1"/>
              <a:gd name="f194" fmla="*/ f161 f92 1"/>
              <a:gd name="f195" fmla="*/ f163 f91 1"/>
              <a:gd name="f196" fmla="*/ f164 f92 1"/>
              <a:gd name="f197" fmla="*/ f165 f91 1"/>
              <a:gd name="f198" fmla="*/ f166 f92 1"/>
              <a:gd name="f199" fmla="*/ f167 f91 1"/>
              <a:gd name="f200" fmla="*/ f168 f92 1"/>
              <a:gd name="f201" fmla="*/ f169 f91 1"/>
              <a:gd name="f202" fmla="*/ f170 f92 1"/>
              <a:gd name="f203" fmla="*/ f171 f91 1"/>
              <a:gd name="f204" fmla="*/ f172 f92 1"/>
              <a:gd name="f205" fmla="*/ f173 f91 1"/>
              <a:gd name="f206" fmla="*/ f174 f92 1"/>
              <a:gd name="f207" fmla="*/ f175 f91 1"/>
              <a:gd name="f208" fmla="*/ f176 f92 1"/>
              <a:gd name="f209" fmla="*/ f177 f91 1"/>
              <a:gd name="f210" fmla="*/ f178 f92 1"/>
              <a:gd name="f211" fmla="*/ f179 f91 1"/>
              <a:gd name="f212" fmla="*/ f180 f92 1"/>
              <a:gd name="f213" fmla="*/ f181 f91 1"/>
              <a:gd name="f214" fmla="*/ f182 f92 1"/>
              <a:gd name="f215" fmla="*/ f183 f91 1"/>
              <a:gd name="f216" fmla="*/ f184 f92 1"/>
              <a:gd name="f217" fmla="*/ f185 f91 1"/>
              <a:gd name="f218" fmla="*/ f186 f92 1"/>
              <a:gd name="f219" fmla="*/ f187 f91 1"/>
              <a:gd name="f220" fmla="*/ f188 f92 1"/>
              <a:gd name="f221" fmla="*/ f189 f91 1"/>
              <a:gd name="f222" fmla="*/ f190 f9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30">
                <a:pos x="f195" y="f196"/>
              </a:cxn>
              <a:cxn ang="f130">
                <a:pos x="f197" y="f198"/>
              </a:cxn>
              <a:cxn ang="f130">
                <a:pos x="f199" y="f200"/>
              </a:cxn>
              <a:cxn ang="f130">
                <a:pos x="f201" y="f202"/>
              </a:cxn>
              <a:cxn ang="f130">
                <a:pos x="f203" y="f204"/>
              </a:cxn>
              <a:cxn ang="f130">
                <a:pos x="f205" y="f206"/>
              </a:cxn>
              <a:cxn ang="f130">
                <a:pos x="f207" y="f208"/>
              </a:cxn>
              <a:cxn ang="f130">
                <a:pos x="f209" y="f210"/>
              </a:cxn>
              <a:cxn ang="f130">
                <a:pos x="f211" y="f212"/>
              </a:cxn>
              <a:cxn ang="f130">
                <a:pos x="f213" y="f214"/>
              </a:cxn>
              <a:cxn ang="f130">
                <a:pos x="f215" y="f216"/>
              </a:cxn>
              <a:cxn ang="f130">
                <a:pos x="f217" y="f218"/>
              </a:cxn>
              <a:cxn ang="f130">
                <a:pos x="f219" y="f220"/>
              </a:cxn>
              <a:cxn ang="f130">
                <a:pos x="f221" y="f222"/>
              </a:cxn>
              <a:cxn ang="f130">
                <a:pos x="f195" y="f196"/>
              </a:cxn>
            </a:cxnLst>
            <a:rect l="f191" t="f194" r="f192" b="f193"/>
            <a:pathLst>
              <a:path w="325421" h="622194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69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8" y="f5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0" name="Forma libre: forma 1057">
            <a:extLst>
              <a:ext uri="{FF2B5EF4-FFF2-40B4-BE49-F238E27FC236}">
                <a16:creationId xmlns:a16="http://schemas.microsoft.com/office/drawing/2014/main" id="{AC7D68F1-3AE6-4C5F-986F-B82D8E3CE534}"/>
              </a:ext>
            </a:extLst>
          </p:cNvPr>
          <p:cNvSpPr/>
          <p:nvPr/>
        </p:nvSpPr>
        <p:spPr>
          <a:xfrm>
            <a:off x="4863400" y="3520888"/>
            <a:ext cx="352958" cy="40690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2961"/>
              <a:gd name="f7" fmla="val 406908"/>
              <a:gd name="f8" fmla="val 282598"/>
              <a:gd name="f9" fmla="val 29419"/>
              <a:gd name="f10" fmla="val 186347"/>
              <a:gd name="f11" fmla="val 58438"/>
              <a:gd name="f12" fmla="val 91455"/>
              <a:gd name="f13" fmla="val 86418"/>
              <a:gd name="f14" fmla="val 108003"/>
              <a:gd name="f15" fmla="val 19906"/>
              <a:gd name="f16" fmla="val 131026"/>
              <a:gd name="f17" fmla="val 39492"/>
              <a:gd name="f18" fmla="val 151971"/>
              <a:gd name="f19" fmla="val 60916"/>
              <a:gd name="f20" fmla="val 217284"/>
              <a:gd name="f21" fmla="val 127669"/>
              <a:gd name="f22" fmla="val 281798"/>
              <a:gd name="f23" fmla="val 195140"/>
              <a:gd name="f24" fmla="val 346872"/>
              <a:gd name="f25" fmla="val 262132"/>
              <a:gd name="f26" fmla="val 352707"/>
              <a:gd name="f27" fmla="val 268128"/>
              <a:gd name="f28" fmla="val 354386"/>
              <a:gd name="f29" fmla="val 273164"/>
              <a:gd name="f30" fmla="val 351748"/>
              <a:gd name="f31" fmla="val 281478"/>
              <a:gd name="f32" fmla="val 338637"/>
              <a:gd name="f33" fmla="val 322729"/>
              <a:gd name="f34" fmla="val 326246"/>
              <a:gd name="f35" fmla="val 364219"/>
              <a:gd name="f36" fmla="val 313216"/>
              <a:gd name="f37" fmla="val 406909"/>
              <a:gd name="f38" fmla="val 208730"/>
              <a:gd name="f39" fmla="val 365418"/>
              <a:gd name="f40" fmla="val 104885"/>
              <a:gd name="f41" fmla="val 324248"/>
              <a:gd name="f42" fmla="+- 0 0 -90"/>
              <a:gd name="f43" fmla="*/ f3 1 352961"/>
              <a:gd name="f44" fmla="*/ f4 1 406908"/>
              <a:gd name="f45" fmla="val f5"/>
              <a:gd name="f46" fmla="val f6"/>
              <a:gd name="f47" fmla="val f7"/>
              <a:gd name="f48" fmla="*/ f42 f0 1"/>
              <a:gd name="f49" fmla="+- f47 0 f45"/>
              <a:gd name="f50" fmla="+- f46 0 f45"/>
              <a:gd name="f51" fmla="*/ f48 1 f2"/>
              <a:gd name="f52" fmla="*/ f50 1 352961"/>
              <a:gd name="f53" fmla="*/ f49 1 406908"/>
              <a:gd name="f54" fmla="*/ 0 f50 1"/>
              <a:gd name="f55" fmla="*/ 282598 f49 1"/>
              <a:gd name="f56" fmla="*/ 86418 f50 1"/>
              <a:gd name="f57" fmla="*/ 0 f49 1"/>
              <a:gd name="f58" fmla="*/ 151971 f50 1"/>
              <a:gd name="f59" fmla="*/ 60916 f49 1"/>
              <a:gd name="f60" fmla="*/ 346872 f50 1"/>
              <a:gd name="f61" fmla="*/ 262132 f49 1"/>
              <a:gd name="f62" fmla="*/ 351748 f50 1"/>
              <a:gd name="f63" fmla="*/ 281478 f49 1"/>
              <a:gd name="f64" fmla="*/ 313216 f50 1"/>
              <a:gd name="f65" fmla="*/ 406909 f49 1"/>
              <a:gd name="f66" fmla="+- f51 0 f1"/>
              <a:gd name="f67" fmla="*/ f54 1 352961"/>
              <a:gd name="f68" fmla="*/ f55 1 406908"/>
              <a:gd name="f69" fmla="*/ f56 1 352961"/>
              <a:gd name="f70" fmla="*/ f57 1 406908"/>
              <a:gd name="f71" fmla="*/ f58 1 352961"/>
              <a:gd name="f72" fmla="*/ f59 1 406908"/>
              <a:gd name="f73" fmla="*/ f60 1 352961"/>
              <a:gd name="f74" fmla="*/ f61 1 406908"/>
              <a:gd name="f75" fmla="*/ f62 1 352961"/>
              <a:gd name="f76" fmla="*/ f63 1 406908"/>
              <a:gd name="f77" fmla="*/ f64 1 352961"/>
              <a:gd name="f78" fmla="*/ f65 1 406908"/>
              <a:gd name="f79" fmla="*/ f45 1 f52"/>
              <a:gd name="f80" fmla="*/ f46 1 f52"/>
              <a:gd name="f81" fmla="*/ f45 1 f53"/>
              <a:gd name="f82" fmla="*/ f47 1 f53"/>
              <a:gd name="f83" fmla="*/ f67 1 f52"/>
              <a:gd name="f84" fmla="*/ f68 1 f53"/>
              <a:gd name="f85" fmla="*/ f69 1 f52"/>
              <a:gd name="f86" fmla="*/ f70 1 f53"/>
              <a:gd name="f87" fmla="*/ f71 1 f52"/>
              <a:gd name="f88" fmla="*/ f72 1 f53"/>
              <a:gd name="f89" fmla="*/ f73 1 f52"/>
              <a:gd name="f90" fmla="*/ f74 1 f53"/>
              <a:gd name="f91" fmla="*/ f75 1 f52"/>
              <a:gd name="f92" fmla="*/ f76 1 f53"/>
              <a:gd name="f93" fmla="*/ f77 1 f52"/>
              <a:gd name="f94" fmla="*/ f78 1 f53"/>
              <a:gd name="f95" fmla="*/ f79 f43 1"/>
              <a:gd name="f96" fmla="*/ f80 f43 1"/>
              <a:gd name="f97" fmla="*/ f82 f44 1"/>
              <a:gd name="f98" fmla="*/ f81 f44 1"/>
              <a:gd name="f99" fmla="*/ f83 f43 1"/>
              <a:gd name="f100" fmla="*/ f84 f44 1"/>
              <a:gd name="f101" fmla="*/ f85 f43 1"/>
              <a:gd name="f102" fmla="*/ f86 f44 1"/>
              <a:gd name="f103" fmla="*/ f87 f43 1"/>
              <a:gd name="f104" fmla="*/ f88 f44 1"/>
              <a:gd name="f105" fmla="*/ f89 f43 1"/>
              <a:gd name="f106" fmla="*/ f90 f44 1"/>
              <a:gd name="f107" fmla="*/ f91 f43 1"/>
              <a:gd name="f108" fmla="*/ f92 f44 1"/>
              <a:gd name="f109" fmla="*/ f93 f43 1"/>
              <a:gd name="f110" fmla="*/ f9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99" y="f100"/>
              </a:cxn>
              <a:cxn ang="f66">
                <a:pos x="f101" y="f102"/>
              </a:cxn>
              <a:cxn ang="f66">
                <a:pos x="f103" y="f104"/>
              </a:cxn>
              <a:cxn ang="f66">
                <a:pos x="f105" y="f106"/>
              </a:cxn>
              <a:cxn ang="f66">
                <a:pos x="f107" y="f108"/>
              </a:cxn>
              <a:cxn ang="f66">
                <a:pos x="f109" y="f110"/>
              </a:cxn>
              <a:cxn ang="f66">
                <a:pos x="f99" y="f100"/>
              </a:cxn>
            </a:cxnLst>
            <a:rect l="f95" t="f98" r="f96" b="f97"/>
            <a:pathLst>
              <a:path w="352961" h="406908">
                <a:moveTo>
                  <a:pt x="f5" y="f8"/>
                </a:moveTo>
                <a:cubicBezTo>
                  <a:pt x="f9" y="f10"/>
                  <a:pt x="f11" y="f12"/>
                  <a:pt x="f13" y="f5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5" y="f8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1" name="Forma libre: forma 1061">
            <a:extLst>
              <a:ext uri="{FF2B5EF4-FFF2-40B4-BE49-F238E27FC236}">
                <a16:creationId xmlns:a16="http://schemas.microsoft.com/office/drawing/2014/main" id="{A626F6E8-5A6A-47BE-A05C-AE51728B3B5D}"/>
              </a:ext>
            </a:extLst>
          </p:cNvPr>
          <p:cNvSpPr/>
          <p:nvPr/>
        </p:nvSpPr>
        <p:spPr>
          <a:xfrm>
            <a:off x="5231620" y="3733449"/>
            <a:ext cx="430810" cy="2607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0811"/>
              <a:gd name="f7" fmla="val 260773"/>
              <a:gd name="f8" fmla="val 260613"/>
              <a:gd name="f9" fmla="val 5676"/>
              <a:gd name="f10" fmla="val 242067"/>
              <a:gd name="f11" fmla="val 10712"/>
              <a:gd name="f12" fmla="val 225598"/>
              <a:gd name="f13" fmla="val 15749"/>
              <a:gd name="f14" fmla="val 209130"/>
              <a:gd name="f15" fmla="val 28060"/>
              <a:gd name="f16" fmla="val 168759"/>
              <a:gd name="f17" fmla="val 40211"/>
              <a:gd name="f18" fmla="val 128388"/>
              <a:gd name="f19" fmla="val 53002"/>
              <a:gd name="f20" fmla="val 88177"/>
              <a:gd name="f21" fmla="val 54281"/>
              <a:gd name="f22" fmla="val 84020"/>
              <a:gd name="f23" fmla="val 58998"/>
              <a:gd name="f24" fmla="val 78824"/>
              <a:gd name="f25" fmla="val 62995"/>
              <a:gd name="f26" fmla="val 78024"/>
              <a:gd name="f27" fmla="val 182589"/>
              <a:gd name="f28" fmla="val 52203"/>
              <a:gd name="f29" fmla="val 302264"/>
              <a:gd name="f30" fmla="val 26861"/>
              <a:gd name="f31" fmla="val 421938"/>
              <a:gd name="f32" fmla="val 1439"/>
              <a:gd name="f33" fmla="val 424176"/>
              <a:gd name="f34" fmla="val 959"/>
              <a:gd name="f35" fmla="val 426415"/>
              <a:gd name="f36" fmla="val 719"/>
              <a:gd name="f37" fmla="val 413864"/>
              <a:gd name="f38" fmla="val 55480"/>
              <a:gd name="f39" fmla="val 397236"/>
              <a:gd name="f40" fmla="val 109841"/>
              <a:gd name="f41" fmla="val 380048"/>
              <a:gd name="f42" fmla="val 166361"/>
              <a:gd name="f43" fmla="val 368936"/>
              <a:gd name="f44" fmla="val 155489"/>
              <a:gd name="f45" fmla="val 358623"/>
              <a:gd name="f46" fmla="val 146295"/>
              <a:gd name="f47" fmla="val 349350"/>
              <a:gd name="f48" fmla="val 136143"/>
              <a:gd name="f49" fmla="val 343674"/>
              <a:gd name="f50" fmla="val 129907"/>
              <a:gd name="f51" fmla="val 338717"/>
              <a:gd name="f52" fmla="val 129747"/>
              <a:gd name="f53" fmla="val 331203"/>
              <a:gd name="f54" fmla="val 132625"/>
              <a:gd name="f55" fmla="val 226638"/>
              <a:gd name="f56" fmla="val 173476"/>
              <a:gd name="f57" fmla="val 121913"/>
              <a:gd name="f58" fmla="val 214007"/>
              <a:gd name="f59" fmla="val 17188"/>
              <a:gd name="f60" fmla="val 254618"/>
              <a:gd name="f61" fmla="val 12311"/>
              <a:gd name="f62" fmla="val 256536"/>
              <a:gd name="f63" fmla="val 7275"/>
              <a:gd name="f64" fmla="val 258215"/>
              <a:gd name="f65" fmla="val 80"/>
              <a:gd name="f66" fmla="+- 0 0 -90"/>
              <a:gd name="f67" fmla="*/ f3 1 430811"/>
              <a:gd name="f68" fmla="*/ f4 1 260773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430811"/>
              <a:gd name="f77" fmla="*/ f73 1 260773"/>
              <a:gd name="f78" fmla="*/ 0 f74 1"/>
              <a:gd name="f79" fmla="*/ 260613 f73 1"/>
              <a:gd name="f80" fmla="*/ 15749 f74 1"/>
              <a:gd name="f81" fmla="*/ 209130 f73 1"/>
              <a:gd name="f82" fmla="*/ 53002 f74 1"/>
              <a:gd name="f83" fmla="*/ 88177 f73 1"/>
              <a:gd name="f84" fmla="*/ 62995 f74 1"/>
              <a:gd name="f85" fmla="*/ 78024 f73 1"/>
              <a:gd name="f86" fmla="*/ 421938 f74 1"/>
              <a:gd name="f87" fmla="*/ 1439 f73 1"/>
              <a:gd name="f88" fmla="*/ 430811 f74 1"/>
              <a:gd name="f89" fmla="*/ 0 f73 1"/>
              <a:gd name="f90" fmla="*/ 380048 f74 1"/>
              <a:gd name="f91" fmla="*/ 166361 f73 1"/>
              <a:gd name="f92" fmla="*/ 349350 f74 1"/>
              <a:gd name="f93" fmla="*/ 136143 f73 1"/>
              <a:gd name="f94" fmla="*/ 331203 f74 1"/>
              <a:gd name="f95" fmla="*/ 132625 f73 1"/>
              <a:gd name="f96" fmla="*/ 17188 f74 1"/>
              <a:gd name="f97" fmla="*/ 254618 f73 1"/>
              <a:gd name="f98" fmla="*/ 80 f74 1"/>
              <a:gd name="f99" fmla="*/ 260773 f73 1"/>
              <a:gd name="f100" fmla="+- f75 0 f1"/>
              <a:gd name="f101" fmla="*/ f78 1 430811"/>
              <a:gd name="f102" fmla="*/ f79 1 260773"/>
              <a:gd name="f103" fmla="*/ f80 1 430811"/>
              <a:gd name="f104" fmla="*/ f81 1 260773"/>
              <a:gd name="f105" fmla="*/ f82 1 430811"/>
              <a:gd name="f106" fmla="*/ f83 1 260773"/>
              <a:gd name="f107" fmla="*/ f84 1 430811"/>
              <a:gd name="f108" fmla="*/ f85 1 260773"/>
              <a:gd name="f109" fmla="*/ f86 1 430811"/>
              <a:gd name="f110" fmla="*/ f87 1 260773"/>
              <a:gd name="f111" fmla="*/ f88 1 430811"/>
              <a:gd name="f112" fmla="*/ f89 1 260773"/>
              <a:gd name="f113" fmla="*/ f90 1 430811"/>
              <a:gd name="f114" fmla="*/ f91 1 260773"/>
              <a:gd name="f115" fmla="*/ f92 1 430811"/>
              <a:gd name="f116" fmla="*/ f93 1 260773"/>
              <a:gd name="f117" fmla="*/ f94 1 430811"/>
              <a:gd name="f118" fmla="*/ f95 1 260773"/>
              <a:gd name="f119" fmla="*/ f96 1 430811"/>
              <a:gd name="f120" fmla="*/ f97 1 260773"/>
              <a:gd name="f121" fmla="*/ f98 1 430811"/>
              <a:gd name="f122" fmla="*/ f99 1 260773"/>
              <a:gd name="f123" fmla="*/ f69 1 f76"/>
              <a:gd name="f124" fmla="*/ f70 1 f76"/>
              <a:gd name="f125" fmla="*/ f69 1 f77"/>
              <a:gd name="f126" fmla="*/ f71 1 f77"/>
              <a:gd name="f127" fmla="*/ f101 1 f76"/>
              <a:gd name="f128" fmla="*/ f102 1 f77"/>
              <a:gd name="f129" fmla="*/ f103 1 f76"/>
              <a:gd name="f130" fmla="*/ f104 1 f77"/>
              <a:gd name="f131" fmla="*/ f105 1 f76"/>
              <a:gd name="f132" fmla="*/ f106 1 f77"/>
              <a:gd name="f133" fmla="*/ f107 1 f76"/>
              <a:gd name="f134" fmla="*/ f108 1 f77"/>
              <a:gd name="f135" fmla="*/ f109 1 f76"/>
              <a:gd name="f136" fmla="*/ f110 1 f77"/>
              <a:gd name="f137" fmla="*/ f111 1 f76"/>
              <a:gd name="f138" fmla="*/ f112 1 f77"/>
              <a:gd name="f139" fmla="*/ f113 1 f76"/>
              <a:gd name="f140" fmla="*/ f114 1 f77"/>
              <a:gd name="f141" fmla="*/ f115 1 f76"/>
              <a:gd name="f142" fmla="*/ f116 1 f77"/>
              <a:gd name="f143" fmla="*/ f117 1 f76"/>
              <a:gd name="f144" fmla="*/ f118 1 f77"/>
              <a:gd name="f145" fmla="*/ f119 1 f76"/>
              <a:gd name="f146" fmla="*/ f120 1 f77"/>
              <a:gd name="f147" fmla="*/ f121 1 f76"/>
              <a:gd name="f148" fmla="*/ f122 1 f77"/>
              <a:gd name="f149" fmla="*/ f123 f67 1"/>
              <a:gd name="f150" fmla="*/ f124 f67 1"/>
              <a:gd name="f151" fmla="*/ f126 f68 1"/>
              <a:gd name="f152" fmla="*/ f125 f68 1"/>
              <a:gd name="f153" fmla="*/ f127 f67 1"/>
              <a:gd name="f154" fmla="*/ f128 f68 1"/>
              <a:gd name="f155" fmla="*/ f129 f67 1"/>
              <a:gd name="f156" fmla="*/ f130 f68 1"/>
              <a:gd name="f157" fmla="*/ f131 f67 1"/>
              <a:gd name="f158" fmla="*/ f132 f68 1"/>
              <a:gd name="f159" fmla="*/ f133 f67 1"/>
              <a:gd name="f160" fmla="*/ f134 f68 1"/>
              <a:gd name="f161" fmla="*/ f135 f67 1"/>
              <a:gd name="f162" fmla="*/ f136 f68 1"/>
              <a:gd name="f163" fmla="*/ f137 f67 1"/>
              <a:gd name="f164" fmla="*/ f138 f68 1"/>
              <a:gd name="f165" fmla="*/ f139 f67 1"/>
              <a:gd name="f166" fmla="*/ f140 f68 1"/>
              <a:gd name="f167" fmla="*/ f141 f67 1"/>
              <a:gd name="f168" fmla="*/ f142 f68 1"/>
              <a:gd name="f169" fmla="*/ f143 f67 1"/>
              <a:gd name="f170" fmla="*/ f144 f68 1"/>
              <a:gd name="f171" fmla="*/ f145 f67 1"/>
              <a:gd name="f172" fmla="*/ f146 f68 1"/>
              <a:gd name="f173" fmla="*/ f147 f67 1"/>
              <a:gd name="f174" fmla="*/ f148 f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0">
                <a:pos x="f153" y="f154"/>
              </a:cxn>
              <a:cxn ang="f100">
                <a:pos x="f155" y="f156"/>
              </a:cxn>
              <a:cxn ang="f100">
                <a:pos x="f157" y="f158"/>
              </a:cxn>
              <a:cxn ang="f100">
                <a:pos x="f159" y="f160"/>
              </a:cxn>
              <a:cxn ang="f100">
                <a:pos x="f161" y="f162"/>
              </a:cxn>
              <a:cxn ang="f100">
                <a:pos x="f163" y="f164"/>
              </a:cxn>
              <a:cxn ang="f100">
                <a:pos x="f165" y="f166"/>
              </a:cxn>
              <a:cxn ang="f100">
                <a:pos x="f167" y="f168"/>
              </a:cxn>
              <a:cxn ang="f100">
                <a:pos x="f169" y="f170"/>
              </a:cxn>
              <a:cxn ang="f100">
                <a:pos x="f171" y="f172"/>
              </a:cxn>
              <a:cxn ang="f100">
                <a:pos x="f173" y="f174"/>
              </a:cxn>
            </a:cxnLst>
            <a:rect l="f149" t="f152" r="f150" b="f151"/>
            <a:pathLst>
              <a:path w="430811" h="260773">
                <a:moveTo>
                  <a:pt x="f5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6" y="f5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7"/>
                </a:cubicBezTo>
                <a:close/>
              </a:path>
            </a:pathLst>
          </a:custGeom>
          <a:solidFill>
            <a:srgbClr val="046C8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39C929-EBB2-4401-8EDD-53384F392A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56C2D3F4-1F1D-49F1-BF75-FD78BDEB5C23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88384EE-B545-49D6-B0E8-23E21D75EDB0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D5210B21-AF10-4DFA-96E5-904EA55C90EC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8F5FAD-B1DB-423A-AC38-9F02DCC7A02B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2967019D-044F-41CA-8335-91371A3EB28F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78AE64B4-F5F8-4464-8ED4-2CC7154CA485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CDA6D674-6D54-4BF0-928C-5A59874472C3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0BE53D6F-99A4-4DD3-B174-24E405FBD50F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5F71A01-3BD5-44FF-9334-41A6657F4652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B7FFC61-4C8A-4094-BA72-3A54AB372F00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050250AE-054A-4756-97F8-861CB63D3822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A8E241F-C089-4B28-8D6A-EE5F5BC671DA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42B6F5ED-0DBF-460A-8413-CC45BAD5E941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A04509B2-0CA8-4890-B7C1-C7078A7EEFF6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15A3822-A48E-41C5-A0D5-689D0262B99E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D1EEE5A-6968-4335-843A-0EDB746C085D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03630C6-E73D-4BF4-A0A5-4084F24B403F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A4DA643-7536-4BCF-AD7A-DA546EF4ED66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7522726-1BFC-4AB3-A621-01AAA318D92B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CA31EDE3-2FED-49F8-B488-EBC03DBAA6EA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54F11CCF-D417-4A8E-B023-5B0B30DA61BE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FA8E9A2-953B-4464-8F81-41E8CE672CCD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3C24698-98BC-43EC-80C9-4C06FAC35106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81276D37-FE07-4CE6-BD1E-FF1DBD8CB179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F085C80B-6394-45B5-94C6-D5D723FABDFE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9E272395-4947-4422-AC73-64EA1ACFF1CD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B432DDB7-5492-46F2-B199-53AFE729D184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26BFFBA2-5EE6-4017-AB51-AF8E91AF5895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B4A1D9BF-064C-4E39-802F-178328CD47AE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AC10EFC7-3FC0-4947-AD2D-6E01D66BF8B3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CE6C7736-E239-43F5-BAD6-73BDA13348B4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697DA82D-5E3C-410A-9AE6-C5D8DC524136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9C7158A9-CA49-4E1D-B831-DBADAA68950F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421D592-A993-4B60-8C8C-244FD1A210D0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29467D1-37F6-4740-92F9-34C35488CFF3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4B19A3F2-C2DF-40D0-AB20-681F042195A8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9190A914-D075-459A-BA01-791213FCFD70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2C34F9D2-ABBD-499A-9B2B-16BB23284755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53C2F4AD-189D-4C47-A1E7-EE46ADC8E9A6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36A2ACFB-92E5-4C4C-AC05-A32C45B2C6A9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D5E0C5E5-2AF6-4B30-9582-7B410FFE979A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6DC103AC-A73C-4804-813B-FA3118067C84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AEA21704-EE9F-4DE9-A2F8-F7AE92F9D89D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CFFA6490-594F-40FB-BC50-EA3DC4D9FC26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4CE298B-59EC-4F44-B817-07A11FA5B154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E3833416-FBCA-40BD-9855-AC90EAA33D19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4BE905F8-D560-43C8-97F9-25B00356BF3A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EDBA396A-62CD-4E47-BC5D-4EED535B8E11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FAB27A4A-7BB8-4725-94BA-A1D95F23A82E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454BEDF0-3899-4F52-93D5-5DA8CECE15E9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12ECDAD5-EE70-48A1-ACB8-C9F473E6858A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6924764D-E9A2-47F5-A110-F4976B96BA1E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87578C37-4BF1-4F7E-B2FB-EF19C88F0F59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AB51D0EB-E169-4B5B-BFFB-5AE2CC26824B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0A8D685E-DA3C-49BB-BA87-E9C15650E622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447AAE02-BFB9-491C-98CB-3D8D5F9938A8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F4A300B-C9A7-414B-841A-58E89926A613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C8FB286-E5C4-4617-B43A-01580F8C8C73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7C5EC51E-EE82-4060-8067-28F45D0BFBED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29E887B9-11A2-492B-BA82-EC5B379171A0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C81AF27D-18D9-48FC-8B23-33864E42E085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F6353AFA-B427-4EFB-AB3F-E66559BA8168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93F9D9A5-226A-4872-A1CF-7B83A60C8A6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8FDF67B-1A87-45FF-9F23-45ABCC6AB362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288A43A6-583F-4966-A992-5AAD1FE3A83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0BB16FE5-FC02-48A6-98DA-043AC19F118A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182CE8B-1BBB-4D2C-95DE-32C30A6C79AA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40001124-FE37-49EB-B8C8-F458A6C4CFC0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3EAB135-6BAF-49CA-A5BC-A5B9A86AE6AE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3B9BA47-4982-4E6E-AD9E-9B111BAEDC9B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09BDD3E-95A8-467F-91E4-F12F50BC511A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4ABF1AC7-ADC1-466E-99CD-621DC9ACF526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AE60C248-151A-40C0-B890-3640056B9327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0311D99-5AE7-4CD4-9884-48C7912057DC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969F636F-9CCE-4680-AC2A-C4B9833B83A5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CF01AF37-BF04-409D-B2E5-E6B352E03C83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E0AD141-80A6-4D98-AB3D-DC14BDFB50AA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F0495765-9B8D-4BE6-B06F-DA1DFE0A1BE9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5FA7DBC9-DED1-4FFC-9640-5EDD95CF0676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9101D5B5-6AB4-4418-B4FD-8ACB492AABE2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AFC447E9-7B40-4CB4-8CD2-2E04667D31D4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B487729-9358-4117-BED1-A2D2E09E3DAD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FEAACA93-5CB2-4790-BD8A-4A003AABECBA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79750496-6285-4BE8-A069-9B788A3E3B88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CB2CD04C-D7EE-46D8-A6F9-865EABF6A3E7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FA75A370-7A22-4CF2-A121-5C17D9B1A863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FAE011BA-4884-4A4A-B8CC-1AFA4ECF97C7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63BE33D1-033B-4AAB-9375-C2E91221FB4A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8C3EEBAF-74EB-40B6-B08D-F7889AE3674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6A7D2BE7-23A5-4D71-93BE-7D7FA4F829B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25A01A0-F279-4871-A462-0C46BAA56CD4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7553500-C01C-4873-9A0A-A61FE1DFF497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F933EA16-248D-45C3-B5EC-7DA9DEF55C73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AB0569D2-E80E-4367-9865-625852837ABE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1436522D-864E-48D3-AB00-2D0F0C13604D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EB29EEC-6070-4A0C-A445-AF357FDDD805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B6A06309-7284-4CD4-9BB3-01216F70D86F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277E8A25-D525-4492-8097-55E3DCD95A6A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6AF4720-1D09-48A0-BFE5-8C6EE42A3D0C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EF4ECD7-9EAE-4C08-B7E0-E458ECA3C941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6EA37307-DD72-46A0-AE10-7A5756685D9C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5986A0A1-2AFA-43F5-890C-70BFF1AF0F95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E0EB527F-5D4D-4A33-8E3D-26DC5FEAC515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D0228B7F-C29A-4665-BDE2-7077CC1C491F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DE9EAABA-D7FD-4049-BAD3-8989B2BFC69E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C630E223-7AD0-4D47-B633-4934E6082998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4505FC88-BE9B-441E-89CF-332DA4EB1525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577F43D5-00A2-4218-A46A-53527F54ACD1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0B9D30EF-9F1C-47D8-A195-CABFB6E3E07E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FDD0F5F2-0213-4B80-8D17-DC18AF08BB90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BEEBFCD7-3ECC-45CE-9262-922D4CE3E9E5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BD4129A-E2F8-45E2-8F40-14F22CC534DA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47AE30A9-87F4-4A45-BDE7-0DE530686AC0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5AA513FF-10BA-4552-80CE-1F95262EC488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AA09795A-4008-4BA4-83C6-B0ADCE121DD0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28527A-E9DF-4E89-9554-122A370BB2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6DB2718F-0223-47BA-B537-9E3DAD947571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FFEE6E7-A7F6-41C8-874E-D99DEDED36A3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2AE93F63-41B5-4892-A4FA-CB3ABED0F9BC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39D5317C-39BE-4A14-9EF2-01FB15C4804F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DC8404FB-4F4D-421D-8E75-A23D500AA3D6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75486935-7219-42FE-91A5-759EC45CFD6B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804E219-A3C8-46FE-ADB5-35D3FCF2D58A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E34FB1B-EEE8-4203-AF37-612F84653E37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anose="020B0503020000020004" pitchFamily="34" charset="-127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BD67BD2-4E38-44AE-BBD7-F9103B08475E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B5F464DD-63F6-45CF-8D6E-53327BA35D0E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627C384-473B-4517-8E08-C5D3F16981E9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DD569EA-9E04-43B7-8404-D2192A90ADFE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4B4BE06-7358-4B05-A4D0-AFD2CB994CC4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1CC1B533-BA8D-476D-A147-5ABF71CAB258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18B5651E-C08C-4EEF-AB18-A3B4020633CF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3686989-65B4-4D39-B5AA-8487654BE4B6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13E5CB5-2D78-40BD-AA66-538BB0566DE8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ECB4C2E6-CFF4-420D-8F46-782D1ECA1525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816DA631-AC4E-4224-85B7-FF7676AEC6C5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E919EE30-1BB2-4B62-B85E-069420197337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F7732EEB-FE45-48A4-A567-19C6FD689149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3FCF4CD3-92E2-4222-A520-CD57AB4356C5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48124F73-7901-435A-B0F9-0180643274B2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E246F7D2-901A-4F60-84AE-724052D54FED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1EB6B870-7189-4687-A9D9-DF890C36C8C7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A6336F3A-468B-4457-B6A4-28F2E09F9069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D50706A-3538-4201-949C-61C382F95299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45CF5317-DE9A-47D6-A85F-7FEE71E34FB3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21AE2367-09CC-4045-9DBA-6BEEB61EF186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DF8A2BA4-F533-452A-9596-5B6EA41FB3E8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F5FED55B-3409-475A-8949-CFA60B5E3322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5CB5A30C-8A27-49F0-83D8-161E2455C813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00DA5652-60AE-435B-B7B2-840B819B2D80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932DEEE-A001-42D2-8657-D35254EE205F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F132E0EA-FFE9-4F60-B193-615F41EFE92B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ADE5EA7-C394-4177-91AC-2832E6C43F8D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443FB48E-8F8F-45D1-BD2C-0203C466A598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90AD3AC0-1A70-49AF-A19D-2585A4B9A8A5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2067231E-DDA7-40CB-BC50-A0215EF7B539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8BB18E5-840D-41F2-9351-CE61824DF860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7B43890E-D51C-4486-B0D3-1FF3A40681E3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452EF70F-11DA-47B9-BE50-D2E660A497F1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79A6F1E2-CD5B-4E2B-B326-2CBDEAD0894C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A7BA3DAF-1613-47A5-8B94-6DD2CC6F2AD3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CF588C97-7A81-4AC2-A653-06C735CB01C5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3750B924-62AA-47E8-9EBE-9BD4E0617FA0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36663BE7-6A15-4C3A-B801-1E70D18B172E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7292424E-4699-483C-BD52-70A14477D080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0D81F4FC-D304-44E5-A5CF-3D26FC14F0AC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4F10097-E8F6-4377-BC6F-A122FB7BE132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AAE3E74C-7881-4DC2-8926-82858A3F4292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798EC0FC-51CA-4B7C-9094-772762CF8F90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26115A37-7262-406B-90B1-C4E9E910EB53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873396EC-7088-437E-B8A0-B6C595FD51A0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3666053D-388A-46D2-B327-F143A5096897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6237F59B-A0BF-46D5-B427-30989D8FDB7A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098A68AD-1425-48A3-8C3D-1F343F89D42E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C57D069-5BE2-42B1-8563-46475F1A9465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2DA19D49-93EB-440A-A558-A5AB75367EA4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DFEF8111-F90D-4636-8BC4-8BD1E62F93DE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69C7E56-87FA-45FB-9B5C-EEB13DB9FCDA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274AC687-68A7-40B1-8448-8CD7118C884C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C8BE8F19-77DE-46E3-A187-1EC85B7256C6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3D94BB96-1EB8-4EC9-834A-E2631EA9C3BD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280ED55B-039A-4BC5-BC86-BD7F73068C2A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53B653B5-F9A3-497F-970A-4759A19A90FC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5B03CF8-7C85-4FD0-BD65-82CFA5A86FB3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45011B8-9DB7-498E-819C-3FD5D50FFCE2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9FC72A77-363F-4B70-8B8D-D87EB1E5F069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840A51CF-DA66-401E-99F7-09487304B3D8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52C487B7-920A-4B4C-8310-EE1028374A27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159D198-EA89-4CB3-985D-AEEBA06FBA21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EF409C68-2663-4556-BB70-2852BB0ECD75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936AFFC0-4AE2-499E-8880-969F195DFE2D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612F7420-960E-4ABF-BEF4-69CB883977D5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40E584EA-0A45-43DB-9DA4-C76D16C9899F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9B071D7F-637D-4EA2-A6F4-60F517CCBF8B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338DF13B-78B0-439D-BFB6-5CFB5E80D4FC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5854B4C-1A86-4CDC-A11B-DAE2A4C1845F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9571AD1-C4D8-4C8A-90DF-FC96DBE985C8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E8588DC5-86CB-4281-8156-45C0110B0A76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ACAA77E3-72BA-4CCC-AFCB-2829915B914D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98686F63-D621-4ECC-A14D-BA8E59851AB2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D61563D0-1E8F-4E54-8DDA-117B4D74A745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C8C523F0-33F3-417B-9084-469D26875A4F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1F0A5096-0421-4F7B-8C8E-9A775E6CC293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50264042-0091-4A77-981A-76CFA7A42D7A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98D3842E-C330-47C0-A0EE-28E90ADCDDB9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2E086F1-6806-4969-8D40-CD9127D808A6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6C292EE-B5AA-4391-B0BE-B8E44E97F4A8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A5880F7B-A1FD-4DC7-BCEF-77C6887F1294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D2EA8954-0A39-4DEE-8E91-FAC4EAE9C9CC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E4AD16DF-6ACE-4221-BF5C-FEE9370C9D68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B8DA13AD-1EAD-40CF-AD06-47FA84B2938E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123845A9-591D-4755-ADC4-5DC6829A545A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12D9A709-67C6-4EDD-A328-4C4A8BD23370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E247EEE-CE3A-442C-8FE0-3AAB8B6A4C51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CA9ED48-1AFF-4412-B1AB-332739EDFA8A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1B702452-079A-46EC-BB82-FF039C61CBDD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2103B2AE-0A45-48F0-92D6-E2ADB58A9FA8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71232C45-A6A8-4DDD-A246-A3B0CE15F45E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14359156-1598-456B-9171-B59900ADC75F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47901C0D-397D-4137-9D03-B7E70DA14D51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9EC14C32-45B1-47E2-A122-FEA799DB6954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4E579EF2-0DBF-407C-B5A8-7659E03321F9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300B7E4E-5B95-4DC4-A860-35B96B01AB3F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4C2C8E4C-8787-412A-870E-43A40081A5B0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C3E75071-9193-4642-8B78-19250E4F8148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5A8B4E2E-FB73-4D56-BA33-1D662EFFEACB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AC4638D4-39BD-490B-BB8A-055CCC4A6C1A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BA3D6364-2148-4981-946A-8048318AE42B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D06C1AA8-65A7-4291-9A7E-C5DC546FA4FA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6D43D008-5D1D-4DD4-A3EE-CC8215F6A660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235F5394-FD90-4073-9B07-88CFAA533395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4B908633-0D17-4217-9B7B-55C2CCB12DA9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CFF6ACD5-FE09-4C3B-B7CB-91E57B727C32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B0A6091D-D25D-46AC-A860-D46E434FA8C7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56C2D69-3958-42D5-9424-2F68216B7BC0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93D07FC4-9CB9-4060-B153-7E3E4AF3EA99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BB645707-1CE5-4188-8F3F-A502BE378A96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3D64498-6A6A-40DC-AF58-36A7E9989806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FC1F8741-D3AD-4B03-A761-86485DA22BC7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B438636E-90A0-429C-B1B3-BF91C740C31D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0025BD58-4E43-46BE-A45E-2290CD254A32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2C21C7E7-4E15-4C49-8FFF-BA9D9B09C0F7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C777A0AD-329C-45DB-BA40-552E3FA5019E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DF8B0E35-6A0D-4FC1-A8B4-C61AAB6090AD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8DDBD0D-616B-4907-B115-B26AF974B11D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878A7B55-145C-4487-90FC-BA705E4481EA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42D88B8D-B7EC-47C2-9598-00084FA39642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1AABE6BD-BB54-4DEB-949B-70302585DA72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CEA6CEDF-D20F-42DA-848A-3B6C16B2940B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6AF52444-56FD-4E1A-8376-DEFBF97737F0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38BABE03-2A9F-4EFB-BF3F-ABC6A0B77DDE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80D222B-926B-4068-8B0D-2EB6E659AEF7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E67AC1D1-42B0-4788-9720-761C81ED4E40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D74FE63B-5419-4EDB-B3EE-5732905F0C1A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F6AD5F03-15A4-41F8-B1FC-9C24F6C02F78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6FDECFF-3F27-4FDE-8EF9-D6E25F51DCA7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438E50C-B9D3-4EEE-B9E9-90A6CA7CC9A4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6B281500-3D99-4996-8164-451AC025999D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D2BAAC3-7BA3-4AFA-BBCB-E76305EDF6BF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27067153-3959-4A6B-8089-69390E155C13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632A0C7B-7B32-4F10-99FA-7856798626A2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DAC89522-3357-478B-914E-BB8B0DAB4E0A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A39683FF-0C4C-487A-A98E-95E52550C131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FE62542D-BDD4-4031-86E5-30A9BD9CAC35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09FD3459-2235-4D63-8CE1-3112A5D7DD57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B92D730C-65D8-4BC5-80EA-C60E9E1B2E53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567B76F1-4D88-4009-9DA0-2D4526B01D74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1D61FAB5-AC85-4ADA-B0DB-C215DFC6B62E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9DD34A23-D6DF-4B9C-BD6A-514E4C1FD4DD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2F69ED3D-0DFA-40C3-A09C-C870BEDD834B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A7BF7D4F-46B0-43D1-808E-74F9A6ACE2C0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13B64BFA-FE5F-449F-B9DA-4214F33540C1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55FD92D6-C373-4AFB-932E-BDC1064EB345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FB58BFED-45F9-487B-AC43-A408243F887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C929A0AE-0109-4E86-B1A3-4621634146AA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CC0A5209-7B57-4725-AD31-7B2728130DDA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16CBC56B-A09B-4B9C-B966-B09EB2401315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84314302-23E8-4C40-BF6A-BB3910CA242C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4E3F197E-2CBF-4447-9A61-6F2834191C31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2BA00B31-F4E5-4251-8E53-5389AF30C552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CD089FA-E319-4023-AFED-F44847DBD72A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99473486-1EE0-45DD-A64F-A08DAC01AD7B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78372CB9-5976-4118-8B14-AA64E6192F4A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D1257729-0B2C-4AB6-8833-6A4FA3E311CC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72A9F809-F880-4EBD-BA4A-80AE1AC529A5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6964270C-99FB-43EB-B007-DFE60A4C4226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DB05425E-F2EB-4DC0-9038-0444857FD248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1A7061F0-B43D-45B5-913E-A52A4733F319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49509074-1091-48CF-A03A-9C2178295E40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816A2081-F5DD-4660-89DC-A2A357E1BEC2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0B32895A-2A7D-42B8-A14E-A75AEC967488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3A3F5CF-E384-463A-9D5B-11B9BB5EE2D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4EFB0742-3A6B-4689-B971-83300A00598D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7CDCC490-FAA6-4005-A42D-A2E289B2E44E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B649811B-97D2-48BC-B903-B0E574A25D71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051DBB02-C9B8-4A4F-AA6E-EFFCB96BE856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0C95E6E2-7E95-4236-B3F4-1CE7F0FEE67A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3099618B-9D9E-4260-9B1C-C7A0527545E1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A63F4980-10AA-4DAB-8742-D71BF0E7A094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885DE78D-645A-45F9-8C22-B025FD32F18F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66C344C4-60A6-4B2C-A88A-904EBC696124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7A4E6F37-52DF-4B43-91B7-591CEA102D07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931DD5D7-34AB-4D89-AF38-B682DC66326B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0D3E36BD-18A4-4E74-8A07-AA89253ACA8D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0DDDC666-7AED-4526-85D5-3F673D29E1F0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8AE40DB-036A-4F3E-9BDA-BACFA273E328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8A2F8B11-561F-404D-9FFA-EE28C9E48743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01CBC40-1CA8-49A5-8674-2499BAE7D0B1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50031CFD-F43B-41CE-BF43-4F4A30D0FEA0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EF5A771-C317-46F2-A940-242C3C9A465F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E05F8FB7-C33B-477B-A2E9-330991B4857E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1FD8384C-63E1-47B4-A19C-AA3E915F8A50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DEA8133-F842-4E9D-A811-647961807D7C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51060046-D772-408C-871D-A87F928B7432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99DA86A2-608C-4D08-A133-879FBC605A94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9390FA28-BD11-49C2-B393-1ED74EF198C4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EADB6457-319C-496C-BC9F-077FE036F88D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EC9439CB-7FEE-4CD3-A234-9E0C3134881B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4863AF81-6E5D-4E6B-AD2E-033083216C43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F9E17D1-6685-4A0A-B4AF-56F29A656C26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783EE605-BF95-4F4E-8B38-9C8302F61274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3E061F00-E641-4C81-AC96-D5117DB7645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BA9BA4F0-36D6-4739-89D0-F66CF003867D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BFE7FE3A-5AE7-4EEE-BE64-18EC55AABAE1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966CA39B-AB42-4384-B114-AF531F3D31C0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2B0A2CA6-E0F2-475C-94FE-DA67E7FB6638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B3063-A35B-4CE2-BA94-D972882C68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>
            <a:normAutofit/>
          </a:bodyPr>
          <a:lstStyle/>
          <a:p>
            <a:pPr marL="0" lvl="0" indent="0" algn="ctr">
              <a:lnSpc>
                <a:spcPct val="95000"/>
              </a:lnSpc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D2F71EC-43F7-4B8B-8622-026CF180A878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2A3DB11-084D-4DD2-8262-87FC3F3D51F6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397BC231-5667-4E63-AC5D-D35509687346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6BD31591-2504-4E21-925E-9F87819CAF53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A1E731B1-80C4-4451-BCFE-C8725FE7D999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57A58715-ACE6-4470-91A0-AF960122430E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ADE9A1B-7AE4-4161-9A88-4C4E57B3728C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4327F08D-AC41-4295-8CC5-0750A3F06E38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5B450259-E924-435D-B6B5-B307EFD636BF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10DBD6F7-9093-4540-BE57-8A0E314A5879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3B7AA42D-DEE6-4105-A108-FDD8E4B40377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39D2DF7E-CEF5-4F7A-9312-7F568736F55C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F121C40-8B94-4824-BA00-45F3529BC32F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823AA809-C124-4D48-A05E-481ED6025B00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FE03CAEB-1486-41E7-AAAF-B18415DE6B1F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A473CCD-F767-448F-A038-3171E4A0C84C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3D45E352-3914-4B81-B7DC-41243AE2AAF2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D8AE95F3-010E-40B4-8728-5672D3A9491A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B70723BF-71CE-4CF6-89FF-95E2708DD6A4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AE94D911-AFFC-486D-88FC-DE6C568C54A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3B07A837-B975-4630-AE03-D34C4A24D636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77A776EF-4D0E-48F0-BA2B-EDEF606E6528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430F0B4-99BB-4814-A904-05258DB4F91D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5E4CAAC9-8289-47EE-BA44-DC9414A35A84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89B614E1-8991-47F1-87F4-25398A86C911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1E06918A-D23F-4A65-8AD1-8D4B5CE018B3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2894837E-20D5-477D-BDC8-805CC6CF451C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CF1CEBFB-40E3-4E4F-B94C-1FCB0EA2B4EB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0E18467D-2FFD-4CF1-A8EE-B611326A6C62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7948E458-9A6D-4A0E-A1A7-C1BD410DA08B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AFC9D6FA-8F41-41B9-B1EF-F30AF8178F9B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5EE356D5-270B-44AF-9865-2899A76AEA72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209D79D-014C-4456-BD3C-B8039CC28D2D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139F7876-8DC6-4C75-87C6-4E20A0DE635D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9BC8059-AD6C-488A-A43A-DE54A6FB462C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DF938F8C-7CC2-4DA7-9372-886F8A9C32AD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5E4277D-B7FC-4C59-A1CF-289981622297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E658400-70D6-47B6-943A-61721DCF9E46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22FFE001-DFFA-42CF-AA5B-74D6EF575A09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26CFEEB9-FF35-490B-BFCD-305281C32503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0AFE79D8-8061-4013-957A-AAD5E3EF95C0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29A27386-9B1C-492A-B8BA-92E7DFCF9731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94509861-587A-445E-A168-6AEEED6E38F9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B5530CA-46E2-40F9-8403-827290AC8562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F9D2312-9634-4704-9378-A1926E33B9CB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E35BAE2E-3CBE-4317-83E7-E6C6322D17C2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C1402E6E-1AF6-4B17-8F5E-EA58CE1F506B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2AEB0A9F-D78C-49FF-9E3B-0515EC790002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D6AAED97-6F2E-424F-86F5-F71567BF8E18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CFA7C8F2-B792-4249-9444-E444ADDE4B9E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AE99B5E9-732B-46A3-BD4E-018D6E22313C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9537F555-1EC3-48EA-BAB7-528D91A6EDE3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141DE8DF-E98A-46B1-9487-5431A25F5559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AE481B0E-3BD2-4184-9DF0-86D6C5793535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CED79B51-C044-4547-A76C-B5D7F0E754F2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54D9E677-B8F6-4E9C-A3DF-ED1EDF63451B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30851CD0-5256-4562-ACC9-977D48893BD4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3D2B30F-F169-4337-AC1C-C4E3E50EB483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85D59A0B-BAA6-4DD5-B8FC-0FCA2BB51F7B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08222FA-CD94-493A-8CD2-B92D8A0A3131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DA7C8787-2B47-4F86-B814-12013A45019A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F9A1FBC2-4E22-4FEF-A16F-52FD7514428B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477D23C-B44D-43B3-BF41-034A72DC15E9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6D4C9AD5-B969-4B81-8ACC-0CEADDFFBB4A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488C6045-8EB8-4E73-9D39-99CEF5AE3A80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B64E2F39-A40A-4317-B583-4110DADD6EB2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496AB998-AD10-4D05-A51E-F3BBBF12C0DA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BAA0B28D-74AC-42AC-9716-66676B346E93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B4BB120C-BA79-4064-AAB1-11CAAD0AB78B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9754D115-FB9A-4032-A44F-9014BC04B7E9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AF3F9A37-7C65-4725-B9AB-E3181BEE55A2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D8984F89-3F15-4343-8776-83459A61301A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8F550BE6-65C8-4544-B7B6-17C90F5F6913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C9AD6F0C-58DB-4FE4-85F4-5FE706E5A30D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6876ED31-3507-41D1-A5BB-3D9CF14190E8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4C64B3BA-EA59-4FA6-B436-DE343B106880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9F2A7D84-08CE-47C2-928E-1C15F4D07070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169E2B9D-514D-4C5C-818E-2CD67AD11D88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C5AFDD3-AD5B-435E-8A03-846B0EB64E43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E00ECBB-A95B-4B2D-8E40-33F92CDEBE4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D1D6DE30-B368-46FD-A65B-E6D3AC18644C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DF16F300-DD23-44D8-92BA-1C9875910DAE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9EB22C63-228C-4EDB-A09C-98657854FCBB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8C1C4BC3-493E-4B6D-8F24-5F22C18185BC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55C5FCB1-7FC4-4E8B-A720-2396C25C06A4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D9198B48-59A4-47C8-8B4E-3C9A4C6A04CB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7547A07A-BB67-4B1C-AE53-1FD7DBDBE957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9F0EF37-0DB7-44EF-97D9-FCD8AA6DD540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D0B9FFEF-B24B-4164-A30F-51D5CFC90C54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B11EC1C4-46EA-41A9-B8E4-F681F1AAD09B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82FA6B40-A666-4E01-B78E-7ED914DB6A97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7CADA8B9-36B7-4DE1-97A4-68BC050B6AEF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4254582-E0F6-446C-A147-71C23EE662E9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9916FE77-D7D0-4C16-8623-F22496EBF08F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C2831B30-ABF9-43F2-9B90-E54ABD1E6894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B483541C-1401-4058-9221-5A3DF0A7E060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65C88893-1EE2-497D-A206-541C1B0F0084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06C79E7A-8BEF-4416-A507-15AC68D26E5E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3787CB1D-E28B-4F49-AC01-9D156500B226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B895A786-2C0D-458D-8209-DAA7BD4E4CD5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1AF182C5-11C7-467A-8AF1-70FC5917EB68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908E20FD-036D-4CA7-9DB6-D6F6B58A15DF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0643606B-DF53-41B4-94D9-EEB8703B5D53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9100F273-CCBA-4A1E-A649-B6AB66DDCB32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E2F93DF2-D0DC-49F4-915B-308DCD4E4E05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657B5B5E-CB36-43EC-A2AF-321651F0CD68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6F3AA24D-3E30-4FF5-ACF8-15E256C1774A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BE3FC250-B55A-48F2-9D67-2B48E73D43DC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B5AB946-E358-48B8-9764-0C5331D66457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F932F4DF-0C6F-45DA-BC4B-5B574236CB5E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9DE8CD6-CC80-410B-AAFA-E9F1F9826C92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E8323FB9-8C1C-4053-B20F-9CDCC44C5F59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E1C71920-8703-4150-A6C4-2EAA88CBE7A8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3ED3A7FF-B53C-48CD-A3F3-3AA7B9504AF4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0C132E94-6EFF-44BD-871B-FA123B986E2C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84B9F011-A099-4D1F-B076-C0A777C53457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4D6E172-D949-44BD-A54C-BCE5AE985DC8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95F1BD4F-88F1-4327-BD8D-268901E4C069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0A6FD15E-173A-4EDD-8052-246130F3C3E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518C93BF-172F-49D0-9882-71FB11B48F03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30E25C2-C81E-4FA5-BFA8-A8F08C0A32E1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5934612A-DB5E-457F-8B96-3223228E0EF7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BC0386F4-18D7-4A0B-AB95-A935981E90B6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B1BA67D9-950E-4EBC-B4C5-2761E33A8DC3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F85F3670-DA3D-439A-98A9-1603D1BA82F6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0F76D4A5-5FCC-42AB-A435-37C578DA8CA3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E144A104-7C3A-42EC-AEED-8761542CFCE8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A5F6252B-1BBF-448A-9C40-3B5518708603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70C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E4A43FF-7040-47FF-8AF6-E4DAAC90D971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A084A954-F86C-451D-9593-A66E6615214E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C0428A8-E6DD-4316-B79F-8E38163C6B30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8C561AC-BA9A-48CF-ADE1-BD05DB8676D1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FAB8B20F-A40F-48DB-BCCE-4F48FE2A0D4B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BA486208-A129-4C69-A578-71763957FE32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1838D84F-D73C-455A-92CD-2FB7FE378AF5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49EB0DF5-B68E-4C47-8857-B942F7FFA3C7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D066D2C4-1F8C-4919-AB33-ECA1ABF3E086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0317E7E-64A8-4BD3-BE0C-4CA41CBB31B4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CDD8DF24-FA2B-4DB1-A72E-D83F53292D1B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1F86B29E-59A6-495B-A285-99274E226269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677CC7F7-A96C-4C91-AABE-0414669B890F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6EF44A0C-0F49-4338-A9ED-3FC39403BE92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B47C09EC-7838-4D1E-9BA4-0627068BF180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0E39B6AF-5154-407C-B934-DB3D77178385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0CDEA89C-21B7-4313-9A46-D8E4EC06611B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962478D-C9F7-4A78-ACDC-A4BCF8288C06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5A38604-84EF-4D3D-8AAD-D6521280911E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7A556E60-A64B-47BD-9FAE-1A2DBDF31D35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CA77E831-4BD3-468F-9A38-3E560655DD36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DC68925-763B-41E3-B561-9861F41201A3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5E48705-0175-4CBC-9D4F-9E3BBB90254F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E7651E33-A76D-4207-AF05-D542BC81720E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43BE0D4A-DDC4-45A4-A34B-F4BA9BA21663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0061B85-6CFC-4AEB-A8A1-D839119DD610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BABEEDCD-084D-4320-ADC1-141A2120CD9E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AE8194F-BBE9-41D2-8A5D-E88802A9E450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BD1F99F-3F05-4921-B205-9810B7DB6977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833143F2-1A45-430B-8994-5A7A6920115E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ED3633F3-B9DF-4C6F-9EE5-01E1DB883496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8D1E388D-2F53-4B0D-8A16-5AC7C38C164B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5181DC14-3084-409D-870A-B1F56D8302B5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0070C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6E9C2CB8-D41F-4CFF-8BC4-A5E1330A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175" y="981462"/>
            <a:ext cx="3730431" cy="37304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369;p19">
            <a:extLst>
              <a:ext uri="{FF2B5EF4-FFF2-40B4-BE49-F238E27FC236}">
                <a16:creationId xmlns:a16="http://schemas.microsoft.com/office/drawing/2014/main" id="{1CF7EE01-D268-4D95-AC92-5DF016A0B25B}"/>
              </a:ext>
            </a:extLst>
          </p:cNvPr>
          <p:cNvSpPr/>
          <p:nvPr/>
        </p:nvSpPr>
        <p:spPr>
          <a:xfrm>
            <a:off x="5655783" y="3873937"/>
            <a:ext cx="1522805" cy="54"/>
          </a:xfrm>
          <a:custGeom>
            <a:avLst/>
            <a:gdLst>
              <a:gd name="f0" fmla="val w"/>
              <a:gd name="f1" fmla="val h"/>
              <a:gd name="f2" fmla="val 0"/>
              <a:gd name="f3" fmla="val 27428"/>
              <a:gd name="f4" fmla="val 1"/>
              <a:gd name="f5" fmla="val 27427"/>
              <a:gd name="f6" fmla="*/ f0 1 27428"/>
              <a:gd name="f7" fmla="*/ f1 1 1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27428"/>
              <a:gd name="f14" fmla="val f11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27428" h="1" fill="none">
                <a:moveTo>
                  <a:pt x="f4" y="f2"/>
                </a:moveTo>
                <a:lnTo>
                  <a:pt x="f5" y="f2"/>
                </a:lnTo>
              </a:path>
            </a:pathLst>
          </a:custGeom>
          <a:noFill/>
          <a:ln w="27" cap="flat">
            <a:solidFill>
              <a:srgbClr val="FFFFFF"/>
            </a:solidFill>
            <a:prstDash val="solid"/>
            <a:miter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70;p19">
            <a:extLst>
              <a:ext uri="{FF2B5EF4-FFF2-40B4-BE49-F238E27FC236}">
                <a16:creationId xmlns:a16="http://schemas.microsoft.com/office/drawing/2014/main" id="{B44D9CA8-42F3-454C-8F53-88BB9E05238A}"/>
              </a:ext>
            </a:extLst>
          </p:cNvPr>
          <p:cNvSpPr txBox="1"/>
          <p:nvPr/>
        </p:nvSpPr>
        <p:spPr>
          <a:xfrm>
            <a:off x="6567394" y="4033427"/>
            <a:ext cx="2106302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Google Shape;371;p19">
            <a:extLst>
              <a:ext uri="{FF2B5EF4-FFF2-40B4-BE49-F238E27FC236}">
                <a16:creationId xmlns:a16="http://schemas.microsoft.com/office/drawing/2014/main" id="{BFABBDAF-3F14-4C37-836E-EE83FED13E92}"/>
              </a:ext>
            </a:extLst>
          </p:cNvPr>
          <p:cNvSpPr txBox="1"/>
          <p:nvPr/>
        </p:nvSpPr>
        <p:spPr>
          <a:xfrm>
            <a:off x="7364797" y="3417131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10%</a:t>
            </a:r>
          </a:p>
        </p:txBody>
      </p:sp>
      <p:sp>
        <p:nvSpPr>
          <p:cNvPr id="6" name="Google Shape;372;p19">
            <a:extLst>
              <a:ext uri="{FF2B5EF4-FFF2-40B4-BE49-F238E27FC236}">
                <a16:creationId xmlns:a16="http://schemas.microsoft.com/office/drawing/2014/main" id="{71547028-2F0C-425C-B88C-344A083969EB}"/>
              </a:ext>
            </a:extLst>
          </p:cNvPr>
          <p:cNvSpPr txBox="1"/>
          <p:nvPr/>
        </p:nvSpPr>
        <p:spPr>
          <a:xfrm>
            <a:off x="489533" y="2941121"/>
            <a:ext cx="2106302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of hydrogen and helium and it’s the ringed 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373;p19">
            <a:extLst>
              <a:ext uri="{FF2B5EF4-FFF2-40B4-BE49-F238E27FC236}">
                <a16:creationId xmlns:a16="http://schemas.microsoft.com/office/drawing/2014/main" id="{C4C2C25D-8D23-4EA4-80EC-7F967AFA7C65}"/>
              </a:ext>
            </a:extLst>
          </p:cNvPr>
          <p:cNvSpPr txBox="1"/>
          <p:nvPr/>
        </p:nvSpPr>
        <p:spPr>
          <a:xfrm>
            <a:off x="6567394" y="1825297"/>
            <a:ext cx="2106302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374;p19">
            <a:extLst>
              <a:ext uri="{FF2B5EF4-FFF2-40B4-BE49-F238E27FC236}">
                <a16:creationId xmlns:a16="http://schemas.microsoft.com/office/drawing/2014/main" id="{F2D44DCF-D204-44F5-8975-290B08B20418}"/>
              </a:ext>
            </a:extLst>
          </p:cNvPr>
          <p:cNvSpPr txBox="1"/>
          <p:nvPr/>
        </p:nvSpPr>
        <p:spPr>
          <a:xfrm>
            <a:off x="7364797" y="1225250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8D61B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30%</a:t>
            </a:r>
          </a:p>
        </p:txBody>
      </p:sp>
      <p:sp>
        <p:nvSpPr>
          <p:cNvPr id="9" name="Google Shape;375;p19">
            <a:extLst>
              <a:ext uri="{FF2B5EF4-FFF2-40B4-BE49-F238E27FC236}">
                <a16:creationId xmlns:a16="http://schemas.microsoft.com/office/drawing/2014/main" id="{8CDBD1A8-D502-43B2-A174-FDC5611F82CD}"/>
              </a:ext>
            </a:extLst>
          </p:cNvPr>
          <p:cNvSpPr txBox="1"/>
          <p:nvPr/>
        </p:nvSpPr>
        <p:spPr>
          <a:xfrm>
            <a:off x="489533" y="2324834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20%</a:t>
            </a:r>
          </a:p>
        </p:txBody>
      </p:sp>
      <p:cxnSp>
        <p:nvCxnSpPr>
          <p:cNvPr id="10" name="Google Shape;396;p19">
            <a:extLst>
              <a:ext uri="{FF2B5EF4-FFF2-40B4-BE49-F238E27FC236}">
                <a16:creationId xmlns:a16="http://schemas.microsoft.com/office/drawing/2014/main" id="{75EA8C10-A17F-467A-8178-4235E93B11E7}"/>
              </a:ext>
            </a:extLst>
          </p:cNvPr>
          <p:cNvCxnSpPr/>
          <p:nvPr/>
        </p:nvCxnSpPr>
        <p:spPr>
          <a:xfrm flipH="1">
            <a:off x="4857649" y="3794046"/>
            <a:ext cx="2844899" cy="489305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1" name="Google Shape;397;p19">
            <a:extLst>
              <a:ext uri="{FF2B5EF4-FFF2-40B4-BE49-F238E27FC236}">
                <a16:creationId xmlns:a16="http://schemas.microsoft.com/office/drawing/2014/main" id="{C09C5A60-5EEB-4A9A-9538-2D5260199022}"/>
              </a:ext>
            </a:extLst>
          </p:cNvPr>
          <p:cNvCxnSpPr/>
          <p:nvPr/>
        </p:nvCxnSpPr>
        <p:spPr>
          <a:xfrm flipH="1">
            <a:off x="4897453" y="1614876"/>
            <a:ext cx="2867695" cy="210595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12" name="Google Shape;398;p19">
            <a:extLst>
              <a:ext uri="{FF2B5EF4-FFF2-40B4-BE49-F238E27FC236}">
                <a16:creationId xmlns:a16="http://schemas.microsoft.com/office/drawing/2014/main" id="{128C3E8A-F679-444E-ACDF-6F31AB2BC2F7}"/>
              </a:ext>
            </a:extLst>
          </p:cNvPr>
          <p:cNvCxnSpPr/>
          <p:nvPr/>
        </p:nvCxnSpPr>
        <p:spPr>
          <a:xfrm>
            <a:off x="1438177" y="2690228"/>
            <a:ext cx="1871996" cy="312899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prstDash val="solid"/>
            <a:round/>
            <a:headEnd type="arrow"/>
            <a:tailEnd type="arrow"/>
          </a:ln>
        </p:spPr>
      </p:cxnSp>
      <p:sp>
        <p:nvSpPr>
          <p:cNvPr id="13" name="Google Shape;17;p4">
            <a:extLst>
              <a:ext uri="{FF2B5EF4-FFF2-40B4-BE49-F238E27FC236}">
                <a16:creationId xmlns:a16="http://schemas.microsoft.com/office/drawing/2014/main" id="{29A2D698-82FD-46D5-850D-C8C70909E7B8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sp>
        <p:nvSpPr>
          <p:cNvPr id="14" name="Gráfico 2">
            <a:extLst>
              <a:ext uri="{FF2B5EF4-FFF2-40B4-BE49-F238E27FC236}">
                <a16:creationId xmlns:a16="http://schemas.microsoft.com/office/drawing/2014/main" id="{D91676FA-F117-4F28-8669-7849C0758217}"/>
              </a:ext>
            </a:extLst>
          </p:cNvPr>
          <p:cNvSpPr/>
          <p:nvPr/>
        </p:nvSpPr>
        <p:spPr>
          <a:xfrm>
            <a:off x="78254" y="45226"/>
            <a:ext cx="581302" cy="58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5" name="Conector recto 52">
            <a:extLst>
              <a:ext uri="{FF2B5EF4-FFF2-40B4-BE49-F238E27FC236}">
                <a16:creationId xmlns:a16="http://schemas.microsoft.com/office/drawing/2014/main" id="{8796F4B3-7D02-40B1-8D7C-AAF6E5B66ADE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sp>
        <p:nvSpPr>
          <p:cNvPr id="16" name="Gráfico 2">
            <a:extLst>
              <a:ext uri="{FF2B5EF4-FFF2-40B4-BE49-F238E27FC236}">
                <a16:creationId xmlns:a16="http://schemas.microsoft.com/office/drawing/2014/main" id="{8B587771-A2F2-4D10-BC68-6CFAD695A246}"/>
              </a:ext>
            </a:extLst>
          </p:cNvPr>
          <p:cNvSpPr/>
          <p:nvPr/>
        </p:nvSpPr>
        <p:spPr>
          <a:xfrm flipH="1">
            <a:off x="8488091" y="64739"/>
            <a:ext cx="560344" cy="565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3308020" y="1704334"/>
            <a:ext cx="22002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dirty="0"/>
              <a:t>Presentation template by </a:t>
            </a:r>
            <a:endParaRPr lang="ko-KR" altLang="en-US" sz="1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668180" y="4402558"/>
            <a:ext cx="7864181" cy="5826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395"/>
              </a:lnSpc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9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9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005305" y="1750239"/>
            <a:ext cx="1193278" cy="119327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05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3235063" y="1931379"/>
            <a:ext cx="4104630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95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495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5">
            <a:extLst>
              <a:ext uri="{FF2B5EF4-FFF2-40B4-BE49-F238E27FC236}">
                <a16:creationId xmlns:a16="http://schemas.microsoft.com/office/drawing/2014/main" id="{35CBE5AF-CDCF-4B06-999F-D599E97B60AE}"/>
              </a:ext>
            </a:extLst>
          </p:cNvPr>
          <p:cNvSpPr/>
          <p:nvPr/>
        </p:nvSpPr>
        <p:spPr>
          <a:xfrm flipH="1">
            <a:off x="5822579" y="1326958"/>
            <a:ext cx="3321420" cy="25598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08047"/>
              <a:gd name="f7" fmla="val 3335839"/>
              <a:gd name="f8" fmla="val 347734"/>
              <a:gd name="f9" fmla="+- 0 0 -90"/>
              <a:gd name="f10" fmla="*/ f3 1 2708047"/>
              <a:gd name="f11" fmla="*/ f4 1 3335839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2708047"/>
              <a:gd name="f20" fmla="*/ f16 1 3335839"/>
              <a:gd name="f21" fmla="*/ 0 f17 1"/>
              <a:gd name="f22" fmla="*/ 0 f16 1"/>
              <a:gd name="f23" fmla="*/ 347734 f17 1"/>
              <a:gd name="f24" fmla="*/ 2708047 f17 1"/>
              <a:gd name="f25" fmla="*/ 3335839 f16 1"/>
              <a:gd name="f26" fmla="+- f18 0 f1"/>
              <a:gd name="f27" fmla="*/ f21 1 2708047"/>
              <a:gd name="f28" fmla="*/ f22 1 3335839"/>
              <a:gd name="f29" fmla="*/ f23 1 2708047"/>
              <a:gd name="f30" fmla="*/ f24 1 2708047"/>
              <a:gd name="f31" fmla="*/ f25 1 3335839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0 1 f19"/>
              <a:gd name="f40" fmla="*/ f31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9"/>
              </a:cxn>
            </a:cxnLst>
            <a:rect l="f41" t="f44" r="f42" b="f43"/>
            <a:pathLst>
              <a:path w="2708047" h="3335838">
                <a:moveTo>
                  <a:pt x="f5" y="f5"/>
                </a:moveTo>
                <a:lnTo>
                  <a:pt x="f8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57C9703-55A0-46B0-8A90-AA71F7DC9485}"/>
              </a:ext>
            </a:extLst>
          </p:cNvPr>
          <p:cNvSpPr txBox="1"/>
          <p:nvPr/>
        </p:nvSpPr>
        <p:spPr>
          <a:xfrm>
            <a:off x="582390" y="296210"/>
            <a:ext cx="328840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b="1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Simple PowerPoint Presentation</a:t>
            </a:r>
          </a:p>
        </p:txBody>
      </p:sp>
      <p:sp>
        <p:nvSpPr>
          <p:cNvPr id="4" name="직사각형 16">
            <a:extLst>
              <a:ext uri="{FF2B5EF4-FFF2-40B4-BE49-F238E27FC236}">
                <a16:creationId xmlns:a16="http://schemas.microsoft.com/office/drawing/2014/main" id="{BAB1DFF4-FB8C-43D7-B333-0453BFE60B99}"/>
              </a:ext>
            </a:extLst>
          </p:cNvPr>
          <p:cNvSpPr/>
          <p:nvPr/>
        </p:nvSpPr>
        <p:spPr>
          <a:xfrm>
            <a:off x="575468" y="1663805"/>
            <a:ext cx="2938927" cy="18158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107D63C-AE14-4B26-A2DA-1CADD7427CDC}"/>
              </a:ext>
            </a:extLst>
          </p:cNvPr>
          <p:cNvSpPr txBox="1"/>
          <p:nvPr/>
        </p:nvSpPr>
        <p:spPr>
          <a:xfrm>
            <a:off x="575468" y="3923955"/>
            <a:ext cx="2932005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Awesome </a:t>
            </a:r>
            <a:r>
              <a:rPr lang="en-GB" sz="20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</a:t>
            </a:r>
            <a:r>
              <a:rPr lang="en-US" sz="20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resentation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w</a:t>
            </a:r>
            <a:r>
              <a:rPr lang="en-US" sz="2000" b="1" i="0" u="none" strike="noStrike" kern="0" cap="none" spc="0" baseline="0">
                <a:solidFill>
                  <a:srgbClr val="1961BA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ith</a:t>
            </a:r>
          </a:p>
        </p:txBody>
      </p:sp>
      <p:sp>
        <p:nvSpPr>
          <p:cNvPr id="6" name="Paralelogramo 1">
            <a:extLst>
              <a:ext uri="{FF2B5EF4-FFF2-40B4-BE49-F238E27FC236}">
                <a16:creationId xmlns:a16="http://schemas.microsoft.com/office/drawing/2014/main" id="{742F1865-3E8B-46D3-9E1E-54FE5DBA45D4}"/>
              </a:ext>
            </a:extLst>
          </p:cNvPr>
          <p:cNvSpPr/>
          <p:nvPr/>
        </p:nvSpPr>
        <p:spPr>
          <a:xfrm>
            <a:off x="3065928" y="0"/>
            <a:ext cx="6078071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E42406B9-D7D1-4FBD-A769-88F80978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21" y="-347"/>
            <a:ext cx="4166408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38">
            <a:extLst>
              <a:ext uri="{FF2B5EF4-FFF2-40B4-BE49-F238E27FC236}">
                <a16:creationId xmlns:a16="http://schemas.microsoft.com/office/drawing/2014/main" id="{577297C2-9D70-4A95-8FA1-A448FCE2BA7E}"/>
              </a:ext>
            </a:extLst>
          </p:cNvPr>
          <p:cNvCxnSpPr/>
          <p:nvPr/>
        </p:nvCxnSpPr>
        <p:spPr>
          <a:xfrm>
            <a:off x="670456" y="708065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pic>
        <p:nvPicPr>
          <p:cNvPr id="3" name="Imagen 36">
            <a:extLst>
              <a:ext uri="{FF2B5EF4-FFF2-40B4-BE49-F238E27FC236}">
                <a16:creationId xmlns:a16="http://schemas.microsoft.com/office/drawing/2014/main" id="{7984EE12-FBC2-4E6E-9EF3-8841282B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652" y="-25402"/>
            <a:ext cx="2108450" cy="16510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403;p20">
            <a:extLst>
              <a:ext uri="{FF2B5EF4-FFF2-40B4-BE49-F238E27FC236}">
                <a16:creationId xmlns:a16="http://schemas.microsoft.com/office/drawing/2014/main" id="{A250370A-3747-45C9-9841-CEEE79764740}"/>
              </a:ext>
            </a:extLst>
          </p:cNvPr>
          <p:cNvSpPr txBox="1"/>
          <p:nvPr/>
        </p:nvSpPr>
        <p:spPr>
          <a:xfrm>
            <a:off x="368896" y="2707254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of hydrogen and helium and is the ringed 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Google Shape;404;p20">
            <a:extLst>
              <a:ext uri="{FF2B5EF4-FFF2-40B4-BE49-F238E27FC236}">
                <a16:creationId xmlns:a16="http://schemas.microsoft.com/office/drawing/2014/main" id="{67787542-7091-4361-96EF-02E750C6F982}"/>
              </a:ext>
            </a:extLst>
          </p:cNvPr>
          <p:cNvSpPr txBox="1"/>
          <p:nvPr/>
        </p:nvSpPr>
        <p:spPr>
          <a:xfrm>
            <a:off x="368896" y="2397026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6" name="Google Shape;423;p20">
            <a:extLst>
              <a:ext uri="{FF2B5EF4-FFF2-40B4-BE49-F238E27FC236}">
                <a16:creationId xmlns:a16="http://schemas.microsoft.com/office/drawing/2014/main" id="{D9D2E217-4283-4ED7-86A6-E8ABCEC1DE2B}"/>
              </a:ext>
            </a:extLst>
          </p:cNvPr>
          <p:cNvSpPr/>
          <p:nvPr/>
        </p:nvSpPr>
        <p:spPr>
          <a:xfrm>
            <a:off x="682371" y="1332902"/>
            <a:ext cx="32132" cy="32004"/>
          </a:xfrm>
          <a:custGeom>
            <a:avLst/>
            <a:gdLst>
              <a:gd name="f0" fmla="val w"/>
              <a:gd name="f1" fmla="val h"/>
              <a:gd name="f2" fmla="val 0"/>
              <a:gd name="f3" fmla="val 265"/>
              <a:gd name="f4" fmla="val 264"/>
              <a:gd name="f5" fmla="val 132"/>
              <a:gd name="f6" fmla="val 1"/>
              <a:gd name="f7" fmla="val 97"/>
              <a:gd name="f8" fmla="val 63"/>
              <a:gd name="f9" fmla="val 13"/>
              <a:gd name="f10" fmla="val 39"/>
              <a:gd name="f11" fmla="val 61"/>
              <a:gd name="f12" fmla="val 96"/>
              <a:gd name="f13" fmla="val 131"/>
              <a:gd name="f14" fmla="val 164"/>
              <a:gd name="f15" fmla="val 199"/>
              <a:gd name="f16" fmla="val 226"/>
              <a:gd name="f17" fmla="val 64"/>
              <a:gd name="f18" fmla="val 250"/>
              <a:gd name="f19" fmla="val 99"/>
              <a:gd name="f20" fmla="val 133"/>
              <a:gd name="f21" fmla="val 167"/>
              <a:gd name="f22" fmla="val 202"/>
              <a:gd name="f23" fmla="val 252"/>
              <a:gd name="f24" fmla="val 62"/>
              <a:gd name="f25" fmla="val 200"/>
              <a:gd name="f26" fmla="val 166"/>
              <a:gd name="f27" fmla="*/ f0 1 265"/>
              <a:gd name="f28" fmla="*/ f1 1 264"/>
              <a:gd name="f29" fmla="val f2"/>
              <a:gd name="f30" fmla="val f3"/>
              <a:gd name="f31" fmla="val f4"/>
              <a:gd name="f32" fmla="+- f31 0 f29"/>
              <a:gd name="f33" fmla="+- f30 0 f29"/>
              <a:gd name="f34" fmla="*/ f33 1 265"/>
              <a:gd name="f35" fmla="*/ f32 1 264"/>
              <a:gd name="f36" fmla="*/ f29 1 f34"/>
              <a:gd name="f37" fmla="*/ f30 1 f34"/>
              <a:gd name="f38" fmla="*/ f29 1 f35"/>
              <a:gd name="f39" fmla="*/ f31 1 f35"/>
              <a:gd name="f40" fmla="*/ f36 f27 1"/>
              <a:gd name="f41" fmla="*/ f37 f27 1"/>
              <a:gd name="f42" fmla="*/ f39 f28 1"/>
              <a:gd name="f43" fmla="*/ f38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265" h="264">
                <a:moveTo>
                  <a:pt x="f5" y="f6"/>
                </a:moveTo>
                <a:cubicBezTo>
                  <a:pt x="f7" y="f6"/>
                  <a:pt x="f8" y="f9"/>
                  <a:pt x="f10" y="f10"/>
                </a:cubicBezTo>
                <a:cubicBezTo>
                  <a:pt x="f9" y="f11"/>
                  <a:pt x="f2" y="f12"/>
                  <a:pt x="f2" y="f13"/>
                </a:cubicBezTo>
                <a:cubicBezTo>
                  <a:pt x="f2" y="f14"/>
                  <a:pt x="f9" y="f15"/>
                  <a:pt x="f10" y="f16"/>
                </a:cubicBezTo>
                <a:cubicBezTo>
                  <a:pt x="f17" y="f18"/>
                  <a:pt x="f19" y="f4"/>
                  <a:pt x="f20" y="f4"/>
                </a:cubicBezTo>
                <a:cubicBezTo>
                  <a:pt x="f21" y="f4"/>
                  <a:pt x="f22" y="f18"/>
                  <a:pt x="f16" y="f16"/>
                </a:cubicBezTo>
                <a:cubicBezTo>
                  <a:pt x="f23" y="f15"/>
                  <a:pt x="f4" y="f14"/>
                  <a:pt x="f4" y="f13"/>
                </a:cubicBezTo>
                <a:cubicBezTo>
                  <a:pt x="f4" y="f7"/>
                  <a:pt x="f23" y="f24"/>
                  <a:pt x="f16" y="f10"/>
                </a:cubicBezTo>
                <a:cubicBezTo>
                  <a:pt x="f25" y="f9"/>
                  <a:pt x="f26" y="f6"/>
                  <a:pt x="f5" y="f6"/>
                </a:cubicBezTo>
                <a:close/>
              </a:path>
            </a:pathLst>
          </a:custGeom>
          <a:solidFill>
            <a:srgbClr val="B9BDC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24;p20">
            <a:extLst>
              <a:ext uri="{FF2B5EF4-FFF2-40B4-BE49-F238E27FC236}">
                <a16:creationId xmlns:a16="http://schemas.microsoft.com/office/drawing/2014/main" id="{7D567066-7650-4CBF-953B-A88721A2FE35}"/>
              </a:ext>
            </a:extLst>
          </p:cNvPr>
          <p:cNvSpPr/>
          <p:nvPr/>
        </p:nvSpPr>
        <p:spPr>
          <a:xfrm>
            <a:off x="682371" y="4094207"/>
            <a:ext cx="32132" cy="31885"/>
          </a:xfrm>
          <a:custGeom>
            <a:avLst/>
            <a:gdLst>
              <a:gd name="f0" fmla="val w"/>
              <a:gd name="f1" fmla="val h"/>
              <a:gd name="f2" fmla="val 0"/>
              <a:gd name="f3" fmla="val 265"/>
              <a:gd name="f4" fmla="val 263"/>
              <a:gd name="f5" fmla="val 132"/>
              <a:gd name="f6" fmla="val 1"/>
              <a:gd name="f7" fmla="val 97"/>
              <a:gd name="f8" fmla="val 63"/>
              <a:gd name="f9" fmla="val 13"/>
              <a:gd name="f10" fmla="val 39"/>
              <a:gd name="f11" fmla="val 38"/>
              <a:gd name="f12" fmla="val 61"/>
              <a:gd name="f13" fmla="val 96"/>
              <a:gd name="f14" fmla="val 130"/>
              <a:gd name="f15" fmla="val 165"/>
              <a:gd name="f16" fmla="val 199"/>
              <a:gd name="f17" fmla="val 226"/>
              <a:gd name="f18" fmla="val 64"/>
              <a:gd name="f19" fmla="val 250"/>
              <a:gd name="f20" fmla="val 99"/>
              <a:gd name="f21" fmla="val 133"/>
              <a:gd name="f22" fmla="val 167"/>
              <a:gd name="f23" fmla="val 202"/>
              <a:gd name="f24" fmla="val 252"/>
              <a:gd name="f25" fmla="val 264"/>
              <a:gd name="f26" fmla="val 163"/>
              <a:gd name="f27" fmla="val 62"/>
              <a:gd name="f28" fmla="val 200"/>
              <a:gd name="f29" fmla="val 166"/>
              <a:gd name="f30" fmla="*/ f0 1 265"/>
              <a:gd name="f31" fmla="*/ f1 1 263"/>
              <a:gd name="f32" fmla="val f2"/>
              <a:gd name="f33" fmla="val f3"/>
              <a:gd name="f34" fmla="val f4"/>
              <a:gd name="f35" fmla="+- f34 0 f32"/>
              <a:gd name="f36" fmla="+- f33 0 f32"/>
              <a:gd name="f37" fmla="*/ f36 1 265"/>
              <a:gd name="f38" fmla="*/ f35 1 263"/>
              <a:gd name="f39" fmla="*/ f32 1 f37"/>
              <a:gd name="f40" fmla="*/ f33 1 f37"/>
              <a:gd name="f41" fmla="*/ f32 1 f38"/>
              <a:gd name="f42" fmla="*/ f34 1 f38"/>
              <a:gd name="f43" fmla="*/ f39 f30 1"/>
              <a:gd name="f44" fmla="*/ f40 f30 1"/>
              <a:gd name="f45" fmla="*/ f42 f31 1"/>
              <a:gd name="f46" fmla="*/ f41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265" h="263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9" y="f12"/>
                  <a:pt x="f2" y="f13"/>
                  <a:pt x="f2" y="f14"/>
                </a:cubicBezTo>
                <a:cubicBezTo>
                  <a:pt x="f2" y="f15"/>
                  <a:pt x="f9" y="f16"/>
                  <a:pt x="f10" y="f17"/>
                </a:cubicBezTo>
                <a:cubicBezTo>
                  <a:pt x="f18" y="f19"/>
                  <a:pt x="f20" y="f4"/>
                  <a:pt x="f21" y="f4"/>
                </a:cubicBezTo>
                <a:cubicBezTo>
                  <a:pt x="f22" y="f4"/>
                  <a:pt x="f23" y="f19"/>
                  <a:pt x="f17" y="f17"/>
                </a:cubicBezTo>
                <a:cubicBezTo>
                  <a:pt x="f24" y="f16"/>
                  <a:pt x="f25" y="f26"/>
                  <a:pt x="f25" y="f14"/>
                </a:cubicBezTo>
                <a:cubicBezTo>
                  <a:pt x="f25" y="f7"/>
                  <a:pt x="f24" y="f27"/>
                  <a:pt x="f17" y="f11"/>
                </a:cubicBezTo>
                <a:cubicBezTo>
                  <a:pt x="f28" y="f9"/>
                  <a:pt x="f29" y="f6"/>
                  <a:pt x="f5" y="f6"/>
                </a:cubicBezTo>
                <a:close/>
              </a:path>
            </a:pathLst>
          </a:custGeom>
          <a:solidFill>
            <a:srgbClr val="B9BDC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25;p20">
            <a:extLst>
              <a:ext uri="{FF2B5EF4-FFF2-40B4-BE49-F238E27FC236}">
                <a16:creationId xmlns:a16="http://schemas.microsoft.com/office/drawing/2014/main" id="{6E82BA90-CDFC-4910-B9ED-5C7A02CDD5B7}"/>
              </a:ext>
            </a:extLst>
          </p:cNvPr>
          <p:cNvSpPr txBox="1"/>
          <p:nvPr/>
        </p:nvSpPr>
        <p:spPr>
          <a:xfrm>
            <a:off x="368896" y="1491148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9" name="Google Shape;426;p20">
            <a:extLst>
              <a:ext uri="{FF2B5EF4-FFF2-40B4-BE49-F238E27FC236}">
                <a16:creationId xmlns:a16="http://schemas.microsoft.com/office/drawing/2014/main" id="{FCD75913-182B-4EF0-A23D-78BD4008FF7A}"/>
              </a:ext>
            </a:extLst>
          </p:cNvPr>
          <p:cNvSpPr txBox="1"/>
          <p:nvPr/>
        </p:nvSpPr>
        <p:spPr>
          <a:xfrm>
            <a:off x="368896" y="1179649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10" name="Google Shape;427;p20">
            <a:extLst>
              <a:ext uri="{FF2B5EF4-FFF2-40B4-BE49-F238E27FC236}">
                <a16:creationId xmlns:a16="http://schemas.microsoft.com/office/drawing/2014/main" id="{ED9BD7B3-9B24-4F80-A75D-221278612930}"/>
              </a:ext>
            </a:extLst>
          </p:cNvPr>
          <p:cNvSpPr txBox="1"/>
          <p:nvPr/>
        </p:nvSpPr>
        <p:spPr>
          <a:xfrm>
            <a:off x="368896" y="3615647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VENUS</a:t>
            </a:r>
          </a:p>
        </p:txBody>
      </p:sp>
      <p:sp>
        <p:nvSpPr>
          <p:cNvPr id="11" name="Google Shape;428;p20">
            <a:extLst>
              <a:ext uri="{FF2B5EF4-FFF2-40B4-BE49-F238E27FC236}">
                <a16:creationId xmlns:a16="http://schemas.microsoft.com/office/drawing/2014/main" id="{0F52C175-86C4-4B5B-BA25-37C2C697B418}"/>
              </a:ext>
            </a:extLst>
          </p:cNvPr>
          <p:cNvSpPr txBox="1"/>
          <p:nvPr/>
        </p:nvSpPr>
        <p:spPr>
          <a:xfrm>
            <a:off x="6850108" y="1486421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Google Shape;429;p20">
            <a:extLst>
              <a:ext uri="{FF2B5EF4-FFF2-40B4-BE49-F238E27FC236}">
                <a16:creationId xmlns:a16="http://schemas.microsoft.com/office/drawing/2014/main" id="{AE92AA8B-83B6-4F15-8EC2-562A88F218E7}"/>
              </a:ext>
            </a:extLst>
          </p:cNvPr>
          <p:cNvSpPr txBox="1"/>
          <p:nvPr/>
        </p:nvSpPr>
        <p:spPr>
          <a:xfrm>
            <a:off x="7467813" y="1179649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13" name="Google Shape;430;p20">
            <a:extLst>
              <a:ext uri="{FF2B5EF4-FFF2-40B4-BE49-F238E27FC236}">
                <a16:creationId xmlns:a16="http://schemas.microsoft.com/office/drawing/2014/main" id="{D5880162-513B-4FB4-A6C2-D1B311CCE5BC}"/>
              </a:ext>
            </a:extLst>
          </p:cNvPr>
          <p:cNvSpPr txBox="1"/>
          <p:nvPr/>
        </p:nvSpPr>
        <p:spPr>
          <a:xfrm>
            <a:off x="7467813" y="2397026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sp>
        <p:nvSpPr>
          <p:cNvPr id="14" name="Google Shape;431;p20">
            <a:extLst>
              <a:ext uri="{FF2B5EF4-FFF2-40B4-BE49-F238E27FC236}">
                <a16:creationId xmlns:a16="http://schemas.microsoft.com/office/drawing/2014/main" id="{86856C09-B420-4DDD-A4BA-DD17B05915A4}"/>
              </a:ext>
            </a:extLst>
          </p:cNvPr>
          <p:cNvSpPr txBox="1"/>
          <p:nvPr/>
        </p:nvSpPr>
        <p:spPr>
          <a:xfrm>
            <a:off x="7467813" y="3614321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1961BA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NEPTUNE</a:t>
            </a:r>
          </a:p>
        </p:txBody>
      </p:sp>
      <p:sp>
        <p:nvSpPr>
          <p:cNvPr id="15" name="Google Shape;432;p20">
            <a:extLst>
              <a:ext uri="{FF2B5EF4-FFF2-40B4-BE49-F238E27FC236}">
                <a16:creationId xmlns:a16="http://schemas.microsoft.com/office/drawing/2014/main" id="{F168A624-6A94-4D51-AB07-65B9591F7DEA}"/>
              </a:ext>
            </a:extLst>
          </p:cNvPr>
          <p:cNvSpPr txBox="1"/>
          <p:nvPr/>
        </p:nvSpPr>
        <p:spPr>
          <a:xfrm>
            <a:off x="6789200" y="3923370"/>
            <a:ext cx="1987503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Neptune is the farthest planet from the Sun and the fourth-largest one</a:t>
            </a:r>
          </a:p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highlight>
                <a:srgbClr val="FFFFFF"/>
              </a:highlight>
              <a:uFillTx/>
              <a:latin typeface="Roboto"/>
              <a:ea typeface="Roboto"/>
              <a:cs typeface="Roboto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6" name="Google Shape;433;p20">
            <a:extLst>
              <a:ext uri="{FF2B5EF4-FFF2-40B4-BE49-F238E27FC236}">
                <a16:creationId xmlns:a16="http://schemas.microsoft.com/office/drawing/2014/main" id="{7BD4300E-649C-4E5F-93E2-79741D5B6F27}"/>
              </a:ext>
            </a:extLst>
          </p:cNvPr>
          <p:cNvSpPr txBox="1"/>
          <p:nvPr/>
        </p:nvSpPr>
        <p:spPr>
          <a:xfrm>
            <a:off x="6789209" y="2707254"/>
            <a:ext cx="1987503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7" name="Google Shape;434;p20">
            <a:extLst>
              <a:ext uri="{FF2B5EF4-FFF2-40B4-BE49-F238E27FC236}">
                <a16:creationId xmlns:a16="http://schemas.microsoft.com/office/drawing/2014/main" id="{36D6BC43-E301-4C20-811B-F25F6B5EF94B}"/>
              </a:ext>
            </a:extLst>
          </p:cNvPr>
          <p:cNvSpPr txBox="1"/>
          <p:nvPr/>
        </p:nvSpPr>
        <p:spPr>
          <a:xfrm>
            <a:off x="368896" y="3923370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is the second planet from the Sun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18" name="Imagen 2">
            <a:extLst>
              <a:ext uri="{FF2B5EF4-FFF2-40B4-BE49-F238E27FC236}">
                <a16:creationId xmlns:a16="http://schemas.microsoft.com/office/drawing/2014/main" id="{BF3E6DE0-8B37-4892-B3CC-BC31C594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108" y="1009936"/>
            <a:ext cx="3829333" cy="39670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Google Shape;17;p4">
            <a:extLst>
              <a:ext uri="{FF2B5EF4-FFF2-40B4-BE49-F238E27FC236}">
                <a16:creationId xmlns:a16="http://schemas.microsoft.com/office/drawing/2014/main" id="{AE52CA34-AAD2-4C6F-887F-26952FAD3492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4;p21">
            <a:extLst>
              <a:ext uri="{FF2B5EF4-FFF2-40B4-BE49-F238E27FC236}">
                <a16:creationId xmlns:a16="http://schemas.microsoft.com/office/drawing/2014/main" id="{F9F33C25-6F2A-417A-923E-169379C6AE5F}"/>
              </a:ext>
            </a:extLst>
          </p:cNvPr>
          <p:cNvSpPr txBox="1"/>
          <p:nvPr/>
        </p:nvSpPr>
        <p:spPr>
          <a:xfrm>
            <a:off x="368896" y="3844101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composed of hydrogen and helium and is the ringed 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465;p21">
            <a:extLst>
              <a:ext uri="{FF2B5EF4-FFF2-40B4-BE49-F238E27FC236}">
                <a16:creationId xmlns:a16="http://schemas.microsoft.com/office/drawing/2014/main" id="{7A3E5E46-9210-4128-9F66-AB9FD399063A}"/>
              </a:ext>
            </a:extLst>
          </p:cNvPr>
          <p:cNvSpPr txBox="1"/>
          <p:nvPr/>
        </p:nvSpPr>
        <p:spPr>
          <a:xfrm>
            <a:off x="368896" y="1946967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Google Shape;466;p21">
            <a:extLst>
              <a:ext uri="{FF2B5EF4-FFF2-40B4-BE49-F238E27FC236}">
                <a16:creationId xmlns:a16="http://schemas.microsoft.com/office/drawing/2014/main" id="{B329C8B9-CC1A-4C48-8B8A-1B77CDD020B4}"/>
              </a:ext>
            </a:extLst>
          </p:cNvPr>
          <p:cNvSpPr txBox="1"/>
          <p:nvPr/>
        </p:nvSpPr>
        <p:spPr>
          <a:xfrm>
            <a:off x="368896" y="1635459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38B8C8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MERCURY</a:t>
            </a:r>
          </a:p>
        </p:txBody>
      </p:sp>
      <p:sp>
        <p:nvSpPr>
          <p:cNvPr id="5" name="Google Shape;467;p21">
            <a:extLst>
              <a:ext uri="{FF2B5EF4-FFF2-40B4-BE49-F238E27FC236}">
                <a16:creationId xmlns:a16="http://schemas.microsoft.com/office/drawing/2014/main" id="{A47D9C8D-5C96-4563-8688-1DC2F0B6F638}"/>
              </a:ext>
            </a:extLst>
          </p:cNvPr>
          <p:cNvSpPr txBox="1"/>
          <p:nvPr/>
        </p:nvSpPr>
        <p:spPr>
          <a:xfrm>
            <a:off x="368896" y="3533863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0690B5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SATURN</a:t>
            </a:r>
          </a:p>
        </p:txBody>
      </p:sp>
      <p:sp>
        <p:nvSpPr>
          <p:cNvPr id="6" name="Google Shape;468;p21">
            <a:extLst>
              <a:ext uri="{FF2B5EF4-FFF2-40B4-BE49-F238E27FC236}">
                <a16:creationId xmlns:a16="http://schemas.microsoft.com/office/drawing/2014/main" id="{9E578140-7C13-4A9B-8211-5ADA7B27226A}"/>
              </a:ext>
            </a:extLst>
          </p:cNvPr>
          <p:cNvSpPr txBox="1"/>
          <p:nvPr/>
        </p:nvSpPr>
        <p:spPr>
          <a:xfrm>
            <a:off x="6850108" y="1942231"/>
            <a:ext cx="1926604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It’s full of iron oxide dust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7" name="Google Shape;469;p21">
            <a:extLst>
              <a:ext uri="{FF2B5EF4-FFF2-40B4-BE49-F238E27FC236}">
                <a16:creationId xmlns:a16="http://schemas.microsoft.com/office/drawing/2014/main" id="{0B14395D-AC1B-4FFB-8B50-9A38EB3BCF28}"/>
              </a:ext>
            </a:extLst>
          </p:cNvPr>
          <p:cNvSpPr txBox="1"/>
          <p:nvPr/>
        </p:nvSpPr>
        <p:spPr>
          <a:xfrm>
            <a:off x="7467813" y="1635459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CBA06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MARS</a:t>
            </a:r>
          </a:p>
        </p:txBody>
      </p:sp>
      <p:sp>
        <p:nvSpPr>
          <p:cNvPr id="8" name="Google Shape;470;p21">
            <a:extLst>
              <a:ext uri="{FF2B5EF4-FFF2-40B4-BE49-F238E27FC236}">
                <a16:creationId xmlns:a16="http://schemas.microsoft.com/office/drawing/2014/main" id="{29B0179D-3B1C-4D01-9870-7832B05CFB8F}"/>
              </a:ext>
            </a:extLst>
          </p:cNvPr>
          <p:cNvSpPr txBox="1"/>
          <p:nvPr/>
        </p:nvSpPr>
        <p:spPr>
          <a:xfrm>
            <a:off x="7467813" y="3533863"/>
            <a:ext cx="1308899" cy="382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C68DFB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JUPITER</a:t>
            </a:r>
          </a:p>
        </p:txBody>
      </p:sp>
      <p:sp>
        <p:nvSpPr>
          <p:cNvPr id="9" name="Google Shape;471;p21">
            <a:extLst>
              <a:ext uri="{FF2B5EF4-FFF2-40B4-BE49-F238E27FC236}">
                <a16:creationId xmlns:a16="http://schemas.microsoft.com/office/drawing/2014/main" id="{99FA4604-F2BC-45EF-8CA7-15200A6FB9B1}"/>
              </a:ext>
            </a:extLst>
          </p:cNvPr>
          <p:cNvSpPr txBox="1"/>
          <p:nvPr/>
        </p:nvSpPr>
        <p:spPr>
          <a:xfrm>
            <a:off x="6789209" y="3844101"/>
            <a:ext cx="1987503" cy="572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0" name="Google Shape;472;p21">
            <a:extLst>
              <a:ext uri="{FF2B5EF4-FFF2-40B4-BE49-F238E27FC236}">
                <a16:creationId xmlns:a16="http://schemas.microsoft.com/office/drawing/2014/main" id="{E7035CB8-B1A8-4100-A493-AC01F9723A83}"/>
              </a:ext>
            </a:extLst>
          </p:cNvPr>
          <p:cNvGrpSpPr/>
          <p:nvPr/>
        </p:nvGrpSpPr>
        <p:grpSpPr>
          <a:xfrm>
            <a:off x="8318187" y="3183904"/>
            <a:ext cx="368320" cy="367652"/>
            <a:chOff x="8318187" y="3183904"/>
            <a:chExt cx="368320" cy="367652"/>
          </a:xfrm>
        </p:grpSpPr>
        <p:sp>
          <p:nvSpPr>
            <p:cNvPr id="11" name="Google Shape;473;p21">
              <a:extLst>
                <a:ext uri="{FF2B5EF4-FFF2-40B4-BE49-F238E27FC236}">
                  <a16:creationId xmlns:a16="http://schemas.microsoft.com/office/drawing/2014/main" id="{89439DC2-832B-4E6F-BFB0-A43C1765E0F7}"/>
                </a:ext>
              </a:extLst>
            </p:cNvPr>
            <p:cNvSpPr/>
            <p:nvPr/>
          </p:nvSpPr>
          <p:spPr>
            <a:xfrm>
              <a:off x="8379680" y="3245388"/>
              <a:ext cx="245333" cy="2453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81"/>
                <a:gd name="f4" fmla="val 6972"/>
                <a:gd name="f5" fmla="val 1"/>
                <a:gd name="f6" fmla="val 6525"/>
                <a:gd name="f7" fmla="val 6189"/>
                <a:gd name="f8" fmla="val 337"/>
                <a:gd name="f9" fmla="val 784"/>
                <a:gd name="f10" fmla="val 1604"/>
                <a:gd name="f11" fmla="val 2051"/>
                <a:gd name="f12" fmla="val 2387"/>
                <a:gd name="f13" fmla="val 7420"/>
                <a:gd name="f14" fmla="val 7792"/>
                <a:gd name="f15" fmla="val 821"/>
                <a:gd name="f16" fmla="val 6152"/>
                <a:gd name="f17" fmla="val 374"/>
                <a:gd name="f18" fmla="val 2424"/>
                <a:gd name="f19" fmla="val 12378"/>
                <a:gd name="f20" fmla="val 11930"/>
                <a:gd name="f21" fmla="val 11558"/>
                <a:gd name="f22" fmla="val 13161"/>
                <a:gd name="f23" fmla="val 13608"/>
                <a:gd name="f24" fmla="val 11893"/>
                <a:gd name="f25" fmla="val 12341"/>
                <a:gd name="f26" fmla="*/ f0 1 13981"/>
                <a:gd name="f27" fmla="*/ f1 1 13981"/>
                <a:gd name="f28" fmla="val f2"/>
                <a:gd name="f29" fmla="val f3"/>
                <a:gd name="f30" fmla="+- f29 0 f28"/>
                <a:gd name="f31" fmla="*/ f30 1 13981"/>
                <a:gd name="f32" fmla="*/ f28 1 f31"/>
                <a:gd name="f33" fmla="*/ f29 1 f31"/>
                <a:gd name="f34" fmla="*/ f32 f26 1"/>
                <a:gd name="f35" fmla="*/ f33 f26 1"/>
                <a:gd name="f36" fmla="*/ f33 f27 1"/>
                <a:gd name="f37" fmla="*/ f3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980" h="13980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4" y="f12"/>
                  </a:cubicBezTo>
                  <a:cubicBezTo>
                    <a:pt x="f13" y="f12"/>
                    <a:pt x="f14" y="f11"/>
                    <a:pt x="f14" y="f10"/>
                  </a:cubicBezTo>
                  <a:lnTo>
                    <a:pt x="f14" y="f9"/>
                  </a:lnTo>
                  <a:cubicBezTo>
                    <a:pt x="f14" y="f8"/>
                    <a:pt x="f13" y="f5"/>
                    <a:pt x="f4" y="f5"/>
                  </a:cubicBezTo>
                  <a:close/>
                  <a:moveTo>
                    <a:pt x="f15" y="f16"/>
                  </a:moveTo>
                  <a:cubicBezTo>
                    <a:pt x="f17" y="f16"/>
                    <a:pt x="f5" y="f6"/>
                    <a:pt x="f5" y="f4"/>
                  </a:cubicBezTo>
                  <a:cubicBezTo>
                    <a:pt x="f5" y="f13"/>
                    <a:pt x="f17" y="f14"/>
                    <a:pt x="f15" y="f14"/>
                  </a:cubicBezTo>
                  <a:lnTo>
                    <a:pt x="f10" y="f14"/>
                  </a:lnTo>
                  <a:cubicBezTo>
                    <a:pt x="f11" y="f14"/>
                    <a:pt x="f18" y="f13"/>
                    <a:pt x="f18" y="f4"/>
                  </a:cubicBezTo>
                  <a:cubicBezTo>
                    <a:pt x="f18" y="f6"/>
                    <a:pt x="f11" y="f16"/>
                    <a:pt x="f10" y="f16"/>
                  </a:cubicBezTo>
                  <a:close/>
                  <a:moveTo>
                    <a:pt x="f19" y="f16"/>
                  </a:moveTo>
                  <a:cubicBezTo>
                    <a:pt x="f20" y="f16"/>
                    <a:pt x="f21" y="f6"/>
                    <a:pt x="f21" y="f4"/>
                  </a:cubicBezTo>
                  <a:cubicBezTo>
                    <a:pt x="f21" y="f13"/>
                    <a:pt x="f20" y="f14"/>
                    <a:pt x="f19" y="f14"/>
                  </a:cubicBezTo>
                  <a:lnTo>
                    <a:pt x="f22" y="f14"/>
                  </a:lnTo>
                  <a:cubicBezTo>
                    <a:pt x="f23" y="f14"/>
                    <a:pt x="f3" y="f13"/>
                    <a:pt x="f3" y="f4"/>
                  </a:cubicBezTo>
                  <a:cubicBezTo>
                    <a:pt x="f3" y="f6"/>
                    <a:pt x="f23" y="f16"/>
                    <a:pt x="f22" y="f16"/>
                  </a:cubicBezTo>
                  <a:close/>
                  <a:moveTo>
                    <a:pt x="f4" y="f21"/>
                  </a:moveTo>
                  <a:cubicBezTo>
                    <a:pt x="f6" y="f21"/>
                    <a:pt x="f7" y="f24"/>
                    <a:pt x="f7" y="f25"/>
                  </a:cubicBezTo>
                  <a:lnTo>
                    <a:pt x="f7" y="f22"/>
                  </a:lnTo>
                  <a:cubicBezTo>
                    <a:pt x="f7" y="f23"/>
                    <a:pt x="f6" y="f3"/>
                    <a:pt x="f4" y="f3"/>
                  </a:cubicBezTo>
                  <a:cubicBezTo>
                    <a:pt x="f13" y="f3"/>
                    <a:pt x="f14" y="f23"/>
                    <a:pt x="f14" y="f22"/>
                  </a:cubicBezTo>
                  <a:lnTo>
                    <a:pt x="f14" y="f25"/>
                  </a:lnTo>
                  <a:cubicBezTo>
                    <a:pt x="f14" y="f24"/>
                    <a:pt x="f13" y="f21"/>
                    <a:pt x="f4" y="f21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74;p21">
              <a:extLst>
                <a:ext uri="{FF2B5EF4-FFF2-40B4-BE49-F238E27FC236}">
                  <a16:creationId xmlns:a16="http://schemas.microsoft.com/office/drawing/2014/main" id="{C0E9E843-54F0-43D6-9D30-5D2F289E7BCF}"/>
                </a:ext>
              </a:extLst>
            </p:cNvPr>
            <p:cNvSpPr/>
            <p:nvPr/>
          </p:nvSpPr>
          <p:spPr>
            <a:xfrm>
              <a:off x="8318187" y="3183904"/>
              <a:ext cx="368320" cy="367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990"/>
                <a:gd name="f4" fmla="val 20952"/>
                <a:gd name="f5" fmla="val 14577"/>
                <a:gd name="f6" fmla="val 5751"/>
                <a:gd name="f7" fmla="val 14372"/>
                <a:gd name="f8" fmla="val 14167"/>
                <a:gd name="f9" fmla="val 5835"/>
                <a:gd name="f10" fmla="val 14018"/>
                <a:gd name="f11" fmla="val 6003"/>
                <a:gd name="f12" fmla="val 10849"/>
                <a:gd name="f13" fmla="val 9172"/>
                <a:gd name="f14" fmla="val 10737"/>
                <a:gd name="f15" fmla="val 9134"/>
                <a:gd name="f16" fmla="val 10625"/>
                <a:gd name="f17" fmla="val 10476"/>
                <a:gd name="f18" fmla="val 10327"/>
                <a:gd name="f19" fmla="val 10178"/>
                <a:gd name="f20" fmla="val 9992"/>
                <a:gd name="f21" fmla="val 9209"/>
                <a:gd name="f22" fmla="val 7531"/>
                <a:gd name="f23" fmla="val 6748"/>
                <a:gd name="f24" fmla="val 7382"/>
                <a:gd name="f25" fmla="val 6599"/>
                <a:gd name="f26" fmla="val 7177"/>
                <a:gd name="f27" fmla="val 6525"/>
                <a:gd name="f28" fmla="val 6972"/>
                <a:gd name="f29" fmla="val 6767"/>
                <a:gd name="f30" fmla="val 6562"/>
                <a:gd name="f31" fmla="val 6413"/>
                <a:gd name="f32" fmla="val 6077"/>
                <a:gd name="f33" fmla="val 7084"/>
                <a:gd name="f34" fmla="val 7568"/>
                <a:gd name="f35" fmla="val 7904"/>
                <a:gd name="f36" fmla="val 8910"/>
                <a:gd name="f37" fmla="val 10402"/>
                <a:gd name="f38" fmla="val 10514"/>
                <a:gd name="f39" fmla="val 8873"/>
                <a:gd name="f40" fmla="val 11632"/>
                <a:gd name="f41" fmla="val 9619"/>
                <a:gd name="f42" fmla="val 12378"/>
                <a:gd name="f43" fmla="val 11371"/>
                <a:gd name="f44" fmla="val 12116"/>
                <a:gd name="f45" fmla="val 10588"/>
                <a:gd name="f46" fmla="val 12079"/>
                <a:gd name="f47" fmla="val 10439"/>
                <a:gd name="f48" fmla="val 12005"/>
                <a:gd name="f49" fmla="val 10253"/>
                <a:gd name="f50" fmla="val 15136"/>
                <a:gd name="f51" fmla="val 7158"/>
                <a:gd name="f52" fmla="val 15472"/>
                <a:gd name="f53" fmla="val 6823"/>
                <a:gd name="f54" fmla="val 6301"/>
                <a:gd name="f55" fmla="val 14987"/>
                <a:gd name="f56" fmla="val 14782"/>
                <a:gd name="f57" fmla="val 2685"/>
                <a:gd name="f58" fmla="val 14801"/>
                <a:gd name="f59" fmla="val 18305"/>
                <a:gd name="f60" fmla="val 6189"/>
                <a:gd name="f61" fmla="val 14764"/>
                <a:gd name="f62" fmla="val 18268"/>
                <a:gd name="f63" fmla="val 1"/>
                <a:gd name="f64" fmla="val 4698"/>
                <a:gd name="f65" fmla="val 16255"/>
                <a:gd name="f66" fmla="val 16292"/>
                <a:gd name="f67" fmla="val 20989"/>
                <a:gd name="f68" fmla="*/ f0 1 20990"/>
                <a:gd name="f69" fmla="*/ f1 1 20952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20990"/>
                <a:gd name="f76" fmla="*/ f73 1 20952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20990" h="209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5"/>
                    <a:pt x="f17" y="f15"/>
                  </a:cubicBezTo>
                  <a:cubicBezTo>
                    <a:pt x="f18" y="f15"/>
                    <a:pt x="f19" y="f13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cubicBezTo>
                    <a:pt x="f32" y="f33"/>
                    <a:pt x="f32" y="f34"/>
                    <a:pt x="f31" y="f35"/>
                  </a:cubicBezTo>
                  <a:lnTo>
                    <a:pt x="f36" y="f37"/>
                  </a:lnTo>
                  <a:cubicBezTo>
                    <a:pt x="f36" y="f38"/>
                    <a:pt x="f39" y="f16"/>
                    <a:pt x="f39" y="f14"/>
                  </a:cubicBezTo>
                  <a:cubicBezTo>
                    <a:pt x="f39" y="f40"/>
                    <a:pt x="f41" y="f42"/>
                    <a:pt x="f17" y="f42"/>
                  </a:cubicBezTo>
                  <a:cubicBezTo>
                    <a:pt x="f43" y="f42"/>
                    <a:pt x="f44" y="f40"/>
                    <a:pt x="f44" y="f14"/>
                  </a:cubicBezTo>
                  <a:cubicBezTo>
                    <a:pt x="f44" y="f45"/>
                    <a:pt x="f46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2" y="f54"/>
                    <a:pt x="f50" y="f11"/>
                  </a:cubicBezTo>
                  <a:cubicBezTo>
                    <a:pt x="f55" y="f9"/>
                    <a:pt x="f56" y="f6"/>
                    <a:pt x="f5" y="f6"/>
                  </a:cubicBezTo>
                  <a:close/>
                  <a:moveTo>
                    <a:pt x="f17" y="f57"/>
                  </a:moveTo>
                  <a:cubicBezTo>
                    <a:pt x="f58" y="f57"/>
                    <a:pt x="f59" y="f60"/>
                    <a:pt x="f59" y="f17"/>
                  </a:cubicBezTo>
                  <a:cubicBezTo>
                    <a:pt x="f59" y="f61"/>
                    <a:pt x="f58" y="f62"/>
                    <a:pt x="f17" y="f62"/>
                  </a:cubicBezTo>
                  <a:cubicBezTo>
                    <a:pt x="f60" y="f62"/>
                    <a:pt x="f57" y="f61"/>
                    <a:pt x="f57" y="f17"/>
                  </a:cubicBezTo>
                  <a:cubicBezTo>
                    <a:pt x="f57" y="f60"/>
                    <a:pt x="f60" y="f57"/>
                    <a:pt x="f17" y="f57"/>
                  </a:cubicBezTo>
                  <a:close/>
                  <a:moveTo>
                    <a:pt x="f17" y="f63"/>
                  </a:moveTo>
                  <a:cubicBezTo>
                    <a:pt x="f64" y="f63"/>
                    <a:pt x="f63" y="f64"/>
                    <a:pt x="f63" y="f17"/>
                  </a:cubicBezTo>
                  <a:cubicBezTo>
                    <a:pt x="f63" y="f65"/>
                    <a:pt x="f64" y="f4"/>
                    <a:pt x="f17" y="f4"/>
                  </a:cubicBezTo>
                  <a:cubicBezTo>
                    <a:pt x="f66" y="f4"/>
                    <a:pt x="f67" y="f65"/>
                    <a:pt x="f67" y="f17"/>
                  </a:cubicBezTo>
                  <a:cubicBezTo>
                    <a:pt x="f67" y="f64"/>
                    <a:pt x="f66" y="f63"/>
                    <a:pt x="f17" y="f63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" name="Google Shape;475;p21">
            <a:extLst>
              <a:ext uri="{FF2B5EF4-FFF2-40B4-BE49-F238E27FC236}">
                <a16:creationId xmlns:a16="http://schemas.microsoft.com/office/drawing/2014/main" id="{6194F8CC-3766-488B-83CE-27EBC855F55A}"/>
              </a:ext>
            </a:extLst>
          </p:cNvPr>
          <p:cNvGrpSpPr/>
          <p:nvPr/>
        </p:nvGrpSpPr>
        <p:grpSpPr>
          <a:xfrm>
            <a:off x="8314419" y="1346143"/>
            <a:ext cx="375864" cy="334642"/>
            <a:chOff x="8314419" y="1346143"/>
            <a:chExt cx="375864" cy="334642"/>
          </a:xfrm>
        </p:grpSpPr>
        <p:sp>
          <p:nvSpPr>
            <p:cNvPr id="14" name="Google Shape;476;p21">
              <a:extLst>
                <a:ext uri="{FF2B5EF4-FFF2-40B4-BE49-F238E27FC236}">
                  <a16:creationId xmlns:a16="http://schemas.microsoft.com/office/drawing/2014/main" id="{798AFDCF-84E1-4011-AF5A-44A0227D6023}"/>
                </a:ext>
              </a:extLst>
            </p:cNvPr>
            <p:cNvSpPr/>
            <p:nvPr/>
          </p:nvSpPr>
          <p:spPr>
            <a:xfrm>
              <a:off x="8455237" y="1419084"/>
              <a:ext cx="235046" cy="2617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395"/>
                <a:gd name="f4" fmla="val 14914"/>
                <a:gd name="f5" fmla="val 8016"/>
                <a:gd name="f6" fmla="val 8687"/>
                <a:gd name="f7" fmla="val 1604"/>
                <a:gd name="f8" fmla="val 8873"/>
                <a:gd name="f9" fmla="val 3393"/>
                <a:gd name="f10" fmla="val 8538"/>
                <a:gd name="f11" fmla="val 5145"/>
                <a:gd name="f12" fmla="val 7867"/>
                <a:gd name="f13" fmla="val 8724"/>
                <a:gd name="f14" fmla="val 5033"/>
                <a:gd name="f15" fmla="val 11557"/>
                <a:gd name="f16" fmla="val 1417"/>
                <a:gd name="f17" fmla="val 12191"/>
                <a:gd name="f18" fmla="val 970"/>
                <a:gd name="f19" fmla="val 12266"/>
                <a:gd name="f20" fmla="val 485"/>
                <a:gd name="f21" fmla="val 12303"/>
                <a:gd name="f22" fmla="val 1"/>
                <a:gd name="f23" fmla="val 12340"/>
                <a:gd name="f24" fmla="val 1119"/>
                <a:gd name="f25" fmla="val 13496"/>
                <a:gd name="f26" fmla="val 2573"/>
                <a:gd name="f27" fmla="val 14353"/>
                <a:gd name="f28" fmla="val 4176"/>
                <a:gd name="f29" fmla="val 14651"/>
                <a:gd name="f30" fmla="val 4633"/>
                <a:gd name="f31" fmla="val 14729"/>
                <a:gd name="f32" fmla="val 5084"/>
                <a:gd name="f33" fmla="val 14766"/>
                <a:gd name="f34" fmla="val 5527"/>
                <a:gd name="f35" fmla="val 6785"/>
                <a:gd name="f36" fmla="val 7975"/>
                <a:gd name="f37" fmla="val 14467"/>
                <a:gd name="f38" fmla="val 9022"/>
                <a:gd name="f39" fmla="val 13943"/>
                <a:gd name="f40" fmla="val 9114"/>
                <a:gd name="f41" fmla="val 13897"/>
                <a:gd name="f42" fmla="val 9207"/>
                <a:gd name="f43" fmla="val 13865"/>
                <a:gd name="f44" fmla="val 9308"/>
                <a:gd name="f45" fmla="val 9370"/>
                <a:gd name="f46" fmla="val 9436"/>
                <a:gd name="f47" fmla="val 13877"/>
                <a:gd name="f48" fmla="val 9507"/>
                <a:gd name="f49" fmla="val 13906"/>
                <a:gd name="f50" fmla="val 12415"/>
                <a:gd name="f51" fmla="val 14875"/>
                <a:gd name="f52" fmla="val 12489"/>
                <a:gd name="f53" fmla="val 14902"/>
                <a:gd name="f54" fmla="val 12562"/>
                <a:gd name="f55" fmla="val 12633"/>
                <a:gd name="f56" fmla="val 13061"/>
                <a:gd name="f57" fmla="val 14471"/>
                <a:gd name="f58" fmla="val 13235"/>
                <a:gd name="f59" fmla="val 14055"/>
                <a:gd name="f60" fmla="val 11147"/>
                <a:gd name="f61" fmla="val 12228"/>
                <a:gd name="f62" fmla="val 10961"/>
                <a:gd name="f63" fmla="val 10812"/>
                <a:gd name="f64" fmla="val 10625"/>
                <a:gd name="f65" fmla="val 13049"/>
                <a:gd name="f66" fmla="val 9246"/>
                <a:gd name="f67" fmla="val 13347"/>
                <a:gd name="f68" fmla="val 7568"/>
                <a:gd name="f69" fmla="val 5816"/>
                <a:gd name="f70" fmla="val 12564"/>
                <a:gd name="f71" fmla="val 3095"/>
                <a:gd name="f72" fmla="val 10588"/>
                <a:gd name="f73" fmla="val 858"/>
                <a:gd name="f74" fmla="*/ f0 1 13395"/>
                <a:gd name="f75" fmla="*/ f1 1 14914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3395"/>
                <a:gd name="f82" fmla="*/ f79 1 14914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3395" h="14914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3"/>
                  </a:cubicBezTo>
                  <a:cubicBezTo>
                    <a:pt x="f45" y="f43"/>
                    <a:pt x="f46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3" y="f57"/>
                    <a:pt x="f58" y="f59"/>
                  </a:cubicBezTo>
                  <a:lnTo>
                    <a:pt x="f19" y="f60"/>
                  </a:lnTo>
                  <a:cubicBezTo>
                    <a:pt x="f61" y="f62"/>
                    <a:pt x="f61" y="f63"/>
                    <a:pt x="f23" y="f64"/>
                  </a:cubicBezTo>
                  <a:cubicBezTo>
                    <a:pt x="f65" y="f66"/>
                    <a:pt x="f67" y="f68"/>
                    <a:pt x="f65" y="f69"/>
                  </a:cubicBezTo>
                  <a:cubicBezTo>
                    <a:pt x="f70" y="f71"/>
                    <a:pt x="f72" y="f73"/>
                    <a:pt x="f5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77;p21">
              <a:extLst>
                <a:ext uri="{FF2B5EF4-FFF2-40B4-BE49-F238E27FC236}">
                  <a16:creationId xmlns:a16="http://schemas.microsoft.com/office/drawing/2014/main" id="{86ED2A43-867A-415C-A054-6286B1378600}"/>
                </a:ext>
              </a:extLst>
            </p:cNvPr>
            <p:cNvSpPr/>
            <p:nvPr/>
          </p:nvSpPr>
          <p:spPr>
            <a:xfrm>
              <a:off x="8314419" y="1346143"/>
              <a:ext cx="283793" cy="268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173"/>
                <a:gd name="f4" fmla="val 15308"/>
                <a:gd name="f5" fmla="val 10971"/>
                <a:gd name="f6" fmla="val 5910"/>
                <a:gd name="f7" fmla="val 11343"/>
                <a:gd name="f8" fmla="val 11642"/>
                <a:gd name="f9" fmla="val 6208"/>
                <a:gd name="f10" fmla="val 6581"/>
                <a:gd name="f11" fmla="val 6953"/>
                <a:gd name="f12" fmla="val 7252"/>
                <a:gd name="f13" fmla="val 4521"/>
                <a:gd name="f14" fmla="val 4148"/>
                <a:gd name="f15" fmla="val 3850"/>
                <a:gd name="f16" fmla="val 8287"/>
                <a:gd name="f17" fmla="val 8594"/>
                <a:gd name="f18" fmla="val 8659"/>
                <a:gd name="f19" fmla="val 8958"/>
                <a:gd name="f20" fmla="val 8892"/>
                <a:gd name="f21" fmla="val 9265"/>
                <a:gd name="f22" fmla="val 9638"/>
                <a:gd name="f23" fmla="val 9936"/>
                <a:gd name="f24" fmla="val 7816"/>
                <a:gd name="f25" fmla="val 7347"/>
                <a:gd name="f26" fmla="val 6869"/>
                <a:gd name="f27" fmla="val 43"/>
                <a:gd name="f28" fmla="val 6385"/>
                <a:gd name="f29" fmla="val 131"/>
                <a:gd name="f30" fmla="val 3328"/>
                <a:gd name="f31" fmla="val 690"/>
                <a:gd name="f32" fmla="val 905"/>
                <a:gd name="f33" fmla="val 3151"/>
                <a:gd name="f34" fmla="val 383"/>
                <a:gd name="f35" fmla="val 48"/>
                <a:gd name="f36" fmla="val 7960"/>
                <a:gd name="f37" fmla="val 346"/>
                <a:gd name="f38" fmla="val 1092"/>
                <a:gd name="f39" fmla="val 11054"/>
                <a:gd name="f40" fmla="val 1166"/>
                <a:gd name="f41" fmla="val 11203"/>
                <a:gd name="f42" fmla="val 11390"/>
                <a:gd name="f43" fmla="val 1129"/>
                <a:gd name="f44" fmla="val 11539"/>
                <a:gd name="f45" fmla="val 160"/>
                <a:gd name="f46" fmla="val 14447"/>
                <a:gd name="f47" fmla="val 1"/>
                <a:gd name="f48" fmla="val 14891"/>
                <a:gd name="f49" fmla="val 328"/>
                <a:gd name="f50" fmla="val 750"/>
                <a:gd name="f51" fmla="val 825"/>
                <a:gd name="f52" fmla="val 902"/>
                <a:gd name="f53" fmla="val 15295"/>
                <a:gd name="f54" fmla="val 980"/>
                <a:gd name="f55" fmla="val 15267"/>
                <a:gd name="f56" fmla="val 3887"/>
                <a:gd name="f57" fmla="val 14298"/>
                <a:gd name="f58" fmla="val 3949"/>
                <a:gd name="f59" fmla="val 14282"/>
                <a:gd name="f60" fmla="val 4017"/>
                <a:gd name="f61" fmla="val 14273"/>
                <a:gd name="f62" fmla="val 4087"/>
                <a:gd name="f63" fmla="val 4185"/>
                <a:gd name="f64" fmla="val 4285"/>
                <a:gd name="f65" fmla="val 14291"/>
                <a:gd name="f66" fmla="val 4372"/>
                <a:gd name="f67" fmla="val 14335"/>
                <a:gd name="f68" fmla="val 5420"/>
                <a:gd name="f69" fmla="val 14859"/>
                <a:gd name="f70" fmla="val 6610"/>
                <a:gd name="f71" fmla="val 15158"/>
                <a:gd name="f72" fmla="val 7867"/>
                <a:gd name="f73" fmla="val 8310"/>
                <a:gd name="f74" fmla="val 8762"/>
                <a:gd name="f75" fmla="val 15121"/>
                <a:gd name="f76" fmla="val 9219"/>
                <a:gd name="f77" fmla="val 15043"/>
                <a:gd name="f78" fmla="val 12238"/>
                <a:gd name="f79" fmla="val 14484"/>
                <a:gd name="f80" fmla="val 14661"/>
                <a:gd name="f81" fmla="val 12061"/>
                <a:gd name="f82" fmla="val 15258"/>
                <a:gd name="f83" fmla="val 9041"/>
                <a:gd name="f84" fmla="val 16172"/>
                <a:gd name="f85" fmla="val 4198"/>
                <a:gd name="f86" fmla="val 12471"/>
                <a:gd name="f87" fmla="*/ f0 1 16173"/>
                <a:gd name="f88" fmla="*/ f1 1 15308"/>
                <a:gd name="f89" fmla="val f2"/>
                <a:gd name="f90" fmla="val f3"/>
                <a:gd name="f91" fmla="val f4"/>
                <a:gd name="f92" fmla="+- f91 0 f89"/>
                <a:gd name="f93" fmla="+- f90 0 f89"/>
                <a:gd name="f94" fmla="*/ f93 1 16173"/>
                <a:gd name="f95" fmla="*/ f92 1 15308"/>
                <a:gd name="f96" fmla="*/ f89 1 f94"/>
                <a:gd name="f97" fmla="*/ f90 1 f94"/>
                <a:gd name="f98" fmla="*/ f89 1 f95"/>
                <a:gd name="f99" fmla="*/ f91 1 f95"/>
                <a:gd name="f100" fmla="*/ f96 f87 1"/>
                <a:gd name="f101" fmla="*/ f97 f87 1"/>
                <a:gd name="f102" fmla="*/ f99 f88 1"/>
                <a:gd name="f103" fmla="*/ f98 f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6173" h="153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23"/>
                    <a:pt x="f16" y="f23"/>
                  </a:cubicBezTo>
                  <a:lnTo>
                    <a:pt x="f13" y="f23"/>
                  </a:lnTo>
                  <a:cubicBezTo>
                    <a:pt x="f14" y="f23"/>
                    <a:pt x="f15" y="f22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4" y="f2"/>
                  </a:moveTo>
                  <a:cubicBezTo>
                    <a:pt x="f25" y="f2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9"/>
                  </a:cubicBezTo>
                  <a:cubicBezTo>
                    <a:pt x="f35" y="f36"/>
                    <a:pt x="f37" y="f22"/>
                    <a:pt x="f38" y="f39"/>
                  </a:cubicBezTo>
                  <a:cubicBezTo>
                    <a:pt x="f40" y="f41"/>
                    <a:pt x="f40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lnTo>
                    <a:pt x="f56" y="f57"/>
                  </a:lnTo>
                  <a:cubicBezTo>
                    <a:pt x="f58" y="f59"/>
                    <a:pt x="f60" y="f61"/>
                    <a:pt x="f62" y="f61"/>
                  </a:cubicBezTo>
                  <a:cubicBezTo>
                    <a:pt x="f63" y="f61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2"/>
                    <a:pt x="f24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" name="Google Shape;478;p21">
            <a:extLst>
              <a:ext uri="{FF2B5EF4-FFF2-40B4-BE49-F238E27FC236}">
                <a16:creationId xmlns:a16="http://schemas.microsoft.com/office/drawing/2014/main" id="{DEDBDB68-A4AC-49D7-8B69-6763D3853B85}"/>
              </a:ext>
            </a:extLst>
          </p:cNvPr>
          <p:cNvGrpSpPr/>
          <p:nvPr/>
        </p:nvGrpSpPr>
        <p:grpSpPr>
          <a:xfrm>
            <a:off x="457209" y="3196458"/>
            <a:ext cx="356533" cy="367671"/>
            <a:chOff x="457209" y="3196458"/>
            <a:chExt cx="356533" cy="367671"/>
          </a:xfrm>
        </p:grpSpPr>
        <p:sp>
          <p:nvSpPr>
            <p:cNvPr id="17" name="Google Shape;479;p21">
              <a:extLst>
                <a:ext uri="{FF2B5EF4-FFF2-40B4-BE49-F238E27FC236}">
                  <a16:creationId xmlns:a16="http://schemas.microsoft.com/office/drawing/2014/main" id="{6EA15843-C2F3-4F64-9BBC-D692F035FFE0}"/>
                </a:ext>
              </a:extLst>
            </p:cNvPr>
            <p:cNvSpPr/>
            <p:nvPr/>
          </p:nvSpPr>
          <p:spPr>
            <a:xfrm>
              <a:off x="457209" y="3233748"/>
              <a:ext cx="330363" cy="3303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27"/>
                <a:gd name="f4" fmla="val 18828"/>
                <a:gd name="f5" fmla="val 5704"/>
                <a:gd name="f6" fmla="val 2573"/>
                <a:gd name="f7" fmla="val 4735"/>
                <a:gd name="f8" fmla="val 4139"/>
                <a:gd name="f9" fmla="val 4138"/>
                <a:gd name="f10" fmla="val 6376"/>
                <a:gd name="f11" fmla="val 4064"/>
                <a:gd name="f12" fmla="val 8873"/>
                <a:gd name="f13" fmla="val 1640"/>
                <a:gd name="f14" fmla="val 1827"/>
                <a:gd name="f15" fmla="val 6152"/>
                <a:gd name="f16" fmla="val 3430"/>
                <a:gd name="f17" fmla="val 3803"/>
                <a:gd name="f18" fmla="val 8612"/>
                <a:gd name="f19" fmla="val 1828"/>
                <a:gd name="f20" fmla="val 5667"/>
                <a:gd name="f21" fmla="val 5778"/>
                <a:gd name="f22" fmla="val 5816"/>
                <a:gd name="f23" fmla="val 6934"/>
                <a:gd name="f24" fmla="val 2610"/>
                <a:gd name="f25" fmla="val 10514"/>
                <a:gd name="f26" fmla="val 4213"/>
                <a:gd name="f27" fmla="val 12788"/>
                <a:gd name="f28" fmla="val 4809"/>
                <a:gd name="f29" fmla="val 14801"/>
                <a:gd name="f30" fmla="val 16292"/>
                <a:gd name="f31" fmla="val 3579"/>
                <a:gd name="f32" fmla="val 15136"/>
                <a:gd name="f33" fmla="val 2050"/>
                <a:gd name="f34" fmla="val 13011"/>
                <a:gd name="f35" fmla="val 1715"/>
                <a:gd name="f36" fmla="val 17038"/>
                <a:gd name="f37" fmla="val 7046"/>
                <a:gd name="f38" fmla="val 5928"/>
                <a:gd name="f39" fmla="val 13384"/>
                <a:gd name="f40" fmla="val 9395"/>
                <a:gd name="f41" fmla="val 1"/>
                <a:gd name="f42" fmla="val 4251"/>
                <a:gd name="f43" fmla="val 9433"/>
                <a:gd name="f44" fmla="val 14615"/>
                <a:gd name="f45" fmla="val 14576"/>
                <a:gd name="f46" fmla="val 18826"/>
                <a:gd name="f47" fmla="val 8985"/>
                <a:gd name="f48" fmla="val 18789"/>
                <a:gd name="f49" fmla="val 8538"/>
                <a:gd name="f50" fmla="val 18715"/>
                <a:gd name="f51" fmla="val 8091"/>
                <a:gd name="f52" fmla="val 18193"/>
                <a:gd name="f53" fmla="val 8687"/>
                <a:gd name="f54" fmla="val 17633"/>
                <a:gd name="f55" fmla="val 9172"/>
                <a:gd name="f56" fmla="val 17223"/>
                <a:gd name="f57" fmla="val 9544"/>
                <a:gd name="f58" fmla="val 17149"/>
                <a:gd name="f59" fmla="val 13533"/>
                <a:gd name="f60" fmla="val 14092"/>
                <a:gd name="f61" fmla="val 16777"/>
                <a:gd name="f62" fmla="val 10215"/>
                <a:gd name="f63" fmla="val 17187"/>
                <a:gd name="f64" fmla="val 1678"/>
                <a:gd name="f65" fmla="val 10289"/>
                <a:gd name="f66" fmla="val 10364"/>
                <a:gd name="f67" fmla="val 1119"/>
                <a:gd name="f68" fmla="val 10513"/>
                <a:gd name="f69" fmla="val 597"/>
                <a:gd name="f70" fmla="val 10737"/>
                <a:gd name="f71" fmla="val 113"/>
                <a:gd name="f72" fmla="val 75"/>
                <a:gd name="f73" fmla="val 9879"/>
                <a:gd name="f74" fmla="*/ f0 1 18827"/>
                <a:gd name="f75" fmla="*/ f1 1 18828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18827"/>
                <a:gd name="f82" fmla="*/ f79 1 18828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8827" h="1882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14" y="f15"/>
                    <a:pt x="f16" y="f17"/>
                    <a:pt x="f5" y="f6"/>
                  </a:cubicBezTo>
                  <a:close/>
                  <a:moveTo>
                    <a:pt x="f18" y="f19"/>
                  </a:moveTo>
                  <a:lnTo>
                    <a:pt x="f18" y="f12"/>
                  </a:lnTo>
                  <a:lnTo>
                    <a:pt x="f20" y="f12"/>
                  </a:lnTo>
                  <a:cubicBezTo>
                    <a:pt x="f21" y="f22"/>
                    <a:pt x="f23" y="f24"/>
                    <a:pt x="f18" y="f19"/>
                  </a:cubicBezTo>
                  <a:close/>
                  <a:moveTo>
                    <a:pt x="f11" y="f25"/>
                  </a:moveTo>
                  <a:cubicBezTo>
                    <a:pt x="f26" y="f27"/>
                    <a:pt x="f28" y="f29"/>
                    <a:pt x="f5" y="f30"/>
                  </a:cubicBezTo>
                  <a:cubicBezTo>
                    <a:pt x="f31" y="f32"/>
                    <a:pt x="f33" y="f34"/>
                    <a:pt x="f35" y="f25"/>
                  </a:cubicBezTo>
                  <a:close/>
                  <a:moveTo>
                    <a:pt x="f18" y="f25"/>
                  </a:moveTo>
                  <a:lnTo>
                    <a:pt x="f18" y="f36"/>
                  </a:lnTo>
                  <a:cubicBezTo>
                    <a:pt x="f37" y="f30"/>
                    <a:pt x="f38" y="f39"/>
                    <a:pt x="f5" y="f25"/>
                  </a:cubicBezTo>
                  <a:close/>
                  <a:moveTo>
                    <a:pt x="f40" y="f41"/>
                  </a:moveTo>
                  <a:cubicBezTo>
                    <a:pt x="f26" y="f41"/>
                    <a:pt x="f2" y="f42"/>
                    <a:pt x="f2" y="f43"/>
                  </a:cubicBezTo>
                  <a:cubicBezTo>
                    <a:pt x="f2" y="f44"/>
                    <a:pt x="f26" y="f3"/>
                    <a:pt x="f40" y="f3"/>
                  </a:cubicBezTo>
                  <a:cubicBezTo>
                    <a:pt x="f45" y="f3"/>
                    <a:pt x="f46" y="f44"/>
                    <a:pt x="f46" y="f4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lnTo>
                    <a:pt x="f62" y="f64"/>
                  </a:lnTo>
                  <a:lnTo>
                    <a:pt x="f65" y="f64"/>
                  </a:lnTo>
                  <a:cubicBezTo>
                    <a:pt x="f66" y="f67"/>
                    <a:pt x="f68" y="f69"/>
                    <a:pt x="f70" y="f71"/>
                  </a:cubicBezTo>
                  <a:cubicBezTo>
                    <a:pt x="f65" y="f72"/>
                    <a:pt x="f73" y="f41"/>
                    <a:pt x="f40" y="f41"/>
                  </a:cubicBez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80;p21">
              <a:extLst>
                <a:ext uri="{FF2B5EF4-FFF2-40B4-BE49-F238E27FC236}">
                  <a16:creationId xmlns:a16="http://schemas.microsoft.com/office/drawing/2014/main" id="{22150E42-0B7C-42A6-ABA7-A698E2B4B2C3}"/>
                </a:ext>
              </a:extLst>
            </p:cNvPr>
            <p:cNvSpPr/>
            <p:nvPr/>
          </p:nvSpPr>
          <p:spPr>
            <a:xfrm>
              <a:off x="652150" y="3196458"/>
              <a:ext cx="161592" cy="1982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09"/>
                <a:gd name="f4" fmla="val 11297"/>
                <a:gd name="f5" fmla="val 4698"/>
                <a:gd name="f6" fmla="val 2387"/>
                <a:gd name="f7" fmla="val 5853"/>
                <a:gd name="f8" fmla="val 6785"/>
                <a:gd name="f9" fmla="val 3356"/>
                <a:gd name="f10" fmla="val 4512"/>
                <a:gd name="f11" fmla="val 5667"/>
                <a:gd name="f12" fmla="val 6599"/>
                <a:gd name="f13" fmla="val 3542"/>
                <a:gd name="f14" fmla="val 2573"/>
                <a:gd name="f15" fmla="val 3319"/>
                <a:gd name="f16" fmla="val 1"/>
                <a:gd name="f17" fmla="val 4511"/>
                <a:gd name="f18" fmla="val 4362"/>
                <a:gd name="f19" fmla="val 4213"/>
                <a:gd name="f20" fmla="val 38"/>
                <a:gd name="f21" fmla="val 1790"/>
                <a:gd name="f22" fmla="val 262"/>
                <a:gd name="f23" fmla="val 187"/>
                <a:gd name="f24" fmla="val 4996"/>
                <a:gd name="f25" fmla="val 485"/>
                <a:gd name="f26" fmla="val 8128"/>
                <a:gd name="f27" fmla="val 10476"/>
                <a:gd name="f28" fmla="val 11185"/>
                <a:gd name="f29" fmla="val 4437"/>
                <a:gd name="f30" fmla="val 11259"/>
                <a:gd name="f31" fmla="val 4549"/>
                <a:gd name="f32" fmla="val 4660"/>
                <a:gd name="f33" fmla="val 4810"/>
                <a:gd name="f34" fmla="val 4921"/>
                <a:gd name="f35" fmla="val 6040"/>
                <a:gd name="f36" fmla="val 10365"/>
                <a:gd name="f37" fmla="val 7643"/>
                <a:gd name="f38" fmla="val 2014"/>
                <a:gd name="f39" fmla="val 7195"/>
                <a:gd name="f40" fmla="*/ f0 1 9209"/>
                <a:gd name="f41" fmla="*/ f1 1 11297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9209"/>
                <a:gd name="f48" fmla="*/ f45 1 11297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209" h="112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3" y="f6"/>
                    <a:pt x="f5" y="f6"/>
                  </a:cubicBezTo>
                  <a:close/>
                  <a:moveTo>
                    <a:pt x="f5" y="f16"/>
                  </a:moveTo>
                  <a:cubicBezTo>
                    <a:pt x="f17" y="f16"/>
                    <a:pt x="f18" y="f16"/>
                    <a:pt x="f19" y="f20"/>
                  </a:cubicBezTo>
                  <a:cubicBezTo>
                    <a:pt x="f21" y="f22"/>
                    <a:pt x="f2" y="f14"/>
                    <a:pt x="f23" y="f24"/>
                  </a:cubicBezTo>
                  <a:cubicBezTo>
                    <a:pt x="f25" y="f26"/>
                    <a:pt x="f9" y="f27"/>
                    <a:pt x="f18" y="f28"/>
                  </a:cubicBezTo>
                  <a:cubicBezTo>
                    <a:pt x="f29" y="f30"/>
                    <a:pt x="f31" y="f4"/>
                    <a:pt x="f32" y="f4"/>
                  </a:cubicBezTo>
                  <a:cubicBezTo>
                    <a:pt x="f33" y="f4"/>
                    <a:pt x="f34" y="f30"/>
                    <a:pt x="f24" y="f28"/>
                  </a:cubicBezTo>
                  <a:cubicBezTo>
                    <a:pt x="f35" y="f36"/>
                    <a:pt x="f3" y="f37"/>
                    <a:pt x="f3" y="f10"/>
                  </a:cubicBezTo>
                  <a:cubicBezTo>
                    <a:pt x="f3" y="f38"/>
                    <a:pt x="f39" y="f16"/>
                    <a:pt x="f5" y="f16"/>
                  </a:cubicBez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481;p21">
            <a:extLst>
              <a:ext uri="{FF2B5EF4-FFF2-40B4-BE49-F238E27FC236}">
                <a16:creationId xmlns:a16="http://schemas.microsoft.com/office/drawing/2014/main" id="{B1C44F8A-1D53-45FC-BA54-3C1A5A8C409A}"/>
              </a:ext>
            </a:extLst>
          </p:cNvPr>
          <p:cNvGrpSpPr/>
          <p:nvPr/>
        </p:nvGrpSpPr>
        <p:grpSpPr>
          <a:xfrm>
            <a:off x="457190" y="1340674"/>
            <a:ext cx="380079" cy="345588"/>
            <a:chOff x="457190" y="1340674"/>
            <a:chExt cx="380079" cy="345588"/>
          </a:xfrm>
        </p:grpSpPr>
        <p:sp>
          <p:nvSpPr>
            <p:cNvPr id="20" name="Google Shape;482;p21">
              <a:extLst>
                <a:ext uri="{FF2B5EF4-FFF2-40B4-BE49-F238E27FC236}">
                  <a16:creationId xmlns:a16="http://schemas.microsoft.com/office/drawing/2014/main" id="{9F594061-D919-48B1-8F93-16115E7B0E48}"/>
                </a:ext>
              </a:extLst>
            </p:cNvPr>
            <p:cNvSpPr/>
            <p:nvPr/>
          </p:nvSpPr>
          <p:spPr>
            <a:xfrm>
              <a:off x="501676" y="1410992"/>
              <a:ext cx="291117" cy="27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590"/>
                <a:gd name="f4" fmla="val 15687"/>
                <a:gd name="f5" fmla="val 8281"/>
                <a:gd name="f6" fmla="val 1"/>
                <a:gd name="f7" fmla="val 8155"/>
                <a:gd name="f8" fmla="val 8034"/>
                <a:gd name="f9" fmla="val 47"/>
                <a:gd name="f10" fmla="val 7941"/>
                <a:gd name="f11" fmla="val 141"/>
                <a:gd name="f12" fmla="val 75"/>
                <a:gd name="f13" fmla="val 7075"/>
                <a:gd name="f14" fmla="val 38"/>
                <a:gd name="f15" fmla="val 7112"/>
                <a:gd name="f16" fmla="val 7187"/>
                <a:gd name="f17" fmla="val 7261"/>
                <a:gd name="f18" fmla="val 15425"/>
                <a:gd name="f19" fmla="val 15575"/>
                <a:gd name="f20" fmla="val 112"/>
                <a:gd name="f21" fmla="val 15686"/>
                <a:gd name="f22" fmla="val 261"/>
                <a:gd name="f23" fmla="val 5779"/>
                <a:gd name="f24" fmla="val 5928"/>
                <a:gd name="f25" fmla="val 6040"/>
                <a:gd name="f26" fmla="val 10206"/>
                <a:gd name="f27" fmla="val 9647"/>
                <a:gd name="f28" fmla="val 6524"/>
                <a:gd name="f29" fmla="val 9162"/>
                <a:gd name="f30" fmla="val 7121"/>
                <a:gd name="f31" fmla="val 9469"/>
                <a:gd name="f32" fmla="val 10028"/>
                <a:gd name="f33" fmla="val 10513"/>
                <a:gd name="f34" fmla="val 9610"/>
                <a:gd name="f35" fmla="val 10662"/>
                <a:gd name="f36" fmla="val 10811"/>
                <a:gd name="f37" fmla="val 16292"/>
                <a:gd name="f38" fmla="val 16441"/>
                <a:gd name="f39" fmla="val 16552"/>
                <a:gd name="f40" fmla="val 16478"/>
                <a:gd name="f41" fmla="val 8649"/>
                <a:gd name="f42" fmla="val 8537"/>
                <a:gd name="f43" fmla="val 8407"/>
                <a:gd name="f44" fmla="*/ f0 1 16590"/>
                <a:gd name="f45" fmla="*/ f1 1 15687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6590"/>
                <a:gd name="f52" fmla="*/ f49 1 15687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6590" h="1568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2" y="f16"/>
                    <a:pt x="f2" y="f17"/>
                  </a:cubicBezTo>
                  <a:lnTo>
                    <a:pt x="f2" y="f18"/>
                  </a:lnTo>
                  <a:cubicBezTo>
                    <a:pt x="f2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19"/>
                    <a:pt x="f25" y="f18"/>
                  </a:cubicBez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29"/>
                    <a:pt x="f33" y="f34"/>
                    <a:pt x="f33" y="f26"/>
                  </a:cubicBezTo>
                  <a:lnTo>
                    <a:pt x="f33" y="f18"/>
                  </a:lnTo>
                  <a:cubicBezTo>
                    <a:pt x="f33" y="f19"/>
                    <a:pt x="f35" y="f21"/>
                    <a:pt x="f36" y="f21"/>
                  </a:cubicBezTo>
                  <a:lnTo>
                    <a:pt x="f37" y="f21"/>
                  </a:lnTo>
                  <a:cubicBezTo>
                    <a:pt x="f38" y="f21"/>
                    <a:pt x="f3" y="f19"/>
                    <a:pt x="f3" y="f18"/>
                  </a:cubicBezTo>
                  <a:lnTo>
                    <a:pt x="f3" y="f17"/>
                  </a:lnTo>
                  <a:cubicBezTo>
                    <a:pt x="f3" y="f16"/>
                    <a:pt x="f39" y="f15"/>
                    <a:pt x="f40" y="f13"/>
                  </a:cubicBezTo>
                  <a:lnTo>
                    <a:pt x="f41" y="f11"/>
                  </a:lnTo>
                  <a:cubicBezTo>
                    <a:pt x="f42" y="f9"/>
                    <a:pt x="f43" y="f6"/>
                    <a:pt x="f5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83;p21">
              <a:extLst>
                <a:ext uri="{FF2B5EF4-FFF2-40B4-BE49-F238E27FC236}">
                  <a16:creationId xmlns:a16="http://schemas.microsoft.com/office/drawing/2014/main" id="{D922FEDC-D394-4C57-B331-93B2AE352D3C}"/>
                </a:ext>
              </a:extLst>
            </p:cNvPr>
            <p:cNvSpPr/>
            <p:nvPr/>
          </p:nvSpPr>
          <p:spPr>
            <a:xfrm>
              <a:off x="457190" y="1340674"/>
              <a:ext cx="380079" cy="178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60"/>
                <a:gd name="f4" fmla="val 10174"/>
                <a:gd name="f5" fmla="val 10825"/>
                <a:gd name="f6" fmla="val 10317"/>
                <a:gd name="f7" fmla="val 9805"/>
                <a:gd name="f8" fmla="val 177"/>
                <a:gd name="f9" fmla="val 9395"/>
                <a:gd name="f10" fmla="val 532"/>
                <a:gd name="f11" fmla="val 448"/>
                <a:gd name="f12" fmla="val 8398"/>
                <a:gd name="f13" fmla="val 8770"/>
                <a:gd name="f14" fmla="val 9479"/>
                <a:gd name="f15" fmla="val 410"/>
                <a:gd name="f16" fmla="val 9889"/>
                <a:gd name="f17" fmla="val 602"/>
                <a:gd name="f18" fmla="val 10080"/>
                <a:gd name="f19" fmla="val 852"/>
                <a:gd name="f20" fmla="val 10173"/>
                <a:gd name="f21" fmla="val 1105"/>
                <a:gd name="f22" fmla="val 1346"/>
                <a:gd name="f23" fmla="val 1590"/>
                <a:gd name="f24" fmla="val 10089"/>
                <a:gd name="f25" fmla="val 1790"/>
                <a:gd name="f26" fmla="val 9926"/>
                <a:gd name="f27" fmla="val 10103"/>
                <a:gd name="f28" fmla="val 2619"/>
                <a:gd name="f29" fmla="val 10308"/>
                <a:gd name="f30" fmla="val 2433"/>
                <a:gd name="f31" fmla="val 10569"/>
                <a:gd name="f32" fmla="val 2340"/>
                <a:gd name="f33" fmla="val 11082"/>
                <a:gd name="f34" fmla="val 11333"/>
                <a:gd name="f35" fmla="val 11520"/>
                <a:gd name="f36" fmla="val 19833"/>
                <a:gd name="f37" fmla="val 20033"/>
                <a:gd name="f38" fmla="val 20277"/>
                <a:gd name="f39" fmla="val 20522"/>
                <a:gd name="f40" fmla="val 20780"/>
                <a:gd name="f41" fmla="val 21039"/>
                <a:gd name="f42" fmla="val 21250"/>
                <a:gd name="f43" fmla="val 21623"/>
                <a:gd name="f44" fmla="val 21175"/>
                <a:gd name="f45" fmla="val 12228"/>
                <a:gd name="f46" fmla="val 11837"/>
                <a:gd name="f47" fmla="*/ f0 1 21660"/>
                <a:gd name="f48" fmla="*/ f1 1 10174"/>
                <a:gd name="f49" fmla="val f2"/>
                <a:gd name="f50" fmla="val f3"/>
                <a:gd name="f51" fmla="val f4"/>
                <a:gd name="f52" fmla="+- f51 0 f49"/>
                <a:gd name="f53" fmla="+- f50 0 f49"/>
                <a:gd name="f54" fmla="*/ f53 1 21660"/>
                <a:gd name="f55" fmla="*/ f52 1 10174"/>
                <a:gd name="f56" fmla="*/ f49 1 f54"/>
                <a:gd name="f57" fmla="*/ f50 1 f54"/>
                <a:gd name="f58" fmla="*/ f49 1 f55"/>
                <a:gd name="f59" fmla="*/ f51 1 f55"/>
                <a:gd name="f60" fmla="*/ f56 f47 1"/>
                <a:gd name="f61" fmla="*/ f57 f47 1"/>
                <a:gd name="f62" fmla="*/ f59 f48 1"/>
                <a:gd name="f63" fmla="*/ f58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21660" h="1017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2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5" y="f32"/>
                  </a:cubicBezTo>
                  <a:cubicBezTo>
                    <a:pt x="f33" y="f32"/>
                    <a:pt x="f34" y="f30"/>
                    <a:pt x="f35" y="f28"/>
                  </a:cubicBezTo>
                  <a:lnTo>
                    <a:pt x="f36" y="f26"/>
                  </a:lnTo>
                  <a:cubicBezTo>
                    <a:pt x="f37" y="f24"/>
                    <a:pt x="f38" y="f20"/>
                    <a:pt x="f39" y="f20"/>
                  </a:cubicBezTo>
                  <a:cubicBezTo>
                    <a:pt x="f40" y="f20"/>
                    <a:pt x="f41" y="f18"/>
                    <a:pt x="f42" y="f16"/>
                  </a:cubicBezTo>
                  <a:cubicBezTo>
                    <a:pt x="f3" y="f14"/>
                    <a:pt x="f43" y="f13"/>
                    <a:pt x="f44" y="f12"/>
                  </a:cubicBezTo>
                  <a:lnTo>
                    <a:pt x="f45" y="f10"/>
                  </a:lnTo>
                  <a:cubicBezTo>
                    <a:pt x="f46" y="f8"/>
                    <a:pt x="f34" y="f2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2" name="Google Shape;484;p21">
            <a:extLst>
              <a:ext uri="{FF2B5EF4-FFF2-40B4-BE49-F238E27FC236}">
                <a16:creationId xmlns:a16="http://schemas.microsoft.com/office/drawing/2014/main" id="{DB60B508-D5AF-4EB1-B2E5-D9660F88F60A}"/>
              </a:ext>
            </a:extLst>
          </p:cNvPr>
          <p:cNvCxnSpPr>
            <a:stCxn id="4" idx="3"/>
          </p:cNvCxnSpPr>
          <p:nvPr/>
        </p:nvCxnSpPr>
        <p:spPr>
          <a:xfrm>
            <a:off x="1677795" y="1826559"/>
            <a:ext cx="1560607" cy="602398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3" name="Google Shape;485;p21">
            <a:extLst>
              <a:ext uri="{FF2B5EF4-FFF2-40B4-BE49-F238E27FC236}">
                <a16:creationId xmlns:a16="http://schemas.microsoft.com/office/drawing/2014/main" id="{2C3DE86A-6033-4F67-8360-227FF5883FCB}"/>
              </a:ext>
            </a:extLst>
          </p:cNvPr>
          <p:cNvCxnSpPr>
            <a:stCxn id="5" idx="3"/>
          </p:cNvCxnSpPr>
          <p:nvPr/>
        </p:nvCxnSpPr>
        <p:spPr>
          <a:xfrm>
            <a:off x="1677795" y="3724963"/>
            <a:ext cx="2789405" cy="523202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4" name="Google Shape;486;p21">
            <a:extLst>
              <a:ext uri="{FF2B5EF4-FFF2-40B4-BE49-F238E27FC236}">
                <a16:creationId xmlns:a16="http://schemas.microsoft.com/office/drawing/2014/main" id="{10C4466F-F462-4313-815C-45994950E003}"/>
              </a:ext>
            </a:extLst>
          </p:cNvPr>
          <p:cNvCxnSpPr>
            <a:stCxn id="8" idx="1"/>
          </p:cNvCxnSpPr>
          <p:nvPr/>
        </p:nvCxnSpPr>
        <p:spPr>
          <a:xfrm rot="10799991">
            <a:off x="5905415" y="3247957"/>
            <a:ext cx="1562399" cy="477006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cxnSp>
        <p:nvCxnSpPr>
          <p:cNvPr id="25" name="Google Shape;487;p21">
            <a:extLst>
              <a:ext uri="{FF2B5EF4-FFF2-40B4-BE49-F238E27FC236}">
                <a16:creationId xmlns:a16="http://schemas.microsoft.com/office/drawing/2014/main" id="{36F79DA6-E6D7-4ECF-903C-2092FE4B005F}"/>
              </a:ext>
            </a:extLst>
          </p:cNvPr>
          <p:cNvCxnSpPr>
            <a:stCxn id="6" idx="1"/>
          </p:cNvCxnSpPr>
          <p:nvPr/>
        </p:nvCxnSpPr>
        <p:spPr>
          <a:xfrm rot="10799991">
            <a:off x="4924418" y="1571734"/>
            <a:ext cx="1925699" cy="656704"/>
          </a:xfrm>
          <a:prstGeom prst="bentConnector3">
            <a:avLst/>
          </a:prstGeom>
          <a:noFill/>
          <a:ln w="9528" cap="flat">
            <a:solidFill>
              <a:srgbClr val="595959"/>
            </a:solidFill>
            <a:custDash/>
            <a:round/>
          </a:ln>
        </p:spPr>
      </p:cxnSp>
      <p:sp>
        <p:nvSpPr>
          <p:cNvPr id="26" name="Google Shape;17;p4">
            <a:extLst>
              <a:ext uri="{FF2B5EF4-FFF2-40B4-BE49-F238E27FC236}">
                <a16:creationId xmlns:a16="http://schemas.microsoft.com/office/drawing/2014/main" id="{7BAA3A52-00EF-4255-AC51-4A06F683FB0B}"/>
              </a:ext>
            </a:extLst>
          </p:cNvPr>
          <p:cNvSpPr txBox="1"/>
          <p:nvPr/>
        </p:nvSpPr>
        <p:spPr>
          <a:xfrm>
            <a:off x="448696" y="-10232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pic>
        <p:nvPicPr>
          <p:cNvPr id="27" name="Imagen 51">
            <a:extLst>
              <a:ext uri="{FF2B5EF4-FFF2-40B4-BE49-F238E27FC236}">
                <a16:creationId xmlns:a16="http://schemas.microsoft.com/office/drawing/2014/main" id="{063339E6-3838-447D-A37E-7B513A63C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04" y="1337968"/>
            <a:ext cx="3453798" cy="3065333"/>
          </a:xfrm>
          <a:prstGeom prst="rect">
            <a:avLst/>
          </a:prstGeom>
          <a:noFill/>
          <a:ln cap="flat">
            <a:noFill/>
          </a:ln>
          <a:effectLst>
            <a:outerShdw dir="16200000" algn="tl">
              <a:srgbClr val="000000">
                <a:alpha val="20000"/>
              </a:srgbClr>
            </a:outerShdw>
          </a:effectLst>
        </p:spPr>
      </p:pic>
      <p:sp>
        <p:nvSpPr>
          <p:cNvPr id="28" name="Gráfico 2">
            <a:extLst>
              <a:ext uri="{FF2B5EF4-FFF2-40B4-BE49-F238E27FC236}">
                <a16:creationId xmlns:a16="http://schemas.microsoft.com/office/drawing/2014/main" id="{9B549728-C4BE-48DB-ABFF-90BD78AB3226}"/>
              </a:ext>
            </a:extLst>
          </p:cNvPr>
          <p:cNvSpPr/>
          <p:nvPr/>
        </p:nvSpPr>
        <p:spPr>
          <a:xfrm>
            <a:off x="78254" y="45226"/>
            <a:ext cx="581302" cy="5868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9" name="Imagen 62">
            <a:extLst>
              <a:ext uri="{FF2B5EF4-FFF2-40B4-BE49-F238E27FC236}">
                <a16:creationId xmlns:a16="http://schemas.microsoft.com/office/drawing/2014/main" id="{799B45AB-F947-4B50-A3F6-18256F4B1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029" y="3619496"/>
            <a:ext cx="1519970" cy="1524003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0" name="Conector recto 6">
            <a:extLst>
              <a:ext uri="{FF2B5EF4-FFF2-40B4-BE49-F238E27FC236}">
                <a16:creationId xmlns:a16="http://schemas.microsoft.com/office/drawing/2014/main" id="{A8B6471B-E47B-4489-832E-ABAB55311334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  <p:sp>
        <p:nvSpPr>
          <p:cNvPr id="31" name="Gráfico 2">
            <a:extLst>
              <a:ext uri="{FF2B5EF4-FFF2-40B4-BE49-F238E27FC236}">
                <a16:creationId xmlns:a16="http://schemas.microsoft.com/office/drawing/2014/main" id="{BACB9451-7EB1-4C1E-A06A-660391771100}"/>
              </a:ext>
            </a:extLst>
          </p:cNvPr>
          <p:cNvSpPr/>
          <p:nvPr/>
        </p:nvSpPr>
        <p:spPr>
          <a:xfrm flipH="1">
            <a:off x="8488091" y="64739"/>
            <a:ext cx="560344" cy="5656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4934"/>
              <a:gd name="f7" fmla="val 398693"/>
              <a:gd name="f8" fmla="val 394806"/>
              <a:gd name="f9" fmla="val 198332"/>
              <a:gd name="f10" fmla="val 234192"/>
              <a:gd name="f11" fmla="val 394607"/>
              <a:gd name="f12" fmla="val 270052"/>
              <a:gd name="f13" fmla="val 394933"/>
              <a:gd name="f14" fmla="val 305912"/>
              <a:gd name="f15" fmla="val 395023"/>
              <a:gd name="f16" fmla="val 315695"/>
              <a:gd name="f17" fmla="val 391515"/>
              <a:gd name="f18" fmla="val 321211"/>
              <a:gd name="f19" fmla="val 382184"/>
              <a:gd name="f20" fmla="val 324972"/>
              <a:gd name="f21" fmla="val 323810"/>
              <a:gd name="f22" fmla="val 348517"/>
              <a:gd name="f23" fmla="val 265598"/>
              <a:gd name="f24" fmla="val 372514"/>
              <a:gd name="f25" fmla="val 207405"/>
              <a:gd name="f26" fmla="val 396565"/>
              <a:gd name="f27" fmla="val 200208"/>
              <a:gd name="f28" fmla="val 399549"/>
              <a:gd name="f29" fmla="val 193969"/>
              <a:gd name="f30" fmla="val 399332"/>
              <a:gd name="f31" fmla="val 186681"/>
              <a:gd name="f32" fmla="val 396312"/>
              <a:gd name="f33" fmla="val 136318"/>
              <a:gd name="f34" fmla="val 375425"/>
              <a:gd name="f35" fmla="val 85774"/>
              <a:gd name="f36" fmla="val 354991"/>
              <a:gd name="f37" fmla="val 35321"/>
              <a:gd name="f38" fmla="val 334357"/>
              <a:gd name="f39" fmla="val 27509"/>
              <a:gd name="f40" fmla="val 331175"/>
              <a:gd name="f41" fmla="val 19950"/>
              <a:gd name="f42" fmla="val 327287"/>
              <a:gd name="f43" fmla="val 11993"/>
              <a:gd name="f44" fmla="val 324574"/>
              <a:gd name="f45" fmla="val 3186"/>
              <a:gd name="f46" fmla="val 321572"/>
              <a:gd name="f47" fmla="val 3"/>
              <a:gd name="f48" fmla="val 315930"/>
              <a:gd name="f49" fmla="val 40"/>
              <a:gd name="f50" fmla="val 306870"/>
              <a:gd name="f51" fmla="val 275"/>
              <a:gd name="f52" fmla="val 264374"/>
              <a:gd name="f53" fmla="val 148"/>
              <a:gd name="f54" fmla="val 221895"/>
              <a:gd name="f55" fmla="val 130"/>
              <a:gd name="f56" fmla="val 179399"/>
              <a:gd name="f57" fmla="val 149561"/>
              <a:gd name="f58" fmla="val 365"/>
              <a:gd name="f59" fmla="val 119723"/>
              <a:gd name="f60" fmla="val 89903"/>
              <a:gd name="f61" fmla="val -123"/>
              <a:gd name="f62" fmla="val 79884"/>
              <a:gd name="f63" fmla="val 3168"/>
              <a:gd name="f64" fmla="val 73826"/>
              <a:gd name="f65" fmla="val 12933"/>
              <a:gd name="f66" fmla="val 69938"/>
              <a:gd name="f67" fmla="val 63568"/>
              <a:gd name="f68" fmla="val 49739"/>
              <a:gd name="f69" fmla="val 114564"/>
              <a:gd name="f70" fmla="val 30299"/>
              <a:gd name="f71" fmla="val 164239"/>
              <a:gd name="f72" fmla="val 7930"/>
              <a:gd name="f73" fmla="val 187640"/>
              <a:gd name="f74" fmla="val -2613"/>
              <a:gd name="f75" fmla="val 207134"/>
              <a:gd name="f76" fmla="val -2667"/>
              <a:gd name="f77" fmla="val 230534"/>
              <a:gd name="f78" fmla="val 7912"/>
              <a:gd name="f79" fmla="val 279089"/>
              <a:gd name="f80" fmla="val 29847"/>
              <a:gd name="f81" fmla="val 329054"/>
              <a:gd name="f82" fmla="val 48636"/>
              <a:gd name="f83" fmla="val 378440"/>
              <a:gd name="f84" fmla="val 68709"/>
              <a:gd name="f85" fmla="val 394065"/>
              <a:gd name="f86" fmla="val 75056"/>
              <a:gd name="f87" fmla="val 394770"/>
              <a:gd name="f88" fmla="val 76087"/>
              <a:gd name="f89" fmla="val 394788"/>
              <a:gd name="f90" fmla="val 92579"/>
              <a:gd name="f91" fmla="val 127842"/>
              <a:gd name="f92" fmla="val 163087"/>
              <a:gd name="f93" fmla="val 198350"/>
              <a:gd name="f94" fmla="val 21957"/>
              <a:gd name="f95" fmla="val 203287"/>
              <a:gd name="f96" fmla="val 22029"/>
              <a:gd name="f97" fmla="val 22066"/>
              <a:gd name="f98" fmla="val 233415"/>
              <a:gd name="f99" fmla="val 22518"/>
              <a:gd name="f100" fmla="val 263542"/>
              <a:gd name="f101" fmla="val 21812"/>
              <a:gd name="f102" fmla="val 293651"/>
              <a:gd name="f103" fmla="val 21595"/>
              <a:gd name="f104" fmla="val 303235"/>
              <a:gd name="f105" fmla="val 24923"/>
              <a:gd name="f106" fmla="val 307340"/>
              <a:gd name="f107" fmla="val 33513"/>
              <a:gd name="f108" fmla="val 310758"/>
              <a:gd name="f109" fmla="val 81073"/>
              <a:gd name="f110" fmla="val 329674"/>
              <a:gd name="f111" fmla="val 128398"/>
              <a:gd name="f112" fmla="val 349204"/>
              <a:gd name="f113" fmla="val 175777"/>
              <a:gd name="f114" fmla="val 368590"/>
              <a:gd name="f115" fmla="val 185361"/>
              <a:gd name="f116" fmla="val 186573"/>
              <a:gd name="f117" fmla="val 371881"/>
              <a:gd name="f118" fmla="val 361356"/>
              <a:gd name="f119" fmla="val 299908"/>
              <a:gd name="f120" fmla="val 186301"/>
              <a:gd name="f121" fmla="val 238442"/>
              <a:gd name="f122" fmla="val 186627"/>
              <a:gd name="f123" fmla="val 176994"/>
              <a:gd name="f124" fmla="val 186663"/>
              <a:gd name="f125" fmla="val 168187"/>
              <a:gd name="f126" fmla="val 183300"/>
              <a:gd name="f127" fmla="val 164154"/>
              <a:gd name="f128" fmla="val 175560"/>
              <a:gd name="f129" fmla="val 161044"/>
              <a:gd name="f130" fmla="val 127801"/>
              <a:gd name="f131" fmla="val 141821"/>
              <a:gd name="f132" fmla="val 80186"/>
              <a:gd name="f133" fmla="val 122218"/>
              <a:gd name="f134" fmla="val 32518"/>
              <a:gd name="f135" fmla="val 102706"/>
              <a:gd name="f136" fmla="val 22879"/>
              <a:gd name="f137" fmla="val 98764"/>
              <a:gd name="f138" fmla="val 21975"/>
              <a:gd name="f139" fmla="val 99361"/>
              <a:gd name="f140" fmla="val 110193"/>
              <a:gd name="f141" fmla="val 141224"/>
              <a:gd name="f142" fmla="val 172256"/>
              <a:gd name="f143" fmla="val 203269"/>
              <a:gd name="f144" fmla="val 353340"/>
              <a:gd name="f145" fmla="val 83320"/>
              <a:gd name="f146" fmla="val 351839"/>
              <a:gd name="f147" fmla="val 81675"/>
              <a:gd name="f148" fmla="val 351532"/>
              <a:gd name="f149" fmla="val 81024"/>
              <a:gd name="f150" fmla="val 351044"/>
              <a:gd name="f151" fmla="val 80825"/>
              <a:gd name="f152" fmla="val 301440"/>
              <a:gd name="f153" fmla="val 60535"/>
              <a:gd name="f154" fmla="val 251801"/>
              <a:gd name="f155" fmla="val 40299"/>
              <a:gd name="f156" fmla="val 202197"/>
              <a:gd name="f157" fmla="val 20028"/>
              <a:gd name="f158" fmla="val 198616"/>
              <a:gd name="f159" fmla="val 18563"/>
              <a:gd name="f160" fmla="val 195343"/>
              <a:gd name="f161" fmla="val 18744"/>
              <a:gd name="f162" fmla="val 191745"/>
              <a:gd name="f163" fmla="val 20227"/>
              <a:gd name="f164" fmla="val 146318"/>
              <a:gd name="f165" fmla="val 38817"/>
              <a:gd name="f166" fmla="val 100820"/>
              <a:gd name="f167" fmla="val 57226"/>
              <a:gd name="f168" fmla="val 55430"/>
              <a:gd name="f169" fmla="val 75888"/>
              <a:gd name="f170" fmla="val 50999"/>
              <a:gd name="f171" fmla="val 77714"/>
              <a:gd name="f172" fmla="val 45900"/>
              <a:gd name="f173" fmla="val 78781"/>
              <a:gd name="f174" fmla="val 41994"/>
              <a:gd name="f175" fmla="val 82760"/>
              <a:gd name="f176" fmla="val 43495"/>
              <a:gd name="f177" fmla="val 83736"/>
              <a:gd name="f178" fmla="val 44164"/>
              <a:gd name="f179" fmla="val 84351"/>
              <a:gd name="f180" fmla="val 44960"/>
              <a:gd name="f181" fmla="val 84677"/>
              <a:gd name="f182" fmla="val 94238"/>
              <a:gd name="f183" fmla="val 104985"/>
              <a:gd name="f184" fmla="val 143534"/>
              <a:gd name="f185" fmla="val 125238"/>
              <a:gd name="f186" fmla="val 192775"/>
              <a:gd name="f187" fmla="val 145619"/>
              <a:gd name="f188" fmla="val 196880"/>
              <a:gd name="f189" fmla="val 147318"/>
              <a:gd name="f190" fmla="val 200244"/>
              <a:gd name="f191" fmla="val 146306"/>
              <a:gd name="f192" fmla="val 203987"/>
              <a:gd name="f193" fmla="val 144787"/>
              <a:gd name="f194" fmla="val 234910"/>
              <a:gd name="f195" fmla="val 132128"/>
              <a:gd name="f196" fmla="val 265924"/>
              <a:gd name="f197" fmla="val 119632"/>
              <a:gd name="f198" fmla="val 296847"/>
              <a:gd name="f199" fmla="val 106956"/>
              <a:gd name="f200" fmla="val 315455"/>
              <a:gd name="f201" fmla="val 99324"/>
              <a:gd name="f202" fmla="val 333955"/>
              <a:gd name="f203" fmla="val 91458"/>
              <a:gd name="f204" fmla="val 353358"/>
              <a:gd name="f205" fmla="val 83338"/>
              <a:gd name="f206" fmla="+- 0 0 -90"/>
              <a:gd name="f207" fmla="*/ f3 1 394934"/>
              <a:gd name="f208" fmla="*/ f4 1 398693"/>
              <a:gd name="f209" fmla="val f5"/>
              <a:gd name="f210" fmla="val f6"/>
              <a:gd name="f211" fmla="val f7"/>
              <a:gd name="f212" fmla="*/ f206 f0 1"/>
              <a:gd name="f213" fmla="+- f211 0 f209"/>
              <a:gd name="f214" fmla="+- f210 0 f209"/>
              <a:gd name="f215" fmla="*/ f212 1 f2"/>
              <a:gd name="f216" fmla="*/ f214 1 394934"/>
              <a:gd name="f217" fmla="*/ f213 1 398693"/>
              <a:gd name="f218" fmla="*/ 394806 f214 1"/>
              <a:gd name="f219" fmla="*/ 198332 f213 1"/>
              <a:gd name="f220" fmla="*/ 394933 f214 1"/>
              <a:gd name="f221" fmla="*/ 305912 f213 1"/>
              <a:gd name="f222" fmla="*/ 382184 f214 1"/>
              <a:gd name="f223" fmla="*/ 324972 f213 1"/>
              <a:gd name="f224" fmla="*/ 207405 f214 1"/>
              <a:gd name="f225" fmla="*/ 396565 f213 1"/>
              <a:gd name="f226" fmla="*/ 186681 f214 1"/>
              <a:gd name="f227" fmla="*/ 396312 f213 1"/>
              <a:gd name="f228" fmla="*/ 35321 f214 1"/>
              <a:gd name="f229" fmla="*/ 334357 f213 1"/>
              <a:gd name="f230" fmla="*/ 11993 f214 1"/>
              <a:gd name="f231" fmla="*/ 324574 f213 1"/>
              <a:gd name="f232" fmla="*/ 40 f214 1"/>
              <a:gd name="f233" fmla="*/ 306870 f213 1"/>
              <a:gd name="f234" fmla="*/ 130 f214 1"/>
              <a:gd name="f235" fmla="*/ 179399 f213 1"/>
              <a:gd name="f236" fmla="*/ 3 f214 1"/>
              <a:gd name="f237" fmla="*/ 89903 f213 1"/>
              <a:gd name="f238" fmla="*/ 12933 f214 1"/>
              <a:gd name="f239" fmla="*/ 69938 f213 1"/>
              <a:gd name="f240" fmla="*/ 164239 f214 1"/>
              <a:gd name="f241" fmla="*/ 7930 f213 1"/>
              <a:gd name="f242" fmla="*/ 230534 f214 1"/>
              <a:gd name="f243" fmla="*/ 7912 f213 1"/>
              <a:gd name="f244" fmla="*/ 378440 f214 1"/>
              <a:gd name="f245" fmla="*/ 68709 f213 1"/>
              <a:gd name="f246" fmla="*/ 394788 f214 1"/>
              <a:gd name="f247" fmla="*/ 92579 f213 1"/>
              <a:gd name="f248" fmla="*/ 198350 f213 1"/>
              <a:gd name="f249" fmla="*/ 21957 f214 1"/>
              <a:gd name="f250" fmla="*/ 203287 f213 1"/>
              <a:gd name="f251" fmla="*/ 22066 f214 1"/>
              <a:gd name="f252" fmla="*/ 21812 f214 1"/>
              <a:gd name="f253" fmla="*/ 293651 f213 1"/>
              <a:gd name="f254" fmla="*/ 33513 f214 1"/>
              <a:gd name="f255" fmla="*/ 310758 f213 1"/>
              <a:gd name="f256" fmla="*/ 175777 f214 1"/>
              <a:gd name="f257" fmla="*/ 368590 f213 1"/>
              <a:gd name="f258" fmla="*/ 186573 f214 1"/>
              <a:gd name="f259" fmla="*/ 361356 f213 1"/>
              <a:gd name="f260" fmla="*/ 186627 f214 1"/>
              <a:gd name="f261" fmla="*/ 176994 f213 1"/>
              <a:gd name="f262" fmla="*/ 175560 f214 1"/>
              <a:gd name="f263" fmla="*/ 161044 f213 1"/>
              <a:gd name="f264" fmla="*/ 32518 f214 1"/>
              <a:gd name="f265" fmla="*/ 102706 f213 1"/>
              <a:gd name="f266" fmla="*/ 21975 f214 1"/>
              <a:gd name="f267" fmla="*/ 110193 f213 1"/>
              <a:gd name="f268" fmla="*/ 203269 f213 1"/>
              <a:gd name="f269" fmla="*/ 353340 f214 1"/>
              <a:gd name="f270" fmla="*/ 83320 f213 1"/>
              <a:gd name="f271" fmla="*/ 351044 f214 1"/>
              <a:gd name="f272" fmla="*/ 80825 f213 1"/>
              <a:gd name="f273" fmla="*/ 202197 f214 1"/>
              <a:gd name="f274" fmla="*/ 20028 f213 1"/>
              <a:gd name="f275" fmla="*/ 191745 f214 1"/>
              <a:gd name="f276" fmla="*/ 20227 f213 1"/>
              <a:gd name="f277" fmla="*/ 55430 f214 1"/>
              <a:gd name="f278" fmla="*/ 75888 f213 1"/>
              <a:gd name="f279" fmla="*/ 41994 f214 1"/>
              <a:gd name="f280" fmla="*/ 82760 f213 1"/>
              <a:gd name="f281" fmla="*/ 44960 f214 1"/>
              <a:gd name="f282" fmla="*/ 84677 f213 1"/>
              <a:gd name="f283" fmla="*/ 192775 f214 1"/>
              <a:gd name="f284" fmla="*/ 145619 f213 1"/>
              <a:gd name="f285" fmla="*/ 203987 f214 1"/>
              <a:gd name="f286" fmla="*/ 144787 f213 1"/>
              <a:gd name="f287" fmla="*/ 296847 f214 1"/>
              <a:gd name="f288" fmla="*/ 106956 f213 1"/>
              <a:gd name="f289" fmla="*/ 353358 f214 1"/>
              <a:gd name="f290" fmla="*/ 83338 f213 1"/>
              <a:gd name="f291" fmla="+- f215 0 f1"/>
              <a:gd name="f292" fmla="*/ f218 1 394934"/>
              <a:gd name="f293" fmla="*/ f219 1 398693"/>
              <a:gd name="f294" fmla="*/ f220 1 394934"/>
              <a:gd name="f295" fmla="*/ f221 1 398693"/>
              <a:gd name="f296" fmla="*/ f222 1 394934"/>
              <a:gd name="f297" fmla="*/ f223 1 398693"/>
              <a:gd name="f298" fmla="*/ f224 1 394934"/>
              <a:gd name="f299" fmla="*/ f225 1 398693"/>
              <a:gd name="f300" fmla="*/ f226 1 394934"/>
              <a:gd name="f301" fmla="*/ f227 1 398693"/>
              <a:gd name="f302" fmla="*/ f228 1 394934"/>
              <a:gd name="f303" fmla="*/ f229 1 398693"/>
              <a:gd name="f304" fmla="*/ f230 1 394934"/>
              <a:gd name="f305" fmla="*/ f231 1 398693"/>
              <a:gd name="f306" fmla="*/ f232 1 394934"/>
              <a:gd name="f307" fmla="*/ f233 1 398693"/>
              <a:gd name="f308" fmla="*/ f234 1 394934"/>
              <a:gd name="f309" fmla="*/ f235 1 398693"/>
              <a:gd name="f310" fmla="*/ f236 1 394934"/>
              <a:gd name="f311" fmla="*/ f237 1 398693"/>
              <a:gd name="f312" fmla="*/ f238 1 394934"/>
              <a:gd name="f313" fmla="*/ f239 1 398693"/>
              <a:gd name="f314" fmla="*/ f240 1 394934"/>
              <a:gd name="f315" fmla="*/ f241 1 398693"/>
              <a:gd name="f316" fmla="*/ f242 1 394934"/>
              <a:gd name="f317" fmla="*/ f243 1 398693"/>
              <a:gd name="f318" fmla="*/ f244 1 394934"/>
              <a:gd name="f319" fmla="*/ f245 1 398693"/>
              <a:gd name="f320" fmla="*/ f246 1 394934"/>
              <a:gd name="f321" fmla="*/ f247 1 398693"/>
              <a:gd name="f322" fmla="*/ f248 1 398693"/>
              <a:gd name="f323" fmla="*/ f249 1 394934"/>
              <a:gd name="f324" fmla="*/ f250 1 398693"/>
              <a:gd name="f325" fmla="*/ f251 1 394934"/>
              <a:gd name="f326" fmla="*/ f252 1 394934"/>
              <a:gd name="f327" fmla="*/ f253 1 398693"/>
              <a:gd name="f328" fmla="*/ f254 1 394934"/>
              <a:gd name="f329" fmla="*/ f255 1 398693"/>
              <a:gd name="f330" fmla="*/ f256 1 394934"/>
              <a:gd name="f331" fmla="*/ f257 1 398693"/>
              <a:gd name="f332" fmla="*/ f258 1 394934"/>
              <a:gd name="f333" fmla="*/ f259 1 398693"/>
              <a:gd name="f334" fmla="*/ f260 1 394934"/>
              <a:gd name="f335" fmla="*/ f261 1 398693"/>
              <a:gd name="f336" fmla="*/ f262 1 394934"/>
              <a:gd name="f337" fmla="*/ f263 1 398693"/>
              <a:gd name="f338" fmla="*/ f264 1 394934"/>
              <a:gd name="f339" fmla="*/ f265 1 398693"/>
              <a:gd name="f340" fmla="*/ f266 1 394934"/>
              <a:gd name="f341" fmla="*/ f267 1 398693"/>
              <a:gd name="f342" fmla="*/ f268 1 398693"/>
              <a:gd name="f343" fmla="*/ f269 1 394934"/>
              <a:gd name="f344" fmla="*/ f270 1 398693"/>
              <a:gd name="f345" fmla="*/ f271 1 394934"/>
              <a:gd name="f346" fmla="*/ f272 1 398693"/>
              <a:gd name="f347" fmla="*/ f273 1 394934"/>
              <a:gd name="f348" fmla="*/ f274 1 398693"/>
              <a:gd name="f349" fmla="*/ f275 1 394934"/>
              <a:gd name="f350" fmla="*/ f276 1 398693"/>
              <a:gd name="f351" fmla="*/ f277 1 394934"/>
              <a:gd name="f352" fmla="*/ f278 1 398693"/>
              <a:gd name="f353" fmla="*/ f279 1 394934"/>
              <a:gd name="f354" fmla="*/ f280 1 398693"/>
              <a:gd name="f355" fmla="*/ f281 1 394934"/>
              <a:gd name="f356" fmla="*/ f282 1 398693"/>
              <a:gd name="f357" fmla="*/ f283 1 394934"/>
              <a:gd name="f358" fmla="*/ f284 1 398693"/>
              <a:gd name="f359" fmla="*/ f285 1 394934"/>
              <a:gd name="f360" fmla="*/ f286 1 398693"/>
              <a:gd name="f361" fmla="*/ f287 1 394934"/>
              <a:gd name="f362" fmla="*/ f288 1 398693"/>
              <a:gd name="f363" fmla="*/ f289 1 394934"/>
              <a:gd name="f364" fmla="*/ f290 1 398693"/>
              <a:gd name="f365" fmla="*/ f209 1 f216"/>
              <a:gd name="f366" fmla="*/ f210 1 f216"/>
              <a:gd name="f367" fmla="*/ f209 1 f217"/>
              <a:gd name="f368" fmla="*/ f211 1 f217"/>
              <a:gd name="f369" fmla="*/ f292 1 f216"/>
              <a:gd name="f370" fmla="*/ f293 1 f217"/>
              <a:gd name="f371" fmla="*/ f294 1 f216"/>
              <a:gd name="f372" fmla="*/ f295 1 f217"/>
              <a:gd name="f373" fmla="*/ f296 1 f216"/>
              <a:gd name="f374" fmla="*/ f297 1 f217"/>
              <a:gd name="f375" fmla="*/ f298 1 f216"/>
              <a:gd name="f376" fmla="*/ f299 1 f217"/>
              <a:gd name="f377" fmla="*/ f300 1 f216"/>
              <a:gd name="f378" fmla="*/ f301 1 f217"/>
              <a:gd name="f379" fmla="*/ f302 1 f216"/>
              <a:gd name="f380" fmla="*/ f303 1 f217"/>
              <a:gd name="f381" fmla="*/ f304 1 f216"/>
              <a:gd name="f382" fmla="*/ f305 1 f217"/>
              <a:gd name="f383" fmla="*/ f306 1 f216"/>
              <a:gd name="f384" fmla="*/ f307 1 f217"/>
              <a:gd name="f385" fmla="*/ f308 1 f216"/>
              <a:gd name="f386" fmla="*/ f309 1 f217"/>
              <a:gd name="f387" fmla="*/ f310 1 f216"/>
              <a:gd name="f388" fmla="*/ f311 1 f217"/>
              <a:gd name="f389" fmla="*/ f312 1 f216"/>
              <a:gd name="f390" fmla="*/ f313 1 f217"/>
              <a:gd name="f391" fmla="*/ f314 1 f216"/>
              <a:gd name="f392" fmla="*/ f315 1 f217"/>
              <a:gd name="f393" fmla="*/ f316 1 f216"/>
              <a:gd name="f394" fmla="*/ f317 1 f217"/>
              <a:gd name="f395" fmla="*/ f318 1 f216"/>
              <a:gd name="f396" fmla="*/ f319 1 f217"/>
              <a:gd name="f397" fmla="*/ f320 1 f216"/>
              <a:gd name="f398" fmla="*/ f321 1 f217"/>
              <a:gd name="f399" fmla="*/ f322 1 f217"/>
              <a:gd name="f400" fmla="*/ f323 1 f216"/>
              <a:gd name="f401" fmla="*/ f324 1 f217"/>
              <a:gd name="f402" fmla="*/ f325 1 f216"/>
              <a:gd name="f403" fmla="*/ f326 1 f216"/>
              <a:gd name="f404" fmla="*/ f327 1 f217"/>
              <a:gd name="f405" fmla="*/ f328 1 f216"/>
              <a:gd name="f406" fmla="*/ f329 1 f217"/>
              <a:gd name="f407" fmla="*/ f330 1 f216"/>
              <a:gd name="f408" fmla="*/ f331 1 f217"/>
              <a:gd name="f409" fmla="*/ f332 1 f216"/>
              <a:gd name="f410" fmla="*/ f333 1 f217"/>
              <a:gd name="f411" fmla="*/ f334 1 f216"/>
              <a:gd name="f412" fmla="*/ f335 1 f217"/>
              <a:gd name="f413" fmla="*/ f336 1 f216"/>
              <a:gd name="f414" fmla="*/ f337 1 f217"/>
              <a:gd name="f415" fmla="*/ f338 1 f216"/>
              <a:gd name="f416" fmla="*/ f339 1 f217"/>
              <a:gd name="f417" fmla="*/ f340 1 f216"/>
              <a:gd name="f418" fmla="*/ f341 1 f217"/>
              <a:gd name="f419" fmla="*/ f342 1 f217"/>
              <a:gd name="f420" fmla="*/ f343 1 f216"/>
              <a:gd name="f421" fmla="*/ f344 1 f217"/>
              <a:gd name="f422" fmla="*/ f345 1 f216"/>
              <a:gd name="f423" fmla="*/ f346 1 f217"/>
              <a:gd name="f424" fmla="*/ f347 1 f216"/>
              <a:gd name="f425" fmla="*/ f348 1 f217"/>
              <a:gd name="f426" fmla="*/ f349 1 f216"/>
              <a:gd name="f427" fmla="*/ f350 1 f217"/>
              <a:gd name="f428" fmla="*/ f351 1 f216"/>
              <a:gd name="f429" fmla="*/ f352 1 f217"/>
              <a:gd name="f430" fmla="*/ f353 1 f216"/>
              <a:gd name="f431" fmla="*/ f354 1 f217"/>
              <a:gd name="f432" fmla="*/ f355 1 f216"/>
              <a:gd name="f433" fmla="*/ f356 1 f217"/>
              <a:gd name="f434" fmla="*/ f357 1 f216"/>
              <a:gd name="f435" fmla="*/ f358 1 f217"/>
              <a:gd name="f436" fmla="*/ f359 1 f216"/>
              <a:gd name="f437" fmla="*/ f360 1 f217"/>
              <a:gd name="f438" fmla="*/ f361 1 f216"/>
              <a:gd name="f439" fmla="*/ f362 1 f217"/>
              <a:gd name="f440" fmla="*/ f363 1 f216"/>
              <a:gd name="f441" fmla="*/ f364 1 f217"/>
              <a:gd name="f442" fmla="*/ f365 f207 1"/>
              <a:gd name="f443" fmla="*/ f366 f207 1"/>
              <a:gd name="f444" fmla="*/ f368 f208 1"/>
              <a:gd name="f445" fmla="*/ f367 f208 1"/>
              <a:gd name="f446" fmla="*/ f369 f207 1"/>
              <a:gd name="f447" fmla="*/ f370 f208 1"/>
              <a:gd name="f448" fmla="*/ f371 f207 1"/>
              <a:gd name="f449" fmla="*/ f372 f208 1"/>
              <a:gd name="f450" fmla="*/ f373 f207 1"/>
              <a:gd name="f451" fmla="*/ f374 f208 1"/>
              <a:gd name="f452" fmla="*/ f375 f207 1"/>
              <a:gd name="f453" fmla="*/ f376 f208 1"/>
              <a:gd name="f454" fmla="*/ f377 f207 1"/>
              <a:gd name="f455" fmla="*/ f378 f208 1"/>
              <a:gd name="f456" fmla="*/ f379 f207 1"/>
              <a:gd name="f457" fmla="*/ f380 f208 1"/>
              <a:gd name="f458" fmla="*/ f381 f207 1"/>
              <a:gd name="f459" fmla="*/ f382 f208 1"/>
              <a:gd name="f460" fmla="*/ f383 f207 1"/>
              <a:gd name="f461" fmla="*/ f384 f208 1"/>
              <a:gd name="f462" fmla="*/ f385 f207 1"/>
              <a:gd name="f463" fmla="*/ f386 f208 1"/>
              <a:gd name="f464" fmla="*/ f387 f207 1"/>
              <a:gd name="f465" fmla="*/ f388 f208 1"/>
              <a:gd name="f466" fmla="*/ f389 f207 1"/>
              <a:gd name="f467" fmla="*/ f390 f208 1"/>
              <a:gd name="f468" fmla="*/ f391 f207 1"/>
              <a:gd name="f469" fmla="*/ f392 f208 1"/>
              <a:gd name="f470" fmla="*/ f393 f207 1"/>
              <a:gd name="f471" fmla="*/ f394 f208 1"/>
              <a:gd name="f472" fmla="*/ f395 f207 1"/>
              <a:gd name="f473" fmla="*/ f396 f208 1"/>
              <a:gd name="f474" fmla="*/ f397 f207 1"/>
              <a:gd name="f475" fmla="*/ f398 f208 1"/>
              <a:gd name="f476" fmla="*/ f399 f208 1"/>
              <a:gd name="f477" fmla="*/ f400 f207 1"/>
              <a:gd name="f478" fmla="*/ f401 f208 1"/>
              <a:gd name="f479" fmla="*/ f402 f207 1"/>
              <a:gd name="f480" fmla="*/ f403 f207 1"/>
              <a:gd name="f481" fmla="*/ f404 f208 1"/>
              <a:gd name="f482" fmla="*/ f405 f207 1"/>
              <a:gd name="f483" fmla="*/ f406 f208 1"/>
              <a:gd name="f484" fmla="*/ f407 f207 1"/>
              <a:gd name="f485" fmla="*/ f408 f208 1"/>
              <a:gd name="f486" fmla="*/ f409 f207 1"/>
              <a:gd name="f487" fmla="*/ f410 f208 1"/>
              <a:gd name="f488" fmla="*/ f411 f207 1"/>
              <a:gd name="f489" fmla="*/ f412 f208 1"/>
              <a:gd name="f490" fmla="*/ f413 f207 1"/>
              <a:gd name="f491" fmla="*/ f414 f208 1"/>
              <a:gd name="f492" fmla="*/ f415 f207 1"/>
              <a:gd name="f493" fmla="*/ f416 f208 1"/>
              <a:gd name="f494" fmla="*/ f417 f207 1"/>
              <a:gd name="f495" fmla="*/ f418 f208 1"/>
              <a:gd name="f496" fmla="*/ f419 f208 1"/>
              <a:gd name="f497" fmla="*/ f420 f207 1"/>
              <a:gd name="f498" fmla="*/ f421 f208 1"/>
              <a:gd name="f499" fmla="*/ f422 f207 1"/>
              <a:gd name="f500" fmla="*/ f423 f208 1"/>
              <a:gd name="f501" fmla="*/ f424 f207 1"/>
              <a:gd name="f502" fmla="*/ f425 f208 1"/>
              <a:gd name="f503" fmla="*/ f426 f207 1"/>
              <a:gd name="f504" fmla="*/ f427 f208 1"/>
              <a:gd name="f505" fmla="*/ f428 f207 1"/>
              <a:gd name="f506" fmla="*/ f429 f208 1"/>
              <a:gd name="f507" fmla="*/ f430 f207 1"/>
              <a:gd name="f508" fmla="*/ f431 f208 1"/>
              <a:gd name="f509" fmla="*/ f432 f207 1"/>
              <a:gd name="f510" fmla="*/ f433 f208 1"/>
              <a:gd name="f511" fmla="*/ f434 f207 1"/>
              <a:gd name="f512" fmla="*/ f435 f208 1"/>
              <a:gd name="f513" fmla="*/ f436 f207 1"/>
              <a:gd name="f514" fmla="*/ f437 f208 1"/>
              <a:gd name="f515" fmla="*/ f438 f207 1"/>
              <a:gd name="f516" fmla="*/ f439 f208 1"/>
              <a:gd name="f517" fmla="*/ f440 f207 1"/>
              <a:gd name="f518" fmla="*/ f441 f20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1">
                <a:pos x="f446" y="f447"/>
              </a:cxn>
              <a:cxn ang="f291">
                <a:pos x="f448" y="f449"/>
              </a:cxn>
              <a:cxn ang="f291">
                <a:pos x="f450" y="f451"/>
              </a:cxn>
              <a:cxn ang="f291">
                <a:pos x="f452" y="f453"/>
              </a:cxn>
              <a:cxn ang="f291">
                <a:pos x="f454" y="f455"/>
              </a:cxn>
              <a:cxn ang="f291">
                <a:pos x="f456" y="f457"/>
              </a:cxn>
              <a:cxn ang="f291">
                <a:pos x="f458" y="f459"/>
              </a:cxn>
              <a:cxn ang="f291">
                <a:pos x="f460" y="f461"/>
              </a:cxn>
              <a:cxn ang="f291">
                <a:pos x="f462" y="f463"/>
              </a:cxn>
              <a:cxn ang="f291">
                <a:pos x="f464" y="f465"/>
              </a:cxn>
              <a:cxn ang="f291">
                <a:pos x="f466" y="f467"/>
              </a:cxn>
              <a:cxn ang="f291">
                <a:pos x="f468" y="f469"/>
              </a:cxn>
              <a:cxn ang="f291">
                <a:pos x="f470" y="f471"/>
              </a:cxn>
              <a:cxn ang="f291">
                <a:pos x="f472" y="f473"/>
              </a:cxn>
              <a:cxn ang="f291">
                <a:pos x="f474" y="f475"/>
              </a:cxn>
              <a:cxn ang="f291">
                <a:pos x="f474" y="f476"/>
              </a:cxn>
              <a:cxn ang="f291">
                <a:pos x="f477" y="f478"/>
              </a:cxn>
              <a:cxn ang="f291">
                <a:pos x="f479" y="f478"/>
              </a:cxn>
              <a:cxn ang="f291">
                <a:pos x="f480" y="f481"/>
              </a:cxn>
              <a:cxn ang="f291">
                <a:pos x="f482" y="f483"/>
              </a:cxn>
              <a:cxn ang="f291">
                <a:pos x="f484" y="f485"/>
              </a:cxn>
              <a:cxn ang="f291">
                <a:pos x="f486" y="f487"/>
              </a:cxn>
              <a:cxn ang="f291">
                <a:pos x="f488" y="f489"/>
              </a:cxn>
              <a:cxn ang="f291">
                <a:pos x="f490" y="f491"/>
              </a:cxn>
              <a:cxn ang="f291">
                <a:pos x="f492" y="f493"/>
              </a:cxn>
              <a:cxn ang="f291">
                <a:pos x="f494" y="f495"/>
              </a:cxn>
              <a:cxn ang="f291">
                <a:pos x="f494" y="f496"/>
              </a:cxn>
              <a:cxn ang="f291">
                <a:pos x="f497" y="f498"/>
              </a:cxn>
              <a:cxn ang="f291">
                <a:pos x="f499" y="f500"/>
              </a:cxn>
              <a:cxn ang="f291">
                <a:pos x="f501" y="f502"/>
              </a:cxn>
              <a:cxn ang="f291">
                <a:pos x="f503" y="f504"/>
              </a:cxn>
              <a:cxn ang="f291">
                <a:pos x="f505" y="f506"/>
              </a:cxn>
              <a:cxn ang="f291">
                <a:pos x="f507" y="f508"/>
              </a:cxn>
              <a:cxn ang="f291">
                <a:pos x="f509" y="f510"/>
              </a:cxn>
              <a:cxn ang="f291">
                <a:pos x="f511" y="f512"/>
              </a:cxn>
              <a:cxn ang="f291">
                <a:pos x="f513" y="f514"/>
              </a:cxn>
              <a:cxn ang="f291">
                <a:pos x="f515" y="f516"/>
              </a:cxn>
              <a:cxn ang="f291">
                <a:pos x="f517" y="f518"/>
              </a:cxn>
            </a:cxnLst>
            <a:rect l="f442" t="f445" r="f443" b="f444"/>
            <a:pathLst>
              <a:path w="394934" h="398693">
                <a:moveTo>
                  <a:pt x="f8" y="f9"/>
                </a:moveTo>
                <a:cubicBezTo>
                  <a:pt x="f8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5" y="f57"/>
                  <a:pt x="f58" y="f59"/>
                  <a:pt x="f47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89" y="f91"/>
                  <a:pt x="f89" y="f92"/>
                  <a:pt x="f89" y="f93"/>
                </a:cubicBezTo>
                <a:close/>
                <a:moveTo>
                  <a:pt x="f94" y="f95"/>
                </a:moveTo>
                <a:cubicBezTo>
                  <a:pt x="f94" y="f95"/>
                  <a:pt x="f96" y="f95"/>
                  <a:pt x="f97" y="f95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cubicBezTo>
                  <a:pt x="f115" y="f24"/>
                  <a:pt x="f116" y="f117"/>
                  <a:pt x="f116" y="f118"/>
                </a:cubicBezTo>
                <a:cubicBezTo>
                  <a:pt x="f116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38" y="f140"/>
                </a:cubicBezTo>
                <a:cubicBezTo>
                  <a:pt x="f138" y="f141"/>
                  <a:pt x="f138" y="f142"/>
                  <a:pt x="f138" y="f143"/>
                </a:cubicBezTo>
                <a:close/>
                <a:moveTo>
                  <a:pt x="f144" y="f145"/>
                </a:moveTo>
                <a:cubicBezTo>
                  <a:pt x="f146" y="f147"/>
                  <a:pt x="f148" y="f149"/>
                  <a:pt x="f150" y="f151"/>
                </a:cubicBezTo>
                <a:cubicBezTo>
                  <a:pt x="f152" y="f153"/>
                  <a:pt x="f154" y="f155"/>
                  <a:pt x="f156" y="f157"/>
                </a:cubicBezTo>
                <a:cubicBezTo>
                  <a:pt x="f158" y="f159"/>
                  <a:pt x="f160" y="f161"/>
                  <a:pt x="f162" y="f163"/>
                </a:cubicBezTo>
                <a:cubicBezTo>
                  <a:pt x="f164" y="f165"/>
                  <a:pt x="f166" y="f167"/>
                  <a:pt x="f168" y="f169"/>
                </a:cubicBezTo>
                <a:cubicBezTo>
                  <a:pt x="f170" y="f171"/>
                  <a:pt x="f172" y="f173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89"/>
                  <a:pt x="f190" y="f191"/>
                  <a:pt x="f192" y="f193"/>
                </a:cubicBezTo>
                <a:cubicBezTo>
                  <a:pt x="f194" y="f195"/>
                  <a:pt x="f196" y="f197"/>
                  <a:pt x="f198" y="f199"/>
                </a:cubicBezTo>
                <a:cubicBezTo>
                  <a:pt x="f200" y="f201"/>
                  <a:pt x="f202" y="f203"/>
                  <a:pt x="f204" y="f205"/>
                </a:cubicBezTo>
                <a:close/>
              </a:path>
            </a:pathLst>
          </a:custGeom>
          <a:solidFill>
            <a:srgbClr val="5096F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92;p22">
            <a:extLst>
              <a:ext uri="{FF2B5EF4-FFF2-40B4-BE49-F238E27FC236}">
                <a16:creationId xmlns:a16="http://schemas.microsoft.com/office/drawing/2014/main" id="{3A5076BE-EDBE-4005-BBCA-C4D8DFC8F44C}"/>
              </a:ext>
            </a:extLst>
          </p:cNvPr>
          <p:cNvGrpSpPr/>
          <p:nvPr/>
        </p:nvGrpSpPr>
        <p:grpSpPr>
          <a:xfrm>
            <a:off x="2726960" y="1317796"/>
            <a:ext cx="1489081" cy="1670773"/>
            <a:chOff x="2726960" y="1317796"/>
            <a:chExt cx="1489081" cy="1670773"/>
          </a:xfrm>
        </p:grpSpPr>
        <p:sp>
          <p:nvSpPr>
            <p:cNvPr id="3" name="Google Shape;493;p22">
              <a:extLst>
                <a:ext uri="{FF2B5EF4-FFF2-40B4-BE49-F238E27FC236}">
                  <a16:creationId xmlns:a16="http://schemas.microsoft.com/office/drawing/2014/main" id="{35788391-F0D4-4CA4-A2CE-95600120E600}"/>
                </a:ext>
              </a:extLst>
            </p:cNvPr>
            <p:cNvSpPr/>
            <p:nvPr/>
          </p:nvSpPr>
          <p:spPr>
            <a:xfrm>
              <a:off x="3472891" y="1340263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494;p22">
              <a:extLst>
                <a:ext uri="{FF2B5EF4-FFF2-40B4-BE49-F238E27FC236}">
                  <a16:creationId xmlns:a16="http://schemas.microsoft.com/office/drawing/2014/main" id="{3AA804CA-79FC-4B23-A8BF-8B8809BBE77E}"/>
                </a:ext>
              </a:extLst>
            </p:cNvPr>
            <p:cNvSpPr/>
            <p:nvPr/>
          </p:nvSpPr>
          <p:spPr>
            <a:xfrm>
              <a:off x="3472891" y="1406648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95;p22">
              <a:extLst>
                <a:ext uri="{FF2B5EF4-FFF2-40B4-BE49-F238E27FC236}">
                  <a16:creationId xmlns:a16="http://schemas.microsoft.com/office/drawing/2014/main" id="{ADD0A08B-F1C0-4FEC-A870-702451836F83}"/>
                </a:ext>
              </a:extLst>
            </p:cNvPr>
            <p:cNvSpPr/>
            <p:nvPr/>
          </p:nvSpPr>
          <p:spPr>
            <a:xfrm>
              <a:off x="3472891" y="147302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96;p22">
              <a:extLst>
                <a:ext uri="{FF2B5EF4-FFF2-40B4-BE49-F238E27FC236}">
                  <a16:creationId xmlns:a16="http://schemas.microsoft.com/office/drawing/2014/main" id="{BA3A3964-2A74-438C-BAD3-0BAC1B2291C2}"/>
                </a:ext>
              </a:extLst>
            </p:cNvPr>
            <p:cNvSpPr/>
            <p:nvPr/>
          </p:nvSpPr>
          <p:spPr>
            <a:xfrm>
              <a:off x="3472891" y="1539410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97;p22">
              <a:extLst>
                <a:ext uri="{FF2B5EF4-FFF2-40B4-BE49-F238E27FC236}">
                  <a16:creationId xmlns:a16="http://schemas.microsoft.com/office/drawing/2014/main" id="{E6DCE4B4-715F-4FFC-9E79-D29B6D8FCA21}"/>
                </a:ext>
              </a:extLst>
            </p:cNvPr>
            <p:cNvSpPr/>
            <p:nvPr/>
          </p:nvSpPr>
          <p:spPr>
            <a:xfrm>
              <a:off x="3472891" y="1605786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98;p22">
              <a:extLst>
                <a:ext uri="{FF2B5EF4-FFF2-40B4-BE49-F238E27FC236}">
                  <a16:creationId xmlns:a16="http://schemas.microsoft.com/office/drawing/2014/main" id="{CB0BA26A-D9F9-4C55-928C-3B663AA2029A}"/>
                </a:ext>
              </a:extLst>
            </p:cNvPr>
            <p:cNvSpPr/>
            <p:nvPr/>
          </p:nvSpPr>
          <p:spPr>
            <a:xfrm>
              <a:off x="3472891" y="1672172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99;p22">
              <a:extLst>
                <a:ext uri="{FF2B5EF4-FFF2-40B4-BE49-F238E27FC236}">
                  <a16:creationId xmlns:a16="http://schemas.microsoft.com/office/drawing/2014/main" id="{96747035-66FD-4803-AEA5-DB2F563046F8}"/>
                </a:ext>
              </a:extLst>
            </p:cNvPr>
            <p:cNvSpPr/>
            <p:nvPr/>
          </p:nvSpPr>
          <p:spPr>
            <a:xfrm>
              <a:off x="3472891" y="1738557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00;p22">
              <a:extLst>
                <a:ext uri="{FF2B5EF4-FFF2-40B4-BE49-F238E27FC236}">
                  <a16:creationId xmlns:a16="http://schemas.microsoft.com/office/drawing/2014/main" id="{0D05B5B7-01B8-4564-916A-AF5CC4686D59}"/>
                </a:ext>
              </a:extLst>
            </p:cNvPr>
            <p:cNvSpPr/>
            <p:nvPr/>
          </p:nvSpPr>
          <p:spPr>
            <a:xfrm>
              <a:off x="3472891" y="1804934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01;p22">
              <a:extLst>
                <a:ext uri="{FF2B5EF4-FFF2-40B4-BE49-F238E27FC236}">
                  <a16:creationId xmlns:a16="http://schemas.microsoft.com/office/drawing/2014/main" id="{6D560531-BB02-42C0-9D43-921F34C4FF2F}"/>
                </a:ext>
              </a:extLst>
            </p:cNvPr>
            <p:cNvSpPr/>
            <p:nvPr/>
          </p:nvSpPr>
          <p:spPr>
            <a:xfrm>
              <a:off x="3472891" y="1871319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02;p22">
              <a:extLst>
                <a:ext uri="{FF2B5EF4-FFF2-40B4-BE49-F238E27FC236}">
                  <a16:creationId xmlns:a16="http://schemas.microsoft.com/office/drawing/2014/main" id="{4B68AE86-1771-4995-AB58-3C53BEE85A16}"/>
                </a:ext>
              </a:extLst>
            </p:cNvPr>
            <p:cNvSpPr/>
            <p:nvPr/>
          </p:nvSpPr>
          <p:spPr>
            <a:xfrm>
              <a:off x="3472891" y="193769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03;p22">
              <a:extLst>
                <a:ext uri="{FF2B5EF4-FFF2-40B4-BE49-F238E27FC236}">
                  <a16:creationId xmlns:a16="http://schemas.microsoft.com/office/drawing/2014/main" id="{C369F396-07D7-4C75-8843-8AE5B1E504FE}"/>
                </a:ext>
              </a:extLst>
            </p:cNvPr>
            <p:cNvSpPr/>
            <p:nvPr/>
          </p:nvSpPr>
          <p:spPr>
            <a:xfrm>
              <a:off x="3489185" y="1992825"/>
              <a:ext cx="1972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50"/>
                <a:gd name="f5" fmla="val 1"/>
                <a:gd name="f6" fmla="val 349"/>
                <a:gd name="f7" fmla="*/ f0 1 489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50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04;p22">
              <a:extLst>
                <a:ext uri="{FF2B5EF4-FFF2-40B4-BE49-F238E27FC236}">
                  <a16:creationId xmlns:a16="http://schemas.microsoft.com/office/drawing/2014/main" id="{6FB9EEA3-0012-40AD-9B7B-89433CAEB851}"/>
                </a:ext>
              </a:extLst>
            </p:cNvPr>
            <p:cNvSpPr/>
            <p:nvPr/>
          </p:nvSpPr>
          <p:spPr>
            <a:xfrm>
              <a:off x="3542623" y="2032756"/>
              <a:ext cx="1919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50"/>
                <a:gd name="f5" fmla="val 1"/>
                <a:gd name="f6" fmla="val 475"/>
                <a:gd name="f7" fmla="val 349"/>
                <a:gd name="f8" fmla="*/ f0 1 476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50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05;p22">
              <a:extLst>
                <a:ext uri="{FF2B5EF4-FFF2-40B4-BE49-F238E27FC236}">
                  <a16:creationId xmlns:a16="http://schemas.microsoft.com/office/drawing/2014/main" id="{3E82AC44-3CA9-4DA3-9778-EF9EE0132FCA}"/>
                </a:ext>
              </a:extLst>
            </p:cNvPr>
            <p:cNvSpPr/>
            <p:nvPr/>
          </p:nvSpPr>
          <p:spPr>
            <a:xfrm>
              <a:off x="3595530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488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06;p22">
              <a:extLst>
                <a:ext uri="{FF2B5EF4-FFF2-40B4-BE49-F238E27FC236}">
                  <a16:creationId xmlns:a16="http://schemas.microsoft.com/office/drawing/2014/main" id="{384402DE-0FB4-4CAF-AE68-A98325513DE3}"/>
                </a:ext>
              </a:extLst>
            </p:cNvPr>
            <p:cNvSpPr/>
            <p:nvPr/>
          </p:nvSpPr>
          <p:spPr>
            <a:xfrm>
              <a:off x="3648968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07;p22">
              <a:extLst>
                <a:ext uri="{FF2B5EF4-FFF2-40B4-BE49-F238E27FC236}">
                  <a16:creationId xmlns:a16="http://schemas.microsoft.com/office/drawing/2014/main" id="{BCC9A406-3E69-4C04-B31C-DCE51FEE091B}"/>
                </a:ext>
              </a:extLst>
            </p:cNvPr>
            <p:cNvSpPr/>
            <p:nvPr/>
          </p:nvSpPr>
          <p:spPr>
            <a:xfrm>
              <a:off x="3754718" y="2191405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1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08;p22">
              <a:extLst>
                <a:ext uri="{FF2B5EF4-FFF2-40B4-BE49-F238E27FC236}">
                  <a16:creationId xmlns:a16="http://schemas.microsoft.com/office/drawing/2014/main" id="{637ABA1F-91AD-4636-A034-7FEC813A9794}"/>
                </a:ext>
              </a:extLst>
            </p:cNvPr>
            <p:cNvSpPr/>
            <p:nvPr/>
          </p:nvSpPr>
          <p:spPr>
            <a:xfrm>
              <a:off x="3808146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5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09;p22">
              <a:extLst>
                <a:ext uri="{FF2B5EF4-FFF2-40B4-BE49-F238E27FC236}">
                  <a16:creationId xmlns:a16="http://schemas.microsoft.com/office/drawing/2014/main" id="{F777A38B-C257-4674-AFD1-5BA184359164}"/>
                </a:ext>
              </a:extLst>
            </p:cNvPr>
            <p:cNvSpPr/>
            <p:nvPr/>
          </p:nvSpPr>
          <p:spPr>
            <a:xfrm>
              <a:off x="3861026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5" y="f5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10;p22">
              <a:extLst>
                <a:ext uri="{FF2B5EF4-FFF2-40B4-BE49-F238E27FC236}">
                  <a16:creationId xmlns:a16="http://schemas.microsoft.com/office/drawing/2014/main" id="{15540F48-EB87-4B9C-9B0C-B092786AF963}"/>
                </a:ext>
              </a:extLst>
            </p:cNvPr>
            <p:cNvSpPr/>
            <p:nvPr/>
          </p:nvSpPr>
          <p:spPr>
            <a:xfrm>
              <a:off x="3914464" y="2310661"/>
              <a:ext cx="1919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3"/>
                <a:gd name="f5" fmla="val 1"/>
                <a:gd name="f6" fmla="val 475"/>
                <a:gd name="f7" fmla="*/ f0 1 476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11;p22">
              <a:extLst>
                <a:ext uri="{FF2B5EF4-FFF2-40B4-BE49-F238E27FC236}">
                  <a16:creationId xmlns:a16="http://schemas.microsoft.com/office/drawing/2014/main" id="{3C044ADF-AE80-463B-A839-28A0A074E878}"/>
                </a:ext>
              </a:extLst>
            </p:cNvPr>
            <p:cNvSpPr/>
            <p:nvPr/>
          </p:nvSpPr>
          <p:spPr>
            <a:xfrm>
              <a:off x="3967371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488"/>
                <a:gd name="f7" fmla="val 363"/>
                <a:gd name="f8" fmla="*/ f0 1 489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9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9" h="364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512;p22">
              <a:extLst>
                <a:ext uri="{FF2B5EF4-FFF2-40B4-BE49-F238E27FC236}">
                  <a16:creationId xmlns:a16="http://schemas.microsoft.com/office/drawing/2014/main" id="{0E48D285-43D5-4CD3-8D83-A754A4600474}"/>
                </a:ext>
              </a:extLst>
            </p:cNvPr>
            <p:cNvSpPr/>
            <p:nvPr/>
          </p:nvSpPr>
          <p:spPr>
            <a:xfrm>
              <a:off x="4020808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513;p22">
              <a:extLst>
                <a:ext uri="{FF2B5EF4-FFF2-40B4-BE49-F238E27FC236}">
                  <a16:creationId xmlns:a16="http://schemas.microsoft.com/office/drawing/2014/main" id="{DA1C670E-62F1-4F86-9435-3ABDA629F964}"/>
                </a:ext>
              </a:extLst>
            </p:cNvPr>
            <p:cNvSpPr/>
            <p:nvPr/>
          </p:nvSpPr>
          <p:spPr>
            <a:xfrm>
              <a:off x="4073679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363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2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514;p22">
              <a:extLst>
                <a:ext uri="{FF2B5EF4-FFF2-40B4-BE49-F238E27FC236}">
                  <a16:creationId xmlns:a16="http://schemas.microsoft.com/office/drawing/2014/main" id="{9039EA34-4DFA-4177-A976-D759BF9E65BB}"/>
                </a:ext>
              </a:extLst>
            </p:cNvPr>
            <p:cNvSpPr/>
            <p:nvPr/>
          </p:nvSpPr>
          <p:spPr>
            <a:xfrm>
              <a:off x="3436882" y="1992825"/>
              <a:ext cx="1972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50"/>
                <a:gd name="f5" fmla="val 1"/>
                <a:gd name="f6" fmla="val 349"/>
                <a:gd name="f7" fmla="*/ f0 1 489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50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515;p22">
              <a:extLst>
                <a:ext uri="{FF2B5EF4-FFF2-40B4-BE49-F238E27FC236}">
                  <a16:creationId xmlns:a16="http://schemas.microsoft.com/office/drawing/2014/main" id="{41E5742C-D8A4-4A5C-9F5F-6C5BEDA55A3A}"/>
                </a:ext>
              </a:extLst>
            </p:cNvPr>
            <p:cNvSpPr/>
            <p:nvPr/>
          </p:nvSpPr>
          <p:spPr>
            <a:xfrm>
              <a:off x="3384002" y="2032756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1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3" y="f5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516;p22">
              <a:extLst>
                <a:ext uri="{FF2B5EF4-FFF2-40B4-BE49-F238E27FC236}">
                  <a16:creationId xmlns:a16="http://schemas.microsoft.com/office/drawing/2014/main" id="{E2B22251-CD73-44CC-87D2-64E8C02B2885}"/>
                </a:ext>
              </a:extLst>
            </p:cNvPr>
            <p:cNvSpPr/>
            <p:nvPr/>
          </p:nvSpPr>
          <p:spPr>
            <a:xfrm>
              <a:off x="3330573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488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517;p22">
              <a:extLst>
                <a:ext uri="{FF2B5EF4-FFF2-40B4-BE49-F238E27FC236}">
                  <a16:creationId xmlns:a16="http://schemas.microsoft.com/office/drawing/2014/main" id="{022245BD-C819-4BF0-AC8E-1F735CCA8607}"/>
                </a:ext>
              </a:extLst>
            </p:cNvPr>
            <p:cNvSpPr/>
            <p:nvPr/>
          </p:nvSpPr>
          <p:spPr>
            <a:xfrm>
              <a:off x="3277694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518;p22">
              <a:extLst>
                <a:ext uri="{FF2B5EF4-FFF2-40B4-BE49-F238E27FC236}">
                  <a16:creationId xmlns:a16="http://schemas.microsoft.com/office/drawing/2014/main" id="{DB1E71BF-33C7-4FCE-B52A-F21BD950F0C2}"/>
                </a:ext>
              </a:extLst>
            </p:cNvPr>
            <p:cNvSpPr/>
            <p:nvPr/>
          </p:nvSpPr>
          <p:spPr>
            <a:xfrm>
              <a:off x="3171349" y="2191405"/>
              <a:ext cx="1919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3"/>
                <a:gd name="f5" fmla="val 475"/>
                <a:gd name="f6" fmla="val 1"/>
                <a:gd name="f7" fmla="*/ f0 1 476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519;p22">
              <a:extLst>
                <a:ext uri="{FF2B5EF4-FFF2-40B4-BE49-F238E27FC236}">
                  <a16:creationId xmlns:a16="http://schemas.microsoft.com/office/drawing/2014/main" id="{ED2CF393-52CF-4044-822D-C4B5CE13B5C2}"/>
                </a:ext>
              </a:extLst>
            </p:cNvPr>
            <p:cNvSpPr/>
            <p:nvPr/>
          </p:nvSpPr>
          <p:spPr>
            <a:xfrm>
              <a:off x="3117911" y="223133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520;p22">
              <a:extLst>
                <a:ext uri="{FF2B5EF4-FFF2-40B4-BE49-F238E27FC236}">
                  <a16:creationId xmlns:a16="http://schemas.microsoft.com/office/drawing/2014/main" id="{114199A1-3740-4959-B2FE-77DBF7D998EC}"/>
                </a:ext>
              </a:extLst>
            </p:cNvPr>
            <p:cNvSpPr/>
            <p:nvPr/>
          </p:nvSpPr>
          <p:spPr>
            <a:xfrm>
              <a:off x="3065041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521;p22">
              <a:extLst>
                <a:ext uri="{FF2B5EF4-FFF2-40B4-BE49-F238E27FC236}">
                  <a16:creationId xmlns:a16="http://schemas.microsoft.com/office/drawing/2014/main" id="{757682FB-CE17-4A81-8496-8B4C285A7C66}"/>
                </a:ext>
              </a:extLst>
            </p:cNvPr>
            <p:cNvSpPr/>
            <p:nvPr/>
          </p:nvSpPr>
          <p:spPr>
            <a:xfrm>
              <a:off x="3012170" y="2310661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3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522;p22">
              <a:extLst>
                <a:ext uri="{FF2B5EF4-FFF2-40B4-BE49-F238E27FC236}">
                  <a16:creationId xmlns:a16="http://schemas.microsoft.com/office/drawing/2014/main" id="{048ECEC3-FB7A-4B1E-BC6C-5AAB6B9D1DA3}"/>
                </a:ext>
              </a:extLst>
            </p:cNvPr>
            <p:cNvSpPr/>
            <p:nvPr/>
          </p:nvSpPr>
          <p:spPr>
            <a:xfrm>
              <a:off x="2958733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488"/>
                <a:gd name="f6" fmla="val 1"/>
                <a:gd name="f7" fmla="val 363"/>
                <a:gd name="f8" fmla="*/ f0 1 489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9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9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523;p22">
              <a:extLst>
                <a:ext uri="{FF2B5EF4-FFF2-40B4-BE49-F238E27FC236}">
                  <a16:creationId xmlns:a16="http://schemas.microsoft.com/office/drawing/2014/main" id="{BB33F454-EFD9-446E-A0E1-DC1BFC55CA0E}"/>
                </a:ext>
              </a:extLst>
            </p:cNvPr>
            <p:cNvSpPr/>
            <p:nvPr/>
          </p:nvSpPr>
          <p:spPr>
            <a:xfrm>
              <a:off x="2905862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524;p22">
              <a:extLst>
                <a:ext uri="{FF2B5EF4-FFF2-40B4-BE49-F238E27FC236}">
                  <a16:creationId xmlns:a16="http://schemas.microsoft.com/office/drawing/2014/main" id="{DB38D1A7-801A-4E69-87CA-8BA6A390390B}"/>
                </a:ext>
              </a:extLst>
            </p:cNvPr>
            <p:cNvSpPr/>
            <p:nvPr/>
          </p:nvSpPr>
          <p:spPr>
            <a:xfrm>
              <a:off x="2852379" y="2429917"/>
              <a:ext cx="19760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4"/>
                <a:gd name="f5" fmla="val 489"/>
                <a:gd name="f6" fmla="val 1"/>
                <a:gd name="f7" fmla="val 363"/>
                <a:gd name="f8" fmla="*/ f0 1 490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0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0" h="364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25;p22">
              <a:extLst>
                <a:ext uri="{FF2B5EF4-FFF2-40B4-BE49-F238E27FC236}">
                  <a16:creationId xmlns:a16="http://schemas.microsoft.com/office/drawing/2014/main" id="{59527E58-036A-4DA2-8640-5F6D298CD5F0}"/>
                </a:ext>
              </a:extLst>
            </p:cNvPr>
            <p:cNvSpPr/>
            <p:nvPr/>
          </p:nvSpPr>
          <p:spPr>
            <a:xfrm>
              <a:off x="2799508" y="1317796"/>
              <a:ext cx="1346783" cy="504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394"/>
                <a:gd name="f4" fmla="val 12512"/>
                <a:gd name="f5" fmla="val 1"/>
                <a:gd name="f6" fmla="val 16697"/>
                <a:gd name="f7" fmla="*/ f0 1 33394"/>
                <a:gd name="f8" fmla="*/ f1 1 12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394"/>
                <a:gd name="f15" fmla="*/ f12 1 12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394" h="12512" fill="none">
                  <a:moveTo>
                    <a:pt x="f5" y="f4"/>
                  </a:moveTo>
                  <a:lnTo>
                    <a:pt x="f6" y="f2"/>
                  </a:ln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26;p22">
              <a:extLst>
                <a:ext uri="{FF2B5EF4-FFF2-40B4-BE49-F238E27FC236}">
                  <a16:creationId xmlns:a16="http://schemas.microsoft.com/office/drawing/2014/main" id="{CF848D26-3873-4CAA-A4DB-C19D57F96E7F}"/>
                </a:ext>
              </a:extLst>
            </p:cNvPr>
            <p:cNvSpPr/>
            <p:nvPr/>
          </p:nvSpPr>
          <p:spPr>
            <a:xfrm>
              <a:off x="2799508" y="1821795"/>
              <a:ext cx="622779" cy="466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5"/>
                <a:gd name="f5" fmla="val 11564"/>
                <a:gd name="f6" fmla="val 1"/>
                <a:gd name="f7" fmla="*/ f0 1 15442"/>
                <a:gd name="f8" fmla="*/ f1 1 1156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42"/>
                <a:gd name="f15" fmla="*/ f12 1 1156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42" h="11565" fill="none">
                  <a:moveTo>
                    <a:pt x="f3" y="f5"/>
                  </a:moveTo>
                  <a:lnTo>
                    <a:pt x="f6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27;p22">
              <a:extLst>
                <a:ext uri="{FF2B5EF4-FFF2-40B4-BE49-F238E27FC236}">
                  <a16:creationId xmlns:a16="http://schemas.microsoft.com/office/drawing/2014/main" id="{3986FE1C-05A4-4C5B-9532-A6BC31F3A58A}"/>
                </a:ext>
              </a:extLst>
            </p:cNvPr>
            <p:cNvSpPr/>
            <p:nvPr/>
          </p:nvSpPr>
          <p:spPr>
            <a:xfrm>
              <a:off x="3523503" y="1821795"/>
              <a:ext cx="622779" cy="466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5"/>
                <a:gd name="f5" fmla="val 1"/>
                <a:gd name="f6" fmla="val 11564"/>
                <a:gd name="f7" fmla="*/ f0 1 15442"/>
                <a:gd name="f8" fmla="*/ f1 1 1156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42"/>
                <a:gd name="f15" fmla="*/ f12 1 1156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42" h="11565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528;p22">
              <a:extLst>
                <a:ext uri="{FF2B5EF4-FFF2-40B4-BE49-F238E27FC236}">
                  <a16:creationId xmlns:a16="http://schemas.microsoft.com/office/drawing/2014/main" id="{A286462B-1D23-4604-8D83-6137F38C228B}"/>
                </a:ext>
              </a:extLst>
            </p:cNvPr>
            <p:cNvSpPr/>
            <p:nvPr/>
          </p:nvSpPr>
          <p:spPr>
            <a:xfrm>
              <a:off x="4076504" y="2414710"/>
              <a:ext cx="139537" cy="139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0"/>
                <a:gd name="f4" fmla="val 3461"/>
                <a:gd name="f5" fmla="val 2804"/>
                <a:gd name="f6" fmla="val 601"/>
                <a:gd name="f7" fmla="val 3431"/>
                <a:gd name="f8" fmla="val 1200"/>
                <a:gd name="f9" fmla="val 3459"/>
                <a:gd name="f10" fmla="val 2191"/>
                <a:gd name="f11" fmla="val 2860"/>
                <a:gd name="f12" fmla="val 2805"/>
                <a:gd name="f13" fmla="val 2260"/>
                <a:gd name="f14" fmla="val 3432"/>
                <a:gd name="f15" fmla="val 1269"/>
                <a:gd name="f16" fmla="val 656"/>
                <a:gd name="f17" fmla="val 28"/>
                <a:gd name="f18" fmla="val 2261"/>
                <a:gd name="f19" fmla="val 1270"/>
                <a:gd name="f20" fmla="val 600"/>
                <a:gd name="f21" fmla="val 29"/>
                <a:gd name="f22" fmla="val 2190"/>
                <a:gd name="f23" fmla="val 1"/>
                <a:gd name="f24" fmla="*/ f0 1 3460"/>
                <a:gd name="f25" fmla="*/ f1 1 346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460"/>
                <a:gd name="f32" fmla="*/ f29 1 346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60" h="3461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3"/>
                    <a:pt x="f16" y="f11"/>
                  </a:cubicBezTo>
                  <a:cubicBezTo>
                    <a:pt x="f17" y="f18"/>
                    <a:pt x="f2" y="f19"/>
                    <a:pt x="f20" y="f16"/>
                  </a:cubicBezTo>
                  <a:cubicBezTo>
                    <a:pt x="f8" y="f21"/>
                    <a:pt x="f22" y="f23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29;p22">
              <a:extLst>
                <a:ext uri="{FF2B5EF4-FFF2-40B4-BE49-F238E27FC236}">
                  <a16:creationId xmlns:a16="http://schemas.microsoft.com/office/drawing/2014/main" id="{7B1A998B-2DDF-4FAD-A13F-9ABBFE0C4E69}"/>
                </a:ext>
              </a:extLst>
            </p:cNvPr>
            <p:cNvSpPr/>
            <p:nvPr/>
          </p:nvSpPr>
          <p:spPr>
            <a:xfrm>
              <a:off x="3402555" y="2255532"/>
              <a:ext cx="140671" cy="140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8"/>
                <a:gd name="f4" fmla="val 2776"/>
                <a:gd name="f5" fmla="val 572"/>
                <a:gd name="f6" fmla="val 3432"/>
                <a:gd name="f7" fmla="val 1144"/>
                <a:gd name="f8" fmla="val 2135"/>
                <a:gd name="f9" fmla="val 2916"/>
                <a:gd name="f10" fmla="val 2790"/>
                <a:gd name="f11" fmla="val 2344"/>
                <a:gd name="f12" fmla="val 1354"/>
                <a:gd name="f13" fmla="val 712"/>
                <a:gd name="f14" fmla="val 56"/>
                <a:gd name="f15" fmla="val 1"/>
                <a:gd name="f16" fmla="val 1353"/>
                <a:gd name="f17" fmla="val 573"/>
                <a:gd name="f18" fmla="*/ f0 1 3488"/>
                <a:gd name="f19" fmla="*/ f1 1 3488"/>
                <a:gd name="f20" fmla="val f2"/>
                <a:gd name="f21" fmla="val f3"/>
                <a:gd name="f22" fmla="+- f21 0 f20"/>
                <a:gd name="f23" fmla="*/ f22 1 3488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88" h="3488" fill="none">
                  <a:moveTo>
                    <a:pt x="f4" y="f5"/>
                  </a:moveTo>
                  <a:cubicBezTo>
                    <a:pt x="f6" y="f7"/>
                    <a:pt x="f3" y="f8"/>
                    <a:pt x="f9" y="f10"/>
                  </a:cubicBezTo>
                  <a:cubicBezTo>
                    <a:pt x="f11" y="f6"/>
                    <a:pt x="f12" y="f3"/>
                    <a:pt x="f13" y="f9"/>
                  </a:cubicBezTo>
                  <a:cubicBezTo>
                    <a:pt x="f14" y="f11"/>
                    <a:pt x="f15" y="f16"/>
                    <a:pt x="f17" y="f13"/>
                  </a:cubicBezTo>
                  <a:cubicBezTo>
                    <a:pt x="f7" y="f14"/>
                    <a:pt x="f8" y="f2"/>
                    <a:pt x="f4" y="f5"/>
                  </a:cubicBezTo>
                  <a:close/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30;p22">
              <a:extLst>
                <a:ext uri="{FF2B5EF4-FFF2-40B4-BE49-F238E27FC236}">
                  <a16:creationId xmlns:a16="http://schemas.microsoft.com/office/drawing/2014/main" id="{2A928B57-F1D9-423A-AF5D-E5DF215C48FF}"/>
                </a:ext>
              </a:extLst>
            </p:cNvPr>
            <p:cNvSpPr/>
            <p:nvPr/>
          </p:nvSpPr>
          <p:spPr>
            <a:xfrm>
              <a:off x="2726960" y="2411931"/>
              <a:ext cx="144054" cy="1445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2"/>
                <a:gd name="f4" fmla="val 3585"/>
                <a:gd name="f5" fmla="val 2539"/>
                <a:gd name="f6" fmla="val 419"/>
                <a:gd name="f7" fmla="val 3306"/>
                <a:gd name="f8" fmla="val 837"/>
                <a:gd name="f9" fmla="val 3571"/>
                <a:gd name="f10" fmla="val 1799"/>
                <a:gd name="f11" fmla="val 3153"/>
                <a:gd name="f12" fmla="val 2553"/>
                <a:gd name="f13" fmla="val 2748"/>
                <a:gd name="f14" fmla="val 1786"/>
                <a:gd name="f15" fmla="val 1033"/>
                <a:gd name="f16" fmla="val 3166"/>
                <a:gd name="f17" fmla="val 279"/>
                <a:gd name="f18" fmla="val 1046"/>
                <a:gd name="f19" fmla="*/ f0 1 3572"/>
                <a:gd name="f20" fmla="*/ f1 1 3585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572"/>
                <a:gd name="f27" fmla="*/ f24 1 3585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572" h="3585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7"/>
                    <a:pt x="f14" y="f4"/>
                    <a:pt x="f15" y="f16"/>
                  </a:cubicBezTo>
                  <a:cubicBezTo>
                    <a:pt x="f17" y="f13"/>
                    <a:pt x="f2" y="f10"/>
                    <a:pt x="f6" y="f18"/>
                  </a:cubicBezTo>
                  <a:cubicBezTo>
                    <a:pt x="f8" y="f17"/>
                    <a:pt x="f14" y="f2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31;p22">
              <a:extLst>
                <a:ext uri="{FF2B5EF4-FFF2-40B4-BE49-F238E27FC236}">
                  <a16:creationId xmlns:a16="http://schemas.microsoft.com/office/drawing/2014/main" id="{A297A509-6C8D-4A11-941B-7E8548E8EAAE}"/>
                </a:ext>
              </a:extLst>
            </p:cNvPr>
            <p:cNvSpPr/>
            <p:nvPr/>
          </p:nvSpPr>
          <p:spPr>
            <a:xfrm>
              <a:off x="4146237" y="1821795"/>
              <a:ext cx="36" cy="599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71"/>
                <a:gd name="f5" fmla="val 14870"/>
                <a:gd name="f6" fmla="*/ f0 1 1"/>
                <a:gd name="f7" fmla="*/ f1 1 1487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7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7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532;p22">
              <a:extLst>
                <a:ext uri="{FF2B5EF4-FFF2-40B4-BE49-F238E27FC236}">
                  <a16:creationId xmlns:a16="http://schemas.microsoft.com/office/drawing/2014/main" id="{0471A619-0489-4432-9A66-3A8C94550A31}"/>
                </a:ext>
              </a:extLst>
            </p:cNvPr>
            <p:cNvSpPr/>
            <p:nvPr/>
          </p:nvSpPr>
          <p:spPr>
            <a:xfrm>
              <a:off x="3472891" y="2389427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533;p22">
              <a:extLst>
                <a:ext uri="{FF2B5EF4-FFF2-40B4-BE49-F238E27FC236}">
                  <a16:creationId xmlns:a16="http://schemas.microsoft.com/office/drawing/2014/main" id="{2306473F-CA12-4C58-851C-D4F99DE09727}"/>
                </a:ext>
              </a:extLst>
            </p:cNvPr>
            <p:cNvSpPr/>
            <p:nvPr/>
          </p:nvSpPr>
          <p:spPr>
            <a:xfrm>
              <a:off x="2799508" y="1821795"/>
              <a:ext cx="36" cy="599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71"/>
                <a:gd name="f5" fmla="val 14870"/>
                <a:gd name="f6" fmla="*/ f0 1 1"/>
                <a:gd name="f7" fmla="*/ f1 1 1487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7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7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534;p22">
              <a:extLst>
                <a:ext uri="{FF2B5EF4-FFF2-40B4-BE49-F238E27FC236}">
                  <a16:creationId xmlns:a16="http://schemas.microsoft.com/office/drawing/2014/main" id="{80632F43-994D-4F6D-A124-BB10090D12B1}"/>
                </a:ext>
              </a:extLst>
            </p:cNvPr>
            <p:cNvSpPr/>
            <p:nvPr/>
          </p:nvSpPr>
          <p:spPr>
            <a:xfrm>
              <a:off x="3472891" y="2522189"/>
              <a:ext cx="623337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56"/>
                <a:gd name="f4" fmla="val 11564"/>
                <a:gd name="f5" fmla="val 15455"/>
                <a:gd name="f6" fmla="val 11563"/>
                <a:gd name="f7" fmla="*/ f0 1 15456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56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55" h="11564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535;p22">
              <a:extLst>
                <a:ext uri="{FF2B5EF4-FFF2-40B4-BE49-F238E27FC236}">
                  <a16:creationId xmlns:a16="http://schemas.microsoft.com/office/drawing/2014/main" id="{4D3F09BB-308A-4BC3-BE21-BB874BF2E353}"/>
                </a:ext>
              </a:extLst>
            </p:cNvPr>
            <p:cNvSpPr/>
            <p:nvPr/>
          </p:nvSpPr>
          <p:spPr>
            <a:xfrm>
              <a:off x="2849599" y="2522189"/>
              <a:ext cx="623337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56"/>
                <a:gd name="f4" fmla="val 11564"/>
                <a:gd name="f5" fmla="val 15455"/>
                <a:gd name="f6" fmla="val 11563"/>
                <a:gd name="f7" fmla="*/ f0 1 15456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56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55" h="11564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FCBA0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536;p22">
            <a:extLst>
              <a:ext uri="{FF2B5EF4-FFF2-40B4-BE49-F238E27FC236}">
                <a16:creationId xmlns:a16="http://schemas.microsoft.com/office/drawing/2014/main" id="{7B0B611A-B0E7-457E-8EFC-4CDD42937443}"/>
              </a:ext>
            </a:extLst>
          </p:cNvPr>
          <p:cNvGrpSpPr/>
          <p:nvPr/>
        </p:nvGrpSpPr>
        <p:grpSpPr>
          <a:xfrm>
            <a:off x="588553" y="1317796"/>
            <a:ext cx="1485698" cy="1741054"/>
            <a:chOff x="588553" y="1317796"/>
            <a:chExt cx="1485698" cy="1741054"/>
          </a:xfrm>
        </p:grpSpPr>
        <p:sp>
          <p:nvSpPr>
            <p:cNvPr id="47" name="Google Shape;537;p22">
              <a:extLst>
                <a:ext uri="{FF2B5EF4-FFF2-40B4-BE49-F238E27FC236}">
                  <a16:creationId xmlns:a16="http://schemas.microsoft.com/office/drawing/2014/main" id="{B01D6BCE-C10C-4DCC-8968-8CBD5B3E0F50}"/>
                </a:ext>
              </a:extLst>
            </p:cNvPr>
            <p:cNvSpPr/>
            <p:nvPr/>
          </p:nvSpPr>
          <p:spPr>
            <a:xfrm>
              <a:off x="1331659" y="1340263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538;p22">
              <a:extLst>
                <a:ext uri="{FF2B5EF4-FFF2-40B4-BE49-F238E27FC236}">
                  <a16:creationId xmlns:a16="http://schemas.microsoft.com/office/drawing/2014/main" id="{43A71401-D121-41AC-87C1-8F6D4515E53C}"/>
                </a:ext>
              </a:extLst>
            </p:cNvPr>
            <p:cNvSpPr/>
            <p:nvPr/>
          </p:nvSpPr>
          <p:spPr>
            <a:xfrm>
              <a:off x="1331659" y="1406648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539;p22">
              <a:extLst>
                <a:ext uri="{FF2B5EF4-FFF2-40B4-BE49-F238E27FC236}">
                  <a16:creationId xmlns:a16="http://schemas.microsoft.com/office/drawing/2014/main" id="{36CA5B3E-85F6-4BF9-A671-EED2B014E261}"/>
                </a:ext>
              </a:extLst>
            </p:cNvPr>
            <p:cNvSpPr/>
            <p:nvPr/>
          </p:nvSpPr>
          <p:spPr>
            <a:xfrm>
              <a:off x="1331659" y="147302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540;p22">
              <a:extLst>
                <a:ext uri="{FF2B5EF4-FFF2-40B4-BE49-F238E27FC236}">
                  <a16:creationId xmlns:a16="http://schemas.microsoft.com/office/drawing/2014/main" id="{706F0757-8119-467D-BA4D-6756DBFF4257}"/>
                </a:ext>
              </a:extLst>
            </p:cNvPr>
            <p:cNvSpPr/>
            <p:nvPr/>
          </p:nvSpPr>
          <p:spPr>
            <a:xfrm>
              <a:off x="1331659" y="1539410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541;p22">
              <a:extLst>
                <a:ext uri="{FF2B5EF4-FFF2-40B4-BE49-F238E27FC236}">
                  <a16:creationId xmlns:a16="http://schemas.microsoft.com/office/drawing/2014/main" id="{ADB137FB-F706-4EBB-B4D7-3B994B89C443}"/>
                </a:ext>
              </a:extLst>
            </p:cNvPr>
            <p:cNvSpPr/>
            <p:nvPr/>
          </p:nvSpPr>
          <p:spPr>
            <a:xfrm>
              <a:off x="1331659" y="1605786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542;p22">
              <a:extLst>
                <a:ext uri="{FF2B5EF4-FFF2-40B4-BE49-F238E27FC236}">
                  <a16:creationId xmlns:a16="http://schemas.microsoft.com/office/drawing/2014/main" id="{EAEA60F7-A3FD-4E16-9E4B-B24A842833A7}"/>
                </a:ext>
              </a:extLst>
            </p:cNvPr>
            <p:cNvSpPr/>
            <p:nvPr/>
          </p:nvSpPr>
          <p:spPr>
            <a:xfrm>
              <a:off x="1331659" y="1672172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543;p22">
              <a:extLst>
                <a:ext uri="{FF2B5EF4-FFF2-40B4-BE49-F238E27FC236}">
                  <a16:creationId xmlns:a16="http://schemas.microsoft.com/office/drawing/2014/main" id="{5E73F78C-D774-4780-A69B-8388207B0861}"/>
                </a:ext>
              </a:extLst>
            </p:cNvPr>
            <p:cNvSpPr/>
            <p:nvPr/>
          </p:nvSpPr>
          <p:spPr>
            <a:xfrm>
              <a:off x="1331659" y="1738557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544;p22">
              <a:extLst>
                <a:ext uri="{FF2B5EF4-FFF2-40B4-BE49-F238E27FC236}">
                  <a16:creationId xmlns:a16="http://schemas.microsoft.com/office/drawing/2014/main" id="{B0A1EE73-F895-485C-8CBC-CDCC724ECA5B}"/>
                </a:ext>
              </a:extLst>
            </p:cNvPr>
            <p:cNvSpPr/>
            <p:nvPr/>
          </p:nvSpPr>
          <p:spPr>
            <a:xfrm>
              <a:off x="1331659" y="1804934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545;p22">
              <a:extLst>
                <a:ext uri="{FF2B5EF4-FFF2-40B4-BE49-F238E27FC236}">
                  <a16:creationId xmlns:a16="http://schemas.microsoft.com/office/drawing/2014/main" id="{E338A6A6-373C-4336-AE64-DF019D96DF45}"/>
                </a:ext>
              </a:extLst>
            </p:cNvPr>
            <p:cNvSpPr/>
            <p:nvPr/>
          </p:nvSpPr>
          <p:spPr>
            <a:xfrm>
              <a:off x="1331659" y="1871319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546;p22">
              <a:extLst>
                <a:ext uri="{FF2B5EF4-FFF2-40B4-BE49-F238E27FC236}">
                  <a16:creationId xmlns:a16="http://schemas.microsoft.com/office/drawing/2014/main" id="{0B9A0E5F-08E2-40EF-A879-7A4694E63617}"/>
                </a:ext>
              </a:extLst>
            </p:cNvPr>
            <p:cNvSpPr/>
            <p:nvPr/>
          </p:nvSpPr>
          <p:spPr>
            <a:xfrm>
              <a:off x="1331659" y="193769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547;p22">
              <a:extLst>
                <a:ext uri="{FF2B5EF4-FFF2-40B4-BE49-F238E27FC236}">
                  <a16:creationId xmlns:a16="http://schemas.microsoft.com/office/drawing/2014/main" id="{D5047B7D-C86A-471D-AC12-0663B70C10B1}"/>
                </a:ext>
              </a:extLst>
            </p:cNvPr>
            <p:cNvSpPr/>
            <p:nvPr/>
          </p:nvSpPr>
          <p:spPr>
            <a:xfrm>
              <a:off x="1295649" y="1992825"/>
              <a:ext cx="19760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50"/>
                <a:gd name="f5" fmla="val 489"/>
                <a:gd name="f6" fmla="val 1"/>
                <a:gd name="f7" fmla="val 349"/>
                <a:gd name="f8" fmla="*/ f0 1 490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0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0" h="350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548;p22">
              <a:extLst>
                <a:ext uri="{FF2B5EF4-FFF2-40B4-BE49-F238E27FC236}">
                  <a16:creationId xmlns:a16="http://schemas.microsoft.com/office/drawing/2014/main" id="{2DF238BC-7DD9-4885-97D7-74D5FB06312F}"/>
                </a:ext>
              </a:extLst>
            </p:cNvPr>
            <p:cNvSpPr/>
            <p:nvPr/>
          </p:nvSpPr>
          <p:spPr>
            <a:xfrm>
              <a:off x="1242779" y="2032756"/>
              <a:ext cx="1919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50"/>
                <a:gd name="f5" fmla="val 475"/>
                <a:gd name="f6" fmla="val 1"/>
                <a:gd name="f7" fmla="val 349"/>
                <a:gd name="f8" fmla="*/ f0 1 476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50" fill="none">
                  <a:moveTo>
                    <a:pt x="f5" y="f6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549;p22">
              <a:extLst>
                <a:ext uri="{FF2B5EF4-FFF2-40B4-BE49-F238E27FC236}">
                  <a16:creationId xmlns:a16="http://schemas.microsoft.com/office/drawing/2014/main" id="{EC4160E1-91B8-438B-A49D-9723BC7E751F}"/>
                </a:ext>
              </a:extLst>
            </p:cNvPr>
            <p:cNvSpPr/>
            <p:nvPr/>
          </p:nvSpPr>
          <p:spPr>
            <a:xfrm>
              <a:off x="1189341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1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550;p22">
              <a:extLst>
                <a:ext uri="{FF2B5EF4-FFF2-40B4-BE49-F238E27FC236}">
                  <a16:creationId xmlns:a16="http://schemas.microsoft.com/office/drawing/2014/main" id="{6F14E0D5-C137-4A02-B0C9-7A6C22BCC38B}"/>
                </a:ext>
              </a:extLst>
            </p:cNvPr>
            <p:cNvSpPr/>
            <p:nvPr/>
          </p:nvSpPr>
          <p:spPr>
            <a:xfrm>
              <a:off x="1136462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551;p22">
              <a:extLst>
                <a:ext uri="{FF2B5EF4-FFF2-40B4-BE49-F238E27FC236}">
                  <a16:creationId xmlns:a16="http://schemas.microsoft.com/office/drawing/2014/main" id="{B84DC2E9-7C74-477E-B235-AB049578A3BE}"/>
                </a:ext>
              </a:extLst>
            </p:cNvPr>
            <p:cNvSpPr/>
            <p:nvPr/>
          </p:nvSpPr>
          <p:spPr>
            <a:xfrm>
              <a:off x="1030153" y="2191405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552;p22">
              <a:extLst>
                <a:ext uri="{FF2B5EF4-FFF2-40B4-BE49-F238E27FC236}">
                  <a16:creationId xmlns:a16="http://schemas.microsoft.com/office/drawing/2014/main" id="{65C30BB6-08C0-40E9-B7BD-126C2A26A054}"/>
                </a:ext>
              </a:extLst>
            </p:cNvPr>
            <p:cNvSpPr/>
            <p:nvPr/>
          </p:nvSpPr>
          <p:spPr>
            <a:xfrm>
              <a:off x="977283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1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553;p22">
              <a:extLst>
                <a:ext uri="{FF2B5EF4-FFF2-40B4-BE49-F238E27FC236}">
                  <a16:creationId xmlns:a16="http://schemas.microsoft.com/office/drawing/2014/main" id="{4F88BA50-CD1B-4C32-BC76-ACD63D4FE83C}"/>
                </a:ext>
              </a:extLst>
            </p:cNvPr>
            <p:cNvSpPr/>
            <p:nvPr/>
          </p:nvSpPr>
          <p:spPr>
            <a:xfrm>
              <a:off x="923809" y="2271259"/>
              <a:ext cx="1919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4"/>
                <a:gd name="f5" fmla="val 475"/>
                <a:gd name="f6" fmla="val 1"/>
                <a:gd name="f7" fmla="*/ f0 1 476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554;p22">
              <a:extLst>
                <a:ext uri="{FF2B5EF4-FFF2-40B4-BE49-F238E27FC236}">
                  <a16:creationId xmlns:a16="http://schemas.microsoft.com/office/drawing/2014/main" id="{AB80260C-599C-4215-9043-90ED83C5E1D0}"/>
                </a:ext>
              </a:extLst>
            </p:cNvPr>
            <p:cNvSpPr/>
            <p:nvPr/>
          </p:nvSpPr>
          <p:spPr>
            <a:xfrm>
              <a:off x="870371" y="2310661"/>
              <a:ext cx="19760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3"/>
                <a:gd name="f5" fmla="val 489"/>
                <a:gd name="f6" fmla="val 1"/>
                <a:gd name="f7" fmla="*/ f0 1 490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0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0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555;p22">
              <a:extLst>
                <a:ext uri="{FF2B5EF4-FFF2-40B4-BE49-F238E27FC236}">
                  <a16:creationId xmlns:a16="http://schemas.microsoft.com/office/drawing/2014/main" id="{4B6E7777-8F71-4754-8D3E-24B1DD02285C}"/>
                </a:ext>
              </a:extLst>
            </p:cNvPr>
            <p:cNvSpPr/>
            <p:nvPr/>
          </p:nvSpPr>
          <p:spPr>
            <a:xfrm>
              <a:off x="817501" y="2350584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556;p22">
              <a:extLst>
                <a:ext uri="{FF2B5EF4-FFF2-40B4-BE49-F238E27FC236}">
                  <a16:creationId xmlns:a16="http://schemas.microsoft.com/office/drawing/2014/main" id="{30711EE3-19D7-4FDC-A72E-8A7C3811255C}"/>
                </a:ext>
              </a:extLst>
            </p:cNvPr>
            <p:cNvSpPr/>
            <p:nvPr/>
          </p:nvSpPr>
          <p:spPr>
            <a:xfrm>
              <a:off x="764630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1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57;p22">
              <a:extLst>
                <a:ext uri="{FF2B5EF4-FFF2-40B4-BE49-F238E27FC236}">
                  <a16:creationId xmlns:a16="http://schemas.microsoft.com/office/drawing/2014/main" id="{6BDFD4EA-BF7A-41E8-819F-1A2146E3B5D7}"/>
                </a:ext>
              </a:extLst>
            </p:cNvPr>
            <p:cNvSpPr/>
            <p:nvPr/>
          </p:nvSpPr>
          <p:spPr>
            <a:xfrm>
              <a:off x="711192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363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3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58;p22">
              <a:extLst>
                <a:ext uri="{FF2B5EF4-FFF2-40B4-BE49-F238E27FC236}">
                  <a16:creationId xmlns:a16="http://schemas.microsoft.com/office/drawing/2014/main" id="{1799D11C-55CE-40FC-8811-8456CB447E09}"/>
                </a:ext>
              </a:extLst>
            </p:cNvPr>
            <p:cNvSpPr/>
            <p:nvPr/>
          </p:nvSpPr>
          <p:spPr>
            <a:xfrm>
              <a:off x="658322" y="2469840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1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59;p22">
              <a:extLst>
                <a:ext uri="{FF2B5EF4-FFF2-40B4-BE49-F238E27FC236}">
                  <a16:creationId xmlns:a16="http://schemas.microsoft.com/office/drawing/2014/main" id="{BF40BEA2-743A-4DC1-993F-5601E6349BF3}"/>
                </a:ext>
              </a:extLst>
            </p:cNvPr>
            <p:cNvSpPr/>
            <p:nvPr/>
          </p:nvSpPr>
          <p:spPr>
            <a:xfrm>
              <a:off x="1347990" y="1992825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474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560;p22">
              <a:extLst>
                <a:ext uri="{FF2B5EF4-FFF2-40B4-BE49-F238E27FC236}">
                  <a16:creationId xmlns:a16="http://schemas.microsoft.com/office/drawing/2014/main" id="{361E54A3-6BA9-41AC-9B3F-DFAB2E4B753C}"/>
                </a:ext>
              </a:extLst>
            </p:cNvPr>
            <p:cNvSpPr/>
            <p:nvPr/>
          </p:nvSpPr>
          <p:spPr>
            <a:xfrm>
              <a:off x="1401427" y="2032756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1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61;p22">
              <a:extLst>
                <a:ext uri="{FF2B5EF4-FFF2-40B4-BE49-F238E27FC236}">
                  <a16:creationId xmlns:a16="http://schemas.microsoft.com/office/drawing/2014/main" id="{C2D759CF-3517-47CD-9690-18115D7930E0}"/>
                </a:ext>
              </a:extLst>
            </p:cNvPr>
            <p:cNvSpPr/>
            <p:nvPr/>
          </p:nvSpPr>
          <p:spPr>
            <a:xfrm>
              <a:off x="1454307" y="2072158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62;p22">
              <a:extLst>
                <a:ext uri="{FF2B5EF4-FFF2-40B4-BE49-F238E27FC236}">
                  <a16:creationId xmlns:a16="http://schemas.microsoft.com/office/drawing/2014/main" id="{48B04A30-B9B6-4016-B3AC-7A12B751F144}"/>
                </a:ext>
              </a:extLst>
            </p:cNvPr>
            <p:cNvSpPr/>
            <p:nvPr/>
          </p:nvSpPr>
          <p:spPr>
            <a:xfrm>
              <a:off x="1507178" y="2112081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63;p22">
              <a:extLst>
                <a:ext uri="{FF2B5EF4-FFF2-40B4-BE49-F238E27FC236}">
                  <a16:creationId xmlns:a16="http://schemas.microsoft.com/office/drawing/2014/main" id="{6E9E18B3-40E2-46A1-A159-D3EAA09AD911}"/>
                </a:ext>
              </a:extLst>
            </p:cNvPr>
            <p:cNvSpPr/>
            <p:nvPr/>
          </p:nvSpPr>
          <p:spPr>
            <a:xfrm>
              <a:off x="1613486" y="2191405"/>
              <a:ext cx="19760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3"/>
                <a:gd name="f5" fmla="val 1"/>
                <a:gd name="f6" fmla="val 489"/>
                <a:gd name="f7" fmla="*/ f0 1 490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0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0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64;p22">
              <a:extLst>
                <a:ext uri="{FF2B5EF4-FFF2-40B4-BE49-F238E27FC236}">
                  <a16:creationId xmlns:a16="http://schemas.microsoft.com/office/drawing/2014/main" id="{9FB8702E-4B2D-4F41-A144-08A346165D81}"/>
                </a:ext>
              </a:extLst>
            </p:cNvPr>
            <p:cNvSpPr/>
            <p:nvPr/>
          </p:nvSpPr>
          <p:spPr>
            <a:xfrm>
              <a:off x="1666960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474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565;p22">
              <a:extLst>
                <a:ext uri="{FF2B5EF4-FFF2-40B4-BE49-F238E27FC236}">
                  <a16:creationId xmlns:a16="http://schemas.microsoft.com/office/drawing/2014/main" id="{02CF0D24-C167-4941-8070-7BD49CF3F520}"/>
                </a:ext>
              </a:extLst>
            </p:cNvPr>
            <p:cNvSpPr/>
            <p:nvPr/>
          </p:nvSpPr>
          <p:spPr>
            <a:xfrm>
              <a:off x="1719830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488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566;p22">
              <a:extLst>
                <a:ext uri="{FF2B5EF4-FFF2-40B4-BE49-F238E27FC236}">
                  <a16:creationId xmlns:a16="http://schemas.microsoft.com/office/drawing/2014/main" id="{8F5DB93C-7870-4E74-BF3E-C1E206D3874D}"/>
                </a:ext>
              </a:extLst>
            </p:cNvPr>
            <p:cNvSpPr/>
            <p:nvPr/>
          </p:nvSpPr>
          <p:spPr>
            <a:xfrm>
              <a:off x="1773268" y="2310661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567;p22">
              <a:extLst>
                <a:ext uri="{FF2B5EF4-FFF2-40B4-BE49-F238E27FC236}">
                  <a16:creationId xmlns:a16="http://schemas.microsoft.com/office/drawing/2014/main" id="{DED87AF7-5AF2-4655-AA68-0497032C5068}"/>
                </a:ext>
              </a:extLst>
            </p:cNvPr>
            <p:cNvSpPr/>
            <p:nvPr/>
          </p:nvSpPr>
          <p:spPr>
            <a:xfrm>
              <a:off x="1826139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568;p22">
              <a:extLst>
                <a:ext uri="{FF2B5EF4-FFF2-40B4-BE49-F238E27FC236}">
                  <a16:creationId xmlns:a16="http://schemas.microsoft.com/office/drawing/2014/main" id="{51AEA817-0A8C-4DC5-88A4-3A11C57CE31A}"/>
                </a:ext>
              </a:extLst>
            </p:cNvPr>
            <p:cNvSpPr/>
            <p:nvPr/>
          </p:nvSpPr>
          <p:spPr>
            <a:xfrm>
              <a:off x="1879576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1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569;p22">
              <a:extLst>
                <a:ext uri="{FF2B5EF4-FFF2-40B4-BE49-F238E27FC236}">
                  <a16:creationId xmlns:a16="http://schemas.microsoft.com/office/drawing/2014/main" id="{ECE32D06-7D8A-448B-9DC9-789DCEBBEBC6}"/>
                </a:ext>
              </a:extLst>
            </p:cNvPr>
            <p:cNvSpPr/>
            <p:nvPr/>
          </p:nvSpPr>
          <p:spPr>
            <a:xfrm>
              <a:off x="1932447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570;p22">
              <a:extLst>
                <a:ext uri="{FF2B5EF4-FFF2-40B4-BE49-F238E27FC236}">
                  <a16:creationId xmlns:a16="http://schemas.microsoft.com/office/drawing/2014/main" id="{ACFBBF6F-181E-48A1-90FA-03DE665FA50D}"/>
                </a:ext>
              </a:extLst>
            </p:cNvPr>
            <p:cNvSpPr/>
            <p:nvPr/>
          </p:nvSpPr>
          <p:spPr>
            <a:xfrm>
              <a:off x="1985884" y="2469840"/>
              <a:ext cx="1919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4"/>
                <a:gd name="f5" fmla="val 1"/>
                <a:gd name="f6" fmla="val 475"/>
                <a:gd name="f7" fmla="val 363"/>
                <a:gd name="f8" fmla="*/ f0 1 476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64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571;p22">
              <a:extLst>
                <a:ext uri="{FF2B5EF4-FFF2-40B4-BE49-F238E27FC236}">
                  <a16:creationId xmlns:a16="http://schemas.microsoft.com/office/drawing/2014/main" id="{80042934-A206-402C-98C3-E51D4E98917F}"/>
                </a:ext>
              </a:extLst>
            </p:cNvPr>
            <p:cNvSpPr/>
            <p:nvPr/>
          </p:nvSpPr>
          <p:spPr>
            <a:xfrm>
              <a:off x="708367" y="1317796"/>
              <a:ext cx="1246080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7"/>
                <a:gd name="f4" fmla="val 11564"/>
                <a:gd name="f5" fmla="val 11563"/>
                <a:gd name="f6" fmla="val 15456"/>
                <a:gd name="f7" fmla="val 1"/>
                <a:gd name="f8" fmla="*/ f0 1 30897"/>
                <a:gd name="f9" fmla="*/ f1 1 115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897"/>
                <a:gd name="f16" fmla="*/ f13 1 115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897" h="11564" fill="none">
                  <a:moveTo>
                    <a:pt x="f3" y="f5"/>
                  </a:moveTo>
                  <a:lnTo>
                    <a:pt x="f6" y="f2"/>
                  </a:lnTo>
                  <a:lnTo>
                    <a:pt x="f7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572;p22">
              <a:extLst>
                <a:ext uri="{FF2B5EF4-FFF2-40B4-BE49-F238E27FC236}">
                  <a16:creationId xmlns:a16="http://schemas.microsoft.com/office/drawing/2014/main" id="{EA73C41A-F217-4DA9-83CE-F4A111AD0B1B}"/>
                </a:ext>
              </a:extLst>
            </p:cNvPr>
            <p:cNvSpPr/>
            <p:nvPr/>
          </p:nvSpPr>
          <p:spPr>
            <a:xfrm>
              <a:off x="708367" y="1860063"/>
              <a:ext cx="1246080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7"/>
                <a:gd name="f4" fmla="val 11564"/>
                <a:gd name="f5" fmla="val 1"/>
                <a:gd name="f6" fmla="val 15456"/>
                <a:gd name="f7" fmla="*/ f0 1 30897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897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897" h="11564" fill="none">
                  <a:moveTo>
                    <a:pt x="f5" y="f5"/>
                  </a:moveTo>
                  <a:lnTo>
                    <a:pt x="f6" y="f4"/>
                  </a:ln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573;p22">
              <a:extLst>
                <a:ext uri="{FF2B5EF4-FFF2-40B4-BE49-F238E27FC236}">
                  <a16:creationId xmlns:a16="http://schemas.microsoft.com/office/drawing/2014/main" id="{F7A55AC0-E9F1-423B-9A32-6F08F4528E65}"/>
                </a:ext>
              </a:extLst>
            </p:cNvPr>
            <p:cNvSpPr/>
            <p:nvPr/>
          </p:nvSpPr>
          <p:spPr>
            <a:xfrm>
              <a:off x="588553" y="1752630"/>
              <a:ext cx="138979" cy="138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46"/>
                <a:gd name="f4" fmla="val 2832"/>
                <a:gd name="f5" fmla="val 614"/>
                <a:gd name="f6" fmla="val 1228"/>
                <a:gd name="f7" fmla="val 2218"/>
                <a:gd name="f8" fmla="val 1"/>
                <a:gd name="f9" fmla="*/ f0 1 3446"/>
                <a:gd name="f10" fmla="*/ f1 1 3446"/>
                <a:gd name="f11" fmla="val f2"/>
                <a:gd name="f12" fmla="val f3"/>
                <a:gd name="f13" fmla="+- f12 0 f11"/>
                <a:gd name="f14" fmla="*/ f13 1 344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446" h="3446" fill="none">
                  <a:moveTo>
                    <a:pt x="f4" y="f5"/>
                  </a:moveTo>
                  <a:cubicBezTo>
                    <a:pt x="f3" y="f6"/>
                    <a:pt x="f3" y="f7"/>
                    <a:pt x="f4" y="f4"/>
                  </a:cubicBezTo>
                  <a:cubicBezTo>
                    <a:pt x="f7" y="f3"/>
                    <a:pt x="f6" y="f3"/>
                    <a:pt x="f5" y="f4"/>
                  </a:cubicBezTo>
                  <a:cubicBezTo>
                    <a:pt x="f8" y="f7"/>
                    <a:pt x="f8" y="f6"/>
                    <a:pt x="f5" y="f5"/>
                  </a:cubicBezTo>
                  <a:cubicBezTo>
                    <a:pt x="f6" y="f2"/>
                    <a:pt x="f7" y="f2"/>
                    <a:pt x="f4" y="f5"/>
                  </a:cubicBezTo>
                  <a:close/>
                </a:path>
              </a:pathLst>
            </a:custGeom>
            <a:solidFill>
              <a:srgbClr val="980000"/>
            </a:solidFill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574;p22">
              <a:extLst>
                <a:ext uri="{FF2B5EF4-FFF2-40B4-BE49-F238E27FC236}">
                  <a16:creationId xmlns:a16="http://schemas.microsoft.com/office/drawing/2014/main" id="{A0D37B51-2A96-4F7A-AA87-E7CE223F8892}"/>
                </a:ext>
              </a:extLst>
            </p:cNvPr>
            <p:cNvSpPr/>
            <p:nvPr/>
          </p:nvSpPr>
          <p:spPr>
            <a:xfrm>
              <a:off x="1260802" y="2918179"/>
              <a:ext cx="141238" cy="140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2"/>
                <a:gd name="f4" fmla="val 3488"/>
                <a:gd name="f5" fmla="val 2776"/>
                <a:gd name="f6" fmla="val 559"/>
                <a:gd name="f7" fmla="val 3431"/>
                <a:gd name="f8" fmla="val 1131"/>
                <a:gd name="f9" fmla="val 3501"/>
                <a:gd name="f10" fmla="val 2121"/>
                <a:gd name="f11" fmla="val 2929"/>
                <a:gd name="f12" fmla="val 2777"/>
                <a:gd name="f13" fmla="val 2357"/>
                <a:gd name="f14" fmla="val 3432"/>
                <a:gd name="f15" fmla="val 1367"/>
                <a:gd name="f16" fmla="val 712"/>
                <a:gd name="f17" fmla="val 2930"/>
                <a:gd name="f18" fmla="val 70"/>
                <a:gd name="f19" fmla="val 2358"/>
                <a:gd name="f20" fmla="val 1368"/>
                <a:gd name="f21" fmla="val 572"/>
                <a:gd name="f22" fmla="val 1130"/>
                <a:gd name="f23" fmla="val 57"/>
                <a:gd name="f24" fmla="val 2120"/>
                <a:gd name="f25" fmla="val 1"/>
                <a:gd name="f26" fmla="*/ f0 1 3502"/>
                <a:gd name="f27" fmla="*/ f1 1 348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02"/>
                <a:gd name="f34" fmla="*/ f31 1 348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01" h="3488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4"/>
                    <a:pt x="f16" y="f17"/>
                  </a:cubicBezTo>
                  <a:cubicBezTo>
                    <a:pt x="f18" y="f19"/>
                    <a:pt x="f2" y="f20"/>
                    <a:pt x="f21" y="f16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solidFill>
              <a:srgbClr val="980000"/>
            </a:solidFill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575;p22">
              <a:extLst>
                <a:ext uri="{FF2B5EF4-FFF2-40B4-BE49-F238E27FC236}">
                  <a16:creationId xmlns:a16="http://schemas.microsoft.com/office/drawing/2014/main" id="{5D982F02-EC66-4C0A-B77A-7B0AED21A8F5}"/>
                </a:ext>
              </a:extLst>
            </p:cNvPr>
            <p:cNvSpPr/>
            <p:nvPr/>
          </p:nvSpPr>
          <p:spPr>
            <a:xfrm>
              <a:off x="1935839" y="1752630"/>
              <a:ext cx="138412" cy="138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2"/>
                <a:gd name="f4" fmla="val 3446"/>
                <a:gd name="f5" fmla="val 2818"/>
                <a:gd name="f6" fmla="val 614"/>
                <a:gd name="f7" fmla="val 1228"/>
                <a:gd name="f8" fmla="val 2218"/>
                <a:gd name="f9" fmla="val 2832"/>
                <a:gd name="f10" fmla="val 2204"/>
                <a:gd name="f11" fmla="val 1214"/>
                <a:gd name="f12" fmla="*/ f0 1 3432"/>
                <a:gd name="f13" fmla="*/ f1 1 344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32"/>
                <a:gd name="f20" fmla="*/ f17 1 344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32" h="3446" fill="none">
                  <a:moveTo>
                    <a:pt x="f5" y="f6"/>
                  </a:moveTo>
                  <a:cubicBezTo>
                    <a:pt x="f3" y="f7"/>
                    <a:pt x="f3" y="f8"/>
                    <a:pt x="f5" y="f9"/>
                  </a:cubicBezTo>
                  <a:cubicBezTo>
                    <a:pt x="f10" y="f4"/>
                    <a:pt x="f11" y="f4"/>
                    <a:pt x="f6" y="f9"/>
                  </a:cubicBezTo>
                  <a:cubicBezTo>
                    <a:pt x="f2" y="f8"/>
                    <a:pt x="f2" y="f7"/>
                    <a:pt x="f6" y="f6"/>
                  </a:cubicBezTo>
                  <a:cubicBezTo>
                    <a:pt x="f11" y="f2"/>
                    <a:pt x="f10" y="f2"/>
                    <a:pt x="f5" y="f6"/>
                  </a:cubicBezTo>
                  <a:close/>
                </a:path>
              </a:pathLst>
            </a:custGeom>
            <a:solidFill>
              <a:srgbClr val="980000"/>
            </a:solidFill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576;p22">
              <a:extLst>
                <a:ext uri="{FF2B5EF4-FFF2-40B4-BE49-F238E27FC236}">
                  <a16:creationId xmlns:a16="http://schemas.microsoft.com/office/drawing/2014/main" id="{25F80B8A-AE78-40DB-8629-33E946C292CA}"/>
                </a:ext>
              </a:extLst>
            </p:cNvPr>
            <p:cNvSpPr/>
            <p:nvPr/>
          </p:nvSpPr>
          <p:spPr>
            <a:xfrm>
              <a:off x="658322" y="1885392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577;p22">
              <a:extLst>
                <a:ext uri="{FF2B5EF4-FFF2-40B4-BE49-F238E27FC236}">
                  <a16:creationId xmlns:a16="http://schemas.microsoft.com/office/drawing/2014/main" id="{D8DEB021-E321-4482-BC24-674A83713260}"/>
                </a:ext>
              </a:extLst>
            </p:cNvPr>
            <p:cNvSpPr/>
            <p:nvPr/>
          </p:nvSpPr>
          <p:spPr>
            <a:xfrm>
              <a:off x="1331659" y="2326389"/>
              <a:ext cx="36" cy="599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7"/>
                <a:gd name="f5" fmla="val 14856"/>
                <a:gd name="f6" fmla="*/ f0 1 1"/>
                <a:gd name="f7" fmla="*/ f1 1 1485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578;p22">
              <a:extLst>
                <a:ext uri="{FF2B5EF4-FFF2-40B4-BE49-F238E27FC236}">
                  <a16:creationId xmlns:a16="http://schemas.microsoft.com/office/drawing/2014/main" id="{76637D87-0512-4FBD-ABAF-04F9CCB9BA5C}"/>
                </a:ext>
              </a:extLst>
            </p:cNvPr>
            <p:cNvSpPr/>
            <p:nvPr/>
          </p:nvSpPr>
          <p:spPr>
            <a:xfrm>
              <a:off x="2005041" y="1885392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579;p22">
              <a:extLst>
                <a:ext uri="{FF2B5EF4-FFF2-40B4-BE49-F238E27FC236}">
                  <a16:creationId xmlns:a16="http://schemas.microsoft.com/office/drawing/2014/main" id="{58B4C35D-A627-4ADF-B135-77036F7DFE26}"/>
                </a:ext>
              </a:extLst>
            </p:cNvPr>
            <p:cNvSpPr/>
            <p:nvPr/>
          </p:nvSpPr>
          <p:spPr>
            <a:xfrm>
              <a:off x="658322" y="2484479"/>
              <a:ext cx="622779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4"/>
                <a:gd name="f5" fmla="val 15441"/>
                <a:gd name="f6" fmla="*/ f0 1 15442"/>
                <a:gd name="f7" fmla="*/ f1 1 115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442"/>
                <a:gd name="f14" fmla="*/ f11 1 115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442" h="11564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580;p22">
              <a:extLst>
                <a:ext uri="{FF2B5EF4-FFF2-40B4-BE49-F238E27FC236}">
                  <a16:creationId xmlns:a16="http://schemas.microsoft.com/office/drawing/2014/main" id="{AFECBBCF-834D-4B47-AB20-FDDAF58C1B9E}"/>
                </a:ext>
              </a:extLst>
            </p:cNvPr>
            <p:cNvSpPr/>
            <p:nvPr/>
          </p:nvSpPr>
          <p:spPr>
            <a:xfrm>
              <a:off x="1382316" y="2484479"/>
              <a:ext cx="622779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4"/>
                <a:gd name="f5" fmla="val 15441"/>
                <a:gd name="f6" fmla="*/ f0 1 15442"/>
                <a:gd name="f7" fmla="*/ f1 1 115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442"/>
                <a:gd name="f14" fmla="*/ f11 1 115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442" h="11564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8D61B6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1" name="Google Shape;581;p22">
            <a:extLst>
              <a:ext uri="{FF2B5EF4-FFF2-40B4-BE49-F238E27FC236}">
                <a16:creationId xmlns:a16="http://schemas.microsoft.com/office/drawing/2014/main" id="{EAF6A3DA-D26D-415A-88C2-1B13FB916EC2}"/>
              </a:ext>
            </a:extLst>
          </p:cNvPr>
          <p:cNvGrpSpPr/>
          <p:nvPr/>
        </p:nvGrpSpPr>
        <p:grpSpPr>
          <a:xfrm>
            <a:off x="7068046" y="1317796"/>
            <a:ext cx="1489082" cy="1670773"/>
            <a:chOff x="7068046" y="1317796"/>
            <a:chExt cx="1489082" cy="1670773"/>
          </a:xfrm>
        </p:grpSpPr>
        <p:sp>
          <p:nvSpPr>
            <p:cNvPr id="92" name="Google Shape;582;p22">
              <a:extLst>
                <a:ext uri="{FF2B5EF4-FFF2-40B4-BE49-F238E27FC236}">
                  <a16:creationId xmlns:a16="http://schemas.microsoft.com/office/drawing/2014/main" id="{70781A42-857E-4921-B96D-020A502CD675}"/>
                </a:ext>
              </a:extLst>
            </p:cNvPr>
            <p:cNvSpPr/>
            <p:nvPr/>
          </p:nvSpPr>
          <p:spPr>
            <a:xfrm>
              <a:off x="7813986" y="1340263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583;p22">
              <a:extLst>
                <a:ext uri="{FF2B5EF4-FFF2-40B4-BE49-F238E27FC236}">
                  <a16:creationId xmlns:a16="http://schemas.microsoft.com/office/drawing/2014/main" id="{9779624A-4A85-4457-808E-3561B57F5CCD}"/>
                </a:ext>
              </a:extLst>
            </p:cNvPr>
            <p:cNvSpPr/>
            <p:nvPr/>
          </p:nvSpPr>
          <p:spPr>
            <a:xfrm>
              <a:off x="7813986" y="1406648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584;p22">
              <a:extLst>
                <a:ext uri="{FF2B5EF4-FFF2-40B4-BE49-F238E27FC236}">
                  <a16:creationId xmlns:a16="http://schemas.microsoft.com/office/drawing/2014/main" id="{8754029C-9FFC-4316-AD65-C488DB6C1401}"/>
                </a:ext>
              </a:extLst>
            </p:cNvPr>
            <p:cNvSpPr/>
            <p:nvPr/>
          </p:nvSpPr>
          <p:spPr>
            <a:xfrm>
              <a:off x="7813986" y="147302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585;p22">
              <a:extLst>
                <a:ext uri="{FF2B5EF4-FFF2-40B4-BE49-F238E27FC236}">
                  <a16:creationId xmlns:a16="http://schemas.microsoft.com/office/drawing/2014/main" id="{155199CD-9A74-4B2F-B331-49DED3485A73}"/>
                </a:ext>
              </a:extLst>
            </p:cNvPr>
            <p:cNvSpPr/>
            <p:nvPr/>
          </p:nvSpPr>
          <p:spPr>
            <a:xfrm>
              <a:off x="7813986" y="1539410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586;p22">
              <a:extLst>
                <a:ext uri="{FF2B5EF4-FFF2-40B4-BE49-F238E27FC236}">
                  <a16:creationId xmlns:a16="http://schemas.microsoft.com/office/drawing/2014/main" id="{63576D3C-4805-45C7-8AD0-22724DAE4B16}"/>
                </a:ext>
              </a:extLst>
            </p:cNvPr>
            <p:cNvSpPr/>
            <p:nvPr/>
          </p:nvSpPr>
          <p:spPr>
            <a:xfrm>
              <a:off x="7813986" y="1605786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2" y="f3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587;p22">
              <a:extLst>
                <a:ext uri="{FF2B5EF4-FFF2-40B4-BE49-F238E27FC236}">
                  <a16:creationId xmlns:a16="http://schemas.microsoft.com/office/drawing/2014/main" id="{A4D1D75C-5D12-4916-9757-C18D2B6FE817}"/>
                </a:ext>
              </a:extLst>
            </p:cNvPr>
            <p:cNvSpPr/>
            <p:nvPr/>
          </p:nvSpPr>
          <p:spPr>
            <a:xfrm>
              <a:off x="7813986" y="1672172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588;p22">
              <a:extLst>
                <a:ext uri="{FF2B5EF4-FFF2-40B4-BE49-F238E27FC236}">
                  <a16:creationId xmlns:a16="http://schemas.microsoft.com/office/drawing/2014/main" id="{CD6A765A-CF85-4F90-9336-B723B7F9E506}"/>
                </a:ext>
              </a:extLst>
            </p:cNvPr>
            <p:cNvSpPr/>
            <p:nvPr/>
          </p:nvSpPr>
          <p:spPr>
            <a:xfrm>
              <a:off x="7813986" y="1738557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589;p22">
              <a:extLst>
                <a:ext uri="{FF2B5EF4-FFF2-40B4-BE49-F238E27FC236}">
                  <a16:creationId xmlns:a16="http://schemas.microsoft.com/office/drawing/2014/main" id="{62451651-8D6E-4840-9B33-9A28E7FC9997}"/>
                </a:ext>
              </a:extLst>
            </p:cNvPr>
            <p:cNvSpPr/>
            <p:nvPr/>
          </p:nvSpPr>
          <p:spPr>
            <a:xfrm>
              <a:off x="7813986" y="1804934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3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590;p22">
              <a:extLst>
                <a:ext uri="{FF2B5EF4-FFF2-40B4-BE49-F238E27FC236}">
                  <a16:creationId xmlns:a16="http://schemas.microsoft.com/office/drawing/2014/main" id="{6164F1EE-8A3A-4C52-8980-73858859510E}"/>
                </a:ext>
              </a:extLst>
            </p:cNvPr>
            <p:cNvSpPr/>
            <p:nvPr/>
          </p:nvSpPr>
          <p:spPr>
            <a:xfrm>
              <a:off x="7813986" y="1871319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591;p22">
              <a:extLst>
                <a:ext uri="{FF2B5EF4-FFF2-40B4-BE49-F238E27FC236}">
                  <a16:creationId xmlns:a16="http://schemas.microsoft.com/office/drawing/2014/main" id="{9C421331-CEAD-4D24-9189-A2CA510DB505}"/>
                </a:ext>
              </a:extLst>
            </p:cNvPr>
            <p:cNvSpPr/>
            <p:nvPr/>
          </p:nvSpPr>
          <p:spPr>
            <a:xfrm>
              <a:off x="7813986" y="193769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2" name="Google Shape;592;p22">
              <a:extLst>
                <a:ext uri="{FF2B5EF4-FFF2-40B4-BE49-F238E27FC236}">
                  <a16:creationId xmlns:a16="http://schemas.microsoft.com/office/drawing/2014/main" id="{BA2D6922-F56F-4F0A-B304-E9D007913FCB}"/>
                </a:ext>
              </a:extLst>
            </p:cNvPr>
            <p:cNvSpPr/>
            <p:nvPr/>
          </p:nvSpPr>
          <p:spPr>
            <a:xfrm>
              <a:off x="7830281" y="1992825"/>
              <a:ext cx="1972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50"/>
                <a:gd name="f5" fmla="val 1"/>
                <a:gd name="f6" fmla="val 349"/>
                <a:gd name="f7" fmla="*/ f0 1 489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50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93;p22">
              <a:extLst>
                <a:ext uri="{FF2B5EF4-FFF2-40B4-BE49-F238E27FC236}">
                  <a16:creationId xmlns:a16="http://schemas.microsoft.com/office/drawing/2014/main" id="{771101E6-F47F-4B05-80B1-0FEFA269A6B0}"/>
                </a:ext>
              </a:extLst>
            </p:cNvPr>
            <p:cNvSpPr/>
            <p:nvPr/>
          </p:nvSpPr>
          <p:spPr>
            <a:xfrm>
              <a:off x="7883709" y="2032756"/>
              <a:ext cx="1919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50"/>
                <a:gd name="f5" fmla="val 1"/>
                <a:gd name="f6" fmla="val 475"/>
                <a:gd name="f7" fmla="val 349"/>
                <a:gd name="f8" fmla="*/ f0 1 476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50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94;p22">
              <a:extLst>
                <a:ext uri="{FF2B5EF4-FFF2-40B4-BE49-F238E27FC236}">
                  <a16:creationId xmlns:a16="http://schemas.microsoft.com/office/drawing/2014/main" id="{246A3799-1B2D-47A3-8D07-FAF0D1E46D66}"/>
                </a:ext>
              </a:extLst>
            </p:cNvPr>
            <p:cNvSpPr/>
            <p:nvPr/>
          </p:nvSpPr>
          <p:spPr>
            <a:xfrm>
              <a:off x="7936626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488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595;p22">
              <a:extLst>
                <a:ext uri="{FF2B5EF4-FFF2-40B4-BE49-F238E27FC236}">
                  <a16:creationId xmlns:a16="http://schemas.microsoft.com/office/drawing/2014/main" id="{489223C8-4B7F-432F-8A67-C5596857C8DC}"/>
                </a:ext>
              </a:extLst>
            </p:cNvPr>
            <p:cNvSpPr/>
            <p:nvPr/>
          </p:nvSpPr>
          <p:spPr>
            <a:xfrm>
              <a:off x="7990063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96;p22">
              <a:extLst>
                <a:ext uri="{FF2B5EF4-FFF2-40B4-BE49-F238E27FC236}">
                  <a16:creationId xmlns:a16="http://schemas.microsoft.com/office/drawing/2014/main" id="{67CD4D37-1800-4AFF-90DE-60B2F1FF2E30}"/>
                </a:ext>
              </a:extLst>
            </p:cNvPr>
            <p:cNvSpPr/>
            <p:nvPr/>
          </p:nvSpPr>
          <p:spPr>
            <a:xfrm>
              <a:off x="8095804" y="2191405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1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97;p22">
              <a:extLst>
                <a:ext uri="{FF2B5EF4-FFF2-40B4-BE49-F238E27FC236}">
                  <a16:creationId xmlns:a16="http://schemas.microsoft.com/office/drawing/2014/main" id="{23BE646C-DA1C-4818-85D9-CF3FE1F43893}"/>
                </a:ext>
              </a:extLst>
            </p:cNvPr>
            <p:cNvSpPr/>
            <p:nvPr/>
          </p:nvSpPr>
          <p:spPr>
            <a:xfrm>
              <a:off x="8149242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5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598;p22">
              <a:extLst>
                <a:ext uri="{FF2B5EF4-FFF2-40B4-BE49-F238E27FC236}">
                  <a16:creationId xmlns:a16="http://schemas.microsoft.com/office/drawing/2014/main" id="{12D01946-28F6-4208-A7BB-52C45B4173B9}"/>
                </a:ext>
              </a:extLst>
            </p:cNvPr>
            <p:cNvSpPr/>
            <p:nvPr/>
          </p:nvSpPr>
          <p:spPr>
            <a:xfrm>
              <a:off x="8202113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5" y="f5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99;p22">
              <a:extLst>
                <a:ext uri="{FF2B5EF4-FFF2-40B4-BE49-F238E27FC236}">
                  <a16:creationId xmlns:a16="http://schemas.microsoft.com/office/drawing/2014/main" id="{921FC88E-AC72-4137-BBF9-2642C610520E}"/>
                </a:ext>
              </a:extLst>
            </p:cNvPr>
            <p:cNvSpPr/>
            <p:nvPr/>
          </p:nvSpPr>
          <p:spPr>
            <a:xfrm>
              <a:off x="8255550" y="2310661"/>
              <a:ext cx="1919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3"/>
                <a:gd name="f5" fmla="val 1"/>
                <a:gd name="f6" fmla="val 475"/>
                <a:gd name="f7" fmla="*/ f0 1 476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600;p22">
              <a:extLst>
                <a:ext uri="{FF2B5EF4-FFF2-40B4-BE49-F238E27FC236}">
                  <a16:creationId xmlns:a16="http://schemas.microsoft.com/office/drawing/2014/main" id="{93BAFE52-E81E-49A4-8188-2AE094096903}"/>
                </a:ext>
              </a:extLst>
            </p:cNvPr>
            <p:cNvSpPr/>
            <p:nvPr/>
          </p:nvSpPr>
          <p:spPr>
            <a:xfrm>
              <a:off x="8308467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488"/>
                <a:gd name="f7" fmla="val 363"/>
                <a:gd name="f8" fmla="*/ f0 1 489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9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9" h="364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1" name="Google Shape;601;p22">
              <a:extLst>
                <a:ext uri="{FF2B5EF4-FFF2-40B4-BE49-F238E27FC236}">
                  <a16:creationId xmlns:a16="http://schemas.microsoft.com/office/drawing/2014/main" id="{2BA56AC4-D7C9-4551-B0C1-D8332CE870B6}"/>
                </a:ext>
              </a:extLst>
            </p:cNvPr>
            <p:cNvSpPr/>
            <p:nvPr/>
          </p:nvSpPr>
          <p:spPr>
            <a:xfrm>
              <a:off x="8361904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02;p22">
              <a:extLst>
                <a:ext uri="{FF2B5EF4-FFF2-40B4-BE49-F238E27FC236}">
                  <a16:creationId xmlns:a16="http://schemas.microsoft.com/office/drawing/2014/main" id="{4E71C96F-FD51-4933-883C-DC477411ADBA}"/>
                </a:ext>
              </a:extLst>
            </p:cNvPr>
            <p:cNvSpPr/>
            <p:nvPr/>
          </p:nvSpPr>
          <p:spPr>
            <a:xfrm>
              <a:off x="8414775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363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2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03;p22">
              <a:extLst>
                <a:ext uri="{FF2B5EF4-FFF2-40B4-BE49-F238E27FC236}">
                  <a16:creationId xmlns:a16="http://schemas.microsoft.com/office/drawing/2014/main" id="{6EEADC6D-4D90-434D-ADDD-6FA70A4162F2}"/>
                </a:ext>
              </a:extLst>
            </p:cNvPr>
            <p:cNvSpPr/>
            <p:nvPr/>
          </p:nvSpPr>
          <p:spPr>
            <a:xfrm>
              <a:off x="7777968" y="1992825"/>
              <a:ext cx="1972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50"/>
                <a:gd name="f5" fmla="val 1"/>
                <a:gd name="f6" fmla="val 349"/>
                <a:gd name="f7" fmla="*/ f0 1 489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50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04;p22">
              <a:extLst>
                <a:ext uri="{FF2B5EF4-FFF2-40B4-BE49-F238E27FC236}">
                  <a16:creationId xmlns:a16="http://schemas.microsoft.com/office/drawing/2014/main" id="{B4585563-0DFB-4A32-B472-170CDF32B12B}"/>
                </a:ext>
              </a:extLst>
            </p:cNvPr>
            <p:cNvSpPr/>
            <p:nvPr/>
          </p:nvSpPr>
          <p:spPr>
            <a:xfrm>
              <a:off x="7725098" y="2032756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1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3" y="f5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05;p22">
              <a:extLst>
                <a:ext uri="{FF2B5EF4-FFF2-40B4-BE49-F238E27FC236}">
                  <a16:creationId xmlns:a16="http://schemas.microsoft.com/office/drawing/2014/main" id="{DD4FCB1C-5F62-4D5E-8826-A3C162D2D0C6}"/>
                </a:ext>
              </a:extLst>
            </p:cNvPr>
            <p:cNvSpPr/>
            <p:nvPr/>
          </p:nvSpPr>
          <p:spPr>
            <a:xfrm>
              <a:off x="7671660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488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06;p22">
              <a:extLst>
                <a:ext uri="{FF2B5EF4-FFF2-40B4-BE49-F238E27FC236}">
                  <a16:creationId xmlns:a16="http://schemas.microsoft.com/office/drawing/2014/main" id="{D68C6838-EE58-4A44-95D6-40390F665E7E}"/>
                </a:ext>
              </a:extLst>
            </p:cNvPr>
            <p:cNvSpPr/>
            <p:nvPr/>
          </p:nvSpPr>
          <p:spPr>
            <a:xfrm>
              <a:off x="7618789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07;p22">
              <a:extLst>
                <a:ext uri="{FF2B5EF4-FFF2-40B4-BE49-F238E27FC236}">
                  <a16:creationId xmlns:a16="http://schemas.microsoft.com/office/drawing/2014/main" id="{6F955727-315A-468A-90C7-109D996BE260}"/>
                </a:ext>
              </a:extLst>
            </p:cNvPr>
            <p:cNvSpPr/>
            <p:nvPr/>
          </p:nvSpPr>
          <p:spPr>
            <a:xfrm>
              <a:off x="7512445" y="2191405"/>
              <a:ext cx="1919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3"/>
                <a:gd name="f5" fmla="val 475"/>
                <a:gd name="f6" fmla="val 1"/>
                <a:gd name="f7" fmla="*/ f0 1 476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08;p22">
              <a:extLst>
                <a:ext uri="{FF2B5EF4-FFF2-40B4-BE49-F238E27FC236}">
                  <a16:creationId xmlns:a16="http://schemas.microsoft.com/office/drawing/2014/main" id="{6B55694B-3CD2-40AB-B1BE-658A8402B9F1}"/>
                </a:ext>
              </a:extLst>
            </p:cNvPr>
            <p:cNvSpPr/>
            <p:nvPr/>
          </p:nvSpPr>
          <p:spPr>
            <a:xfrm>
              <a:off x="7459007" y="223133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09;p22">
              <a:extLst>
                <a:ext uri="{FF2B5EF4-FFF2-40B4-BE49-F238E27FC236}">
                  <a16:creationId xmlns:a16="http://schemas.microsoft.com/office/drawing/2014/main" id="{C5956FBD-CC93-45AF-823F-BD114E2F941A}"/>
                </a:ext>
              </a:extLst>
            </p:cNvPr>
            <p:cNvSpPr/>
            <p:nvPr/>
          </p:nvSpPr>
          <p:spPr>
            <a:xfrm>
              <a:off x="7406137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3" y="f5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0" name="Google Shape;610;p22">
              <a:extLst>
                <a:ext uri="{FF2B5EF4-FFF2-40B4-BE49-F238E27FC236}">
                  <a16:creationId xmlns:a16="http://schemas.microsoft.com/office/drawing/2014/main" id="{59778155-882A-4EB1-95BD-1FD214C86B00}"/>
                </a:ext>
              </a:extLst>
            </p:cNvPr>
            <p:cNvSpPr/>
            <p:nvPr/>
          </p:nvSpPr>
          <p:spPr>
            <a:xfrm>
              <a:off x="7353257" y="2310661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3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611;p22">
              <a:extLst>
                <a:ext uri="{FF2B5EF4-FFF2-40B4-BE49-F238E27FC236}">
                  <a16:creationId xmlns:a16="http://schemas.microsoft.com/office/drawing/2014/main" id="{EC195BD3-3A52-4197-AB10-3E18D5FD313D}"/>
                </a:ext>
              </a:extLst>
            </p:cNvPr>
            <p:cNvSpPr/>
            <p:nvPr/>
          </p:nvSpPr>
          <p:spPr>
            <a:xfrm>
              <a:off x="7299819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488"/>
                <a:gd name="f6" fmla="val 1"/>
                <a:gd name="f7" fmla="val 363"/>
                <a:gd name="f8" fmla="*/ f0 1 489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9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9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12;p22">
              <a:extLst>
                <a:ext uri="{FF2B5EF4-FFF2-40B4-BE49-F238E27FC236}">
                  <a16:creationId xmlns:a16="http://schemas.microsoft.com/office/drawing/2014/main" id="{36097D11-C484-487D-AD6F-B09BC255249C}"/>
                </a:ext>
              </a:extLst>
            </p:cNvPr>
            <p:cNvSpPr/>
            <p:nvPr/>
          </p:nvSpPr>
          <p:spPr>
            <a:xfrm>
              <a:off x="7246949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613;p22">
              <a:extLst>
                <a:ext uri="{FF2B5EF4-FFF2-40B4-BE49-F238E27FC236}">
                  <a16:creationId xmlns:a16="http://schemas.microsoft.com/office/drawing/2014/main" id="{48504705-8734-4AD6-AA1D-659EFBBC89F9}"/>
                </a:ext>
              </a:extLst>
            </p:cNvPr>
            <p:cNvSpPr/>
            <p:nvPr/>
          </p:nvSpPr>
          <p:spPr>
            <a:xfrm>
              <a:off x="7193475" y="2429917"/>
              <a:ext cx="19760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4"/>
                <a:gd name="f5" fmla="val 489"/>
                <a:gd name="f6" fmla="val 1"/>
                <a:gd name="f7" fmla="val 363"/>
                <a:gd name="f8" fmla="*/ f0 1 490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0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0" h="364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614;p22">
              <a:extLst>
                <a:ext uri="{FF2B5EF4-FFF2-40B4-BE49-F238E27FC236}">
                  <a16:creationId xmlns:a16="http://schemas.microsoft.com/office/drawing/2014/main" id="{93CCD373-22A0-4768-A012-F17A2305F17A}"/>
                </a:ext>
              </a:extLst>
            </p:cNvPr>
            <p:cNvSpPr/>
            <p:nvPr/>
          </p:nvSpPr>
          <p:spPr>
            <a:xfrm>
              <a:off x="7140604" y="1317796"/>
              <a:ext cx="1346783" cy="5046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394"/>
                <a:gd name="f4" fmla="val 12512"/>
                <a:gd name="f5" fmla="val 1"/>
                <a:gd name="f6" fmla="val 16697"/>
                <a:gd name="f7" fmla="*/ f0 1 33394"/>
                <a:gd name="f8" fmla="*/ f1 1 12512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3394"/>
                <a:gd name="f15" fmla="*/ f12 1 12512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3394" h="12512" fill="none">
                  <a:moveTo>
                    <a:pt x="f5" y="f4"/>
                  </a:moveTo>
                  <a:lnTo>
                    <a:pt x="f6" y="f2"/>
                  </a:ln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615;p22">
              <a:extLst>
                <a:ext uri="{FF2B5EF4-FFF2-40B4-BE49-F238E27FC236}">
                  <a16:creationId xmlns:a16="http://schemas.microsoft.com/office/drawing/2014/main" id="{31C802D4-2D21-4355-B46A-DB68C38D3025}"/>
                </a:ext>
              </a:extLst>
            </p:cNvPr>
            <p:cNvSpPr/>
            <p:nvPr/>
          </p:nvSpPr>
          <p:spPr>
            <a:xfrm>
              <a:off x="7140604" y="1821795"/>
              <a:ext cx="622779" cy="466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5"/>
                <a:gd name="f5" fmla="val 11564"/>
                <a:gd name="f6" fmla="val 1"/>
                <a:gd name="f7" fmla="*/ f0 1 15442"/>
                <a:gd name="f8" fmla="*/ f1 1 1156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42"/>
                <a:gd name="f15" fmla="*/ f12 1 1156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42" h="11565" fill="none">
                  <a:moveTo>
                    <a:pt x="f3" y="f5"/>
                  </a:moveTo>
                  <a:lnTo>
                    <a:pt x="f6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616;p22">
              <a:extLst>
                <a:ext uri="{FF2B5EF4-FFF2-40B4-BE49-F238E27FC236}">
                  <a16:creationId xmlns:a16="http://schemas.microsoft.com/office/drawing/2014/main" id="{44CDDDF2-AA8D-4A8C-9DBB-0F470D4CBE53}"/>
                </a:ext>
              </a:extLst>
            </p:cNvPr>
            <p:cNvSpPr/>
            <p:nvPr/>
          </p:nvSpPr>
          <p:spPr>
            <a:xfrm>
              <a:off x="7864598" y="1821795"/>
              <a:ext cx="622779" cy="4664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5"/>
                <a:gd name="f5" fmla="val 1"/>
                <a:gd name="f6" fmla="val 11564"/>
                <a:gd name="f7" fmla="*/ f0 1 15442"/>
                <a:gd name="f8" fmla="*/ f1 1 1156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42"/>
                <a:gd name="f15" fmla="*/ f12 1 1156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42" h="11565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617;p22">
              <a:extLst>
                <a:ext uri="{FF2B5EF4-FFF2-40B4-BE49-F238E27FC236}">
                  <a16:creationId xmlns:a16="http://schemas.microsoft.com/office/drawing/2014/main" id="{40649CCE-95BE-4731-914A-7D843BCCD1E6}"/>
                </a:ext>
              </a:extLst>
            </p:cNvPr>
            <p:cNvSpPr/>
            <p:nvPr/>
          </p:nvSpPr>
          <p:spPr>
            <a:xfrm>
              <a:off x="8417591" y="2414710"/>
              <a:ext cx="139537" cy="139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0"/>
                <a:gd name="f4" fmla="val 3461"/>
                <a:gd name="f5" fmla="val 2804"/>
                <a:gd name="f6" fmla="val 601"/>
                <a:gd name="f7" fmla="val 3431"/>
                <a:gd name="f8" fmla="val 1200"/>
                <a:gd name="f9" fmla="val 3459"/>
                <a:gd name="f10" fmla="val 2191"/>
                <a:gd name="f11" fmla="val 2860"/>
                <a:gd name="f12" fmla="val 2805"/>
                <a:gd name="f13" fmla="val 2260"/>
                <a:gd name="f14" fmla="val 3432"/>
                <a:gd name="f15" fmla="val 1269"/>
                <a:gd name="f16" fmla="val 656"/>
                <a:gd name="f17" fmla="val 28"/>
                <a:gd name="f18" fmla="val 2261"/>
                <a:gd name="f19" fmla="val 1270"/>
                <a:gd name="f20" fmla="val 600"/>
                <a:gd name="f21" fmla="val 29"/>
                <a:gd name="f22" fmla="val 2190"/>
                <a:gd name="f23" fmla="val 1"/>
                <a:gd name="f24" fmla="*/ f0 1 3460"/>
                <a:gd name="f25" fmla="*/ f1 1 346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460"/>
                <a:gd name="f32" fmla="*/ f29 1 346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60" h="3461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3"/>
                    <a:pt x="f16" y="f11"/>
                  </a:cubicBezTo>
                  <a:cubicBezTo>
                    <a:pt x="f17" y="f18"/>
                    <a:pt x="f2" y="f19"/>
                    <a:pt x="f20" y="f16"/>
                  </a:cubicBezTo>
                  <a:cubicBezTo>
                    <a:pt x="f8" y="f21"/>
                    <a:pt x="f22" y="f23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618;p22">
              <a:extLst>
                <a:ext uri="{FF2B5EF4-FFF2-40B4-BE49-F238E27FC236}">
                  <a16:creationId xmlns:a16="http://schemas.microsoft.com/office/drawing/2014/main" id="{CDD175E6-0275-4279-B4B6-C5723BB5AFFE}"/>
                </a:ext>
              </a:extLst>
            </p:cNvPr>
            <p:cNvSpPr/>
            <p:nvPr/>
          </p:nvSpPr>
          <p:spPr>
            <a:xfrm>
              <a:off x="7743651" y="2255532"/>
              <a:ext cx="140671" cy="140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8"/>
                <a:gd name="f4" fmla="val 2776"/>
                <a:gd name="f5" fmla="val 572"/>
                <a:gd name="f6" fmla="val 3432"/>
                <a:gd name="f7" fmla="val 1144"/>
                <a:gd name="f8" fmla="val 2135"/>
                <a:gd name="f9" fmla="val 2916"/>
                <a:gd name="f10" fmla="val 2790"/>
                <a:gd name="f11" fmla="val 2344"/>
                <a:gd name="f12" fmla="val 1354"/>
                <a:gd name="f13" fmla="val 712"/>
                <a:gd name="f14" fmla="val 56"/>
                <a:gd name="f15" fmla="val 1"/>
                <a:gd name="f16" fmla="val 1353"/>
                <a:gd name="f17" fmla="val 573"/>
                <a:gd name="f18" fmla="*/ f0 1 3488"/>
                <a:gd name="f19" fmla="*/ f1 1 3488"/>
                <a:gd name="f20" fmla="val f2"/>
                <a:gd name="f21" fmla="val f3"/>
                <a:gd name="f22" fmla="+- f21 0 f20"/>
                <a:gd name="f23" fmla="*/ f22 1 3488"/>
                <a:gd name="f24" fmla="*/ f20 1 f23"/>
                <a:gd name="f25" fmla="*/ f21 1 f23"/>
                <a:gd name="f26" fmla="*/ f24 f18 1"/>
                <a:gd name="f27" fmla="*/ f25 f18 1"/>
                <a:gd name="f28" fmla="*/ f25 f19 1"/>
                <a:gd name="f29" fmla="*/ f2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88" h="3488" fill="none">
                  <a:moveTo>
                    <a:pt x="f4" y="f5"/>
                  </a:moveTo>
                  <a:cubicBezTo>
                    <a:pt x="f6" y="f7"/>
                    <a:pt x="f3" y="f8"/>
                    <a:pt x="f9" y="f10"/>
                  </a:cubicBezTo>
                  <a:cubicBezTo>
                    <a:pt x="f11" y="f6"/>
                    <a:pt x="f12" y="f3"/>
                    <a:pt x="f13" y="f9"/>
                  </a:cubicBezTo>
                  <a:cubicBezTo>
                    <a:pt x="f14" y="f11"/>
                    <a:pt x="f15" y="f16"/>
                    <a:pt x="f17" y="f13"/>
                  </a:cubicBezTo>
                  <a:cubicBezTo>
                    <a:pt x="f7" y="f14"/>
                    <a:pt x="f8" y="f2"/>
                    <a:pt x="f4" y="f5"/>
                  </a:cubicBezTo>
                  <a:close/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619;p22">
              <a:extLst>
                <a:ext uri="{FF2B5EF4-FFF2-40B4-BE49-F238E27FC236}">
                  <a16:creationId xmlns:a16="http://schemas.microsoft.com/office/drawing/2014/main" id="{E6A3E341-85F5-45E9-B5E6-5C099A390D4E}"/>
                </a:ext>
              </a:extLst>
            </p:cNvPr>
            <p:cNvSpPr/>
            <p:nvPr/>
          </p:nvSpPr>
          <p:spPr>
            <a:xfrm>
              <a:off x="7068046" y="2411931"/>
              <a:ext cx="144054" cy="1445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72"/>
                <a:gd name="f4" fmla="val 3585"/>
                <a:gd name="f5" fmla="val 2539"/>
                <a:gd name="f6" fmla="val 419"/>
                <a:gd name="f7" fmla="val 3306"/>
                <a:gd name="f8" fmla="val 837"/>
                <a:gd name="f9" fmla="val 3571"/>
                <a:gd name="f10" fmla="val 1799"/>
                <a:gd name="f11" fmla="val 3153"/>
                <a:gd name="f12" fmla="val 2553"/>
                <a:gd name="f13" fmla="val 2748"/>
                <a:gd name="f14" fmla="val 1786"/>
                <a:gd name="f15" fmla="val 1033"/>
                <a:gd name="f16" fmla="val 3166"/>
                <a:gd name="f17" fmla="val 279"/>
                <a:gd name="f18" fmla="val 1046"/>
                <a:gd name="f19" fmla="*/ f0 1 3572"/>
                <a:gd name="f20" fmla="*/ f1 1 3585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3572"/>
                <a:gd name="f27" fmla="*/ f24 1 3585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572" h="3585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7"/>
                    <a:pt x="f14" y="f4"/>
                    <a:pt x="f15" y="f16"/>
                  </a:cubicBezTo>
                  <a:cubicBezTo>
                    <a:pt x="f17" y="f13"/>
                    <a:pt x="f2" y="f10"/>
                    <a:pt x="f6" y="f18"/>
                  </a:cubicBezTo>
                  <a:cubicBezTo>
                    <a:pt x="f8" y="f17"/>
                    <a:pt x="f14" y="f2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620;p22">
              <a:extLst>
                <a:ext uri="{FF2B5EF4-FFF2-40B4-BE49-F238E27FC236}">
                  <a16:creationId xmlns:a16="http://schemas.microsoft.com/office/drawing/2014/main" id="{067B50AD-1DC3-4350-9AA6-53E3D2526756}"/>
                </a:ext>
              </a:extLst>
            </p:cNvPr>
            <p:cNvSpPr/>
            <p:nvPr/>
          </p:nvSpPr>
          <p:spPr>
            <a:xfrm>
              <a:off x="8487323" y="1821795"/>
              <a:ext cx="36" cy="599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71"/>
                <a:gd name="f5" fmla="val 14870"/>
                <a:gd name="f6" fmla="*/ f0 1 1"/>
                <a:gd name="f7" fmla="*/ f1 1 1487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7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7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621;p22">
              <a:extLst>
                <a:ext uri="{FF2B5EF4-FFF2-40B4-BE49-F238E27FC236}">
                  <a16:creationId xmlns:a16="http://schemas.microsoft.com/office/drawing/2014/main" id="{39731BFC-2BF6-4FE1-845C-268C64881E10}"/>
                </a:ext>
              </a:extLst>
            </p:cNvPr>
            <p:cNvSpPr/>
            <p:nvPr/>
          </p:nvSpPr>
          <p:spPr>
            <a:xfrm>
              <a:off x="7813986" y="2389427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622;p22">
              <a:extLst>
                <a:ext uri="{FF2B5EF4-FFF2-40B4-BE49-F238E27FC236}">
                  <a16:creationId xmlns:a16="http://schemas.microsoft.com/office/drawing/2014/main" id="{EE9D87AF-AEC6-4DA3-A0F4-BB385CF9D510}"/>
                </a:ext>
              </a:extLst>
            </p:cNvPr>
            <p:cNvSpPr/>
            <p:nvPr/>
          </p:nvSpPr>
          <p:spPr>
            <a:xfrm>
              <a:off x="7140604" y="1821795"/>
              <a:ext cx="36" cy="599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71"/>
                <a:gd name="f5" fmla="val 14870"/>
                <a:gd name="f6" fmla="*/ f0 1 1"/>
                <a:gd name="f7" fmla="*/ f1 1 1487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7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7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623;p22">
              <a:extLst>
                <a:ext uri="{FF2B5EF4-FFF2-40B4-BE49-F238E27FC236}">
                  <a16:creationId xmlns:a16="http://schemas.microsoft.com/office/drawing/2014/main" id="{A12066D8-04C4-4016-B2E0-66C34719CC63}"/>
                </a:ext>
              </a:extLst>
            </p:cNvPr>
            <p:cNvSpPr/>
            <p:nvPr/>
          </p:nvSpPr>
          <p:spPr>
            <a:xfrm>
              <a:off x="7813986" y="2522189"/>
              <a:ext cx="623337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56"/>
                <a:gd name="f4" fmla="val 11564"/>
                <a:gd name="f5" fmla="val 15455"/>
                <a:gd name="f6" fmla="val 11563"/>
                <a:gd name="f7" fmla="*/ f0 1 15456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56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55" h="11564" fill="none">
                  <a:moveTo>
                    <a:pt x="f5" y="f2"/>
                  </a:moveTo>
                  <a:lnTo>
                    <a:pt x="f2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624;p22">
              <a:extLst>
                <a:ext uri="{FF2B5EF4-FFF2-40B4-BE49-F238E27FC236}">
                  <a16:creationId xmlns:a16="http://schemas.microsoft.com/office/drawing/2014/main" id="{351A42CE-625E-48F3-8B8A-932B6D36201E}"/>
                </a:ext>
              </a:extLst>
            </p:cNvPr>
            <p:cNvSpPr/>
            <p:nvPr/>
          </p:nvSpPr>
          <p:spPr>
            <a:xfrm>
              <a:off x="7190695" y="2522189"/>
              <a:ext cx="623337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56"/>
                <a:gd name="f4" fmla="val 11564"/>
                <a:gd name="f5" fmla="val 15455"/>
                <a:gd name="f6" fmla="val 11563"/>
                <a:gd name="f7" fmla="*/ f0 1 15456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5456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5455" h="11564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C68DFB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625;p22">
            <a:extLst>
              <a:ext uri="{FF2B5EF4-FFF2-40B4-BE49-F238E27FC236}">
                <a16:creationId xmlns:a16="http://schemas.microsoft.com/office/drawing/2014/main" id="{CCB927FE-9CD5-45C6-8B4B-AB303234D94C}"/>
              </a:ext>
            </a:extLst>
          </p:cNvPr>
          <p:cNvGrpSpPr/>
          <p:nvPr/>
        </p:nvGrpSpPr>
        <p:grpSpPr>
          <a:xfrm>
            <a:off x="4899190" y="1317796"/>
            <a:ext cx="1485698" cy="1741054"/>
            <a:chOff x="4899190" y="1317796"/>
            <a:chExt cx="1485698" cy="1741054"/>
          </a:xfrm>
        </p:grpSpPr>
        <p:sp>
          <p:nvSpPr>
            <p:cNvPr id="136" name="Google Shape;626;p22">
              <a:extLst>
                <a:ext uri="{FF2B5EF4-FFF2-40B4-BE49-F238E27FC236}">
                  <a16:creationId xmlns:a16="http://schemas.microsoft.com/office/drawing/2014/main" id="{1682E835-2591-431B-B7EB-8E753198C56F}"/>
                </a:ext>
              </a:extLst>
            </p:cNvPr>
            <p:cNvSpPr/>
            <p:nvPr/>
          </p:nvSpPr>
          <p:spPr>
            <a:xfrm>
              <a:off x="5642305" y="1340263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627;p22">
              <a:extLst>
                <a:ext uri="{FF2B5EF4-FFF2-40B4-BE49-F238E27FC236}">
                  <a16:creationId xmlns:a16="http://schemas.microsoft.com/office/drawing/2014/main" id="{EC685923-2E2C-48A4-908C-C31E3CB65279}"/>
                </a:ext>
              </a:extLst>
            </p:cNvPr>
            <p:cNvSpPr/>
            <p:nvPr/>
          </p:nvSpPr>
          <p:spPr>
            <a:xfrm>
              <a:off x="5642305" y="1406648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628;p22">
              <a:extLst>
                <a:ext uri="{FF2B5EF4-FFF2-40B4-BE49-F238E27FC236}">
                  <a16:creationId xmlns:a16="http://schemas.microsoft.com/office/drawing/2014/main" id="{D8A8F3B2-9A45-403E-AF86-9B855CDB9BE1}"/>
                </a:ext>
              </a:extLst>
            </p:cNvPr>
            <p:cNvSpPr/>
            <p:nvPr/>
          </p:nvSpPr>
          <p:spPr>
            <a:xfrm>
              <a:off x="5642305" y="147302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29;p22">
              <a:extLst>
                <a:ext uri="{FF2B5EF4-FFF2-40B4-BE49-F238E27FC236}">
                  <a16:creationId xmlns:a16="http://schemas.microsoft.com/office/drawing/2014/main" id="{D7F20F62-3B0A-4A74-BA0C-CADB5B433DBD}"/>
                </a:ext>
              </a:extLst>
            </p:cNvPr>
            <p:cNvSpPr/>
            <p:nvPr/>
          </p:nvSpPr>
          <p:spPr>
            <a:xfrm>
              <a:off x="5642305" y="1539410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630;p22">
              <a:extLst>
                <a:ext uri="{FF2B5EF4-FFF2-40B4-BE49-F238E27FC236}">
                  <a16:creationId xmlns:a16="http://schemas.microsoft.com/office/drawing/2014/main" id="{8A937BAB-EC95-486B-AF3F-151D092E3773}"/>
                </a:ext>
              </a:extLst>
            </p:cNvPr>
            <p:cNvSpPr/>
            <p:nvPr/>
          </p:nvSpPr>
          <p:spPr>
            <a:xfrm>
              <a:off x="5642305" y="1605786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*/ f0 1 1"/>
                <a:gd name="f6" fmla="*/ f1 1 601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val f11"/>
                <a:gd name="f13" fmla="*/ f10 1 601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" h="601" fill="none">
                  <a:moveTo>
                    <a:pt x="f3" y="f3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631;p22">
              <a:extLst>
                <a:ext uri="{FF2B5EF4-FFF2-40B4-BE49-F238E27FC236}">
                  <a16:creationId xmlns:a16="http://schemas.microsoft.com/office/drawing/2014/main" id="{0F10A92D-E743-40B9-9E91-AB5220D7FD19}"/>
                </a:ext>
              </a:extLst>
            </p:cNvPr>
            <p:cNvSpPr/>
            <p:nvPr/>
          </p:nvSpPr>
          <p:spPr>
            <a:xfrm>
              <a:off x="5642305" y="1672172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32;p22">
              <a:extLst>
                <a:ext uri="{FF2B5EF4-FFF2-40B4-BE49-F238E27FC236}">
                  <a16:creationId xmlns:a16="http://schemas.microsoft.com/office/drawing/2014/main" id="{7D2721B7-C6B4-4115-86A7-4BBA90340908}"/>
                </a:ext>
              </a:extLst>
            </p:cNvPr>
            <p:cNvSpPr/>
            <p:nvPr/>
          </p:nvSpPr>
          <p:spPr>
            <a:xfrm>
              <a:off x="5642305" y="1738557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633;p22">
              <a:extLst>
                <a:ext uri="{FF2B5EF4-FFF2-40B4-BE49-F238E27FC236}">
                  <a16:creationId xmlns:a16="http://schemas.microsoft.com/office/drawing/2014/main" id="{D8A831A1-3278-438B-A5F9-7E111EC4AF0B}"/>
                </a:ext>
              </a:extLst>
            </p:cNvPr>
            <p:cNvSpPr/>
            <p:nvPr/>
          </p:nvSpPr>
          <p:spPr>
            <a:xfrm>
              <a:off x="5642305" y="1804934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634;p22">
              <a:extLst>
                <a:ext uri="{FF2B5EF4-FFF2-40B4-BE49-F238E27FC236}">
                  <a16:creationId xmlns:a16="http://schemas.microsoft.com/office/drawing/2014/main" id="{FFF45576-D507-4F06-A975-22FC6BAFFFD2}"/>
                </a:ext>
              </a:extLst>
            </p:cNvPr>
            <p:cNvSpPr/>
            <p:nvPr/>
          </p:nvSpPr>
          <p:spPr>
            <a:xfrm>
              <a:off x="5642305" y="1871319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35;p22">
              <a:extLst>
                <a:ext uri="{FF2B5EF4-FFF2-40B4-BE49-F238E27FC236}">
                  <a16:creationId xmlns:a16="http://schemas.microsoft.com/office/drawing/2014/main" id="{B532F971-FBF0-4C54-86D7-CA9050AEE1F5}"/>
                </a:ext>
              </a:extLst>
            </p:cNvPr>
            <p:cNvSpPr/>
            <p:nvPr/>
          </p:nvSpPr>
          <p:spPr>
            <a:xfrm>
              <a:off x="5642305" y="1937695"/>
              <a:ext cx="36" cy="24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601"/>
                <a:gd name="f5" fmla="val 600"/>
                <a:gd name="f6" fmla="*/ f0 1 1"/>
                <a:gd name="f7" fmla="*/ f1 1 60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60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601" fill="none">
                  <a:moveTo>
                    <a:pt x="f3" y="f2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36;p22">
              <a:extLst>
                <a:ext uri="{FF2B5EF4-FFF2-40B4-BE49-F238E27FC236}">
                  <a16:creationId xmlns:a16="http://schemas.microsoft.com/office/drawing/2014/main" id="{EA39D388-1ECF-41FA-93A4-39F5F1CB337C}"/>
                </a:ext>
              </a:extLst>
            </p:cNvPr>
            <p:cNvSpPr/>
            <p:nvPr/>
          </p:nvSpPr>
          <p:spPr>
            <a:xfrm>
              <a:off x="5606286" y="1992825"/>
              <a:ext cx="19760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50"/>
                <a:gd name="f5" fmla="val 489"/>
                <a:gd name="f6" fmla="val 1"/>
                <a:gd name="f7" fmla="val 349"/>
                <a:gd name="f8" fmla="*/ f0 1 490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90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90" h="350" fill="none">
                  <a:moveTo>
                    <a:pt x="f5" y="f2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637;p22">
              <a:extLst>
                <a:ext uri="{FF2B5EF4-FFF2-40B4-BE49-F238E27FC236}">
                  <a16:creationId xmlns:a16="http://schemas.microsoft.com/office/drawing/2014/main" id="{6921B6EC-FEE7-4BA1-B1DA-C93BB4246362}"/>
                </a:ext>
              </a:extLst>
            </p:cNvPr>
            <p:cNvSpPr/>
            <p:nvPr/>
          </p:nvSpPr>
          <p:spPr>
            <a:xfrm>
              <a:off x="5553416" y="2032756"/>
              <a:ext cx="19193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50"/>
                <a:gd name="f5" fmla="val 475"/>
                <a:gd name="f6" fmla="val 1"/>
                <a:gd name="f7" fmla="val 349"/>
                <a:gd name="f8" fmla="*/ f0 1 476"/>
                <a:gd name="f9" fmla="*/ f1 1 35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5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50" fill="none">
                  <a:moveTo>
                    <a:pt x="f5" y="f6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638;p22">
              <a:extLst>
                <a:ext uri="{FF2B5EF4-FFF2-40B4-BE49-F238E27FC236}">
                  <a16:creationId xmlns:a16="http://schemas.microsoft.com/office/drawing/2014/main" id="{022713DC-EC4E-4D78-89AE-8B4F0AE8A9BF}"/>
                </a:ext>
              </a:extLst>
            </p:cNvPr>
            <p:cNvSpPr/>
            <p:nvPr/>
          </p:nvSpPr>
          <p:spPr>
            <a:xfrm>
              <a:off x="5499978" y="2072158"/>
              <a:ext cx="19723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3"/>
                <a:gd name="f5" fmla="val 1"/>
                <a:gd name="f6" fmla="*/ f0 1 489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3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39;p22">
              <a:extLst>
                <a:ext uri="{FF2B5EF4-FFF2-40B4-BE49-F238E27FC236}">
                  <a16:creationId xmlns:a16="http://schemas.microsoft.com/office/drawing/2014/main" id="{A19EB009-5098-43C2-90D2-9C2750AD82C1}"/>
                </a:ext>
              </a:extLst>
            </p:cNvPr>
            <p:cNvSpPr/>
            <p:nvPr/>
          </p:nvSpPr>
          <p:spPr>
            <a:xfrm>
              <a:off x="5447108" y="2112081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3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40;p22">
              <a:extLst>
                <a:ext uri="{FF2B5EF4-FFF2-40B4-BE49-F238E27FC236}">
                  <a16:creationId xmlns:a16="http://schemas.microsoft.com/office/drawing/2014/main" id="{E1879584-311C-4610-BBD7-0F64DF43A1D8}"/>
                </a:ext>
              </a:extLst>
            </p:cNvPr>
            <p:cNvSpPr/>
            <p:nvPr/>
          </p:nvSpPr>
          <p:spPr>
            <a:xfrm>
              <a:off x="5340800" y="2191405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474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641;p22">
              <a:extLst>
                <a:ext uri="{FF2B5EF4-FFF2-40B4-BE49-F238E27FC236}">
                  <a16:creationId xmlns:a16="http://schemas.microsoft.com/office/drawing/2014/main" id="{E4DE3DAB-7413-4E39-87DA-9F0636E8D255}"/>
                </a:ext>
              </a:extLst>
            </p:cNvPr>
            <p:cNvSpPr/>
            <p:nvPr/>
          </p:nvSpPr>
          <p:spPr>
            <a:xfrm>
              <a:off x="5287929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1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2" name="Google Shape;642;p22">
              <a:extLst>
                <a:ext uri="{FF2B5EF4-FFF2-40B4-BE49-F238E27FC236}">
                  <a16:creationId xmlns:a16="http://schemas.microsoft.com/office/drawing/2014/main" id="{1FA8C121-A131-45D0-A921-7B115FF5B482}"/>
                </a:ext>
              </a:extLst>
            </p:cNvPr>
            <p:cNvSpPr/>
            <p:nvPr/>
          </p:nvSpPr>
          <p:spPr>
            <a:xfrm>
              <a:off x="5234455" y="2271259"/>
              <a:ext cx="1919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4"/>
                <a:gd name="f5" fmla="val 475"/>
                <a:gd name="f6" fmla="val 1"/>
                <a:gd name="f7" fmla="*/ f0 1 476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6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6" h="364" fill="none">
                  <a:moveTo>
                    <a:pt x="f5" y="f6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643;p22">
              <a:extLst>
                <a:ext uri="{FF2B5EF4-FFF2-40B4-BE49-F238E27FC236}">
                  <a16:creationId xmlns:a16="http://schemas.microsoft.com/office/drawing/2014/main" id="{0918C3DC-82AD-4A9E-B39D-295124D68DAA}"/>
                </a:ext>
              </a:extLst>
            </p:cNvPr>
            <p:cNvSpPr/>
            <p:nvPr/>
          </p:nvSpPr>
          <p:spPr>
            <a:xfrm>
              <a:off x="5181017" y="2310661"/>
              <a:ext cx="19760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3"/>
                <a:gd name="f5" fmla="val 489"/>
                <a:gd name="f6" fmla="val 1"/>
                <a:gd name="f7" fmla="*/ f0 1 490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0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0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644;p22">
              <a:extLst>
                <a:ext uri="{FF2B5EF4-FFF2-40B4-BE49-F238E27FC236}">
                  <a16:creationId xmlns:a16="http://schemas.microsoft.com/office/drawing/2014/main" id="{8B2E0EAA-9816-463D-A06A-25B81723DD59}"/>
                </a:ext>
              </a:extLst>
            </p:cNvPr>
            <p:cNvSpPr/>
            <p:nvPr/>
          </p:nvSpPr>
          <p:spPr>
            <a:xfrm>
              <a:off x="5128147" y="2350584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363"/>
                <a:gd name="f7" fmla="*/ f0 1 475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64" fill="none">
                  <a:moveTo>
                    <a:pt x="f3" y="f5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645;p22">
              <a:extLst>
                <a:ext uri="{FF2B5EF4-FFF2-40B4-BE49-F238E27FC236}">
                  <a16:creationId xmlns:a16="http://schemas.microsoft.com/office/drawing/2014/main" id="{BBB569F4-4653-49C7-A82F-81E819ECCB1C}"/>
                </a:ext>
              </a:extLst>
            </p:cNvPr>
            <p:cNvSpPr/>
            <p:nvPr/>
          </p:nvSpPr>
          <p:spPr>
            <a:xfrm>
              <a:off x="5075267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1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3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646;p22">
              <a:extLst>
                <a:ext uri="{FF2B5EF4-FFF2-40B4-BE49-F238E27FC236}">
                  <a16:creationId xmlns:a16="http://schemas.microsoft.com/office/drawing/2014/main" id="{A00DF327-C99E-4255-8850-7A980B060AAE}"/>
                </a:ext>
              </a:extLst>
            </p:cNvPr>
            <p:cNvSpPr/>
            <p:nvPr/>
          </p:nvSpPr>
          <p:spPr>
            <a:xfrm>
              <a:off x="5021839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363"/>
                <a:gd name="f6" fmla="*/ f0 1 489"/>
                <a:gd name="f7" fmla="*/ f1 1 3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89"/>
                <a:gd name="f14" fmla="*/ f11 1 3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89" h="364" fill="none">
                  <a:moveTo>
                    <a:pt x="f3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647;p22">
              <a:extLst>
                <a:ext uri="{FF2B5EF4-FFF2-40B4-BE49-F238E27FC236}">
                  <a16:creationId xmlns:a16="http://schemas.microsoft.com/office/drawing/2014/main" id="{A1788847-7D91-4481-95F6-C7383DBCCB9A}"/>
                </a:ext>
              </a:extLst>
            </p:cNvPr>
            <p:cNvSpPr/>
            <p:nvPr/>
          </p:nvSpPr>
          <p:spPr>
            <a:xfrm>
              <a:off x="4968959" y="2469840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474"/>
                <a:gd name="f6" fmla="val 1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5" y="f6"/>
                  </a:moveTo>
                  <a:lnTo>
                    <a:pt x="f2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8" name="Google Shape;648;p22">
              <a:extLst>
                <a:ext uri="{FF2B5EF4-FFF2-40B4-BE49-F238E27FC236}">
                  <a16:creationId xmlns:a16="http://schemas.microsoft.com/office/drawing/2014/main" id="{344F439E-EEDC-4C15-AC45-95394F95CBF9}"/>
                </a:ext>
              </a:extLst>
            </p:cNvPr>
            <p:cNvSpPr/>
            <p:nvPr/>
          </p:nvSpPr>
          <p:spPr>
            <a:xfrm>
              <a:off x="5658636" y="1992825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474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2" y="f2"/>
                  </a:moveTo>
                  <a:lnTo>
                    <a:pt x="f5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649;p22">
              <a:extLst>
                <a:ext uri="{FF2B5EF4-FFF2-40B4-BE49-F238E27FC236}">
                  <a16:creationId xmlns:a16="http://schemas.microsoft.com/office/drawing/2014/main" id="{E86C663E-A05D-4674-BD75-AC327706F128}"/>
                </a:ext>
              </a:extLst>
            </p:cNvPr>
            <p:cNvSpPr/>
            <p:nvPr/>
          </p:nvSpPr>
          <p:spPr>
            <a:xfrm>
              <a:off x="5712073" y="2032756"/>
              <a:ext cx="19156" cy="14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50"/>
                <a:gd name="f5" fmla="val 1"/>
                <a:gd name="f6" fmla="val 349"/>
                <a:gd name="f7" fmla="*/ f0 1 475"/>
                <a:gd name="f8" fmla="*/ f1 1 35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5"/>
                <a:gd name="f15" fmla="*/ f12 1 35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5" h="350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650;p22">
              <a:extLst>
                <a:ext uri="{FF2B5EF4-FFF2-40B4-BE49-F238E27FC236}">
                  <a16:creationId xmlns:a16="http://schemas.microsoft.com/office/drawing/2014/main" id="{3C089022-4E24-4996-A1FA-06CDF161BC93}"/>
                </a:ext>
              </a:extLst>
            </p:cNvPr>
            <p:cNvSpPr/>
            <p:nvPr/>
          </p:nvSpPr>
          <p:spPr>
            <a:xfrm>
              <a:off x="5764944" y="2072158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651;p22">
              <a:extLst>
                <a:ext uri="{FF2B5EF4-FFF2-40B4-BE49-F238E27FC236}">
                  <a16:creationId xmlns:a16="http://schemas.microsoft.com/office/drawing/2014/main" id="{FCEAE0AD-F6D4-4171-B277-F8B5159EE35B}"/>
                </a:ext>
              </a:extLst>
            </p:cNvPr>
            <p:cNvSpPr/>
            <p:nvPr/>
          </p:nvSpPr>
          <p:spPr>
            <a:xfrm>
              <a:off x="5817815" y="2112081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652;p22">
              <a:extLst>
                <a:ext uri="{FF2B5EF4-FFF2-40B4-BE49-F238E27FC236}">
                  <a16:creationId xmlns:a16="http://schemas.microsoft.com/office/drawing/2014/main" id="{0BDAD90A-FD87-48EB-BB6E-C74BD1113092}"/>
                </a:ext>
              </a:extLst>
            </p:cNvPr>
            <p:cNvSpPr/>
            <p:nvPr/>
          </p:nvSpPr>
          <p:spPr>
            <a:xfrm>
              <a:off x="5924123" y="2191405"/>
              <a:ext cx="19760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"/>
                <a:gd name="f4" fmla="val 363"/>
                <a:gd name="f5" fmla="val 1"/>
                <a:gd name="f6" fmla="val 489"/>
                <a:gd name="f7" fmla="*/ f0 1 490"/>
                <a:gd name="f8" fmla="*/ f1 1 36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90"/>
                <a:gd name="f15" fmla="*/ f12 1 36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90" h="363" fill="none">
                  <a:moveTo>
                    <a:pt x="f5" y="f2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653;p22">
              <a:extLst>
                <a:ext uri="{FF2B5EF4-FFF2-40B4-BE49-F238E27FC236}">
                  <a16:creationId xmlns:a16="http://schemas.microsoft.com/office/drawing/2014/main" id="{F7516802-CE1E-4CA8-93EE-F2A4B5891FEA}"/>
                </a:ext>
              </a:extLst>
            </p:cNvPr>
            <p:cNvSpPr/>
            <p:nvPr/>
          </p:nvSpPr>
          <p:spPr>
            <a:xfrm>
              <a:off x="5977606" y="2231337"/>
              <a:ext cx="19156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4"/>
                <a:gd name="f5" fmla="val 1"/>
                <a:gd name="f6" fmla="val 474"/>
                <a:gd name="f7" fmla="val 363"/>
                <a:gd name="f8" fmla="*/ f0 1 475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5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5" h="364" fill="none">
                  <a:moveTo>
                    <a:pt x="f2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654;p22">
              <a:extLst>
                <a:ext uri="{FF2B5EF4-FFF2-40B4-BE49-F238E27FC236}">
                  <a16:creationId xmlns:a16="http://schemas.microsoft.com/office/drawing/2014/main" id="{BC8A3A3B-DE61-4B62-B0B0-68593E367F58}"/>
                </a:ext>
              </a:extLst>
            </p:cNvPr>
            <p:cNvSpPr/>
            <p:nvPr/>
          </p:nvSpPr>
          <p:spPr>
            <a:xfrm>
              <a:off x="6030477" y="2271259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488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2" y="f5"/>
                  </a:moveTo>
                  <a:lnTo>
                    <a:pt x="f6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655;p22">
              <a:extLst>
                <a:ext uri="{FF2B5EF4-FFF2-40B4-BE49-F238E27FC236}">
                  <a16:creationId xmlns:a16="http://schemas.microsoft.com/office/drawing/2014/main" id="{09341B0C-2DA5-4C78-88D1-A012814A842E}"/>
                </a:ext>
              </a:extLst>
            </p:cNvPr>
            <p:cNvSpPr/>
            <p:nvPr/>
          </p:nvSpPr>
          <p:spPr>
            <a:xfrm>
              <a:off x="6083914" y="2310661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*/ f0 1 475"/>
                <a:gd name="f6" fmla="*/ f1 1 363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475"/>
                <a:gd name="f13" fmla="*/ f10 1 363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75" h="363" fill="none">
                  <a:moveTo>
                    <a:pt x="f2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6" name="Google Shape;656;p22">
              <a:extLst>
                <a:ext uri="{FF2B5EF4-FFF2-40B4-BE49-F238E27FC236}">
                  <a16:creationId xmlns:a16="http://schemas.microsoft.com/office/drawing/2014/main" id="{E1BF7648-3C2A-49A1-A913-AB9A7EEB6828}"/>
                </a:ext>
              </a:extLst>
            </p:cNvPr>
            <p:cNvSpPr/>
            <p:nvPr/>
          </p:nvSpPr>
          <p:spPr>
            <a:xfrm>
              <a:off x="6136785" y="2350584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2" y="f5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657;p22">
              <a:extLst>
                <a:ext uri="{FF2B5EF4-FFF2-40B4-BE49-F238E27FC236}">
                  <a16:creationId xmlns:a16="http://schemas.microsoft.com/office/drawing/2014/main" id="{D5466A4D-0186-4A0F-8C02-6FD1A30A2235}"/>
                </a:ext>
              </a:extLst>
            </p:cNvPr>
            <p:cNvSpPr/>
            <p:nvPr/>
          </p:nvSpPr>
          <p:spPr>
            <a:xfrm>
              <a:off x="6190222" y="2390552"/>
              <a:ext cx="19156" cy="14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"/>
                <a:gd name="f4" fmla="val 363"/>
                <a:gd name="f5" fmla="val 1"/>
                <a:gd name="f6" fmla="*/ f0 1 475"/>
                <a:gd name="f7" fmla="*/ f1 1 3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475"/>
                <a:gd name="f14" fmla="*/ f11 1 3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75" h="363" fill="none">
                  <a:moveTo>
                    <a:pt x="f5" y="f2"/>
                  </a:moveTo>
                  <a:lnTo>
                    <a:pt x="f3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658;p22">
              <a:extLst>
                <a:ext uri="{FF2B5EF4-FFF2-40B4-BE49-F238E27FC236}">
                  <a16:creationId xmlns:a16="http://schemas.microsoft.com/office/drawing/2014/main" id="{704FB623-7356-407A-AF22-326FD49C2F8B}"/>
                </a:ext>
              </a:extLst>
            </p:cNvPr>
            <p:cNvSpPr/>
            <p:nvPr/>
          </p:nvSpPr>
          <p:spPr>
            <a:xfrm>
              <a:off x="6243093" y="2429917"/>
              <a:ext cx="1972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9"/>
                <a:gd name="f4" fmla="val 364"/>
                <a:gd name="f5" fmla="val 1"/>
                <a:gd name="f6" fmla="val 363"/>
                <a:gd name="f7" fmla="*/ f0 1 489"/>
                <a:gd name="f8" fmla="*/ f1 1 3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89"/>
                <a:gd name="f15" fmla="*/ f12 1 3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89" h="364" fill="none">
                  <a:moveTo>
                    <a:pt x="f5" y="f2"/>
                  </a:moveTo>
                  <a:lnTo>
                    <a:pt x="f3" y="f6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659;p22">
              <a:extLst>
                <a:ext uri="{FF2B5EF4-FFF2-40B4-BE49-F238E27FC236}">
                  <a16:creationId xmlns:a16="http://schemas.microsoft.com/office/drawing/2014/main" id="{1F9915F9-A6E8-4000-BB1C-839C00D4469E}"/>
                </a:ext>
              </a:extLst>
            </p:cNvPr>
            <p:cNvSpPr/>
            <p:nvPr/>
          </p:nvSpPr>
          <p:spPr>
            <a:xfrm>
              <a:off x="6296530" y="2469840"/>
              <a:ext cx="19193" cy="14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6"/>
                <a:gd name="f4" fmla="val 364"/>
                <a:gd name="f5" fmla="val 1"/>
                <a:gd name="f6" fmla="val 475"/>
                <a:gd name="f7" fmla="val 363"/>
                <a:gd name="f8" fmla="*/ f0 1 476"/>
                <a:gd name="f9" fmla="*/ f1 1 3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76"/>
                <a:gd name="f16" fmla="*/ f13 1 3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76" h="364" fill="none">
                  <a:moveTo>
                    <a:pt x="f5" y="f5"/>
                  </a:moveTo>
                  <a:lnTo>
                    <a:pt x="f6" y="f7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660;p22">
              <a:extLst>
                <a:ext uri="{FF2B5EF4-FFF2-40B4-BE49-F238E27FC236}">
                  <a16:creationId xmlns:a16="http://schemas.microsoft.com/office/drawing/2014/main" id="{DDC39C7D-99FE-41CF-A0B0-DB4C1879E506}"/>
                </a:ext>
              </a:extLst>
            </p:cNvPr>
            <p:cNvSpPr/>
            <p:nvPr/>
          </p:nvSpPr>
          <p:spPr>
            <a:xfrm>
              <a:off x="5019013" y="1317796"/>
              <a:ext cx="1246080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7"/>
                <a:gd name="f4" fmla="val 11564"/>
                <a:gd name="f5" fmla="val 11563"/>
                <a:gd name="f6" fmla="val 15456"/>
                <a:gd name="f7" fmla="val 1"/>
                <a:gd name="f8" fmla="*/ f0 1 30897"/>
                <a:gd name="f9" fmla="*/ f1 1 11564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0897"/>
                <a:gd name="f16" fmla="*/ f13 1 11564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0897" h="11564" fill="none">
                  <a:moveTo>
                    <a:pt x="f3" y="f5"/>
                  </a:moveTo>
                  <a:lnTo>
                    <a:pt x="f6" y="f2"/>
                  </a:lnTo>
                  <a:lnTo>
                    <a:pt x="f7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661;p22">
              <a:extLst>
                <a:ext uri="{FF2B5EF4-FFF2-40B4-BE49-F238E27FC236}">
                  <a16:creationId xmlns:a16="http://schemas.microsoft.com/office/drawing/2014/main" id="{7664CA3F-04F2-415C-97F4-EE3100BE9078}"/>
                </a:ext>
              </a:extLst>
            </p:cNvPr>
            <p:cNvSpPr/>
            <p:nvPr/>
          </p:nvSpPr>
          <p:spPr>
            <a:xfrm>
              <a:off x="5019013" y="1860063"/>
              <a:ext cx="1246080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7"/>
                <a:gd name="f4" fmla="val 11564"/>
                <a:gd name="f5" fmla="val 1"/>
                <a:gd name="f6" fmla="val 15456"/>
                <a:gd name="f7" fmla="*/ f0 1 30897"/>
                <a:gd name="f8" fmla="*/ f1 1 1156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30897"/>
                <a:gd name="f15" fmla="*/ f12 1 1156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0897" h="11564" fill="none">
                  <a:moveTo>
                    <a:pt x="f5" y="f5"/>
                  </a:moveTo>
                  <a:lnTo>
                    <a:pt x="f6" y="f4"/>
                  </a:ln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2" name="Google Shape;662;p22">
              <a:extLst>
                <a:ext uri="{FF2B5EF4-FFF2-40B4-BE49-F238E27FC236}">
                  <a16:creationId xmlns:a16="http://schemas.microsoft.com/office/drawing/2014/main" id="{1C243AC5-987B-4D0D-A32C-8201B34CBC48}"/>
                </a:ext>
              </a:extLst>
            </p:cNvPr>
            <p:cNvSpPr/>
            <p:nvPr/>
          </p:nvSpPr>
          <p:spPr>
            <a:xfrm>
              <a:off x="4899190" y="1752630"/>
              <a:ext cx="138979" cy="138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46"/>
                <a:gd name="f4" fmla="val 2832"/>
                <a:gd name="f5" fmla="val 614"/>
                <a:gd name="f6" fmla="val 1228"/>
                <a:gd name="f7" fmla="val 2218"/>
                <a:gd name="f8" fmla="val 1"/>
                <a:gd name="f9" fmla="*/ f0 1 3446"/>
                <a:gd name="f10" fmla="*/ f1 1 3446"/>
                <a:gd name="f11" fmla="val f2"/>
                <a:gd name="f12" fmla="val f3"/>
                <a:gd name="f13" fmla="+- f12 0 f11"/>
                <a:gd name="f14" fmla="*/ f13 1 344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446" h="3446" fill="none">
                  <a:moveTo>
                    <a:pt x="f4" y="f5"/>
                  </a:moveTo>
                  <a:cubicBezTo>
                    <a:pt x="f3" y="f6"/>
                    <a:pt x="f3" y="f7"/>
                    <a:pt x="f4" y="f4"/>
                  </a:cubicBezTo>
                  <a:cubicBezTo>
                    <a:pt x="f7" y="f3"/>
                    <a:pt x="f6" y="f3"/>
                    <a:pt x="f5" y="f4"/>
                  </a:cubicBezTo>
                  <a:cubicBezTo>
                    <a:pt x="f8" y="f7"/>
                    <a:pt x="f8" y="f6"/>
                    <a:pt x="f5" y="f5"/>
                  </a:cubicBezTo>
                  <a:cubicBezTo>
                    <a:pt x="f6" y="f2"/>
                    <a:pt x="f7" y="f2"/>
                    <a:pt x="f4" y="f5"/>
                  </a:cubicBezTo>
                  <a:close/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663;p22">
              <a:extLst>
                <a:ext uri="{FF2B5EF4-FFF2-40B4-BE49-F238E27FC236}">
                  <a16:creationId xmlns:a16="http://schemas.microsoft.com/office/drawing/2014/main" id="{D9983473-615C-4DA7-8888-ECBEDBEAF1E0}"/>
                </a:ext>
              </a:extLst>
            </p:cNvPr>
            <p:cNvSpPr/>
            <p:nvPr/>
          </p:nvSpPr>
          <p:spPr>
            <a:xfrm>
              <a:off x="5571448" y="2918179"/>
              <a:ext cx="141238" cy="140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02"/>
                <a:gd name="f4" fmla="val 3488"/>
                <a:gd name="f5" fmla="val 2776"/>
                <a:gd name="f6" fmla="val 559"/>
                <a:gd name="f7" fmla="val 3431"/>
                <a:gd name="f8" fmla="val 1131"/>
                <a:gd name="f9" fmla="val 3501"/>
                <a:gd name="f10" fmla="val 2121"/>
                <a:gd name="f11" fmla="val 2929"/>
                <a:gd name="f12" fmla="val 2777"/>
                <a:gd name="f13" fmla="val 2357"/>
                <a:gd name="f14" fmla="val 3432"/>
                <a:gd name="f15" fmla="val 1367"/>
                <a:gd name="f16" fmla="val 712"/>
                <a:gd name="f17" fmla="val 2930"/>
                <a:gd name="f18" fmla="val 70"/>
                <a:gd name="f19" fmla="val 2358"/>
                <a:gd name="f20" fmla="val 1368"/>
                <a:gd name="f21" fmla="val 572"/>
                <a:gd name="f22" fmla="val 1130"/>
                <a:gd name="f23" fmla="val 57"/>
                <a:gd name="f24" fmla="val 2120"/>
                <a:gd name="f25" fmla="val 1"/>
                <a:gd name="f26" fmla="*/ f0 1 3502"/>
                <a:gd name="f27" fmla="*/ f1 1 348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02"/>
                <a:gd name="f34" fmla="*/ f31 1 348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01" h="3488" fill="none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4"/>
                    <a:pt x="f16" y="f17"/>
                  </a:cubicBezTo>
                  <a:cubicBezTo>
                    <a:pt x="f18" y="f19"/>
                    <a:pt x="f2" y="f20"/>
                    <a:pt x="f21" y="f16"/>
                  </a:cubicBezTo>
                  <a:cubicBezTo>
                    <a:pt x="f22" y="f23"/>
                    <a:pt x="f24" y="f25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664;p22">
              <a:extLst>
                <a:ext uri="{FF2B5EF4-FFF2-40B4-BE49-F238E27FC236}">
                  <a16:creationId xmlns:a16="http://schemas.microsoft.com/office/drawing/2014/main" id="{474FBB95-4B11-43DA-AF00-8FAECDEBAA72}"/>
                </a:ext>
              </a:extLst>
            </p:cNvPr>
            <p:cNvSpPr/>
            <p:nvPr/>
          </p:nvSpPr>
          <p:spPr>
            <a:xfrm>
              <a:off x="6246476" y="1752630"/>
              <a:ext cx="138412" cy="138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32"/>
                <a:gd name="f4" fmla="val 3446"/>
                <a:gd name="f5" fmla="val 2818"/>
                <a:gd name="f6" fmla="val 614"/>
                <a:gd name="f7" fmla="val 1228"/>
                <a:gd name="f8" fmla="val 2218"/>
                <a:gd name="f9" fmla="val 2832"/>
                <a:gd name="f10" fmla="val 2204"/>
                <a:gd name="f11" fmla="val 1214"/>
                <a:gd name="f12" fmla="*/ f0 1 3432"/>
                <a:gd name="f13" fmla="*/ f1 1 344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32"/>
                <a:gd name="f20" fmla="*/ f17 1 344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32" h="3446" fill="none">
                  <a:moveTo>
                    <a:pt x="f5" y="f6"/>
                  </a:moveTo>
                  <a:cubicBezTo>
                    <a:pt x="f3" y="f7"/>
                    <a:pt x="f3" y="f8"/>
                    <a:pt x="f5" y="f9"/>
                  </a:cubicBezTo>
                  <a:cubicBezTo>
                    <a:pt x="f10" y="f4"/>
                    <a:pt x="f11" y="f4"/>
                    <a:pt x="f6" y="f9"/>
                  </a:cubicBezTo>
                  <a:cubicBezTo>
                    <a:pt x="f2" y="f8"/>
                    <a:pt x="f2" y="f7"/>
                    <a:pt x="f6" y="f6"/>
                  </a:cubicBezTo>
                  <a:cubicBezTo>
                    <a:pt x="f11" y="f2"/>
                    <a:pt x="f10" y="f2"/>
                    <a:pt x="f5" y="f6"/>
                  </a:cubicBezTo>
                  <a:close/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665;p22">
              <a:extLst>
                <a:ext uri="{FF2B5EF4-FFF2-40B4-BE49-F238E27FC236}">
                  <a16:creationId xmlns:a16="http://schemas.microsoft.com/office/drawing/2014/main" id="{D0F0CDFD-DCA0-44DA-A5EB-92682C460068}"/>
                </a:ext>
              </a:extLst>
            </p:cNvPr>
            <p:cNvSpPr/>
            <p:nvPr/>
          </p:nvSpPr>
          <p:spPr>
            <a:xfrm>
              <a:off x="4968959" y="1885392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666;p22">
              <a:extLst>
                <a:ext uri="{FF2B5EF4-FFF2-40B4-BE49-F238E27FC236}">
                  <a16:creationId xmlns:a16="http://schemas.microsoft.com/office/drawing/2014/main" id="{0B559764-98AF-47CB-99AB-04BDEC577DA5}"/>
                </a:ext>
              </a:extLst>
            </p:cNvPr>
            <p:cNvSpPr/>
            <p:nvPr/>
          </p:nvSpPr>
          <p:spPr>
            <a:xfrm>
              <a:off x="5642305" y="2326389"/>
              <a:ext cx="36" cy="5991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7"/>
                <a:gd name="f5" fmla="val 14856"/>
                <a:gd name="f6" fmla="*/ f0 1 1"/>
                <a:gd name="f7" fmla="*/ f1 1 1485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3" y="f3"/>
                  </a:moveTo>
                  <a:lnTo>
                    <a:pt x="f3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667;p22">
              <a:extLst>
                <a:ext uri="{FF2B5EF4-FFF2-40B4-BE49-F238E27FC236}">
                  <a16:creationId xmlns:a16="http://schemas.microsoft.com/office/drawing/2014/main" id="{3A523849-2D3E-4A32-A88C-A10EA45EC895}"/>
                </a:ext>
              </a:extLst>
            </p:cNvPr>
            <p:cNvSpPr/>
            <p:nvPr/>
          </p:nvSpPr>
          <p:spPr>
            <a:xfrm>
              <a:off x="6315687" y="1885392"/>
              <a:ext cx="36" cy="599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"/>
                <a:gd name="f4" fmla="val 14856"/>
                <a:gd name="f5" fmla="val 14855"/>
                <a:gd name="f6" fmla="*/ f0 1 1"/>
                <a:gd name="f7" fmla="*/ f1 1 14856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val f12"/>
                <a:gd name="f14" fmla="*/ f11 1 14856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" h="14856" fill="none">
                  <a:moveTo>
                    <a:pt x="f2" y="f2"/>
                  </a:moveTo>
                  <a:lnTo>
                    <a:pt x="f2" y="f5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668;p22">
              <a:extLst>
                <a:ext uri="{FF2B5EF4-FFF2-40B4-BE49-F238E27FC236}">
                  <a16:creationId xmlns:a16="http://schemas.microsoft.com/office/drawing/2014/main" id="{06BF58A1-7F87-4824-AAAB-610F719F620A}"/>
                </a:ext>
              </a:extLst>
            </p:cNvPr>
            <p:cNvSpPr/>
            <p:nvPr/>
          </p:nvSpPr>
          <p:spPr>
            <a:xfrm>
              <a:off x="4968959" y="2484479"/>
              <a:ext cx="622779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4"/>
                <a:gd name="f5" fmla="val 15441"/>
                <a:gd name="f6" fmla="*/ f0 1 15442"/>
                <a:gd name="f7" fmla="*/ f1 1 115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442"/>
                <a:gd name="f14" fmla="*/ f11 1 115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442" h="11564" fill="none">
                  <a:moveTo>
                    <a:pt x="f2" y="f2"/>
                  </a:moveTo>
                  <a:lnTo>
                    <a:pt x="f5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9" name="Google Shape;669;p22">
              <a:extLst>
                <a:ext uri="{FF2B5EF4-FFF2-40B4-BE49-F238E27FC236}">
                  <a16:creationId xmlns:a16="http://schemas.microsoft.com/office/drawing/2014/main" id="{1122BB0D-7B61-4A45-BE8D-7966D97F5E10}"/>
                </a:ext>
              </a:extLst>
            </p:cNvPr>
            <p:cNvSpPr/>
            <p:nvPr/>
          </p:nvSpPr>
          <p:spPr>
            <a:xfrm>
              <a:off x="5692953" y="2484479"/>
              <a:ext cx="622779" cy="466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42"/>
                <a:gd name="f4" fmla="val 11564"/>
                <a:gd name="f5" fmla="val 15441"/>
                <a:gd name="f6" fmla="*/ f0 1 15442"/>
                <a:gd name="f7" fmla="*/ f1 1 11564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5442"/>
                <a:gd name="f14" fmla="*/ f11 1 11564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442" h="11564" fill="none">
                  <a:moveTo>
                    <a:pt x="f5" y="f2"/>
                  </a:moveTo>
                  <a:lnTo>
                    <a:pt x="f2" y="f4"/>
                  </a:lnTo>
                </a:path>
              </a:pathLst>
            </a:custGeom>
            <a:noFill/>
            <a:ln w="28575" cap="rnd">
              <a:solidFill>
                <a:srgbClr val="38B8C8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0" name="Google Shape;670;p22">
            <a:extLst>
              <a:ext uri="{FF2B5EF4-FFF2-40B4-BE49-F238E27FC236}">
                <a16:creationId xmlns:a16="http://schemas.microsoft.com/office/drawing/2014/main" id="{416DA7D0-BEA0-4EA9-B9CE-7FE2ABF539BD}"/>
              </a:ext>
            </a:extLst>
          </p:cNvPr>
          <p:cNvGrpSpPr/>
          <p:nvPr/>
        </p:nvGrpSpPr>
        <p:grpSpPr>
          <a:xfrm>
            <a:off x="368100" y="3759098"/>
            <a:ext cx="1926604" cy="883895"/>
            <a:chOff x="368100" y="3759098"/>
            <a:chExt cx="1926604" cy="883895"/>
          </a:xfrm>
        </p:grpSpPr>
        <p:sp>
          <p:nvSpPr>
            <p:cNvPr id="181" name="Google Shape;671;p22">
              <a:extLst>
                <a:ext uri="{FF2B5EF4-FFF2-40B4-BE49-F238E27FC236}">
                  <a16:creationId xmlns:a16="http://schemas.microsoft.com/office/drawing/2014/main" id="{0006A51D-BCE3-44B7-87A6-A4EB9CADBA2D}"/>
                </a:ext>
              </a:extLst>
            </p:cNvPr>
            <p:cNvSpPr/>
            <p:nvPr/>
          </p:nvSpPr>
          <p:spPr>
            <a:xfrm>
              <a:off x="681575" y="4217148"/>
              <a:ext cx="32132" cy="32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"/>
                <a:gd name="f4" fmla="val 264"/>
                <a:gd name="f5" fmla="val 132"/>
                <a:gd name="f6" fmla="val 1"/>
                <a:gd name="f7" fmla="val 97"/>
                <a:gd name="f8" fmla="val 63"/>
                <a:gd name="f9" fmla="val 13"/>
                <a:gd name="f10" fmla="val 39"/>
                <a:gd name="f11" fmla="val 61"/>
                <a:gd name="f12" fmla="val 96"/>
                <a:gd name="f13" fmla="val 131"/>
                <a:gd name="f14" fmla="val 164"/>
                <a:gd name="f15" fmla="val 199"/>
                <a:gd name="f16" fmla="val 226"/>
                <a:gd name="f17" fmla="val 64"/>
                <a:gd name="f18" fmla="val 250"/>
                <a:gd name="f19" fmla="val 99"/>
                <a:gd name="f20" fmla="val 133"/>
                <a:gd name="f21" fmla="val 167"/>
                <a:gd name="f22" fmla="val 202"/>
                <a:gd name="f23" fmla="val 252"/>
                <a:gd name="f24" fmla="val 62"/>
                <a:gd name="f25" fmla="val 200"/>
                <a:gd name="f26" fmla="val 166"/>
                <a:gd name="f27" fmla="*/ f0 1 265"/>
                <a:gd name="f28" fmla="*/ f1 1 2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65"/>
                <a:gd name="f35" fmla="*/ f32 1 2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65" h="264">
                  <a:moveTo>
                    <a:pt x="f5" y="f6"/>
                  </a:moveTo>
                  <a:cubicBezTo>
                    <a:pt x="f7" y="f6"/>
                    <a:pt x="f8" y="f9"/>
                    <a:pt x="f10" y="f10"/>
                  </a:cubicBezTo>
                  <a:cubicBezTo>
                    <a:pt x="f9" y="f11"/>
                    <a:pt x="f2" y="f12"/>
                    <a:pt x="f2" y="f13"/>
                  </a:cubicBezTo>
                  <a:cubicBezTo>
                    <a:pt x="f2" y="f14"/>
                    <a:pt x="f9" y="f15"/>
                    <a:pt x="f10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23" y="f15"/>
                    <a:pt x="f4" y="f14"/>
                    <a:pt x="f4" y="f13"/>
                  </a:cubicBezTo>
                  <a:cubicBezTo>
                    <a:pt x="f4" y="f7"/>
                    <a:pt x="f23" y="f24"/>
                    <a:pt x="f16" y="f10"/>
                  </a:cubicBezTo>
                  <a:cubicBezTo>
                    <a:pt x="f25" y="f9"/>
                    <a:pt x="f26" y="f6"/>
                    <a:pt x="f5" y="f6"/>
                  </a:cubicBezTo>
                  <a:close/>
                </a:path>
              </a:pathLst>
            </a:custGeom>
            <a:solidFill>
              <a:srgbClr val="B9BD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672;p22">
              <a:extLst>
                <a:ext uri="{FF2B5EF4-FFF2-40B4-BE49-F238E27FC236}">
                  <a16:creationId xmlns:a16="http://schemas.microsoft.com/office/drawing/2014/main" id="{A7ED024B-BD65-42A2-8B46-96113807773C}"/>
                </a:ext>
              </a:extLst>
            </p:cNvPr>
            <p:cNvSpPr txBox="1"/>
            <p:nvPr/>
          </p:nvSpPr>
          <p:spPr>
            <a:xfrm>
              <a:off x="368100" y="4070597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83" name="Google Shape;673;p22">
              <a:extLst>
                <a:ext uri="{FF2B5EF4-FFF2-40B4-BE49-F238E27FC236}">
                  <a16:creationId xmlns:a16="http://schemas.microsoft.com/office/drawing/2014/main" id="{9373F67D-984E-4093-B14A-C914C9E27BC9}"/>
                </a:ext>
              </a:extLst>
            </p:cNvPr>
            <p:cNvSpPr txBox="1"/>
            <p:nvPr/>
          </p:nvSpPr>
          <p:spPr>
            <a:xfrm>
              <a:off x="368100" y="3759098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8D61B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184" name="Google Shape;674;p22">
            <a:extLst>
              <a:ext uri="{FF2B5EF4-FFF2-40B4-BE49-F238E27FC236}">
                <a16:creationId xmlns:a16="http://schemas.microsoft.com/office/drawing/2014/main" id="{2E63D8B6-6C2A-4BC8-AAEC-5B1F64A70F3B}"/>
              </a:ext>
            </a:extLst>
          </p:cNvPr>
          <p:cNvGrpSpPr/>
          <p:nvPr/>
        </p:nvGrpSpPr>
        <p:grpSpPr>
          <a:xfrm>
            <a:off x="2508190" y="3755239"/>
            <a:ext cx="1926604" cy="882643"/>
            <a:chOff x="2508190" y="3755239"/>
            <a:chExt cx="1926604" cy="882643"/>
          </a:xfrm>
        </p:grpSpPr>
        <p:sp>
          <p:nvSpPr>
            <p:cNvPr id="185" name="Google Shape;675;p22">
              <a:extLst>
                <a:ext uri="{FF2B5EF4-FFF2-40B4-BE49-F238E27FC236}">
                  <a16:creationId xmlns:a16="http://schemas.microsoft.com/office/drawing/2014/main" id="{47B47477-0F68-472C-AE47-716AFA123EB9}"/>
                </a:ext>
              </a:extLst>
            </p:cNvPr>
            <p:cNvSpPr/>
            <p:nvPr/>
          </p:nvSpPr>
          <p:spPr>
            <a:xfrm>
              <a:off x="2821664" y="4288499"/>
              <a:ext cx="32132" cy="31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5"/>
                <a:gd name="f4" fmla="val 263"/>
                <a:gd name="f5" fmla="val 131"/>
                <a:gd name="f6" fmla="val 1"/>
                <a:gd name="f7" fmla="val 114"/>
                <a:gd name="f8" fmla="val 98"/>
                <a:gd name="f9" fmla="val 4"/>
                <a:gd name="f10" fmla="val 82"/>
                <a:gd name="f11" fmla="val 10"/>
                <a:gd name="f12" fmla="val 67"/>
                <a:gd name="f13" fmla="val 14"/>
                <a:gd name="f14" fmla="val 50"/>
                <a:gd name="f15" fmla="val 26"/>
                <a:gd name="f16" fmla="val 39"/>
                <a:gd name="f17" fmla="val 13"/>
                <a:gd name="f18" fmla="val 62"/>
                <a:gd name="f19" fmla="val 164"/>
                <a:gd name="f20" fmla="val 199"/>
                <a:gd name="f21" fmla="val 223"/>
                <a:gd name="f22" fmla="val 64"/>
                <a:gd name="f23" fmla="val 250"/>
                <a:gd name="f24" fmla="val 99"/>
                <a:gd name="f25" fmla="val 133"/>
                <a:gd name="f26" fmla="val 167"/>
                <a:gd name="f27" fmla="val 202"/>
                <a:gd name="f28" fmla="val 226"/>
                <a:gd name="f29" fmla="val 252"/>
                <a:gd name="f30" fmla="val 200"/>
                <a:gd name="f31" fmla="val 264"/>
                <a:gd name="f32" fmla="val 63"/>
                <a:gd name="f33" fmla="val 165"/>
                <a:gd name="f34" fmla="*/ f0 1 265"/>
                <a:gd name="f35" fmla="*/ f1 1 26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65"/>
                <a:gd name="f42" fmla="*/ f39 1 26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65" h="26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6"/>
                  </a:cubicBezTo>
                  <a:cubicBezTo>
                    <a:pt x="f17" y="f18"/>
                    <a:pt x="f2" y="f8"/>
                    <a:pt x="f2" y="f5"/>
                  </a:cubicBezTo>
                  <a:cubicBezTo>
                    <a:pt x="f2" y="f19"/>
                    <a:pt x="f17" y="f20"/>
                    <a:pt x="f16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3"/>
                    <a:pt x="f28" y="f21"/>
                  </a:cubicBezTo>
                  <a:cubicBezTo>
                    <a:pt x="f29" y="f30"/>
                    <a:pt x="f31" y="f19"/>
                    <a:pt x="f31" y="f5"/>
                  </a:cubicBezTo>
                  <a:cubicBezTo>
                    <a:pt x="f31" y="f8"/>
                    <a:pt x="f29" y="f32"/>
                    <a:pt x="f28" y="f16"/>
                  </a:cubicBezTo>
                  <a:cubicBezTo>
                    <a:pt x="f30" y="f13"/>
                    <a:pt x="f33" y="f6"/>
                    <a:pt x="f5" y="f6"/>
                  </a:cubicBezTo>
                  <a:close/>
                </a:path>
              </a:pathLst>
            </a:custGeom>
            <a:solidFill>
              <a:srgbClr val="B9BDC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676;p22">
              <a:extLst>
                <a:ext uri="{FF2B5EF4-FFF2-40B4-BE49-F238E27FC236}">
                  <a16:creationId xmlns:a16="http://schemas.microsoft.com/office/drawing/2014/main" id="{C99413C0-DDF2-42AE-9E0A-368083C45C64}"/>
                </a:ext>
              </a:extLst>
            </p:cNvPr>
            <p:cNvSpPr txBox="1"/>
            <p:nvPr/>
          </p:nvSpPr>
          <p:spPr>
            <a:xfrm>
              <a:off x="2508190" y="4065486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is the ringed one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87" name="Google Shape;677;p22">
              <a:extLst>
                <a:ext uri="{FF2B5EF4-FFF2-40B4-BE49-F238E27FC236}">
                  <a16:creationId xmlns:a16="http://schemas.microsoft.com/office/drawing/2014/main" id="{449AC96C-8922-497B-B580-94A65C17E47A}"/>
                </a:ext>
              </a:extLst>
            </p:cNvPr>
            <p:cNvSpPr txBox="1"/>
            <p:nvPr/>
          </p:nvSpPr>
          <p:spPr>
            <a:xfrm>
              <a:off x="2508190" y="3755239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188" name="Google Shape;678;p22">
            <a:extLst>
              <a:ext uri="{FF2B5EF4-FFF2-40B4-BE49-F238E27FC236}">
                <a16:creationId xmlns:a16="http://schemas.microsoft.com/office/drawing/2014/main" id="{C6F48298-A5C1-4150-B1AB-AD7D85CD782D}"/>
              </a:ext>
            </a:extLst>
          </p:cNvPr>
          <p:cNvGrpSpPr/>
          <p:nvPr/>
        </p:nvGrpSpPr>
        <p:grpSpPr>
          <a:xfrm>
            <a:off x="6849294" y="3756784"/>
            <a:ext cx="1926623" cy="879169"/>
            <a:chOff x="6849294" y="3756784"/>
            <a:chExt cx="1926623" cy="879169"/>
          </a:xfrm>
        </p:grpSpPr>
        <p:sp>
          <p:nvSpPr>
            <p:cNvPr id="189" name="Google Shape;679;p22">
              <a:extLst>
                <a:ext uri="{FF2B5EF4-FFF2-40B4-BE49-F238E27FC236}">
                  <a16:creationId xmlns:a16="http://schemas.microsoft.com/office/drawing/2014/main" id="{2FF692CA-1F67-484B-A30E-1163777EF802}"/>
                </a:ext>
              </a:extLst>
            </p:cNvPr>
            <p:cNvSpPr txBox="1"/>
            <p:nvPr/>
          </p:nvSpPr>
          <p:spPr>
            <a:xfrm>
              <a:off x="6849313" y="4063557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Mars is actually a cold place. It’s full of iron oxide dust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90" name="Google Shape;680;p22">
              <a:extLst>
                <a:ext uri="{FF2B5EF4-FFF2-40B4-BE49-F238E27FC236}">
                  <a16:creationId xmlns:a16="http://schemas.microsoft.com/office/drawing/2014/main" id="{7394CDB7-B582-47D6-ADD1-FB527E891295}"/>
                </a:ext>
              </a:extLst>
            </p:cNvPr>
            <p:cNvSpPr txBox="1"/>
            <p:nvPr/>
          </p:nvSpPr>
          <p:spPr>
            <a:xfrm>
              <a:off x="6849294" y="3756784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</p:grpSp>
      <p:grpSp>
        <p:nvGrpSpPr>
          <p:cNvPr id="191" name="Google Shape;681;p22">
            <a:extLst>
              <a:ext uri="{FF2B5EF4-FFF2-40B4-BE49-F238E27FC236}">
                <a16:creationId xmlns:a16="http://schemas.microsoft.com/office/drawing/2014/main" id="{B0F300A5-88FB-4975-9DF0-86C939DE688E}"/>
              </a:ext>
            </a:extLst>
          </p:cNvPr>
          <p:cNvGrpSpPr/>
          <p:nvPr/>
        </p:nvGrpSpPr>
        <p:grpSpPr>
          <a:xfrm>
            <a:off x="4648288" y="3757169"/>
            <a:ext cx="1987521" cy="882642"/>
            <a:chOff x="4648288" y="3757169"/>
            <a:chExt cx="1987521" cy="882642"/>
          </a:xfrm>
        </p:grpSpPr>
        <p:sp>
          <p:nvSpPr>
            <p:cNvPr id="192" name="Google Shape;682;p22">
              <a:extLst>
                <a:ext uri="{FF2B5EF4-FFF2-40B4-BE49-F238E27FC236}">
                  <a16:creationId xmlns:a16="http://schemas.microsoft.com/office/drawing/2014/main" id="{90FC3C56-A6E4-49C5-986C-CCA346C311C5}"/>
                </a:ext>
              </a:extLst>
            </p:cNvPr>
            <p:cNvSpPr txBox="1"/>
            <p:nvPr/>
          </p:nvSpPr>
          <p:spPr>
            <a:xfrm>
              <a:off x="4648288" y="3757169"/>
              <a:ext cx="1987503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  <p:sp>
          <p:nvSpPr>
            <p:cNvPr id="193" name="Google Shape;683;p22">
              <a:extLst>
                <a:ext uri="{FF2B5EF4-FFF2-40B4-BE49-F238E27FC236}">
                  <a16:creationId xmlns:a16="http://schemas.microsoft.com/office/drawing/2014/main" id="{7EFD18E9-B378-46B6-B611-701663B0C84B}"/>
                </a:ext>
              </a:extLst>
            </p:cNvPr>
            <p:cNvSpPr txBox="1"/>
            <p:nvPr/>
          </p:nvSpPr>
          <p:spPr>
            <a:xfrm>
              <a:off x="4648306" y="4067415"/>
              <a:ext cx="1987503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194" name="Google Shape;684;p22">
            <a:extLst>
              <a:ext uri="{FF2B5EF4-FFF2-40B4-BE49-F238E27FC236}">
                <a16:creationId xmlns:a16="http://schemas.microsoft.com/office/drawing/2014/main" id="{2AA11DD3-5AB9-4FBA-B545-9C285E082220}"/>
              </a:ext>
            </a:extLst>
          </p:cNvPr>
          <p:cNvGrpSpPr/>
          <p:nvPr/>
        </p:nvGrpSpPr>
        <p:grpSpPr>
          <a:xfrm>
            <a:off x="1218410" y="3411352"/>
            <a:ext cx="225975" cy="347745"/>
            <a:chOff x="1218410" y="3411352"/>
            <a:chExt cx="225975" cy="347745"/>
          </a:xfrm>
        </p:grpSpPr>
        <p:sp>
          <p:nvSpPr>
            <p:cNvPr id="195" name="Google Shape;685;p22">
              <a:extLst>
                <a:ext uri="{FF2B5EF4-FFF2-40B4-BE49-F238E27FC236}">
                  <a16:creationId xmlns:a16="http://schemas.microsoft.com/office/drawing/2014/main" id="{E781B4AA-511A-4F31-BCFE-067516309AE4}"/>
                </a:ext>
              </a:extLst>
            </p:cNvPr>
            <p:cNvSpPr/>
            <p:nvPr/>
          </p:nvSpPr>
          <p:spPr>
            <a:xfrm>
              <a:off x="1218410" y="3411352"/>
              <a:ext cx="225975" cy="2860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52"/>
                <a:gd name="f4" fmla="val 10319"/>
                <a:gd name="f5" fmla="val 3164"/>
                <a:gd name="f6" fmla="val 526"/>
                <a:gd name="f7" fmla="val 3281"/>
                <a:gd name="f8" fmla="val 3398"/>
                <a:gd name="f9" fmla="val 560"/>
                <a:gd name="f10" fmla="val 3482"/>
                <a:gd name="f11" fmla="val 643"/>
                <a:gd name="f12" fmla="val 3566"/>
                <a:gd name="f13" fmla="val 727"/>
                <a:gd name="f14" fmla="val 3599"/>
                <a:gd name="f15" fmla="val 827"/>
                <a:gd name="f16" fmla="val 928"/>
                <a:gd name="f17" fmla="val 3037"/>
                <a:gd name="f18" fmla="val 3171"/>
                <a:gd name="f19" fmla="val 3716"/>
                <a:gd name="f20" fmla="val 3288"/>
                <a:gd name="f21" fmla="val 3867"/>
                <a:gd name="f22" fmla="val 4001"/>
                <a:gd name="f23" fmla="val 4135"/>
                <a:gd name="f24" fmla="val 2869"/>
                <a:gd name="f25" fmla="val 4319"/>
                <a:gd name="f26" fmla="val 2736"/>
                <a:gd name="f27" fmla="val 4536"/>
                <a:gd name="f28" fmla="val 4654"/>
                <a:gd name="f29" fmla="val 4754"/>
                <a:gd name="f30" fmla="val 2769"/>
                <a:gd name="f31" fmla="val 4838"/>
                <a:gd name="f32" fmla="val 2836"/>
                <a:gd name="f33" fmla="val 4871"/>
                <a:gd name="f34" fmla="val 4938"/>
                <a:gd name="f35" fmla="val 2936"/>
                <a:gd name="f36" fmla="val 3355"/>
                <a:gd name="f37" fmla="val 3506"/>
                <a:gd name="f38" fmla="val 5055"/>
                <a:gd name="f39" fmla="val 3623"/>
                <a:gd name="f40" fmla="val 5206"/>
                <a:gd name="f41" fmla="val 5340"/>
                <a:gd name="f42" fmla="val 5474"/>
                <a:gd name="f43" fmla="val 3321"/>
                <a:gd name="f44" fmla="val 5491"/>
                <a:gd name="f45" fmla="val 3254"/>
                <a:gd name="f46" fmla="val 5557"/>
                <a:gd name="f47" fmla="val 3137"/>
                <a:gd name="f48" fmla="val 5708"/>
                <a:gd name="f49" fmla="val 3054"/>
                <a:gd name="f50" fmla="val 5876"/>
                <a:gd name="f51" fmla="val 5993"/>
                <a:gd name="f52" fmla="val 6093"/>
                <a:gd name="f53" fmla="val 3087"/>
                <a:gd name="f54" fmla="val 6177"/>
                <a:gd name="f55" fmla="val 3154"/>
                <a:gd name="f56" fmla="val 6210"/>
                <a:gd name="f57" fmla="val 3187"/>
                <a:gd name="f58" fmla="val 6277"/>
                <a:gd name="f59" fmla="val 3589"/>
                <a:gd name="f60" fmla="val 3740"/>
                <a:gd name="f61" fmla="val 6394"/>
                <a:gd name="f62" fmla="val 3857"/>
                <a:gd name="f63" fmla="val 6545"/>
                <a:gd name="f64" fmla="val 6679"/>
                <a:gd name="f65" fmla="val 6813"/>
                <a:gd name="f66" fmla="val 3439"/>
                <a:gd name="f67" fmla="val 6997"/>
                <a:gd name="f68" fmla="val 7215"/>
                <a:gd name="f69" fmla="val 7332"/>
                <a:gd name="f70" fmla="val 7432"/>
                <a:gd name="f71" fmla="val 3338"/>
                <a:gd name="f72" fmla="val 7516"/>
                <a:gd name="f73" fmla="val 3405"/>
                <a:gd name="f74" fmla="val 7549"/>
                <a:gd name="f75" fmla="val 3422"/>
                <a:gd name="f76" fmla="val 7616"/>
                <a:gd name="f77" fmla="val 6535"/>
                <a:gd name="f78" fmla="val 6619"/>
                <a:gd name="f79" fmla="val 6719"/>
                <a:gd name="f80" fmla="val 7600"/>
                <a:gd name="f81" fmla="val 6803"/>
                <a:gd name="f82" fmla="val 7583"/>
                <a:gd name="f83" fmla="val 7138"/>
                <a:gd name="f84" fmla="val 7499"/>
                <a:gd name="f85" fmla="val 7473"/>
                <a:gd name="f86" fmla="val 7365"/>
                <a:gd name="f87" fmla="val 7774"/>
                <a:gd name="f88" fmla="val 6863"/>
                <a:gd name="f89" fmla="val 8996"/>
                <a:gd name="f90" fmla="val 5691"/>
                <a:gd name="f91" fmla="val 9782"/>
                <a:gd name="f92" fmla="val 4369"/>
                <a:gd name="f93" fmla="val 4269"/>
                <a:gd name="f94" fmla="val 9766"/>
                <a:gd name="f95" fmla="val 3967"/>
                <a:gd name="f96" fmla="val 9732"/>
                <a:gd name="f97" fmla="val 3448"/>
                <a:gd name="f98" fmla="val 9615"/>
                <a:gd name="f99" fmla="val 2963"/>
                <a:gd name="f100" fmla="val 9314"/>
                <a:gd name="f101" fmla="val 2628"/>
                <a:gd name="f102" fmla="val 8895"/>
                <a:gd name="f103" fmla="val 2511"/>
                <a:gd name="f104" fmla="val 8745"/>
                <a:gd name="f105" fmla="val 2411"/>
                <a:gd name="f106" fmla="val 8577"/>
                <a:gd name="f107" fmla="val 2344"/>
                <a:gd name="f108" fmla="val 8410"/>
                <a:gd name="f109" fmla="val 620"/>
                <a:gd name="f110" fmla="val 4610"/>
                <a:gd name="f111" fmla="val 603"/>
                <a:gd name="f112" fmla="val 4594"/>
                <a:gd name="f113" fmla="val 553"/>
                <a:gd name="f114" fmla="val 4510"/>
                <a:gd name="f115" fmla="val 4393"/>
                <a:gd name="f116" fmla="val 586"/>
                <a:gd name="f117" fmla="val 4292"/>
                <a:gd name="f118" fmla="val 4192"/>
                <a:gd name="f119" fmla="val 687"/>
                <a:gd name="f120" fmla="val 4108"/>
                <a:gd name="f121" fmla="val 787"/>
                <a:gd name="f122" fmla="val 4058"/>
                <a:gd name="f123" fmla="val 837"/>
                <a:gd name="f124" fmla="val 4024"/>
                <a:gd name="f125" fmla="val 904"/>
                <a:gd name="f126" fmla="val 4008"/>
                <a:gd name="f127" fmla="val 971"/>
                <a:gd name="f128" fmla="val 1122"/>
                <a:gd name="f129" fmla="val 1256"/>
                <a:gd name="f130" fmla="val 4091"/>
                <a:gd name="f131" fmla="val 1323"/>
                <a:gd name="f132" fmla="val 4225"/>
                <a:gd name="f133" fmla="val 2126"/>
                <a:gd name="f134" fmla="val 5715"/>
                <a:gd name="f135" fmla="val 2196"/>
                <a:gd name="f136" fmla="val 5840"/>
                <a:gd name="f137" fmla="val 2311"/>
                <a:gd name="f138" fmla="val 5908"/>
                <a:gd name="f139" fmla="val 2445"/>
                <a:gd name="f140" fmla="val 2472"/>
                <a:gd name="f141" fmla="val 2500"/>
                <a:gd name="f142" fmla="val 5905"/>
                <a:gd name="f143" fmla="val 2528"/>
                <a:gd name="f144" fmla="val 5899"/>
                <a:gd name="f145" fmla="val 2678"/>
                <a:gd name="f146" fmla="val 5849"/>
                <a:gd name="f147" fmla="val 2796"/>
                <a:gd name="f148" fmla="val 5548"/>
                <a:gd name="f149" fmla="val 961"/>
                <a:gd name="f150" fmla="val 2946"/>
                <a:gd name="f151" fmla="val 543"/>
                <a:gd name="f152" fmla="val 3232"/>
                <a:gd name="f153" fmla="val 1"/>
                <a:gd name="f154" fmla="val 3198"/>
                <a:gd name="f155" fmla="val 3"/>
                <a:gd name="f156" fmla="val 3130"/>
                <a:gd name="f157" fmla="val 7"/>
                <a:gd name="f158" fmla="val 2645"/>
                <a:gd name="f159" fmla="val 41"/>
                <a:gd name="f160" fmla="val 2260"/>
                <a:gd name="f161" fmla="val 459"/>
                <a:gd name="f162" fmla="val 945"/>
                <a:gd name="f163" fmla="val 4845"/>
                <a:gd name="f164" fmla="val 1791"/>
                <a:gd name="f165" fmla="val 3974"/>
                <a:gd name="f166" fmla="val 1624"/>
                <a:gd name="f167" fmla="val 3673"/>
                <a:gd name="f168" fmla="val 3472"/>
                <a:gd name="f169" fmla="val 820"/>
                <a:gd name="f170" fmla="val 670"/>
                <a:gd name="f171" fmla="val 3522"/>
                <a:gd name="f172" fmla="val 536"/>
                <a:gd name="f173" fmla="val 302"/>
                <a:gd name="f174" fmla="val 3706"/>
                <a:gd name="f175" fmla="val 151"/>
                <a:gd name="f176" fmla="val 3907"/>
                <a:gd name="f177" fmla="val 67"/>
                <a:gd name="f178" fmla="val 4142"/>
                <a:gd name="f179" fmla="val 4376"/>
                <a:gd name="f180" fmla="val 34"/>
                <a:gd name="f181" fmla="val 4627"/>
                <a:gd name="f182" fmla="val 134"/>
                <a:gd name="f183" fmla="val 1858"/>
                <a:gd name="f184" fmla="val 8628"/>
                <a:gd name="f185" fmla="val 1959"/>
                <a:gd name="f186" fmla="val 8828"/>
                <a:gd name="f187" fmla="val 2076"/>
                <a:gd name="f188" fmla="val 9029"/>
                <a:gd name="f189" fmla="val 2210"/>
                <a:gd name="f190" fmla="val 9213"/>
                <a:gd name="f191" fmla="val 3214"/>
                <a:gd name="f192" fmla="val 10100"/>
                <a:gd name="f193" fmla="val 10251"/>
                <a:gd name="f194" fmla="val 4068"/>
                <a:gd name="f195" fmla="val 10285"/>
                <a:gd name="f196" fmla="val 4235"/>
                <a:gd name="f197" fmla="val 10318"/>
                <a:gd name="f198" fmla="val 5909"/>
                <a:gd name="f199" fmla="val 7265"/>
                <a:gd name="f200" fmla="val 9397"/>
                <a:gd name="f201" fmla="val 7867"/>
                <a:gd name="f202" fmla="val 7975"/>
                <a:gd name="f203" fmla="val 8018"/>
                <a:gd name="f204" fmla="val 7623"/>
                <a:gd name="f205" fmla="val 8102"/>
                <a:gd name="f206" fmla="val 7238"/>
                <a:gd name="f207" fmla="val 8135"/>
                <a:gd name="f208" fmla="val 6836"/>
                <a:gd name="f209" fmla="val 6736"/>
                <a:gd name="f210" fmla="val 6636"/>
                <a:gd name="f211" fmla="val 3372"/>
                <a:gd name="f212" fmla="val 8052"/>
                <a:gd name="f213" fmla="val 7851"/>
                <a:gd name="f214" fmla="val 2987"/>
                <a:gd name="f215" fmla="val 7683"/>
                <a:gd name="f216" fmla="val 2853"/>
                <a:gd name="f217" fmla="val 7449"/>
                <a:gd name="f218" fmla="val 7014"/>
                <a:gd name="f219" fmla="val 2819"/>
                <a:gd name="f220" fmla="val 6662"/>
                <a:gd name="f221" fmla="val 2920"/>
                <a:gd name="f222" fmla="val 6629"/>
                <a:gd name="f223" fmla="val 6579"/>
                <a:gd name="f224" fmla="val 2802"/>
                <a:gd name="f225" fmla="val 6512"/>
                <a:gd name="f226" fmla="val 2752"/>
                <a:gd name="f227" fmla="val 6344"/>
                <a:gd name="f228" fmla="val 2602"/>
                <a:gd name="f229" fmla="val 6110"/>
                <a:gd name="f230" fmla="val 2535"/>
                <a:gd name="f231" fmla="val 5507"/>
                <a:gd name="f232" fmla="val 2568"/>
                <a:gd name="f233" fmla="val 5373"/>
                <a:gd name="f234" fmla="val 2652"/>
                <a:gd name="f235" fmla="val 5323"/>
                <a:gd name="f236" fmla="val 5256"/>
                <a:gd name="f237" fmla="val 2501"/>
                <a:gd name="f238" fmla="val 5173"/>
                <a:gd name="f239" fmla="val 2434"/>
                <a:gd name="f240" fmla="val 5005"/>
                <a:gd name="f241" fmla="val 2284"/>
                <a:gd name="f242" fmla="val 4771"/>
                <a:gd name="f243" fmla="val 2200"/>
                <a:gd name="f244" fmla="val 4386"/>
                <a:gd name="f245" fmla="val 4252"/>
                <a:gd name="f246" fmla="val 2233"/>
                <a:gd name="f247" fmla="val 4118"/>
                <a:gd name="f248" fmla="val 677"/>
                <a:gd name="f249" fmla="val 4034"/>
                <a:gd name="f250" fmla="val 442"/>
                <a:gd name="f251" fmla="val 3850"/>
                <a:gd name="f252" fmla="val 275"/>
                <a:gd name="f253" fmla="val 3689"/>
                <a:gd name="f254" fmla="val 100"/>
                <a:gd name="f255" fmla="val 3465"/>
                <a:gd name="f256" fmla="*/ f0 1 8152"/>
                <a:gd name="f257" fmla="*/ f1 1 10319"/>
                <a:gd name="f258" fmla="val f2"/>
                <a:gd name="f259" fmla="val f3"/>
                <a:gd name="f260" fmla="val f4"/>
                <a:gd name="f261" fmla="+- f260 0 f258"/>
                <a:gd name="f262" fmla="+- f259 0 f258"/>
                <a:gd name="f263" fmla="*/ f262 1 8152"/>
                <a:gd name="f264" fmla="*/ f261 1 10319"/>
                <a:gd name="f265" fmla="*/ f258 1 f263"/>
                <a:gd name="f266" fmla="*/ f259 1 f263"/>
                <a:gd name="f267" fmla="*/ f258 1 f264"/>
                <a:gd name="f268" fmla="*/ f260 1 f264"/>
                <a:gd name="f269" fmla="*/ f265 f256 1"/>
                <a:gd name="f270" fmla="*/ f266 f256 1"/>
                <a:gd name="f271" fmla="*/ f268 f257 1"/>
                <a:gd name="f272" fmla="*/ f267 f2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9" t="f272" r="f270" b="f271"/>
              <a:pathLst>
                <a:path w="8152" h="103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3" y="f17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4"/>
                    <a:pt x="f34" y="f35"/>
                    <a:pt x="f34" y="f17"/>
                  </a:cubicBezTo>
                  <a:lnTo>
                    <a:pt x="f34" y="f36"/>
                  </a:lnTo>
                  <a:cubicBezTo>
                    <a:pt x="f34" y="f37"/>
                    <a:pt x="f38" y="f39"/>
                    <a:pt x="f40" y="f39"/>
                  </a:cubicBezTo>
                  <a:cubicBezTo>
                    <a:pt x="f41" y="f39"/>
                    <a:pt x="f42" y="f37"/>
                    <a:pt x="f42" y="f36"/>
                  </a:cubicBezTo>
                  <a:cubicBezTo>
                    <a:pt x="f42" y="f43"/>
                    <a:pt x="f42" y="f20"/>
                    <a:pt x="f44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53"/>
                    <a:pt x="f54" y="f55"/>
                  </a:cubicBezTo>
                  <a:cubicBezTo>
                    <a:pt x="f56" y="f57"/>
                    <a:pt x="f58" y="f45"/>
                    <a:pt x="f58" y="f36"/>
                  </a:cubicBezTo>
                  <a:lnTo>
                    <a:pt x="f58" y="f59"/>
                  </a:lnTo>
                  <a:cubicBezTo>
                    <a:pt x="f58" y="f60"/>
                    <a:pt x="f61" y="f62"/>
                    <a:pt x="f63" y="f62"/>
                  </a:cubicBezTo>
                  <a:cubicBezTo>
                    <a:pt x="f64" y="f62"/>
                    <a:pt x="f65" y="f60"/>
                    <a:pt x="f65" y="f59"/>
                  </a:cubicBezTo>
                  <a:cubicBezTo>
                    <a:pt x="f65" y="f66"/>
                    <a:pt x="f67" y="f20"/>
                    <a:pt x="f68" y="f20"/>
                  </a:cubicBezTo>
                  <a:cubicBezTo>
                    <a:pt x="f69" y="f20"/>
                    <a:pt x="f70" y="f71"/>
                    <a:pt x="f72" y="f73"/>
                  </a:cubicBezTo>
                  <a:cubicBezTo>
                    <a:pt x="f74" y="f75"/>
                    <a:pt x="f76" y="f37"/>
                    <a:pt x="f76" y="f59"/>
                  </a:cubicBezTo>
                  <a:lnTo>
                    <a:pt x="f76" y="f77"/>
                  </a:lnTo>
                  <a:cubicBezTo>
                    <a:pt x="f76" y="f78"/>
                    <a:pt x="f76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1"/>
                  </a:cubicBezTo>
                  <a:cubicBezTo>
                    <a:pt x="f93" y="f91"/>
                    <a:pt x="f23" y="f94"/>
                    <a:pt x="f95" y="f96"/>
                  </a:cubicBezTo>
                  <a:cubicBezTo>
                    <a:pt x="f97" y="f98"/>
                    <a:pt x="f99" y="f100"/>
                    <a:pt x="f101" y="f102"/>
                  </a:cubicBezTo>
                  <a:cubicBezTo>
                    <a:pt x="f103" y="f104"/>
                    <a:pt x="f105" y="f106"/>
                    <a:pt x="f107" y="f108"/>
                  </a:cubicBezTo>
                  <a:lnTo>
                    <a:pt x="f109" y="f110"/>
                  </a:lnTo>
                  <a:cubicBezTo>
                    <a:pt x="f109" y="f110"/>
                    <a:pt x="f109" y="f110"/>
                    <a:pt x="f111" y="f112"/>
                  </a:cubicBezTo>
                  <a:cubicBezTo>
                    <a:pt x="f113" y="f114"/>
                    <a:pt x="f113" y="f115"/>
                    <a:pt x="f116" y="f117"/>
                  </a:cubicBezTo>
                  <a:cubicBezTo>
                    <a:pt x="f109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6"/>
                  </a:cubicBezTo>
                  <a:cubicBezTo>
                    <a:pt x="f128" y="f126"/>
                    <a:pt x="f129" y="f130"/>
                    <a:pt x="f131" y="f132"/>
                  </a:cubicBezTo>
                  <a:lnTo>
                    <a:pt x="f133" y="f134"/>
                  </a:lnTo>
                  <a:cubicBezTo>
                    <a:pt x="f135" y="f136"/>
                    <a:pt x="f137" y="f138"/>
                    <a:pt x="f139" y="f138"/>
                  </a:cubicBezTo>
                  <a:cubicBezTo>
                    <a:pt x="f140" y="f138"/>
                    <a:pt x="f141" y="f142"/>
                    <a:pt x="f143" y="f144"/>
                  </a:cubicBezTo>
                  <a:cubicBezTo>
                    <a:pt x="f145" y="f146"/>
                    <a:pt x="f147" y="f134"/>
                    <a:pt x="f147" y="f148"/>
                  </a:cubicBezTo>
                  <a:lnTo>
                    <a:pt x="f147" y="f149"/>
                  </a:lnTo>
                  <a:cubicBezTo>
                    <a:pt x="f147" y="f13"/>
                    <a:pt x="f150" y="f151"/>
                    <a:pt x="f5" y="f6"/>
                  </a:cubicBezTo>
                  <a:close/>
                  <a:moveTo>
                    <a:pt x="f152" y="f153"/>
                  </a:moveTo>
                  <a:cubicBezTo>
                    <a:pt x="f154" y="f153"/>
                    <a:pt x="f5" y="f155"/>
                    <a:pt x="f156" y="f157"/>
                  </a:cubicBezTo>
                  <a:cubicBezTo>
                    <a:pt x="f158" y="f159"/>
                    <a:pt x="f160" y="f161"/>
                    <a:pt x="f160" y="f162"/>
                  </a:cubicBezTo>
                  <a:lnTo>
                    <a:pt x="f160" y="f163"/>
                  </a:lnTo>
                  <a:lnTo>
                    <a:pt x="f164" y="f165"/>
                  </a:lnTo>
                  <a:cubicBezTo>
                    <a:pt x="f166" y="f167"/>
                    <a:pt x="f131" y="f168"/>
                    <a:pt x="f127" y="f168"/>
                  </a:cubicBezTo>
                  <a:cubicBezTo>
                    <a:pt x="f169" y="f168"/>
                    <a:pt x="f170" y="f171"/>
                    <a:pt x="f172" y="f59"/>
                  </a:cubicBezTo>
                  <a:cubicBezTo>
                    <a:pt x="f173" y="f174"/>
                    <a:pt x="f175" y="f176"/>
                    <a:pt x="f177" y="f178"/>
                  </a:cubicBezTo>
                  <a:cubicBezTo>
                    <a:pt x="f2" y="f179"/>
                    <a:pt x="f180" y="f181"/>
                    <a:pt x="f182" y="f163"/>
                  </a:cubicBezTo>
                  <a:lnTo>
                    <a:pt x="f183" y="f184"/>
                  </a:lnTo>
                  <a:cubicBezTo>
                    <a:pt x="f185" y="f186"/>
                    <a:pt x="f187" y="f188"/>
                    <a:pt x="f189" y="f190"/>
                  </a:cubicBezTo>
                  <a:cubicBezTo>
                    <a:pt x="f101" y="f96"/>
                    <a:pt x="f191" y="f192"/>
                    <a:pt x="f21" y="f193"/>
                  </a:cubicBezTo>
                  <a:cubicBezTo>
                    <a:pt x="f194" y="f195"/>
                    <a:pt x="f196" y="f197"/>
                    <a:pt x="f92" y="f197"/>
                  </a:cubicBezTo>
                  <a:cubicBezTo>
                    <a:pt x="f198" y="f197"/>
                    <a:pt x="f199" y="f200"/>
                    <a:pt x="f201" y="f202"/>
                  </a:cubicBezTo>
                  <a:cubicBezTo>
                    <a:pt x="f203" y="f204"/>
                    <a:pt x="f205" y="f206"/>
                    <a:pt x="f207" y="f208"/>
                  </a:cubicBezTo>
                  <a:cubicBezTo>
                    <a:pt x="f207" y="f209"/>
                    <a:pt x="f3" y="f210"/>
                    <a:pt x="f3" y="f77"/>
                  </a:cubicBezTo>
                  <a:lnTo>
                    <a:pt x="f3" y="f59"/>
                  </a:lnTo>
                  <a:cubicBezTo>
                    <a:pt x="f3" y="f211"/>
                    <a:pt x="f212" y="f55"/>
                    <a:pt x="f213" y="f214"/>
                  </a:cubicBezTo>
                  <a:cubicBezTo>
                    <a:pt x="f215" y="f216"/>
                    <a:pt x="f217" y="f30"/>
                    <a:pt x="f68" y="f30"/>
                  </a:cubicBezTo>
                  <a:cubicBezTo>
                    <a:pt x="f218" y="f30"/>
                    <a:pt x="f65" y="f219"/>
                    <a:pt x="f220" y="f221"/>
                  </a:cubicBezTo>
                  <a:cubicBezTo>
                    <a:pt x="f222" y="f216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50" y="f230"/>
                  </a:cubicBezTo>
                  <a:cubicBezTo>
                    <a:pt x="f90" y="f230"/>
                    <a:pt x="f231" y="f232"/>
                    <a:pt x="f233" y="f234"/>
                  </a:cubicBezTo>
                  <a:cubicBezTo>
                    <a:pt x="f235" y="f232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7" y="f243"/>
                  </a:cubicBezTo>
                  <a:cubicBezTo>
                    <a:pt x="f244" y="f243"/>
                    <a:pt x="f245" y="f246"/>
                    <a:pt x="f247" y="f241"/>
                  </a:cubicBezTo>
                  <a:lnTo>
                    <a:pt x="f247" y="f16"/>
                  </a:lnTo>
                  <a:cubicBezTo>
                    <a:pt x="f247" y="f248"/>
                    <a:pt x="f249" y="f250"/>
                    <a:pt x="f251" y="f252"/>
                  </a:cubicBezTo>
                  <a:cubicBezTo>
                    <a:pt x="f253" y="f254"/>
                    <a:pt x="f255" y="f153"/>
                    <a:pt x="f152" y="f153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686;p22">
              <a:extLst>
                <a:ext uri="{FF2B5EF4-FFF2-40B4-BE49-F238E27FC236}">
                  <a16:creationId xmlns:a16="http://schemas.microsoft.com/office/drawing/2014/main" id="{9750645B-8A8B-4E64-AB76-F246064C7CD2}"/>
                </a:ext>
              </a:extLst>
            </p:cNvPr>
            <p:cNvSpPr/>
            <p:nvPr/>
          </p:nvSpPr>
          <p:spPr>
            <a:xfrm>
              <a:off x="1429051" y="3585069"/>
              <a:ext cx="15325" cy="22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"/>
                <a:gd name="f4" fmla="val 821"/>
                <a:gd name="f5" fmla="val 285"/>
                <a:gd name="f6" fmla="val 151"/>
                <a:gd name="f7" fmla="val 34"/>
                <a:gd name="f8" fmla="val 118"/>
                <a:gd name="f9" fmla="val 17"/>
                <a:gd name="f10" fmla="val 251"/>
                <a:gd name="f11" fmla="val 1"/>
                <a:gd name="f12" fmla="val 536"/>
                <a:gd name="f13" fmla="val 687"/>
                <a:gd name="f14" fmla="val 804"/>
                <a:gd name="f15" fmla="val 252"/>
                <a:gd name="f16" fmla="val 268"/>
                <a:gd name="f17" fmla="val 402"/>
                <a:gd name="f18" fmla="val 519"/>
                <a:gd name="f19" fmla="val 720"/>
                <a:gd name="f20" fmla="val 569"/>
                <a:gd name="f21" fmla="val 469"/>
                <a:gd name="f22" fmla="val 369"/>
                <a:gd name="f23" fmla="val 436"/>
                <a:gd name="f24" fmla="*/ f0 1 553"/>
                <a:gd name="f25" fmla="*/ f1 1 82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553"/>
                <a:gd name="f32" fmla="*/ f29 1 82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3" h="82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1" y="f13"/>
                    <a:pt x="f8" y="f1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18" y="f19"/>
                    <a:pt x="f12" y="f20"/>
                  </a:cubicBezTo>
                  <a:cubicBezTo>
                    <a:pt x="f3" y="f21"/>
                    <a:pt x="f3" y="f22"/>
                    <a:pt x="f3" y="f16"/>
                  </a:cubicBezTo>
                  <a:cubicBezTo>
                    <a:pt x="f3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7" name="Google Shape;687;p22">
              <a:extLst>
                <a:ext uri="{FF2B5EF4-FFF2-40B4-BE49-F238E27FC236}">
                  <a16:creationId xmlns:a16="http://schemas.microsoft.com/office/drawing/2014/main" id="{EE3137EE-1326-479A-8A2F-1D334E244B63}"/>
                </a:ext>
              </a:extLst>
            </p:cNvPr>
            <p:cNvSpPr/>
            <p:nvPr/>
          </p:nvSpPr>
          <p:spPr>
            <a:xfrm>
              <a:off x="1355287" y="3490712"/>
              <a:ext cx="16276" cy="21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7"/>
                <a:gd name="f4" fmla="val 760"/>
                <a:gd name="f5" fmla="val 272"/>
                <a:gd name="f6" fmla="val 210"/>
                <a:gd name="f7" fmla="val 151"/>
                <a:gd name="f8" fmla="val 19"/>
                <a:gd name="f9" fmla="val 101"/>
                <a:gd name="f10" fmla="val 57"/>
                <a:gd name="f11" fmla="val 34"/>
                <a:gd name="f12" fmla="val 107"/>
                <a:gd name="f13" fmla="val 174"/>
                <a:gd name="f14" fmla="val 258"/>
                <a:gd name="f15" fmla="val 492"/>
                <a:gd name="f16" fmla="val 643"/>
                <a:gd name="f17" fmla="val 117"/>
                <a:gd name="f18" fmla="val 268"/>
                <a:gd name="f19" fmla="val 402"/>
                <a:gd name="f20" fmla="val 536"/>
                <a:gd name="f21" fmla="val 458"/>
                <a:gd name="f22" fmla="val 425"/>
                <a:gd name="f23" fmla="val 553"/>
                <a:gd name="f24" fmla="val 391"/>
                <a:gd name="f25" fmla="val 586"/>
                <a:gd name="f26" fmla="val 324"/>
                <a:gd name="f27" fmla="val 241"/>
                <a:gd name="f28" fmla="val 519"/>
                <a:gd name="f29" fmla="val 90"/>
                <a:gd name="f30" fmla="val 469"/>
                <a:gd name="f31" fmla="val 40"/>
                <a:gd name="f32" fmla="val 385"/>
                <a:gd name="f33" fmla="val 23"/>
                <a:gd name="f34" fmla="val 368"/>
                <a:gd name="f35" fmla="val 352"/>
                <a:gd name="f36" fmla="val 6"/>
                <a:gd name="f37" fmla="val 335"/>
                <a:gd name="f38" fmla="val 314"/>
                <a:gd name="f39" fmla="val 2"/>
                <a:gd name="f40" fmla="val 293"/>
                <a:gd name="f41" fmla="*/ f0 1 587"/>
                <a:gd name="f42" fmla="*/ f1 1 760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587"/>
                <a:gd name="f49" fmla="*/ f46 1 760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87" h="760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lnTo>
                    <a:pt x="f2" y="f15"/>
                  </a:lnTo>
                  <a:cubicBezTo>
                    <a:pt x="f2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0" y="f15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26"/>
                    <a:pt x="f25" y="f27"/>
                    <a:pt x="f23" y="f13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3"/>
                    <a:pt x="f35" y="f36"/>
                    <a:pt x="f37" y="f36"/>
                  </a:cubicBezTo>
                  <a:cubicBezTo>
                    <a:pt x="f38" y="f39"/>
                    <a:pt x="f40" y="f2"/>
                    <a:pt x="f5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688;p22">
              <a:extLst>
                <a:ext uri="{FF2B5EF4-FFF2-40B4-BE49-F238E27FC236}">
                  <a16:creationId xmlns:a16="http://schemas.microsoft.com/office/drawing/2014/main" id="{F250A4D6-8719-46DC-9D62-9A68C40F3CBB}"/>
                </a:ext>
              </a:extLst>
            </p:cNvPr>
            <p:cNvSpPr/>
            <p:nvPr/>
          </p:nvSpPr>
          <p:spPr>
            <a:xfrm>
              <a:off x="1318171" y="3488106"/>
              <a:ext cx="14383" cy="63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9"/>
                <a:gd name="f4" fmla="val 2277"/>
                <a:gd name="f5" fmla="val 268"/>
                <a:gd name="f6" fmla="val 117"/>
                <a:gd name="f7" fmla="val 251"/>
                <a:gd name="f8" fmla="val 2025"/>
                <a:gd name="f9" fmla="val 2159"/>
                <a:gd name="f10" fmla="val 2276"/>
                <a:gd name="f11" fmla="val 402"/>
                <a:gd name="f12" fmla="*/ f0 1 519"/>
                <a:gd name="f13" fmla="*/ f1 1 227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19"/>
                <a:gd name="f20" fmla="*/ f17 1 227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19" h="227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lnTo>
                    <a:pt x="f3" y="f7"/>
                  </a:ln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689;p22">
              <a:extLst>
                <a:ext uri="{FF2B5EF4-FFF2-40B4-BE49-F238E27FC236}">
                  <a16:creationId xmlns:a16="http://schemas.microsoft.com/office/drawing/2014/main" id="{2D40508F-F9C5-4B49-A8E9-E5DFFB072F72}"/>
                </a:ext>
              </a:extLst>
            </p:cNvPr>
            <p:cNvSpPr/>
            <p:nvPr/>
          </p:nvSpPr>
          <p:spPr>
            <a:xfrm>
              <a:off x="1355287" y="3488106"/>
              <a:ext cx="14859" cy="78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"/>
                <a:gd name="f4" fmla="val 2846"/>
                <a:gd name="f5" fmla="val 268"/>
                <a:gd name="f6" fmla="val 117"/>
                <a:gd name="f7" fmla="val 2578"/>
                <a:gd name="f8" fmla="val 2712"/>
                <a:gd name="f9" fmla="val 402"/>
                <a:gd name="f10" fmla="val 519"/>
                <a:gd name="f11" fmla="*/ f0 1 536"/>
                <a:gd name="f12" fmla="*/ f1 1 284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36"/>
                <a:gd name="f19" fmla="*/ f16 1 284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36" h="2846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3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690;p22">
              <a:extLst>
                <a:ext uri="{FF2B5EF4-FFF2-40B4-BE49-F238E27FC236}">
                  <a16:creationId xmlns:a16="http://schemas.microsoft.com/office/drawing/2014/main" id="{758AA5B7-4389-4415-8416-AA21AD3078DF}"/>
                </a:ext>
              </a:extLst>
            </p:cNvPr>
            <p:cNvSpPr/>
            <p:nvPr/>
          </p:nvSpPr>
          <p:spPr>
            <a:xfrm>
              <a:off x="1392402" y="3500158"/>
              <a:ext cx="14859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"/>
                <a:gd name="f4" fmla="val 2830"/>
                <a:gd name="f5" fmla="val 268"/>
                <a:gd name="f6" fmla="val 117"/>
                <a:gd name="f7" fmla="val 251"/>
                <a:gd name="f8" fmla="val 2578"/>
                <a:gd name="f9" fmla="val 2712"/>
                <a:gd name="f10" fmla="val 2829"/>
                <a:gd name="f11" fmla="val 402"/>
                <a:gd name="f12" fmla="val 419"/>
                <a:gd name="f13" fmla="*/ f0 1 536"/>
                <a:gd name="f14" fmla="*/ f1 1 283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36"/>
                <a:gd name="f21" fmla="*/ f18 1 283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36" h="2830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2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lnTo>
                    <a:pt x="f3" y="f7"/>
                  </a:lnTo>
                  <a:cubicBezTo>
                    <a:pt x="f3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691;p22">
              <a:extLst>
                <a:ext uri="{FF2B5EF4-FFF2-40B4-BE49-F238E27FC236}">
                  <a16:creationId xmlns:a16="http://schemas.microsoft.com/office/drawing/2014/main" id="{3CC55335-A46A-4CBC-BC59-3D8F81382DFF}"/>
                </a:ext>
              </a:extLst>
            </p:cNvPr>
            <p:cNvSpPr/>
            <p:nvPr/>
          </p:nvSpPr>
          <p:spPr>
            <a:xfrm>
              <a:off x="1278258" y="3622660"/>
              <a:ext cx="159169" cy="1364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42"/>
                <a:gd name="f4" fmla="val 4922"/>
                <a:gd name="f5" fmla="val 5206"/>
                <a:gd name="f6" fmla="val 1205"/>
                <a:gd name="f7" fmla="val 2059"/>
                <a:gd name="f8" fmla="val 3348"/>
                <a:gd name="f9" fmla="val 4168"/>
                <a:gd name="f10" fmla="val 4402"/>
                <a:gd name="f11" fmla="val 2880"/>
                <a:gd name="f12" fmla="val 1591"/>
                <a:gd name="f13" fmla="val 536"/>
                <a:gd name="f14" fmla="val 871"/>
                <a:gd name="f15" fmla="val 2344"/>
                <a:gd name="f16" fmla="val 1273"/>
                <a:gd name="f17" fmla="val 2528"/>
                <a:gd name="f18" fmla="val 1708"/>
                <a:gd name="f19" fmla="val 2628"/>
                <a:gd name="f20" fmla="val 1909"/>
                <a:gd name="f21" fmla="val 2662"/>
                <a:gd name="f22" fmla="val 2076"/>
                <a:gd name="f23" fmla="val 2695"/>
                <a:gd name="f24" fmla="val 2210"/>
                <a:gd name="f25" fmla="val 3415"/>
                <a:gd name="f26" fmla="val 4503"/>
                <a:gd name="f27" fmla="val 2126"/>
                <a:gd name="f28" fmla="val 5457"/>
                <a:gd name="f29" fmla="val 5357"/>
                <a:gd name="f30" fmla="val 5256"/>
                <a:gd name="f31" fmla="val 67"/>
                <a:gd name="f32" fmla="val 168"/>
                <a:gd name="f33" fmla="val 4704"/>
                <a:gd name="f34" fmla="val 1373"/>
                <a:gd name="f35" fmla="val 3532"/>
                <a:gd name="f36" fmla="val 2159"/>
                <a:gd name="f37" fmla="val 2110"/>
                <a:gd name="f38" fmla="val 1976"/>
                <a:gd name="f39" fmla="val 2143"/>
                <a:gd name="f40" fmla="val 1825"/>
                <a:gd name="f41" fmla="val 2109"/>
                <a:gd name="f42" fmla="val 1289"/>
                <a:gd name="f43" fmla="val 1992"/>
                <a:gd name="f44" fmla="val 804"/>
                <a:gd name="f45" fmla="val 1691"/>
                <a:gd name="f46" fmla="val 469"/>
                <a:gd name="f47" fmla="val 1272"/>
                <a:gd name="f48" fmla="val 419"/>
                <a:gd name="f49" fmla="val 1197"/>
                <a:gd name="f50" fmla="val 341"/>
                <a:gd name="f51" fmla="val 1159"/>
                <a:gd name="f52" fmla="val 262"/>
                <a:gd name="f53" fmla="val 236"/>
                <a:gd name="f54" fmla="val 210"/>
                <a:gd name="f55" fmla="val 1164"/>
                <a:gd name="f56" fmla="val 185"/>
                <a:gd name="f57" fmla="val 1172"/>
                <a:gd name="f58" fmla="val 68"/>
                <a:gd name="f59" fmla="val 1222"/>
                <a:gd name="f60" fmla="val 1"/>
                <a:gd name="f61" fmla="val 1323"/>
                <a:gd name="f62" fmla="val 1423"/>
                <a:gd name="f63" fmla="val 3632"/>
                <a:gd name="f64" fmla="val 4921"/>
                <a:gd name="f65" fmla="val 4453"/>
                <a:gd name="f66" fmla="val 268"/>
                <a:gd name="f67" fmla="val 117"/>
                <a:gd name="f68" fmla="val 5625"/>
                <a:gd name="f69" fmla="val 5474"/>
                <a:gd name="f70" fmla="*/ f0 1 5742"/>
                <a:gd name="f71" fmla="*/ f1 1 4922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5742"/>
                <a:gd name="f78" fmla="*/ f75 1 4922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5742" h="4922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8"/>
                    <a:pt x="f13" y="f7"/>
                  </a:cubicBezTo>
                  <a:lnTo>
                    <a:pt x="f13" y="f7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5" y="f6"/>
                  </a:cubicBezTo>
                  <a:close/>
                  <a:moveTo>
                    <a:pt x="f28" y="f2"/>
                  </a:moveTo>
                  <a:cubicBezTo>
                    <a:pt x="f29" y="f2"/>
                    <a:pt x="f30" y="f31"/>
                    <a:pt x="f5" y="f32"/>
                  </a:cubicBezTo>
                  <a:cubicBezTo>
                    <a:pt x="f33" y="f34"/>
                    <a:pt x="f35" y="f36"/>
                    <a:pt x="f24" y="f36"/>
                  </a:cubicBezTo>
                  <a:cubicBezTo>
                    <a:pt x="f37" y="f36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0" y="f62"/>
                  </a:cubicBezTo>
                  <a:lnTo>
                    <a:pt x="f60" y="f7"/>
                  </a:lnTo>
                  <a:cubicBezTo>
                    <a:pt x="f60" y="f63"/>
                    <a:pt x="f42" y="f64"/>
                    <a:pt x="f11" y="f64"/>
                  </a:cubicBezTo>
                  <a:cubicBezTo>
                    <a:pt x="f65" y="f64"/>
                    <a:pt x="f3" y="f63"/>
                    <a:pt x="f3" y="f7"/>
                  </a:cubicBezTo>
                  <a:lnTo>
                    <a:pt x="f3" y="f66"/>
                  </a:lnTo>
                  <a:cubicBezTo>
                    <a:pt x="f3" y="f67"/>
                    <a:pt x="f68" y="f2"/>
                    <a:pt x="f69" y="f2"/>
                  </a:cubicBez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692;p22">
            <a:extLst>
              <a:ext uri="{FF2B5EF4-FFF2-40B4-BE49-F238E27FC236}">
                <a16:creationId xmlns:a16="http://schemas.microsoft.com/office/drawing/2014/main" id="{80552B91-85EC-420F-837C-CF3F3F73331B}"/>
              </a:ext>
            </a:extLst>
          </p:cNvPr>
          <p:cNvGrpSpPr/>
          <p:nvPr/>
        </p:nvGrpSpPr>
        <p:grpSpPr>
          <a:xfrm>
            <a:off x="5390086" y="3504812"/>
            <a:ext cx="503925" cy="274238"/>
            <a:chOff x="5390086" y="3504812"/>
            <a:chExt cx="503925" cy="274238"/>
          </a:xfrm>
        </p:grpSpPr>
        <p:sp>
          <p:nvSpPr>
            <p:cNvPr id="203" name="Google Shape;693;p22">
              <a:extLst>
                <a:ext uri="{FF2B5EF4-FFF2-40B4-BE49-F238E27FC236}">
                  <a16:creationId xmlns:a16="http://schemas.microsoft.com/office/drawing/2014/main" id="{4BE2CFE5-F9EC-4D75-BAA3-6C2EAA6BA3DA}"/>
                </a:ext>
              </a:extLst>
            </p:cNvPr>
            <p:cNvSpPr/>
            <p:nvPr/>
          </p:nvSpPr>
          <p:spPr>
            <a:xfrm>
              <a:off x="5470343" y="3504812"/>
              <a:ext cx="294665" cy="14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630"/>
                <a:gd name="f4" fmla="val 536"/>
                <a:gd name="f5" fmla="val 269"/>
                <a:gd name="f6" fmla="val 118"/>
                <a:gd name="f7" fmla="val 1"/>
                <a:gd name="f8" fmla="val 117"/>
                <a:gd name="f9" fmla="val 268"/>
                <a:gd name="f10" fmla="val 402"/>
                <a:gd name="f11" fmla="val 10362"/>
                <a:gd name="f12" fmla="val 10513"/>
                <a:gd name="f13" fmla="*/ f0 1 10630"/>
                <a:gd name="f14" fmla="*/ f1 1 53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630"/>
                <a:gd name="f21" fmla="*/ f18 1 53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630" h="5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3" y="f10"/>
                    <a:pt x="f3" y="f9"/>
                  </a:cubicBezTo>
                  <a:cubicBezTo>
                    <a:pt x="f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694;p22">
              <a:extLst>
                <a:ext uri="{FF2B5EF4-FFF2-40B4-BE49-F238E27FC236}">
                  <a16:creationId xmlns:a16="http://schemas.microsoft.com/office/drawing/2014/main" id="{F052DA37-04AB-4FA1-9BA8-F04F05D55111}"/>
                </a:ext>
              </a:extLst>
            </p:cNvPr>
            <p:cNvSpPr/>
            <p:nvPr/>
          </p:nvSpPr>
          <p:spPr>
            <a:xfrm>
              <a:off x="5528828" y="3682060"/>
              <a:ext cx="96990" cy="96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9"/>
                <a:gd name="f4" fmla="val 1758"/>
                <a:gd name="f5" fmla="val 536"/>
                <a:gd name="f6" fmla="val 2427"/>
                <a:gd name="f7" fmla="val 2980"/>
                <a:gd name="f8" fmla="val 1071"/>
                <a:gd name="f9" fmla="val 2963"/>
                <a:gd name="f10" fmla="val 1741"/>
                <a:gd name="f11" fmla="val 2411"/>
                <a:gd name="f12" fmla="val 1088"/>
                <a:gd name="f13" fmla="val 787"/>
                <a:gd name="f14" fmla="val 2712"/>
                <a:gd name="f15" fmla="val 3498"/>
                <a:gd name="f16" fmla="*/ f0 1 3499"/>
                <a:gd name="f17" fmla="*/ f1 1 3499"/>
                <a:gd name="f18" fmla="val f2"/>
                <a:gd name="f19" fmla="val f3"/>
                <a:gd name="f20" fmla="+- f19 0 f18"/>
                <a:gd name="f21" fmla="*/ f20 1 3499"/>
                <a:gd name="f22" fmla="*/ f18 1 f21"/>
                <a:gd name="f23" fmla="*/ f19 1 f21"/>
                <a:gd name="f24" fmla="*/ f22 f16 1"/>
                <a:gd name="f25" fmla="*/ f23 f16 1"/>
                <a:gd name="f26" fmla="*/ f23 f17 1"/>
                <a:gd name="f27" fmla="*/ f2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9" h="3499">
                  <a:moveTo>
                    <a:pt x="f4" y="f5"/>
                  </a:moveTo>
                  <a:cubicBezTo>
                    <a:pt x="f6" y="f5"/>
                    <a:pt x="f7" y="f8"/>
                    <a:pt x="f9" y="f10"/>
                  </a:cubicBezTo>
                  <a:cubicBezTo>
                    <a:pt x="f9" y="f11"/>
                    <a:pt x="f6" y="f9"/>
                    <a:pt x="f4" y="f9"/>
                  </a:cubicBezTo>
                  <a:cubicBezTo>
                    <a:pt x="f12" y="f9"/>
                    <a:pt x="f5" y="f11"/>
                    <a:pt x="f5" y="f10"/>
                  </a:cubicBezTo>
                  <a:cubicBezTo>
                    <a:pt x="f5" y="f8"/>
                    <a:pt x="f12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3" y="f2"/>
                    <a:pt x="f2" y="f13"/>
                    <a:pt x="f2" y="f10"/>
                  </a:cubicBezTo>
                  <a:cubicBezTo>
                    <a:pt x="f2" y="f14"/>
                    <a:pt x="f13" y="f3"/>
                    <a:pt x="f4" y="f3"/>
                  </a:cubicBezTo>
                  <a:cubicBezTo>
                    <a:pt x="f14" y="f3"/>
                    <a:pt x="f15" y="f14"/>
                    <a:pt x="f15" y="f10"/>
                  </a:cubicBezTo>
                  <a:cubicBezTo>
                    <a:pt x="f15" y="f13"/>
                    <a:pt x="f14" y="f2"/>
                    <a:pt x="f4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695;p22">
              <a:extLst>
                <a:ext uri="{FF2B5EF4-FFF2-40B4-BE49-F238E27FC236}">
                  <a16:creationId xmlns:a16="http://schemas.microsoft.com/office/drawing/2014/main" id="{21D73411-8779-487D-8177-CA6C32F5262A}"/>
                </a:ext>
              </a:extLst>
            </p:cNvPr>
            <p:cNvSpPr/>
            <p:nvPr/>
          </p:nvSpPr>
          <p:spPr>
            <a:xfrm>
              <a:off x="5556187" y="3709419"/>
              <a:ext cx="42720" cy="4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"/>
                <a:gd name="f4" fmla="val 1524"/>
                <a:gd name="f5" fmla="val 771"/>
                <a:gd name="f6" fmla="val 520"/>
                <a:gd name="f7" fmla="val 905"/>
                <a:gd name="f8" fmla="val 1005"/>
                <a:gd name="f9" fmla="val 620"/>
                <a:gd name="f10" fmla="val 754"/>
                <a:gd name="f11" fmla="val 888"/>
                <a:gd name="f12" fmla="val 637"/>
                <a:gd name="f13" fmla="val 1"/>
                <a:gd name="f14" fmla="val 335"/>
                <a:gd name="f15" fmla="val 336"/>
                <a:gd name="f16" fmla="val 1189"/>
                <a:gd name="f17" fmla="*/ f0 1 1541"/>
                <a:gd name="f18" fmla="*/ f1 1 152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541"/>
                <a:gd name="f25" fmla="*/ f22 1 1524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541" h="152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8"/>
                    <a:pt x="f5" y="f8"/>
                  </a:cubicBezTo>
                  <a:cubicBezTo>
                    <a:pt x="f12" y="f8"/>
                    <a:pt x="f6" y="f11"/>
                    <a:pt x="f6" y="f10"/>
                  </a:cubicBezTo>
                  <a:cubicBezTo>
                    <a:pt x="f6" y="f9"/>
                    <a:pt x="f12" y="f6"/>
                    <a:pt x="f5" y="f6"/>
                  </a:cubicBezTo>
                  <a:close/>
                  <a:moveTo>
                    <a:pt x="f5" y="f13"/>
                  </a:moveTo>
                  <a:cubicBezTo>
                    <a:pt x="f14" y="f13"/>
                    <a:pt x="f13" y="f15"/>
                    <a:pt x="f13" y="f10"/>
                  </a:cubicBezTo>
                  <a:cubicBezTo>
                    <a:pt x="f13" y="f16"/>
                    <a:pt x="f14" y="f4"/>
                    <a:pt x="f5" y="f4"/>
                  </a:cubicBezTo>
                  <a:cubicBezTo>
                    <a:pt x="f16" y="f4"/>
                    <a:pt x="f3" y="f16"/>
                    <a:pt x="f3" y="f10"/>
                  </a:cubicBezTo>
                  <a:cubicBezTo>
                    <a:pt x="f3" y="f15"/>
                    <a:pt x="f16" y="f13"/>
                    <a:pt x="f5" y="f13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696;p22">
              <a:extLst>
                <a:ext uri="{FF2B5EF4-FFF2-40B4-BE49-F238E27FC236}">
                  <a16:creationId xmlns:a16="http://schemas.microsoft.com/office/drawing/2014/main" id="{4A19FC48-3FDC-4EF5-953E-41AFA419BF02}"/>
                </a:ext>
              </a:extLst>
            </p:cNvPr>
            <p:cNvSpPr/>
            <p:nvPr/>
          </p:nvSpPr>
          <p:spPr>
            <a:xfrm>
              <a:off x="5784018" y="3709419"/>
              <a:ext cx="42720" cy="4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41"/>
                <a:gd name="f4" fmla="val 1524"/>
                <a:gd name="f5" fmla="val 770"/>
                <a:gd name="f6" fmla="val 520"/>
                <a:gd name="f7" fmla="val 904"/>
                <a:gd name="f8" fmla="val 1021"/>
                <a:gd name="f9" fmla="val 620"/>
                <a:gd name="f10" fmla="val 754"/>
                <a:gd name="f11" fmla="val 888"/>
                <a:gd name="f12" fmla="val 1005"/>
                <a:gd name="f13" fmla="val 636"/>
                <a:gd name="f14" fmla="val 536"/>
                <a:gd name="f15" fmla="val 1"/>
                <a:gd name="f16" fmla="val 352"/>
                <a:gd name="f17" fmla="val 336"/>
                <a:gd name="f18" fmla="val 1189"/>
                <a:gd name="f19" fmla="val 1205"/>
                <a:gd name="f20" fmla="val 1540"/>
                <a:gd name="f21" fmla="*/ f0 1 1541"/>
                <a:gd name="f22" fmla="*/ f1 1 152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541"/>
                <a:gd name="f29" fmla="*/ f26 1 152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541" h="152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6" y="f4"/>
                    <a:pt x="f5" y="f4"/>
                  </a:cubicBezTo>
                  <a:cubicBezTo>
                    <a:pt x="f19" y="f4"/>
                    <a:pt x="f20" y="f18"/>
                    <a:pt x="f20" y="f10"/>
                  </a:cubicBezTo>
                  <a:cubicBezTo>
                    <a:pt x="f20" y="f17"/>
                    <a:pt x="f19" y="f15"/>
                    <a:pt x="f5" y="f15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697;p22">
              <a:extLst>
                <a:ext uri="{FF2B5EF4-FFF2-40B4-BE49-F238E27FC236}">
                  <a16:creationId xmlns:a16="http://schemas.microsoft.com/office/drawing/2014/main" id="{5CEEF7D0-B88E-4AFA-B528-942C1D4844F2}"/>
                </a:ext>
              </a:extLst>
            </p:cNvPr>
            <p:cNvSpPr/>
            <p:nvPr/>
          </p:nvSpPr>
          <p:spPr>
            <a:xfrm>
              <a:off x="5757098" y="3682060"/>
              <a:ext cx="96990" cy="96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9"/>
                <a:gd name="f4" fmla="val 1741"/>
                <a:gd name="f5" fmla="val 536"/>
                <a:gd name="f6" fmla="val 2411"/>
                <a:gd name="f7" fmla="val 2963"/>
                <a:gd name="f8" fmla="val 1071"/>
                <a:gd name="f9" fmla="val 1072"/>
                <a:gd name="f10" fmla="val 787"/>
                <a:gd name="f11" fmla="val 2712"/>
                <a:gd name="f12" fmla="val 3482"/>
                <a:gd name="f13" fmla="*/ f0 1 3499"/>
                <a:gd name="f14" fmla="*/ f1 1 3499"/>
                <a:gd name="f15" fmla="val f2"/>
                <a:gd name="f16" fmla="val f3"/>
                <a:gd name="f17" fmla="+- f16 0 f15"/>
                <a:gd name="f18" fmla="*/ f17 1 3499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9" h="3499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6"/>
                    <a:pt x="f6" y="f7"/>
                    <a:pt x="f4" y="f7"/>
                  </a:cubicBezTo>
                  <a:cubicBezTo>
                    <a:pt x="f9" y="f7"/>
                    <a:pt x="f5" y="f6"/>
                    <a:pt x="f5" y="f4"/>
                  </a:cubicBezTo>
                  <a:cubicBezTo>
                    <a:pt x="f5" y="f8"/>
                    <a:pt x="f9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2" y="f10"/>
                    <a:pt x="f2" y="f4"/>
                  </a:cubicBezTo>
                  <a:cubicBezTo>
                    <a:pt x="f2" y="f11"/>
                    <a:pt x="f10" y="f3"/>
                    <a:pt x="f4" y="f3"/>
                  </a:cubicBezTo>
                  <a:cubicBezTo>
                    <a:pt x="f11" y="f3"/>
                    <a:pt x="f12" y="f11"/>
                    <a:pt x="f3" y="f4"/>
                  </a:cubicBezTo>
                  <a:cubicBezTo>
                    <a:pt x="f3" y="f10"/>
                    <a:pt x="f11" y="f2"/>
                    <a:pt x="f4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8" name="Google Shape;698;p22">
              <a:extLst>
                <a:ext uri="{FF2B5EF4-FFF2-40B4-BE49-F238E27FC236}">
                  <a16:creationId xmlns:a16="http://schemas.microsoft.com/office/drawing/2014/main" id="{2D3BDEBA-6BDA-4E9E-B7E8-D5369984A2F0}"/>
                </a:ext>
              </a:extLst>
            </p:cNvPr>
            <p:cNvSpPr/>
            <p:nvPr/>
          </p:nvSpPr>
          <p:spPr>
            <a:xfrm>
              <a:off x="5611407" y="3720090"/>
              <a:ext cx="160111" cy="14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76"/>
                <a:gd name="f4" fmla="val 537"/>
                <a:gd name="f5" fmla="val 252"/>
                <a:gd name="f6" fmla="val 1"/>
                <a:gd name="f7" fmla="val 118"/>
                <a:gd name="f8" fmla="val 269"/>
                <a:gd name="f9" fmla="val 419"/>
                <a:gd name="f10" fmla="val 536"/>
                <a:gd name="f11" fmla="val 5524"/>
                <a:gd name="f12" fmla="val 5658"/>
                <a:gd name="f13" fmla="val 5775"/>
                <a:gd name="f14" fmla="*/ f0 1 5776"/>
                <a:gd name="f15" fmla="*/ f1 1 53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776"/>
                <a:gd name="f22" fmla="*/ f19 1 53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776" h="53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cubicBezTo>
                    <a:pt x="f1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699;p22">
              <a:extLst>
                <a:ext uri="{FF2B5EF4-FFF2-40B4-BE49-F238E27FC236}">
                  <a16:creationId xmlns:a16="http://schemas.microsoft.com/office/drawing/2014/main" id="{B410E30F-A744-4EE3-B382-C57877882E6A}"/>
                </a:ext>
              </a:extLst>
            </p:cNvPr>
            <p:cNvSpPr/>
            <p:nvPr/>
          </p:nvSpPr>
          <p:spPr>
            <a:xfrm>
              <a:off x="5839239" y="3720090"/>
              <a:ext cx="53830" cy="14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2"/>
                <a:gd name="f4" fmla="val 537"/>
                <a:gd name="f5" fmla="val 268"/>
                <a:gd name="f6" fmla="val 1"/>
                <a:gd name="f7" fmla="val 117"/>
                <a:gd name="f8" fmla="val 118"/>
                <a:gd name="f9" fmla="val 269"/>
                <a:gd name="f10" fmla="val 419"/>
                <a:gd name="f11" fmla="val 536"/>
                <a:gd name="f12" fmla="val 1674"/>
                <a:gd name="f13" fmla="val 1825"/>
                <a:gd name="f14" fmla="*/ f0 1 1942"/>
                <a:gd name="f15" fmla="*/ f1 1 53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942"/>
                <a:gd name="f22" fmla="*/ f19 1 53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942" h="53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700;p22">
              <a:extLst>
                <a:ext uri="{FF2B5EF4-FFF2-40B4-BE49-F238E27FC236}">
                  <a16:creationId xmlns:a16="http://schemas.microsoft.com/office/drawing/2014/main" id="{20F7EFF2-6E7C-42FC-AFCE-B7916B3BC519}"/>
                </a:ext>
              </a:extLst>
            </p:cNvPr>
            <p:cNvSpPr/>
            <p:nvPr/>
          </p:nvSpPr>
          <p:spPr>
            <a:xfrm>
              <a:off x="5878659" y="3663955"/>
              <a:ext cx="14410" cy="71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0"/>
                <a:gd name="f4" fmla="val 2562"/>
                <a:gd name="f5" fmla="val 252"/>
                <a:gd name="f6" fmla="val 118"/>
                <a:gd name="f7" fmla="val 1"/>
                <a:gd name="f8" fmla="val 251"/>
                <a:gd name="f9" fmla="val 2294"/>
                <a:gd name="f10" fmla="val 2444"/>
                <a:gd name="f11" fmla="val 2561"/>
                <a:gd name="f12" fmla="val 403"/>
                <a:gd name="f13" fmla="*/ f0 1 520"/>
                <a:gd name="f14" fmla="*/ f1 1 256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0"/>
                <a:gd name="f21" fmla="*/ f18 1 256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0" h="2562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lnTo>
                    <a:pt x="f3" y="f8"/>
                  </a:lnTo>
                  <a:cubicBezTo>
                    <a:pt x="f3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701;p22">
              <a:extLst>
                <a:ext uri="{FF2B5EF4-FFF2-40B4-BE49-F238E27FC236}">
                  <a16:creationId xmlns:a16="http://schemas.microsoft.com/office/drawing/2014/main" id="{7BA835BB-6AE2-4A40-BF69-C15A4F6F343D}"/>
                </a:ext>
              </a:extLst>
            </p:cNvPr>
            <p:cNvSpPr/>
            <p:nvPr/>
          </p:nvSpPr>
          <p:spPr>
            <a:xfrm>
              <a:off x="5807665" y="3569232"/>
              <a:ext cx="86346" cy="109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15"/>
                <a:gd name="f4" fmla="val 3937"/>
                <a:gd name="f5" fmla="val 298"/>
                <a:gd name="f6" fmla="val 1"/>
                <a:gd name="f7" fmla="val 241"/>
                <a:gd name="f8" fmla="val 184"/>
                <a:gd name="f9" fmla="val 18"/>
                <a:gd name="f10" fmla="val 135"/>
                <a:gd name="f11" fmla="val 53"/>
                <a:gd name="f12" fmla="val 137"/>
                <a:gd name="f13" fmla="val 304"/>
                <a:gd name="f14" fmla="val 85"/>
                <a:gd name="f15" fmla="val 421"/>
                <a:gd name="f16" fmla="val 2612"/>
                <a:gd name="f17" fmla="val 3836"/>
                <a:gd name="f18" fmla="val 2662"/>
                <a:gd name="f19" fmla="val 3903"/>
                <a:gd name="f20" fmla="val 2746"/>
                <a:gd name="f21" fmla="val 3936"/>
                <a:gd name="f22" fmla="val 2813"/>
                <a:gd name="f23" fmla="val 2880"/>
                <a:gd name="f24" fmla="val 2930"/>
                <a:gd name="f25" fmla="val 3920"/>
                <a:gd name="f26" fmla="val 2980"/>
                <a:gd name="f27" fmla="val 3886"/>
                <a:gd name="f28" fmla="val 3098"/>
                <a:gd name="f29" fmla="val 3802"/>
                <a:gd name="f30" fmla="val 3114"/>
                <a:gd name="f31" fmla="val 3635"/>
                <a:gd name="f32" fmla="val 3031"/>
                <a:gd name="f33" fmla="val 3518"/>
                <a:gd name="f34" fmla="val 503"/>
                <a:gd name="f35" fmla="val 103"/>
                <a:gd name="f36" fmla="val 454"/>
                <a:gd name="f37" fmla="val 35"/>
                <a:gd name="f38" fmla="val 377"/>
                <a:gd name="f39" fmla="*/ f0 1 3115"/>
                <a:gd name="f40" fmla="*/ f1 1 39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115"/>
                <a:gd name="f47" fmla="*/ f44 1 39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115" h="393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9" y="f12"/>
                    <a:pt x="f6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6"/>
                    <a:pt x="f5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2" name="Google Shape;702;p22">
              <a:extLst>
                <a:ext uri="{FF2B5EF4-FFF2-40B4-BE49-F238E27FC236}">
                  <a16:creationId xmlns:a16="http://schemas.microsoft.com/office/drawing/2014/main" id="{B88AF599-337C-47A8-9380-127A8C8DA695}"/>
                </a:ext>
              </a:extLst>
            </p:cNvPr>
            <p:cNvSpPr/>
            <p:nvPr/>
          </p:nvSpPr>
          <p:spPr>
            <a:xfrm>
              <a:off x="5750149" y="3569287"/>
              <a:ext cx="72877" cy="14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29"/>
                <a:gd name="f4" fmla="val 520"/>
                <a:gd name="f5" fmla="val 268"/>
                <a:gd name="f6" fmla="val 1"/>
                <a:gd name="f7" fmla="val 118"/>
                <a:gd name="f8" fmla="val 269"/>
                <a:gd name="f9" fmla="val 402"/>
                <a:gd name="f10" fmla="val 2360"/>
                <a:gd name="f11" fmla="val 2511"/>
                <a:gd name="f12" fmla="val 2628"/>
                <a:gd name="f13" fmla="*/ f0 1 2629"/>
                <a:gd name="f14" fmla="*/ f1 1 52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29"/>
                <a:gd name="f21" fmla="*/ f18 1 52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29" h="520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12" y="f9"/>
                    <a:pt x="f12" y="f8"/>
                  </a:cubicBezTo>
                  <a:cubicBezTo>
                    <a:pt x="f12" y="f7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Google Shape;703;p22">
              <a:extLst>
                <a:ext uri="{FF2B5EF4-FFF2-40B4-BE49-F238E27FC236}">
                  <a16:creationId xmlns:a16="http://schemas.microsoft.com/office/drawing/2014/main" id="{DE698482-C65C-4BA2-925D-536D22087939}"/>
                </a:ext>
              </a:extLst>
            </p:cNvPr>
            <p:cNvSpPr/>
            <p:nvPr/>
          </p:nvSpPr>
          <p:spPr>
            <a:xfrm>
              <a:off x="5750149" y="3573475"/>
              <a:ext cx="14859" cy="161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"/>
                <a:gd name="f4" fmla="val 5826"/>
                <a:gd name="f5" fmla="val 268"/>
                <a:gd name="f6" fmla="val 118"/>
                <a:gd name="f7" fmla="val 5558"/>
                <a:gd name="f8" fmla="val 5708"/>
                <a:gd name="f9" fmla="val 5825"/>
                <a:gd name="f10" fmla="val 419"/>
                <a:gd name="f11" fmla="val 134"/>
                <a:gd name="f12" fmla="*/ f0 1 536"/>
                <a:gd name="f13" fmla="*/ f1 1 582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36"/>
                <a:gd name="f20" fmla="*/ f17 1 582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36" h="5826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11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704;p22">
              <a:extLst>
                <a:ext uri="{FF2B5EF4-FFF2-40B4-BE49-F238E27FC236}">
                  <a16:creationId xmlns:a16="http://schemas.microsoft.com/office/drawing/2014/main" id="{49B8AE43-55B2-4328-9A92-16FF7D788B0D}"/>
                </a:ext>
              </a:extLst>
            </p:cNvPr>
            <p:cNvSpPr/>
            <p:nvPr/>
          </p:nvSpPr>
          <p:spPr>
            <a:xfrm>
              <a:off x="5470343" y="3723327"/>
              <a:ext cx="69192" cy="14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6"/>
                <a:gd name="f4" fmla="val 520"/>
                <a:gd name="f5" fmla="val 269"/>
                <a:gd name="f6" fmla="val 1"/>
                <a:gd name="f7" fmla="val 118"/>
                <a:gd name="f8" fmla="val 252"/>
                <a:gd name="f9" fmla="val 403"/>
                <a:gd name="f10" fmla="val 2244"/>
                <a:gd name="f11" fmla="val 2378"/>
                <a:gd name="f12" fmla="val 2495"/>
                <a:gd name="f13" fmla="*/ f0 1 2496"/>
                <a:gd name="f14" fmla="*/ f1 1 52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496"/>
                <a:gd name="f21" fmla="*/ f18 1 52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496" h="520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12" y="f9"/>
                    <a:pt x="f12" y="f8"/>
                  </a:cubicBezTo>
                  <a:cubicBezTo>
                    <a:pt x="f12" y="f7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5" name="Google Shape;705;p22">
              <a:extLst>
                <a:ext uri="{FF2B5EF4-FFF2-40B4-BE49-F238E27FC236}">
                  <a16:creationId xmlns:a16="http://schemas.microsoft.com/office/drawing/2014/main" id="{95811685-C728-4C13-9B28-163B47888965}"/>
                </a:ext>
              </a:extLst>
            </p:cNvPr>
            <p:cNvSpPr/>
            <p:nvPr/>
          </p:nvSpPr>
          <p:spPr>
            <a:xfrm>
              <a:off x="5470343" y="3504812"/>
              <a:ext cx="14410" cy="232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0"/>
                <a:gd name="f4" fmla="val 8403"/>
                <a:gd name="f5" fmla="val 269"/>
                <a:gd name="f6" fmla="val 118"/>
                <a:gd name="f7" fmla="val 1"/>
                <a:gd name="f8" fmla="val 117"/>
                <a:gd name="f9" fmla="val 268"/>
                <a:gd name="f10" fmla="val 8135"/>
                <a:gd name="f11" fmla="val 8286"/>
                <a:gd name="f12" fmla="val 403"/>
                <a:gd name="f13" fmla="*/ f0 1 520"/>
                <a:gd name="f14" fmla="*/ f1 1 840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520"/>
                <a:gd name="f21" fmla="*/ f18 1 840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20" h="840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4"/>
                    <a:pt x="f5" y="f4"/>
                  </a:cubicBezTo>
                  <a:cubicBezTo>
                    <a:pt x="f12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706;p22">
              <a:extLst>
                <a:ext uri="{FF2B5EF4-FFF2-40B4-BE49-F238E27FC236}">
                  <a16:creationId xmlns:a16="http://schemas.microsoft.com/office/drawing/2014/main" id="{912478BF-001A-42D5-ADEE-E5945F9D57E1}"/>
                </a:ext>
              </a:extLst>
            </p:cNvPr>
            <p:cNvSpPr/>
            <p:nvPr/>
          </p:nvSpPr>
          <p:spPr>
            <a:xfrm>
              <a:off x="5750149" y="3504812"/>
              <a:ext cx="14859" cy="89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6"/>
                <a:gd name="f4" fmla="val 3231"/>
                <a:gd name="f5" fmla="val 268"/>
                <a:gd name="f6" fmla="val 118"/>
                <a:gd name="f7" fmla="val 117"/>
                <a:gd name="f8" fmla="val 2980"/>
                <a:gd name="f9" fmla="val 3113"/>
                <a:gd name="f10" fmla="val 419"/>
                <a:gd name="f11" fmla="*/ f0 1 536"/>
                <a:gd name="f12" fmla="*/ f1 1 3231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536"/>
                <a:gd name="f19" fmla="*/ f16 1 3231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536" h="3231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lnTo>
                    <a:pt x="f3" y="f5"/>
                  </a:ln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707;p22">
              <a:extLst>
                <a:ext uri="{FF2B5EF4-FFF2-40B4-BE49-F238E27FC236}">
                  <a16:creationId xmlns:a16="http://schemas.microsoft.com/office/drawing/2014/main" id="{52652F4A-ACD1-4E06-B0EE-30AC1B244788}"/>
                </a:ext>
              </a:extLst>
            </p:cNvPr>
            <p:cNvSpPr/>
            <p:nvPr/>
          </p:nvSpPr>
          <p:spPr>
            <a:xfrm>
              <a:off x="5750149" y="3665811"/>
              <a:ext cx="139683" cy="14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39"/>
                <a:gd name="f4" fmla="val 520"/>
                <a:gd name="f5" fmla="val 268"/>
                <a:gd name="f6" fmla="val 118"/>
                <a:gd name="f7" fmla="val 251"/>
                <a:gd name="f8" fmla="val 402"/>
                <a:gd name="f9" fmla="val 519"/>
                <a:gd name="f10" fmla="val 4771"/>
                <a:gd name="f11" fmla="val 4921"/>
                <a:gd name="f12" fmla="*/ f0 1 5039"/>
                <a:gd name="f13" fmla="*/ f1 1 52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039"/>
                <a:gd name="f20" fmla="*/ f17 1 52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039" h="520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7"/>
                  </a:cubicBezTo>
                  <a:cubicBezTo>
                    <a:pt x="f3" y="f6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8" name="Google Shape;708;p22">
              <a:extLst>
                <a:ext uri="{FF2B5EF4-FFF2-40B4-BE49-F238E27FC236}">
                  <a16:creationId xmlns:a16="http://schemas.microsoft.com/office/drawing/2014/main" id="{B1C72CE9-A915-40BF-8A42-B02EB9B053FE}"/>
                </a:ext>
              </a:extLst>
            </p:cNvPr>
            <p:cNvSpPr/>
            <p:nvPr/>
          </p:nvSpPr>
          <p:spPr>
            <a:xfrm>
              <a:off x="5420252" y="3504812"/>
              <a:ext cx="136437" cy="14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2"/>
                <a:gd name="f4" fmla="val 536"/>
                <a:gd name="f5" fmla="val 268"/>
                <a:gd name="f6" fmla="val 117"/>
                <a:gd name="f7" fmla="val 402"/>
                <a:gd name="f8" fmla="val 4654"/>
                <a:gd name="f9" fmla="val 4804"/>
                <a:gd name="f10" fmla="val 4921"/>
                <a:gd name="f11" fmla="*/ f0 1 4922"/>
                <a:gd name="f12" fmla="*/ f1 1 53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4922"/>
                <a:gd name="f19" fmla="*/ f16 1 53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922" h="536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10" y="f7"/>
                    <a:pt x="f10" y="f5"/>
                  </a:cubicBezTo>
                  <a:cubicBezTo>
                    <a:pt x="f10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9" name="Google Shape;709;p22">
              <a:extLst>
                <a:ext uri="{FF2B5EF4-FFF2-40B4-BE49-F238E27FC236}">
                  <a16:creationId xmlns:a16="http://schemas.microsoft.com/office/drawing/2014/main" id="{558C35D4-1E3C-4F9B-84CF-4B2B0D2D3008}"/>
                </a:ext>
              </a:extLst>
            </p:cNvPr>
            <p:cNvSpPr/>
            <p:nvPr/>
          </p:nvSpPr>
          <p:spPr>
            <a:xfrm>
              <a:off x="5390086" y="3548886"/>
              <a:ext cx="135971" cy="14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05"/>
                <a:gd name="f4" fmla="val 536"/>
                <a:gd name="f5" fmla="val 268"/>
                <a:gd name="f6" fmla="val 117"/>
                <a:gd name="f7" fmla="val 419"/>
                <a:gd name="f8" fmla="val 4654"/>
                <a:gd name="f9" fmla="val 4787"/>
                <a:gd name="f10" fmla="*/ f0 1 4905"/>
                <a:gd name="f11" fmla="*/ f1 1 53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905"/>
                <a:gd name="f18" fmla="*/ f15 1 53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905" h="536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4"/>
                    <a:pt x="f5" y="f4"/>
                  </a:cubicBezTo>
                  <a:lnTo>
                    <a:pt x="f8" y="f4"/>
                  </a:lnTo>
                  <a:cubicBezTo>
                    <a:pt x="f9" y="f4"/>
                    <a:pt x="f3" y="f7"/>
                    <a:pt x="f3" y="f5"/>
                  </a:cubicBezTo>
                  <a:cubicBezTo>
                    <a:pt x="f3" y="f6"/>
                    <a:pt x="f9" y="f2"/>
                    <a:pt x="f8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710;p22">
              <a:extLst>
                <a:ext uri="{FF2B5EF4-FFF2-40B4-BE49-F238E27FC236}">
                  <a16:creationId xmlns:a16="http://schemas.microsoft.com/office/drawing/2014/main" id="{CC9581CC-8375-4864-BB1A-FF2265F6CA5A}"/>
                </a:ext>
              </a:extLst>
            </p:cNvPr>
            <p:cNvSpPr/>
            <p:nvPr/>
          </p:nvSpPr>
          <p:spPr>
            <a:xfrm>
              <a:off x="5431362" y="3589248"/>
              <a:ext cx="136465" cy="148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23"/>
                <a:gd name="f4" fmla="val 537"/>
                <a:gd name="f5" fmla="val 269"/>
                <a:gd name="f6" fmla="val 118"/>
                <a:gd name="f7" fmla="val 1"/>
                <a:gd name="f8" fmla="val 268"/>
                <a:gd name="f9" fmla="val 402"/>
                <a:gd name="f10" fmla="val 536"/>
                <a:gd name="f11" fmla="val 4654"/>
                <a:gd name="f12" fmla="val 4805"/>
                <a:gd name="f13" fmla="val 4922"/>
                <a:gd name="f14" fmla="*/ f0 1 4923"/>
                <a:gd name="f15" fmla="*/ f1 1 53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923"/>
                <a:gd name="f22" fmla="*/ f19 1 53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923" h="537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9"/>
                    <a:pt x="f13" y="f8"/>
                  </a:cubicBezTo>
                  <a:cubicBezTo>
                    <a:pt x="f13" y="f6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38B8C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1" name="Google Shape;711;p22">
            <a:extLst>
              <a:ext uri="{FF2B5EF4-FFF2-40B4-BE49-F238E27FC236}">
                <a16:creationId xmlns:a16="http://schemas.microsoft.com/office/drawing/2014/main" id="{BBE5EF05-BAB1-4A30-92EA-6EDD5076FC30}"/>
              </a:ext>
            </a:extLst>
          </p:cNvPr>
          <p:cNvGrpSpPr/>
          <p:nvPr/>
        </p:nvGrpSpPr>
        <p:grpSpPr>
          <a:xfrm>
            <a:off x="3235531" y="3524765"/>
            <a:ext cx="471903" cy="234342"/>
            <a:chOff x="3235531" y="3524765"/>
            <a:chExt cx="471903" cy="234342"/>
          </a:xfrm>
        </p:grpSpPr>
        <p:sp>
          <p:nvSpPr>
            <p:cNvPr id="222" name="Google Shape;712;p22">
              <a:extLst>
                <a:ext uri="{FF2B5EF4-FFF2-40B4-BE49-F238E27FC236}">
                  <a16:creationId xmlns:a16="http://schemas.microsoft.com/office/drawing/2014/main" id="{AD825316-A9A0-47EB-9ECE-D620B544C50E}"/>
                </a:ext>
              </a:extLst>
            </p:cNvPr>
            <p:cNvSpPr/>
            <p:nvPr/>
          </p:nvSpPr>
          <p:spPr>
            <a:xfrm>
              <a:off x="3235531" y="3524765"/>
              <a:ext cx="471903" cy="2343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024"/>
                <a:gd name="f4" fmla="val 8454"/>
                <a:gd name="f5" fmla="val 16488"/>
                <a:gd name="f6" fmla="val 519"/>
                <a:gd name="f7" fmla="val 7917"/>
                <a:gd name="f8" fmla="val 536"/>
                <a:gd name="f9" fmla="val 268"/>
                <a:gd name="f10" fmla="val 134"/>
                <a:gd name="f11" fmla="val 117"/>
                <a:gd name="f12" fmla="val 251"/>
                <a:gd name="f13" fmla="val 8185"/>
                <a:gd name="f14" fmla="val 8336"/>
                <a:gd name="f15" fmla="val 8453"/>
                <a:gd name="f16" fmla="val 16756"/>
                <a:gd name="f17" fmla="val 16906"/>
                <a:gd name="f18" fmla="val 17023"/>
                <a:gd name="f19" fmla="*/ f0 1 17024"/>
                <a:gd name="f20" fmla="*/ f1 1 84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024"/>
                <a:gd name="f27" fmla="*/ f24 1 84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024" h="8454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2"/>
                  </a:moveTo>
                  <a:cubicBezTo>
                    <a:pt x="f10" y="f2"/>
                    <a:pt x="f2" y="f11"/>
                    <a:pt x="f2" y="f12"/>
                  </a:cubicBezTo>
                  <a:lnTo>
                    <a:pt x="f2" y="f13"/>
                  </a:lnTo>
                  <a:cubicBezTo>
                    <a:pt x="f2" y="f14"/>
                    <a:pt x="f11" y="f15"/>
                    <a:pt x="f9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13"/>
                  </a:cubicBezTo>
                  <a:lnTo>
                    <a:pt x="f18" y="f12"/>
                  </a:lnTo>
                  <a:cubicBezTo>
                    <a:pt x="f18" y="f11"/>
                    <a:pt x="f17" y="f2"/>
                    <a:pt x="f16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713;p22">
              <a:extLst>
                <a:ext uri="{FF2B5EF4-FFF2-40B4-BE49-F238E27FC236}">
                  <a16:creationId xmlns:a16="http://schemas.microsoft.com/office/drawing/2014/main" id="{3E29660A-D07C-4BC6-9905-3E3A5E23BACD}"/>
                </a:ext>
              </a:extLst>
            </p:cNvPr>
            <p:cNvSpPr/>
            <p:nvPr/>
          </p:nvSpPr>
          <p:spPr>
            <a:xfrm>
              <a:off x="3235531" y="3524765"/>
              <a:ext cx="80750" cy="80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3"/>
                <a:gd name="f4" fmla="val 2896"/>
                <a:gd name="f5" fmla="val 2360"/>
                <a:gd name="f6" fmla="val 519"/>
                <a:gd name="f7" fmla="val 2243"/>
                <a:gd name="f8" fmla="val 1473"/>
                <a:gd name="f9" fmla="val 1490"/>
                <a:gd name="f10" fmla="val 2226"/>
                <a:gd name="f11" fmla="val 536"/>
                <a:gd name="f12" fmla="val 268"/>
                <a:gd name="f13" fmla="val 134"/>
                <a:gd name="f14" fmla="val 117"/>
                <a:gd name="f15" fmla="val 251"/>
                <a:gd name="f16" fmla="val 2628"/>
                <a:gd name="f17" fmla="val 2779"/>
                <a:gd name="f18" fmla="val 1724"/>
                <a:gd name="f19" fmla="val 1707"/>
                <a:gd name="f20" fmla="val 2796"/>
                <a:gd name="f21" fmla="val 2645"/>
                <a:gd name="f22" fmla="*/ f0 1 2913"/>
                <a:gd name="f23" fmla="*/ f1 1 289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13"/>
                <a:gd name="f30" fmla="*/ f27 1 289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13" h="2896">
                  <a:moveTo>
                    <a:pt x="f5" y="f6"/>
                  </a:moveTo>
                  <a:cubicBezTo>
                    <a:pt x="f7" y="f8"/>
                    <a:pt x="f9" y="f10"/>
                    <a:pt x="f11" y="f5"/>
                  </a:cubicBezTo>
                  <a:lnTo>
                    <a:pt x="f11" y="f6"/>
                  </a:lnTo>
                  <a:close/>
                  <a:moveTo>
                    <a:pt x="f12" y="f2"/>
                  </a:moveTo>
                  <a:cubicBezTo>
                    <a:pt x="f13" y="f2"/>
                    <a:pt x="f2" y="f14"/>
                    <a:pt x="f2" y="f15"/>
                  </a:cubicBezTo>
                  <a:lnTo>
                    <a:pt x="f2" y="f16"/>
                  </a:lnTo>
                  <a:cubicBezTo>
                    <a:pt x="f2" y="f17"/>
                    <a:pt x="f14" y="f4"/>
                    <a:pt x="f12" y="f4"/>
                  </a:cubicBezTo>
                  <a:cubicBezTo>
                    <a:pt x="f18" y="f4"/>
                    <a:pt x="f3" y="f19"/>
                    <a:pt x="f3" y="f15"/>
                  </a:cubicBezTo>
                  <a:cubicBezTo>
                    <a:pt x="f3" y="f14"/>
                    <a:pt x="f20" y="f2"/>
                    <a:pt x="f21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4" name="Google Shape;714;p22">
              <a:extLst>
                <a:ext uri="{FF2B5EF4-FFF2-40B4-BE49-F238E27FC236}">
                  <a16:creationId xmlns:a16="http://schemas.microsoft.com/office/drawing/2014/main" id="{7E84137A-040E-4C03-938F-B81838969AB4}"/>
                </a:ext>
              </a:extLst>
            </p:cNvPr>
            <p:cNvSpPr/>
            <p:nvPr/>
          </p:nvSpPr>
          <p:spPr>
            <a:xfrm>
              <a:off x="3235531" y="3678329"/>
              <a:ext cx="80750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3"/>
                <a:gd name="f4" fmla="val 2914"/>
                <a:gd name="f5" fmla="val 536"/>
                <a:gd name="f6" fmla="val 553"/>
                <a:gd name="f7" fmla="val 1490"/>
                <a:gd name="f8" fmla="val 670"/>
                <a:gd name="f9" fmla="val 2243"/>
                <a:gd name="f10" fmla="val 1423"/>
                <a:gd name="f11" fmla="val 2360"/>
                <a:gd name="f12" fmla="val 2377"/>
                <a:gd name="f13" fmla="val 268"/>
                <a:gd name="f14" fmla="val 1"/>
                <a:gd name="f15" fmla="val 134"/>
                <a:gd name="f16" fmla="val 118"/>
                <a:gd name="f17" fmla="val 2645"/>
                <a:gd name="f18" fmla="val 2796"/>
                <a:gd name="f19" fmla="val 117"/>
                <a:gd name="f20" fmla="val 1189"/>
                <a:gd name="f21" fmla="val 1724"/>
                <a:gd name="f22" fmla="*/ f0 1 2913"/>
                <a:gd name="f23" fmla="*/ f1 1 2914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2913"/>
                <a:gd name="f30" fmla="*/ f27 1 2914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2913" h="291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5" y="f12"/>
                  </a:lnTo>
                  <a:lnTo>
                    <a:pt x="f5" y="f6"/>
                  </a:lnTo>
                  <a:close/>
                  <a:moveTo>
                    <a:pt x="f13" y="f14"/>
                  </a:moveTo>
                  <a:cubicBezTo>
                    <a:pt x="f15" y="f14"/>
                    <a:pt x="f2" y="f16"/>
                    <a:pt x="f2" y="f13"/>
                  </a:cubicBezTo>
                  <a:lnTo>
                    <a:pt x="f2" y="f17"/>
                  </a:lnTo>
                  <a:cubicBezTo>
                    <a:pt x="f2" y="f18"/>
                    <a:pt x="f19" y="f3"/>
                    <a:pt x="f13" y="f3"/>
                  </a:cubicBezTo>
                  <a:lnTo>
                    <a:pt x="f17" y="f3"/>
                  </a:lnTo>
                  <a:cubicBezTo>
                    <a:pt x="f18" y="f3"/>
                    <a:pt x="f3" y="f18"/>
                    <a:pt x="f3" y="f17"/>
                  </a:cubicBezTo>
                  <a:cubicBezTo>
                    <a:pt x="f3" y="f20"/>
                    <a:pt x="f21" y="f14"/>
                    <a:pt x="f13" y="f14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Google Shape;715;p22">
              <a:extLst>
                <a:ext uri="{FF2B5EF4-FFF2-40B4-BE49-F238E27FC236}">
                  <a16:creationId xmlns:a16="http://schemas.microsoft.com/office/drawing/2014/main" id="{4A27B493-8419-4F4C-8B3E-7BBC2D72DEBB}"/>
                </a:ext>
              </a:extLst>
            </p:cNvPr>
            <p:cNvSpPr/>
            <p:nvPr/>
          </p:nvSpPr>
          <p:spPr>
            <a:xfrm>
              <a:off x="3626656" y="3524765"/>
              <a:ext cx="80778" cy="80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4"/>
                <a:gd name="f4" fmla="val 2896"/>
                <a:gd name="f5" fmla="val 2378"/>
                <a:gd name="f6" fmla="val 519"/>
                <a:gd name="f7" fmla="val 2360"/>
                <a:gd name="f8" fmla="val 1424"/>
                <a:gd name="f9" fmla="val 2243"/>
                <a:gd name="f10" fmla="val 670"/>
                <a:gd name="f11" fmla="val 1473"/>
                <a:gd name="f12" fmla="val 553"/>
                <a:gd name="f13" fmla="val 269"/>
                <a:gd name="f14" fmla="val 118"/>
                <a:gd name="f15" fmla="val 1"/>
                <a:gd name="f16" fmla="val 117"/>
                <a:gd name="f17" fmla="val 251"/>
                <a:gd name="f18" fmla="val 1707"/>
                <a:gd name="f19" fmla="val 1189"/>
                <a:gd name="f20" fmla="val 2646"/>
                <a:gd name="f21" fmla="val 2796"/>
                <a:gd name="f22" fmla="val 2913"/>
                <a:gd name="f23" fmla="val 2779"/>
                <a:gd name="f24" fmla="val 2628"/>
                <a:gd name="f25" fmla="*/ f0 1 2914"/>
                <a:gd name="f26" fmla="*/ f1 1 289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2914"/>
                <a:gd name="f33" fmla="*/ f30 1 289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914" h="2896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12" y="f6"/>
                  </a:cubicBez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cubicBezTo>
                    <a:pt x="f15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2" y="f24"/>
                  </a:cubicBezTo>
                  <a:lnTo>
                    <a:pt x="f22" y="f17"/>
                  </a:lnTo>
                  <a:cubicBezTo>
                    <a:pt x="f22" y="f16"/>
                    <a:pt x="f21" y="f2"/>
                    <a:pt x="f20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Google Shape;716;p22">
              <a:extLst>
                <a:ext uri="{FF2B5EF4-FFF2-40B4-BE49-F238E27FC236}">
                  <a16:creationId xmlns:a16="http://schemas.microsoft.com/office/drawing/2014/main" id="{307F8FBC-D420-4A89-9E02-E886A62EFAEA}"/>
                </a:ext>
              </a:extLst>
            </p:cNvPr>
            <p:cNvSpPr/>
            <p:nvPr/>
          </p:nvSpPr>
          <p:spPr>
            <a:xfrm>
              <a:off x="3626656" y="3678329"/>
              <a:ext cx="80778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14"/>
                <a:gd name="f4" fmla="val 2378"/>
                <a:gd name="f5" fmla="val 553"/>
                <a:gd name="f6" fmla="val 2377"/>
                <a:gd name="f7" fmla="val 670"/>
                <a:gd name="f8" fmla="val 1423"/>
                <a:gd name="f9" fmla="val 1424"/>
                <a:gd name="f10" fmla="val 2646"/>
                <a:gd name="f11" fmla="val 1"/>
                <a:gd name="f12" fmla="val 1189"/>
                <a:gd name="f13" fmla="val 2645"/>
                <a:gd name="f14" fmla="val 2796"/>
                <a:gd name="f15" fmla="val 118"/>
                <a:gd name="f16" fmla="val 2913"/>
                <a:gd name="f17" fmla="val 269"/>
                <a:gd name="f18" fmla="val 268"/>
                <a:gd name="f19" fmla="*/ f0 1 2914"/>
                <a:gd name="f20" fmla="*/ f1 1 2914"/>
                <a:gd name="f21" fmla="val f2"/>
                <a:gd name="f22" fmla="val f3"/>
                <a:gd name="f23" fmla="+- f22 0 f21"/>
                <a:gd name="f24" fmla="*/ f23 1 2914"/>
                <a:gd name="f25" fmla="*/ f21 1 f24"/>
                <a:gd name="f26" fmla="*/ f22 1 f24"/>
                <a:gd name="f27" fmla="*/ f25 f19 1"/>
                <a:gd name="f28" fmla="*/ f26 f19 1"/>
                <a:gd name="f29" fmla="*/ f26 f20 1"/>
                <a:gd name="f30" fmla="*/ f2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914" h="2914">
                  <a:moveTo>
                    <a:pt x="f4" y="f5"/>
                  </a:moveTo>
                  <a:lnTo>
                    <a:pt x="f4" y="f6"/>
                  </a:lnTo>
                  <a:lnTo>
                    <a:pt x="f5" y="f6"/>
                  </a:lnTo>
                  <a:cubicBezTo>
                    <a:pt x="f7" y="f8"/>
                    <a:pt x="f9" y="f7"/>
                    <a:pt x="f4" y="f5"/>
                  </a:cubicBezTo>
                  <a:close/>
                  <a:moveTo>
                    <a:pt x="f10" y="f11"/>
                  </a:moveTo>
                  <a:cubicBezTo>
                    <a:pt x="f12" y="f11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6"/>
                  </a:cubicBezTo>
                  <a:lnTo>
                    <a:pt x="f10" y="f16"/>
                  </a:lnTo>
                  <a:cubicBezTo>
                    <a:pt x="f14" y="f16"/>
                    <a:pt x="f16" y="f14"/>
                    <a:pt x="f16" y="f13"/>
                  </a:cubicBezTo>
                  <a:lnTo>
                    <a:pt x="f16" y="f18"/>
                  </a:lnTo>
                  <a:cubicBezTo>
                    <a:pt x="f16" y="f15"/>
                    <a:pt x="f14" y="f11"/>
                    <a:pt x="f10" y="f11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7" name="Google Shape;717;p22">
              <a:extLst>
                <a:ext uri="{FF2B5EF4-FFF2-40B4-BE49-F238E27FC236}">
                  <a16:creationId xmlns:a16="http://schemas.microsoft.com/office/drawing/2014/main" id="{D83F1EBE-B93A-4BDA-86D4-33E883D49FAC}"/>
                </a:ext>
              </a:extLst>
            </p:cNvPr>
            <p:cNvSpPr/>
            <p:nvPr/>
          </p:nvSpPr>
          <p:spPr>
            <a:xfrm>
              <a:off x="3382612" y="3553065"/>
              <a:ext cx="177741" cy="17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12"/>
                <a:gd name="f4" fmla="val 6395"/>
                <a:gd name="f5" fmla="val 3214"/>
                <a:gd name="f6" fmla="val 519"/>
                <a:gd name="f7" fmla="val 4687"/>
                <a:gd name="f8" fmla="val 5876"/>
                <a:gd name="f9" fmla="val 1724"/>
                <a:gd name="f10" fmla="val 3197"/>
                <a:gd name="f11" fmla="val 4670"/>
                <a:gd name="f12" fmla="val 5875"/>
                <a:gd name="f13" fmla="val 536"/>
                <a:gd name="f14" fmla="val 1440"/>
                <a:gd name="f15" fmla="val 4971"/>
                <a:gd name="f16" fmla="val 6394"/>
                <a:gd name="f17" fmla="val 4972"/>
                <a:gd name="f18" fmla="val 6411"/>
                <a:gd name="f19" fmla="*/ f0 1 6412"/>
                <a:gd name="f20" fmla="*/ f1 1 6395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6412"/>
                <a:gd name="f27" fmla="*/ f24 1 6395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412" h="639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9" y="f12"/>
                    <a:pt x="f13" y="f11"/>
                    <a:pt x="f13" y="f10"/>
                  </a:cubicBezTo>
                  <a:cubicBezTo>
                    <a:pt x="f13" y="f9"/>
                    <a:pt x="f9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4" y="f2"/>
                    <a:pt x="f2" y="f14"/>
                    <a:pt x="f2" y="f10"/>
                  </a:cubicBezTo>
                  <a:cubicBezTo>
                    <a:pt x="f2" y="f15"/>
                    <a:pt x="f14" y="f16"/>
                    <a:pt x="f5" y="f16"/>
                  </a:cubicBezTo>
                  <a:cubicBezTo>
                    <a:pt x="f17" y="f16"/>
                    <a:pt x="f18" y="f15"/>
                    <a:pt x="f18" y="f10"/>
                  </a:cubicBezTo>
                  <a:cubicBezTo>
                    <a:pt x="f18" y="f14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8" name="Google Shape;718;p22">
              <a:extLst>
                <a:ext uri="{FF2B5EF4-FFF2-40B4-BE49-F238E27FC236}">
                  <a16:creationId xmlns:a16="http://schemas.microsoft.com/office/drawing/2014/main" id="{37DC18EF-A6E7-461F-A56D-E42B56B810EF}"/>
                </a:ext>
              </a:extLst>
            </p:cNvPr>
            <p:cNvSpPr/>
            <p:nvPr/>
          </p:nvSpPr>
          <p:spPr>
            <a:xfrm>
              <a:off x="3441545" y="3590629"/>
              <a:ext cx="59408" cy="102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43"/>
                <a:gd name="f4" fmla="val 3684"/>
                <a:gd name="f5" fmla="val 1205"/>
                <a:gd name="f6" fmla="val 1"/>
                <a:gd name="f7" fmla="val 519"/>
                <a:gd name="f8" fmla="val 50"/>
                <a:gd name="f9" fmla="val 419"/>
                <a:gd name="f10" fmla="val 972"/>
                <a:gd name="f11" fmla="val 1474"/>
                <a:gd name="f12" fmla="val 1775"/>
                <a:gd name="f13" fmla="val 1004"/>
                <a:gd name="f14" fmla="val 1993"/>
                <a:gd name="f15" fmla="val 1473"/>
                <a:gd name="f16" fmla="val 2177"/>
                <a:gd name="f17" fmla="val 1674"/>
                <a:gd name="f18" fmla="val 2361"/>
                <a:gd name="f19" fmla="val 2696"/>
                <a:gd name="f20" fmla="val 3047"/>
                <a:gd name="f21" fmla="val 1389"/>
                <a:gd name="f22" fmla="val 3298"/>
                <a:gd name="f23" fmla="val 921"/>
                <a:gd name="f24" fmla="val 703"/>
                <a:gd name="f25" fmla="val 486"/>
                <a:gd name="f26" fmla="val 3248"/>
                <a:gd name="f27" fmla="val 301"/>
                <a:gd name="f28" fmla="val 3181"/>
                <a:gd name="f29" fmla="val 271"/>
                <a:gd name="f30" fmla="val 3168"/>
                <a:gd name="f31" fmla="val 240"/>
                <a:gd name="f32" fmla="val 3162"/>
                <a:gd name="f33" fmla="val 211"/>
                <a:gd name="f34" fmla="val 129"/>
                <a:gd name="f35" fmla="val 58"/>
                <a:gd name="f36" fmla="val 3212"/>
                <a:gd name="f37" fmla="val 34"/>
                <a:gd name="f38" fmla="val 17"/>
                <a:gd name="f39" fmla="val 3399"/>
                <a:gd name="f40" fmla="val 3499"/>
                <a:gd name="f41" fmla="val 134"/>
                <a:gd name="f42" fmla="val 3533"/>
                <a:gd name="f43" fmla="val 335"/>
                <a:gd name="f44" fmla="val 3633"/>
                <a:gd name="f45" fmla="val 620"/>
                <a:gd name="f46" fmla="val 3683"/>
                <a:gd name="f47" fmla="val 887"/>
                <a:gd name="f48" fmla="val 1724"/>
                <a:gd name="f49" fmla="val 3215"/>
                <a:gd name="f50" fmla="val 2662"/>
                <a:gd name="f51" fmla="val 1825"/>
                <a:gd name="f52" fmla="val 1842"/>
                <a:gd name="f53" fmla="val 1222"/>
                <a:gd name="f54" fmla="val 1608"/>
                <a:gd name="f55" fmla="val 737"/>
                <a:gd name="f56" fmla="val 1424"/>
                <a:gd name="f57" fmla="val 1256"/>
                <a:gd name="f58" fmla="val 922"/>
                <a:gd name="f59" fmla="val 670"/>
                <a:gd name="f60" fmla="val 386"/>
                <a:gd name="f61" fmla="val 1189"/>
                <a:gd name="f62" fmla="val 1557"/>
                <a:gd name="f63" fmla="val 470"/>
                <a:gd name="f64" fmla="val 1698"/>
                <a:gd name="f65" fmla="val 477"/>
                <a:gd name="f66" fmla="val 1723"/>
                <a:gd name="f67" fmla="val 480"/>
                <a:gd name="f68" fmla="val 1747"/>
                <a:gd name="f69" fmla="val 1836"/>
                <a:gd name="f70" fmla="val 1915"/>
                <a:gd name="f71" fmla="val 432"/>
                <a:gd name="f72" fmla="val 1942"/>
                <a:gd name="f73" fmla="val 352"/>
                <a:gd name="f74" fmla="val 1975"/>
                <a:gd name="f75" fmla="val 252"/>
                <a:gd name="f76" fmla="val 1925"/>
                <a:gd name="f77" fmla="val 135"/>
                <a:gd name="f78" fmla="val 101"/>
                <a:gd name="f79" fmla="val 51"/>
                <a:gd name="f80" fmla="val 1456"/>
                <a:gd name="f81" fmla="*/ f0 1 2143"/>
                <a:gd name="f82" fmla="*/ f1 1 3684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2143"/>
                <a:gd name="f89" fmla="*/ f86 1 3684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2143" h="368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22"/>
                  </a:cubicBezTo>
                  <a:lnTo>
                    <a:pt x="f38" y="f22"/>
                  </a:lnTo>
                  <a:cubicBezTo>
                    <a:pt x="f2" y="f39"/>
                    <a:pt x="f37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3" y="f49"/>
                    <a:pt x="f3" y="f50"/>
                  </a:cubicBezTo>
                  <a:cubicBezTo>
                    <a:pt x="f3" y="f3"/>
                    <a:pt x="f51" y="f52"/>
                    <a:pt x="f53" y="f54"/>
                  </a:cubicBezTo>
                  <a:cubicBezTo>
                    <a:pt x="f55" y="f56"/>
                    <a:pt x="f7" y="f57"/>
                    <a:pt x="f7" y="f58"/>
                  </a:cubicBezTo>
                  <a:cubicBezTo>
                    <a:pt x="f7" y="f59"/>
                    <a:pt x="f24" y="f60"/>
                    <a:pt x="f61" y="f60"/>
                  </a:cubicBezTo>
                  <a:cubicBezTo>
                    <a:pt x="f21" y="f60"/>
                    <a:pt x="f62" y="f9"/>
                    <a:pt x="f17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cubicBezTo>
                    <a:pt x="f74" y="f75"/>
                    <a:pt x="f76" y="f77"/>
                    <a:pt x="f51" y="f78"/>
                  </a:cubicBezTo>
                  <a:cubicBezTo>
                    <a:pt x="f17" y="f79"/>
                    <a:pt x="f80" y="f6"/>
                    <a:pt x="f5" y="f6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9" name="Google Shape;719;p22">
              <a:extLst>
                <a:ext uri="{FF2B5EF4-FFF2-40B4-BE49-F238E27FC236}">
                  <a16:creationId xmlns:a16="http://schemas.microsoft.com/office/drawing/2014/main" id="{A53B912A-5532-49E6-9117-6B60821596B1}"/>
                </a:ext>
              </a:extLst>
            </p:cNvPr>
            <p:cNvSpPr/>
            <p:nvPr/>
          </p:nvSpPr>
          <p:spPr>
            <a:xfrm>
              <a:off x="3466133" y="3579510"/>
              <a:ext cx="10232" cy="125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9"/>
                <a:gd name="f4" fmla="val 4537"/>
                <a:gd name="f5" fmla="val 184"/>
                <a:gd name="f6" fmla="val 84"/>
                <a:gd name="f7" fmla="val 4352"/>
                <a:gd name="f8" fmla="val 4453"/>
                <a:gd name="f9" fmla="val 4536"/>
                <a:gd name="f10" fmla="val 285"/>
                <a:gd name="f11" fmla="*/ f0 1 369"/>
                <a:gd name="f12" fmla="*/ f1 1 453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69"/>
                <a:gd name="f19" fmla="*/ f16 1 453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69" h="4537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lnTo>
                    <a:pt x="f3" y="f5"/>
                  </a:lnTo>
                  <a:cubicBezTo>
                    <a:pt x="f3" y="f6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CBA0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0" name="Google Shape;720;p22">
            <a:extLst>
              <a:ext uri="{FF2B5EF4-FFF2-40B4-BE49-F238E27FC236}">
                <a16:creationId xmlns:a16="http://schemas.microsoft.com/office/drawing/2014/main" id="{479FD9AB-2AA6-45CE-8A78-B73C308D8E77}"/>
              </a:ext>
            </a:extLst>
          </p:cNvPr>
          <p:cNvGrpSpPr/>
          <p:nvPr/>
        </p:nvGrpSpPr>
        <p:grpSpPr>
          <a:xfrm>
            <a:off x="7630018" y="3405536"/>
            <a:ext cx="365183" cy="359386"/>
            <a:chOff x="7630018" y="3405536"/>
            <a:chExt cx="365183" cy="359386"/>
          </a:xfrm>
        </p:grpSpPr>
        <p:sp>
          <p:nvSpPr>
            <p:cNvPr id="231" name="Google Shape;721;p22">
              <a:extLst>
                <a:ext uri="{FF2B5EF4-FFF2-40B4-BE49-F238E27FC236}">
                  <a16:creationId xmlns:a16="http://schemas.microsoft.com/office/drawing/2014/main" id="{3354A7B0-14F8-448C-933D-085C0D69018E}"/>
                </a:ext>
              </a:extLst>
            </p:cNvPr>
            <p:cNvSpPr/>
            <p:nvPr/>
          </p:nvSpPr>
          <p:spPr>
            <a:xfrm>
              <a:off x="7667573" y="3405536"/>
              <a:ext cx="290038" cy="3593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3"/>
                <a:gd name="f4" fmla="val 12965"/>
                <a:gd name="f5" fmla="val 5240"/>
                <a:gd name="f6" fmla="val 628"/>
                <a:gd name="f7" fmla="val 9944"/>
                <a:gd name="f8" fmla="val 5114"/>
                <a:gd name="f9" fmla="val 12429"/>
                <a:gd name="f10" fmla="val 7349"/>
                <a:gd name="f11" fmla="val 7089"/>
                <a:gd name="f12" fmla="val 6939"/>
                <a:gd name="f13" fmla="val 7232"/>
                <a:gd name="f14" fmla="val 6821"/>
                <a:gd name="f15" fmla="val 7081"/>
                <a:gd name="f16" fmla="val 3399"/>
                <a:gd name="f17" fmla="val 3248"/>
                <a:gd name="f18" fmla="val 3131"/>
                <a:gd name="f19" fmla="val 537"/>
                <a:gd name="f20" fmla="val 5232"/>
                <a:gd name="f21" fmla="val 5169"/>
                <a:gd name="f22" fmla="val 5106"/>
                <a:gd name="f23" fmla="val 26"/>
                <a:gd name="f24" fmla="val 5056"/>
                <a:gd name="f25" fmla="val 76"/>
                <a:gd name="f26" fmla="val 85"/>
                <a:gd name="f27" fmla="val 4813"/>
                <a:gd name="f28" fmla="val 34"/>
                <a:gd name="f29" fmla="val 4846"/>
                <a:gd name="f30" fmla="val 1"/>
                <a:gd name="f31" fmla="val 4930"/>
                <a:gd name="f32" fmla="val 4997"/>
                <a:gd name="f33" fmla="val 12697"/>
                <a:gd name="f34" fmla="val 12831"/>
                <a:gd name="f35" fmla="val 118"/>
                <a:gd name="f36" fmla="val 269"/>
                <a:gd name="f37" fmla="val 3382"/>
                <a:gd name="f38" fmla="val 3533"/>
                <a:gd name="f39" fmla="val 3650"/>
                <a:gd name="f40" fmla="val 12847"/>
                <a:gd name="f41" fmla="val 7357"/>
                <a:gd name="f42" fmla="val 6814"/>
                <a:gd name="f43" fmla="val 6931"/>
                <a:gd name="f44" fmla="val 10195"/>
                <a:gd name="f45" fmla="val 10345"/>
                <a:gd name="f46" fmla="val 10429"/>
                <a:gd name="f47" fmla="val 4863"/>
                <a:gd name="f48" fmla="val 10379"/>
                <a:gd name="f49" fmla="val 5407"/>
                <a:gd name="f50" fmla="val 5357"/>
                <a:gd name="f51" fmla="val 5294"/>
                <a:gd name="f52" fmla="*/ f0 1 10463"/>
                <a:gd name="f53" fmla="*/ f1 1 12965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10463"/>
                <a:gd name="f60" fmla="*/ f57 1 12965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463" h="12965">
                  <a:moveTo>
                    <a:pt x="f5" y="f6"/>
                  </a:moveTo>
                  <a:lnTo>
                    <a:pt x="f7" y="f8"/>
                  </a:lnTo>
                  <a:lnTo>
                    <a:pt x="f7" y="f9"/>
                  </a:lnTo>
                  <a:lnTo>
                    <a:pt x="f10" y="f9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lnTo>
                    <a:pt x="f18" y="f9"/>
                  </a:lnTo>
                  <a:lnTo>
                    <a:pt x="f19" y="f9"/>
                  </a:lnTo>
                  <a:lnTo>
                    <a:pt x="f19" y="f8"/>
                  </a:lnTo>
                  <a:lnTo>
                    <a:pt x="f5" y="f6"/>
                  </a:lnTo>
                  <a:close/>
                  <a:moveTo>
                    <a:pt x="f20" y="f2"/>
                  </a:moveTo>
                  <a:cubicBezTo>
                    <a:pt x="f21" y="f2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0" y="f34"/>
                    <a:pt x="f35" y="f4"/>
                    <a:pt x="f36" y="f4"/>
                  </a:cubicBezTo>
                  <a:lnTo>
                    <a:pt x="f37" y="f4"/>
                  </a:lnTo>
                  <a:cubicBezTo>
                    <a:pt x="f38" y="f4"/>
                    <a:pt x="f39" y="f40"/>
                    <a:pt x="f39" y="f33"/>
                  </a:cubicBezTo>
                  <a:lnTo>
                    <a:pt x="f39" y="f41"/>
                  </a:lnTo>
                  <a:lnTo>
                    <a:pt x="f42" y="f41"/>
                  </a:lnTo>
                  <a:lnTo>
                    <a:pt x="f42" y="f33"/>
                  </a:lnTo>
                  <a:cubicBezTo>
                    <a:pt x="f42" y="f34"/>
                    <a:pt x="f43" y="f4"/>
                    <a:pt x="f15" y="f4"/>
                  </a:cubicBezTo>
                  <a:lnTo>
                    <a:pt x="f44" y="f4"/>
                  </a:lnTo>
                  <a:cubicBezTo>
                    <a:pt x="f45" y="f4"/>
                    <a:pt x="f3" y="f34"/>
                    <a:pt x="f3" y="f33"/>
                  </a:cubicBezTo>
                  <a:lnTo>
                    <a:pt x="f3" y="f32"/>
                  </a:lnTo>
                  <a:cubicBezTo>
                    <a:pt x="f3" y="f31"/>
                    <a:pt x="f46" y="f47"/>
                    <a:pt x="f48" y="f27"/>
                  </a:cubicBezTo>
                  <a:lnTo>
                    <a:pt x="f49" y="f25"/>
                  </a:lnTo>
                  <a:cubicBezTo>
                    <a:pt x="f50" y="f23"/>
                    <a:pt x="f51" y="f2"/>
                    <a:pt x="f20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2" name="Google Shape;722;p22">
              <a:extLst>
                <a:ext uri="{FF2B5EF4-FFF2-40B4-BE49-F238E27FC236}">
                  <a16:creationId xmlns:a16="http://schemas.microsoft.com/office/drawing/2014/main" id="{38B8C886-C6D8-4EFD-AC38-E2477A0900FB}"/>
                </a:ext>
              </a:extLst>
            </p:cNvPr>
            <p:cNvSpPr/>
            <p:nvPr/>
          </p:nvSpPr>
          <p:spPr>
            <a:xfrm>
              <a:off x="7630018" y="3405536"/>
              <a:ext cx="190716" cy="179816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6880"/>
                <a:gd name="f5" fmla="val 6487"/>
                <a:gd name="f6" fmla="val 6595"/>
                <a:gd name="f7" fmla="val 6528"/>
                <a:gd name="f8" fmla="val 6461"/>
                <a:gd name="f9" fmla="val 26"/>
                <a:gd name="f10" fmla="val 6411"/>
                <a:gd name="f11" fmla="val 76"/>
                <a:gd name="f12" fmla="val 117"/>
                <a:gd name="f13" fmla="val 6035"/>
                <a:gd name="f14" fmla="val 6135"/>
                <a:gd name="f15" fmla="val 6303"/>
                <a:gd name="f16" fmla="val 101"/>
                <a:gd name="f17" fmla="val 6403"/>
                <a:gd name="f18" fmla="val 151"/>
                <a:gd name="f19" fmla="val 6453"/>
                <a:gd name="f20" fmla="val 218"/>
                <a:gd name="f21" fmla="val 301"/>
                <a:gd name="f22" fmla="val 352"/>
                <a:gd name="f23" fmla="val 419"/>
                <a:gd name="f24" fmla="val 469"/>
                <a:gd name="f25" fmla="val 6420"/>
                <a:gd name="f26" fmla="val 6762"/>
                <a:gd name="f27" fmla="val 461"/>
                <a:gd name="f28" fmla="val 193"/>
                <a:gd name="f29" fmla="val 6779"/>
                <a:gd name="f30" fmla="val 6729"/>
                <a:gd name="f31" fmla="val 6662"/>
                <a:gd name="f32" fmla="*/ f1 1 6880"/>
                <a:gd name="f33" fmla="*/ f2 1 6487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6880"/>
                <a:gd name="f40" fmla="*/ f37 1 648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880" h="6487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3" y="f14"/>
                    <a:pt x="f3" y="f15"/>
                    <a:pt x="f16" y="f17"/>
                  </a:cubicBezTo>
                  <a:cubicBezTo>
                    <a:pt x="f18" y="f19"/>
                    <a:pt x="f20" y="f5"/>
                    <a:pt x="f21" y="f5"/>
                  </a:cubicBezTo>
                  <a:cubicBezTo>
                    <a:pt x="f22" y="f5"/>
                    <a:pt x="f23" y="f19"/>
                    <a:pt x="f24" y="f25"/>
                  </a:cubicBezTo>
                  <a:lnTo>
                    <a:pt x="f26" y="f27"/>
                  </a:lnTo>
                  <a:cubicBezTo>
                    <a:pt x="f4" y="f0"/>
                    <a:pt x="f4" y="f28"/>
                    <a:pt x="f29" y="f11"/>
                  </a:cubicBezTo>
                  <a:cubicBezTo>
                    <a:pt x="f30" y="f9"/>
                    <a:pt x="f31" y="f3"/>
                    <a:pt x="f6" y="f3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3" name="Google Shape;723;p22">
              <a:extLst>
                <a:ext uri="{FF2B5EF4-FFF2-40B4-BE49-F238E27FC236}">
                  <a16:creationId xmlns:a16="http://schemas.microsoft.com/office/drawing/2014/main" id="{72627587-7730-4070-AED0-88D6746CFF5C}"/>
                </a:ext>
              </a:extLst>
            </p:cNvPr>
            <p:cNvSpPr/>
            <p:nvPr/>
          </p:nvSpPr>
          <p:spPr>
            <a:xfrm>
              <a:off x="7804458" y="3405536"/>
              <a:ext cx="190743" cy="179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81"/>
                <a:gd name="f4" fmla="val 6487"/>
                <a:gd name="f5" fmla="val 287"/>
                <a:gd name="f6" fmla="val 218"/>
                <a:gd name="f7" fmla="val 151"/>
                <a:gd name="f8" fmla="val 26"/>
                <a:gd name="f9" fmla="val 101"/>
                <a:gd name="f10" fmla="val 76"/>
                <a:gd name="f11" fmla="val 1"/>
                <a:gd name="f12" fmla="val 176"/>
                <a:gd name="f13" fmla="val 344"/>
                <a:gd name="f14" fmla="val 118"/>
                <a:gd name="f15" fmla="val 444"/>
                <a:gd name="f16" fmla="val 6412"/>
                <a:gd name="f17" fmla="val 6403"/>
                <a:gd name="f18" fmla="val 6462"/>
                <a:gd name="f19" fmla="val 6453"/>
                <a:gd name="f20" fmla="val 6529"/>
                <a:gd name="f21" fmla="val 6596"/>
                <a:gd name="f22" fmla="val 6663"/>
                <a:gd name="f23" fmla="val 6730"/>
                <a:gd name="f24" fmla="val 6780"/>
                <a:gd name="f25" fmla="val 6880"/>
                <a:gd name="f26" fmla="val 6303"/>
                <a:gd name="f27" fmla="val 6135"/>
                <a:gd name="f28" fmla="val 6035"/>
                <a:gd name="f29" fmla="val 486"/>
                <a:gd name="f30" fmla="val 428"/>
                <a:gd name="f31" fmla="val 356"/>
                <a:gd name="f32" fmla="*/ f0 1 6881"/>
                <a:gd name="f33" fmla="*/ f1 1 648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6881"/>
                <a:gd name="f40" fmla="*/ f37 1 648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6881" h="64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19"/>
                    <a:pt x="f24" y="f17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0"/>
                  </a:ln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C68DFB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4" name="Google Shape;17;p4">
            <a:extLst>
              <a:ext uri="{FF2B5EF4-FFF2-40B4-BE49-F238E27FC236}">
                <a16:creationId xmlns:a16="http://schemas.microsoft.com/office/drawing/2014/main" id="{A5F1751F-FD27-4F83-8092-47C37E3A621A}"/>
              </a:ext>
            </a:extLst>
          </p:cNvPr>
          <p:cNvSpPr txBox="1"/>
          <p:nvPr/>
        </p:nvSpPr>
        <p:spPr>
          <a:xfrm>
            <a:off x="457346" y="78720"/>
            <a:ext cx="8229298" cy="5726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>
                <a:solidFill>
                  <a:srgbClr val="0070C0"/>
                </a:solidFill>
                <a:uFillTx/>
                <a:latin typeface="Fira Sans Extra Condensed"/>
                <a:ea typeface="Fira Sans Extra Condensed"/>
                <a:cs typeface="Fira Sans Extra Condensed"/>
              </a:rPr>
              <a:t>3D CUBE DIAGRAMS</a:t>
            </a:r>
          </a:p>
        </p:txBody>
      </p:sp>
      <p:cxnSp>
        <p:nvCxnSpPr>
          <p:cNvPr id="235" name="Conector recto 234">
            <a:extLst>
              <a:ext uri="{FF2B5EF4-FFF2-40B4-BE49-F238E27FC236}">
                <a16:creationId xmlns:a16="http://schemas.microsoft.com/office/drawing/2014/main" id="{1AD52E6E-245F-4582-8C75-023449EC6475}"/>
              </a:ext>
            </a:extLst>
          </p:cNvPr>
          <p:cNvCxnSpPr/>
          <p:nvPr/>
        </p:nvCxnSpPr>
        <p:spPr>
          <a:xfrm>
            <a:off x="652150" y="651427"/>
            <a:ext cx="7803087" cy="0"/>
          </a:xfrm>
          <a:prstGeom prst="straightConnector1">
            <a:avLst/>
          </a:prstGeom>
          <a:noFill/>
          <a:ln w="38103" cap="flat">
            <a:solidFill>
              <a:srgbClr val="5096F6"/>
            </a:solidFill>
            <a:prstDash val="solid"/>
          </a:ln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8">
            <a:extLst>
              <a:ext uri="{FF2B5EF4-FFF2-40B4-BE49-F238E27FC236}">
                <a16:creationId xmlns:a16="http://schemas.microsoft.com/office/drawing/2014/main" id="{ACF4326D-0EB6-4036-8D5E-959430C68A6E}"/>
              </a:ext>
            </a:extLst>
          </p:cNvPr>
          <p:cNvSpPr/>
          <p:nvPr/>
        </p:nvSpPr>
        <p:spPr>
          <a:xfrm>
            <a:off x="5336538" y="1381356"/>
            <a:ext cx="3528130" cy="35281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5096F6"/>
          </a:solidFill>
          <a:ln w="25402" cap="flat">
            <a:solidFill>
              <a:srgbClr val="F2F2F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" name="Imagen 6">
            <a:extLst>
              <a:ext uri="{FF2B5EF4-FFF2-40B4-BE49-F238E27FC236}">
                <a16:creationId xmlns:a16="http://schemas.microsoft.com/office/drawing/2014/main" id="{EB6D23D3-1017-4177-9211-8A15C219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7849"/>
            <a:ext cx="5057500" cy="472222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oogle Shape;745;p23">
            <a:extLst>
              <a:ext uri="{FF2B5EF4-FFF2-40B4-BE49-F238E27FC236}">
                <a16:creationId xmlns:a16="http://schemas.microsoft.com/office/drawing/2014/main" id="{49346767-B163-42AF-832A-9AEBD0ED8B2D}"/>
              </a:ext>
            </a:extLst>
          </p:cNvPr>
          <p:cNvGrpSpPr/>
          <p:nvPr/>
        </p:nvGrpSpPr>
        <p:grpSpPr>
          <a:xfrm>
            <a:off x="457200" y="1970934"/>
            <a:ext cx="222994" cy="226570"/>
            <a:chOff x="457200" y="1970934"/>
            <a:chExt cx="222994" cy="226570"/>
          </a:xfrm>
        </p:grpSpPr>
        <p:sp>
          <p:nvSpPr>
            <p:cNvPr id="5" name="Google Shape;746;p23">
              <a:extLst>
                <a:ext uri="{FF2B5EF4-FFF2-40B4-BE49-F238E27FC236}">
                  <a16:creationId xmlns:a16="http://schemas.microsoft.com/office/drawing/2014/main" id="{33ACDB87-96DE-4F2B-8DC3-B5EE5248222B}"/>
                </a:ext>
              </a:extLst>
            </p:cNvPr>
            <p:cNvSpPr/>
            <p:nvPr/>
          </p:nvSpPr>
          <p:spPr>
            <a:xfrm>
              <a:off x="457200" y="2016636"/>
              <a:ext cx="149193" cy="180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5"/>
                <a:gd name="f4" fmla="val 7728"/>
                <a:gd name="f5" fmla="val 265"/>
                <a:gd name="f6" fmla="val 6486"/>
                <a:gd name="f7" fmla="val 6291"/>
                <a:gd name="f8" fmla="val 1032"/>
                <a:gd name="f9" fmla="*/ f0 1 6375"/>
                <a:gd name="f10" fmla="*/ f1 1 772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75"/>
                <a:gd name="f17" fmla="*/ f14 1 772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75" h="7727">
                  <a:moveTo>
                    <a:pt x="f2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8B8C8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747;p23">
              <a:extLst>
                <a:ext uri="{FF2B5EF4-FFF2-40B4-BE49-F238E27FC236}">
                  <a16:creationId xmlns:a16="http://schemas.microsoft.com/office/drawing/2014/main" id="{A114DEF4-6746-46E8-BF10-F4AEF7F9FDF0}"/>
                </a:ext>
              </a:extLst>
            </p:cNvPr>
            <p:cNvSpPr/>
            <p:nvPr/>
          </p:nvSpPr>
          <p:spPr>
            <a:xfrm>
              <a:off x="604436" y="1991810"/>
              <a:ext cx="75758" cy="205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8789"/>
                <a:gd name="f5" fmla="val 3236"/>
                <a:gd name="f6" fmla="val 1"/>
                <a:gd name="f7" fmla="val 2093"/>
                <a:gd name="f8" fmla="val 84"/>
                <a:gd name="f9" fmla="val 3180"/>
                <a:gd name="f10" fmla="val 6362"/>
                <a:gd name="f11" fmla="*/ f0 1 3237"/>
                <a:gd name="f12" fmla="*/ f1 1 878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237"/>
                <a:gd name="f19" fmla="*/ f16 1 878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237" h="8789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38B8C8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748;p23">
              <a:extLst>
                <a:ext uri="{FF2B5EF4-FFF2-40B4-BE49-F238E27FC236}">
                  <a16:creationId xmlns:a16="http://schemas.microsoft.com/office/drawing/2014/main" id="{B0AD80C8-257B-4A8E-81C4-FE883F5A0891}"/>
                </a:ext>
              </a:extLst>
            </p:cNvPr>
            <p:cNvSpPr/>
            <p:nvPr/>
          </p:nvSpPr>
          <p:spPr>
            <a:xfrm>
              <a:off x="457200" y="1970934"/>
              <a:ext cx="222985" cy="69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28"/>
                <a:gd name="f4" fmla="val 2986"/>
                <a:gd name="f5" fmla="val 3543"/>
                <a:gd name="f6" fmla="val 1953"/>
                <a:gd name="f7" fmla="val 6291"/>
                <a:gd name="f8" fmla="val 2985"/>
                <a:gd name="f9" fmla="val 9527"/>
                <a:gd name="f10" fmla="val 893"/>
                <a:gd name="f11" fmla="*/ f0 1 9528"/>
                <a:gd name="f12" fmla="*/ f1 1 298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9528"/>
                <a:gd name="f19" fmla="*/ f16 1 298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28" h="2986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38B8C8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" name="Google Shape;749;p23">
            <a:extLst>
              <a:ext uri="{FF2B5EF4-FFF2-40B4-BE49-F238E27FC236}">
                <a16:creationId xmlns:a16="http://schemas.microsoft.com/office/drawing/2014/main" id="{4D0B5AD8-5ECF-47FC-B504-CA16E8A7616A}"/>
              </a:ext>
            </a:extLst>
          </p:cNvPr>
          <p:cNvGrpSpPr/>
          <p:nvPr/>
        </p:nvGrpSpPr>
        <p:grpSpPr>
          <a:xfrm>
            <a:off x="696900" y="1858426"/>
            <a:ext cx="1926604" cy="883896"/>
            <a:chOff x="696900" y="1858426"/>
            <a:chExt cx="1926604" cy="883896"/>
          </a:xfrm>
        </p:grpSpPr>
        <p:sp>
          <p:nvSpPr>
            <p:cNvPr id="9" name="Google Shape;750;p23">
              <a:extLst>
                <a:ext uri="{FF2B5EF4-FFF2-40B4-BE49-F238E27FC236}">
                  <a16:creationId xmlns:a16="http://schemas.microsoft.com/office/drawing/2014/main" id="{990000AD-A198-4B40-8982-215C452D11D2}"/>
                </a:ext>
              </a:extLst>
            </p:cNvPr>
            <p:cNvSpPr txBox="1"/>
            <p:nvPr/>
          </p:nvSpPr>
          <p:spPr>
            <a:xfrm>
              <a:off x="696900" y="2169926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 and the smallest one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Google Shape;751;p23">
              <a:extLst>
                <a:ext uri="{FF2B5EF4-FFF2-40B4-BE49-F238E27FC236}">
                  <a16:creationId xmlns:a16="http://schemas.microsoft.com/office/drawing/2014/main" id="{E4A93FA8-64A7-4C12-98AF-3F85A5D812B2}"/>
                </a:ext>
              </a:extLst>
            </p:cNvPr>
            <p:cNvSpPr txBox="1"/>
            <p:nvPr/>
          </p:nvSpPr>
          <p:spPr>
            <a:xfrm>
              <a:off x="696900" y="1858426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38B8C8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MERCURY</a:t>
              </a:r>
            </a:p>
          </p:txBody>
        </p:sp>
      </p:grpSp>
      <p:grpSp>
        <p:nvGrpSpPr>
          <p:cNvPr id="11" name="Google Shape;752;p23">
            <a:extLst>
              <a:ext uri="{FF2B5EF4-FFF2-40B4-BE49-F238E27FC236}">
                <a16:creationId xmlns:a16="http://schemas.microsoft.com/office/drawing/2014/main" id="{EFAA6585-9D45-4BA1-88A8-55EE404DCF81}"/>
              </a:ext>
            </a:extLst>
          </p:cNvPr>
          <p:cNvGrpSpPr/>
          <p:nvPr/>
        </p:nvGrpSpPr>
        <p:grpSpPr>
          <a:xfrm>
            <a:off x="2928475" y="1970934"/>
            <a:ext cx="222995" cy="226570"/>
            <a:chOff x="2928475" y="1970934"/>
            <a:chExt cx="222995" cy="226570"/>
          </a:xfrm>
        </p:grpSpPr>
        <p:sp>
          <p:nvSpPr>
            <p:cNvPr id="12" name="Google Shape;753;p23">
              <a:extLst>
                <a:ext uri="{FF2B5EF4-FFF2-40B4-BE49-F238E27FC236}">
                  <a16:creationId xmlns:a16="http://schemas.microsoft.com/office/drawing/2014/main" id="{A89A5D69-587C-4E0B-B766-A12FCBD5D54A}"/>
                </a:ext>
              </a:extLst>
            </p:cNvPr>
            <p:cNvSpPr/>
            <p:nvPr/>
          </p:nvSpPr>
          <p:spPr>
            <a:xfrm>
              <a:off x="2928475" y="2016636"/>
              <a:ext cx="149193" cy="180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5"/>
                <a:gd name="f4" fmla="val 7728"/>
                <a:gd name="f5" fmla="val 265"/>
                <a:gd name="f6" fmla="val 6486"/>
                <a:gd name="f7" fmla="val 6291"/>
                <a:gd name="f8" fmla="val 1032"/>
                <a:gd name="f9" fmla="*/ f0 1 6375"/>
                <a:gd name="f10" fmla="*/ f1 1 772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75"/>
                <a:gd name="f17" fmla="*/ f14 1 772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75" h="7727">
                  <a:moveTo>
                    <a:pt x="f2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68DFB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754;p23">
              <a:extLst>
                <a:ext uri="{FF2B5EF4-FFF2-40B4-BE49-F238E27FC236}">
                  <a16:creationId xmlns:a16="http://schemas.microsoft.com/office/drawing/2014/main" id="{0178EEE6-E3B6-4898-93CF-0A4E996F3DB9}"/>
                </a:ext>
              </a:extLst>
            </p:cNvPr>
            <p:cNvSpPr/>
            <p:nvPr/>
          </p:nvSpPr>
          <p:spPr>
            <a:xfrm>
              <a:off x="3075712" y="1991810"/>
              <a:ext cx="75758" cy="205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8789"/>
                <a:gd name="f5" fmla="val 3236"/>
                <a:gd name="f6" fmla="val 1"/>
                <a:gd name="f7" fmla="val 2093"/>
                <a:gd name="f8" fmla="val 84"/>
                <a:gd name="f9" fmla="val 3180"/>
                <a:gd name="f10" fmla="val 6362"/>
                <a:gd name="f11" fmla="*/ f0 1 3237"/>
                <a:gd name="f12" fmla="*/ f1 1 878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237"/>
                <a:gd name="f19" fmla="*/ f16 1 878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237" h="8789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68DFB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755;p23">
              <a:extLst>
                <a:ext uri="{FF2B5EF4-FFF2-40B4-BE49-F238E27FC236}">
                  <a16:creationId xmlns:a16="http://schemas.microsoft.com/office/drawing/2014/main" id="{E263623A-9B9A-415B-86C5-2410171F681F}"/>
                </a:ext>
              </a:extLst>
            </p:cNvPr>
            <p:cNvSpPr/>
            <p:nvPr/>
          </p:nvSpPr>
          <p:spPr>
            <a:xfrm>
              <a:off x="2928475" y="1970934"/>
              <a:ext cx="222985" cy="69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28"/>
                <a:gd name="f4" fmla="val 2986"/>
                <a:gd name="f5" fmla="val 3543"/>
                <a:gd name="f6" fmla="val 1953"/>
                <a:gd name="f7" fmla="val 6291"/>
                <a:gd name="f8" fmla="val 2985"/>
                <a:gd name="f9" fmla="val 9527"/>
                <a:gd name="f10" fmla="val 893"/>
                <a:gd name="f11" fmla="*/ f0 1 9528"/>
                <a:gd name="f12" fmla="*/ f1 1 298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9528"/>
                <a:gd name="f19" fmla="*/ f16 1 298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28" h="2986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68DFB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oogle Shape;756;p23">
            <a:extLst>
              <a:ext uri="{FF2B5EF4-FFF2-40B4-BE49-F238E27FC236}">
                <a16:creationId xmlns:a16="http://schemas.microsoft.com/office/drawing/2014/main" id="{06AB1121-DF7D-4731-BA97-5A160F6E1907}"/>
              </a:ext>
            </a:extLst>
          </p:cNvPr>
          <p:cNvGrpSpPr/>
          <p:nvPr/>
        </p:nvGrpSpPr>
        <p:grpSpPr>
          <a:xfrm>
            <a:off x="3168176" y="1858426"/>
            <a:ext cx="1926604" cy="883896"/>
            <a:chOff x="3168176" y="1858426"/>
            <a:chExt cx="1926604" cy="883896"/>
          </a:xfrm>
        </p:grpSpPr>
        <p:sp>
          <p:nvSpPr>
            <p:cNvPr id="16" name="Google Shape;757;p23">
              <a:extLst>
                <a:ext uri="{FF2B5EF4-FFF2-40B4-BE49-F238E27FC236}">
                  <a16:creationId xmlns:a16="http://schemas.microsoft.com/office/drawing/2014/main" id="{20CE7C16-D7CF-4A6F-B779-8D072EAD8D4C}"/>
                </a:ext>
              </a:extLst>
            </p:cNvPr>
            <p:cNvSpPr txBox="1"/>
            <p:nvPr/>
          </p:nvSpPr>
          <p:spPr>
            <a:xfrm>
              <a:off x="3168176" y="2169926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a gas giant and the biggest planet in the Solar System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7" name="Google Shape;758;p23">
              <a:extLst>
                <a:ext uri="{FF2B5EF4-FFF2-40B4-BE49-F238E27FC236}">
                  <a16:creationId xmlns:a16="http://schemas.microsoft.com/office/drawing/2014/main" id="{39195D19-5381-4519-84CE-F49AA02BA747}"/>
                </a:ext>
              </a:extLst>
            </p:cNvPr>
            <p:cNvSpPr txBox="1"/>
            <p:nvPr/>
          </p:nvSpPr>
          <p:spPr>
            <a:xfrm>
              <a:off x="3168176" y="1858426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C68DFB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JUPITER</a:t>
              </a:r>
            </a:p>
          </p:txBody>
        </p:sp>
      </p:grpSp>
      <p:grpSp>
        <p:nvGrpSpPr>
          <p:cNvPr id="18" name="Google Shape;759;p23">
            <a:extLst>
              <a:ext uri="{FF2B5EF4-FFF2-40B4-BE49-F238E27FC236}">
                <a16:creationId xmlns:a16="http://schemas.microsoft.com/office/drawing/2014/main" id="{F80289D1-0B4A-4C61-9D2C-10290BC8F921}"/>
              </a:ext>
            </a:extLst>
          </p:cNvPr>
          <p:cNvGrpSpPr/>
          <p:nvPr/>
        </p:nvGrpSpPr>
        <p:grpSpPr>
          <a:xfrm>
            <a:off x="457200" y="3257934"/>
            <a:ext cx="222994" cy="226569"/>
            <a:chOff x="457200" y="3257934"/>
            <a:chExt cx="222994" cy="226569"/>
          </a:xfrm>
        </p:grpSpPr>
        <p:sp>
          <p:nvSpPr>
            <p:cNvPr id="19" name="Google Shape;760;p23">
              <a:extLst>
                <a:ext uri="{FF2B5EF4-FFF2-40B4-BE49-F238E27FC236}">
                  <a16:creationId xmlns:a16="http://schemas.microsoft.com/office/drawing/2014/main" id="{20B8F517-BBAD-48C0-A2C3-6824D998283C}"/>
                </a:ext>
              </a:extLst>
            </p:cNvPr>
            <p:cNvSpPr/>
            <p:nvPr/>
          </p:nvSpPr>
          <p:spPr>
            <a:xfrm>
              <a:off x="457200" y="3303635"/>
              <a:ext cx="149193" cy="180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5"/>
                <a:gd name="f4" fmla="val 7728"/>
                <a:gd name="f5" fmla="val 265"/>
                <a:gd name="f6" fmla="val 6486"/>
                <a:gd name="f7" fmla="val 6291"/>
                <a:gd name="f8" fmla="val 1032"/>
                <a:gd name="f9" fmla="*/ f0 1 6375"/>
                <a:gd name="f10" fmla="*/ f1 1 772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75"/>
                <a:gd name="f17" fmla="*/ f14 1 772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75" h="7727">
                  <a:moveTo>
                    <a:pt x="f2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CBA06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761;p23">
              <a:extLst>
                <a:ext uri="{FF2B5EF4-FFF2-40B4-BE49-F238E27FC236}">
                  <a16:creationId xmlns:a16="http://schemas.microsoft.com/office/drawing/2014/main" id="{C3A0D965-BF19-413B-B97C-45B485EF332E}"/>
                </a:ext>
              </a:extLst>
            </p:cNvPr>
            <p:cNvSpPr/>
            <p:nvPr/>
          </p:nvSpPr>
          <p:spPr>
            <a:xfrm>
              <a:off x="604436" y="3278809"/>
              <a:ext cx="75758" cy="205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8789"/>
                <a:gd name="f5" fmla="val 3236"/>
                <a:gd name="f6" fmla="val 1"/>
                <a:gd name="f7" fmla="val 2093"/>
                <a:gd name="f8" fmla="val 84"/>
                <a:gd name="f9" fmla="val 3180"/>
                <a:gd name="f10" fmla="val 6362"/>
                <a:gd name="f11" fmla="*/ f0 1 3237"/>
                <a:gd name="f12" fmla="*/ f1 1 878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237"/>
                <a:gd name="f19" fmla="*/ f16 1 878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237" h="8789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CBA06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762;p23">
              <a:extLst>
                <a:ext uri="{FF2B5EF4-FFF2-40B4-BE49-F238E27FC236}">
                  <a16:creationId xmlns:a16="http://schemas.microsoft.com/office/drawing/2014/main" id="{1A5A7A1B-F987-4139-962A-5DFFEEB41A10}"/>
                </a:ext>
              </a:extLst>
            </p:cNvPr>
            <p:cNvSpPr/>
            <p:nvPr/>
          </p:nvSpPr>
          <p:spPr>
            <a:xfrm>
              <a:off x="457200" y="3257934"/>
              <a:ext cx="222985" cy="69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28"/>
                <a:gd name="f4" fmla="val 2986"/>
                <a:gd name="f5" fmla="val 3543"/>
                <a:gd name="f6" fmla="val 1953"/>
                <a:gd name="f7" fmla="val 6291"/>
                <a:gd name="f8" fmla="val 2985"/>
                <a:gd name="f9" fmla="val 9527"/>
                <a:gd name="f10" fmla="val 893"/>
                <a:gd name="f11" fmla="*/ f0 1 9528"/>
                <a:gd name="f12" fmla="*/ f1 1 298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9528"/>
                <a:gd name="f19" fmla="*/ f16 1 298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28" h="2986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CBA06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763;p23">
            <a:extLst>
              <a:ext uri="{FF2B5EF4-FFF2-40B4-BE49-F238E27FC236}">
                <a16:creationId xmlns:a16="http://schemas.microsoft.com/office/drawing/2014/main" id="{6D8B3874-2242-4CAE-912E-A50F064FCC5E}"/>
              </a:ext>
            </a:extLst>
          </p:cNvPr>
          <p:cNvGrpSpPr/>
          <p:nvPr/>
        </p:nvGrpSpPr>
        <p:grpSpPr>
          <a:xfrm>
            <a:off x="696900" y="3145426"/>
            <a:ext cx="1926604" cy="883895"/>
            <a:chOff x="696900" y="3145426"/>
            <a:chExt cx="1926604" cy="883895"/>
          </a:xfrm>
        </p:grpSpPr>
        <p:sp>
          <p:nvSpPr>
            <p:cNvPr id="23" name="Google Shape;764;p23">
              <a:extLst>
                <a:ext uri="{FF2B5EF4-FFF2-40B4-BE49-F238E27FC236}">
                  <a16:creationId xmlns:a16="http://schemas.microsoft.com/office/drawing/2014/main" id="{142CBDD3-D53B-4521-825F-C083D6640BC5}"/>
                </a:ext>
              </a:extLst>
            </p:cNvPr>
            <p:cNvSpPr txBox="1"/>
            <p:nvPr/>
          </p:nvSpPr>
          <p:spPr>
            <a:xfrm>
              <a:off x="696900" y="3456925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Saturn is composed of hydrogen and helium and is the ringed one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24" name="Google Shape;765;p23">
              <a:extLst>
                <a:ext uri="{FF2B5EF4-FFF2-40B4-BE49-F238E27FC236}">
                  <a16:creationId xmlns:a16="http://schemas.microsoft.com/office/drawing/2014/main" id="{5DE885ED-0C68-45FC-852F-3A04C5CF64FB}"/>
                </a:ext>
              </a:extLst>
            </p:cNvPr>
            <p:cNvSpPr txBox="1"/>
            <p:nvPr/>
          </p:nvSpPr>
          <p:spPr>
            <a:xfrm>
              <a:off x="696900" y="3145426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FCBA06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SATURN</a:t>
              </a:r>
            </a:p>
          </p:txBody>
        </p:sp>
      </p:grpSp>
      <p:grpSp>
        <p:nvGrpSpPr>
          <p:cNvPr id="25" name="Google Shape;766;p23">
            <a:extLst>
              <a:ext uri="{FF2B5EF4-FFF2-40B4-BE49-F238E27FC236}">
                <a16:creationId xmlns:a16="http://schemas.microsoft.com/office/drawing/2014/main" id="{C70AC979-34CF-4362-9A52-82C29A923310}"/>
              </a:ext>
            </a:extLst>
          </p:cNvPr>
          <p:cNvGrpSpPr/>
          <p:nvPr/>
        </p:nvGrpSpPr>
        <p:grpSpPr>
          <a:xfrm>
            <a:off x="2928475" y="3257934"/>
            <a:ext cx="222995" cy="226569"/>
            <a:chOff x="2928475" y="3257934"/>
            <a:chExt cx="222995" cy="226569"/>
          </a:xfrm>
        </p:grpSpPr>
        <p:sp>
          <p:nvSpPr>
            <p:cNvPr id="26" name="Google Shape;767;p23">
              <a:extLst>
                <a:ext uri="{FF2B5EF4-FFF2-40B4-BE49-F238E27FC236}">
                  <a16:creationId xmlns:a16="http://schemas.microsoft.com/office/drawing/2014/main" id="{26B0C95B-9B10-4B67-9DBE-49FDB8B7590A}"/>
                </a:ext>
              </a:extLst>
            </p:cNvPr>
            <p:cNvSpPr/>
            <p:nvPr/>
          </p:nvSpPr>
          <p:spPr>
            <a:xfrm>
              <a:off x="2928475" y="3303635"/>
              <a:ext cx="149193" cy="1808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75"/>
                <a:gd name="f4" fmla="val 7728"/>
                <a:gd name="f5" fmla="val 265"/>
                <a:gd name="f6" fmla="val 6486"/>
                <a:gd name="f7" fmla="val 6291"/>
                <a:gd name="f8" fmla="val 1032"/>
                <a:gd name="f9" fmla="*/ f0 1 6375"/>
                <a:gd name="f10" fmla="*/ f1 1 772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375"/>
                <a:gd name="f17" fmla="*/ f14 1 772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375" h="7727">
                  <a:moveTo>
                    <a:pt x="f2" y="f2"/>
                  </a:moveTo>
                  <a:lnTo>
                    <a:pt x="f5" y="f6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690B5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690B5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768;p23">
              <a:extLst>
                <a:ext uri="{FF2B5EF4-FFF2-40B4-BE49-F238E27FC236}">
                  <a16:creationId xmlns:a16="http://schemas.microsoft.com/office/drawing/2014/main" id="{F2F16D05-3333-4830-B62D-90AC4BE8FA8C}"/>
                </a:ext>
              </a:extLst>
            </p:cNvPr>
            <p:cNvSpPr/>
            <p:nvPr/>
          </p:nvSpPr>
          <p:spPr>
            <a:xfrm>
              <a:off x="3075712" y="3278809"/>
              <a:ext cx="75758" cy="205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37"/>
                <a:gd name="f4" fmla="val 8789"/>
                <a:gd name="f5" fmla="val 3236"/>
                <a:gd name="f6" fmla="val 1"/>
                <a:gd name="f7" fmla="val 2093"/>
                <a:gd name="f8" fmla="val 84"/>
                <a:gd name="f9" fmla="val 3180"/>
                <a:gd name="f10" fmla="val 6362"/>
                <a:gd name="f11" fmla="*/ f0 1 3237"/>
                <a:gd name="f12" fmla="*/ f1 1 878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237"/>
                <a:gd name="f19" fmla="*/ f16 1 878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237" h="8789">
                  <a:moveTo>
                    <a:pt x="f5" y="f6"/>
                  </a:moveTo>
                  <a:lnTo>
                    <a:pt x="f2" y="f7"/>
                  </a:lnTo>
                  <a:lnTo>
                    <a:pt x="f8" y="f4"/>
                  </a:lnTo>
                  <a:lnTo>
                    <a:pt x="f9" y="f10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690B5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690B5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769;p23">
              <a:extLst>
                <a:ext uri="{FF2B5EF4-FFF2-40B4-BE49-F238E27FC236}">
                  <a16:creationId xmlns:a16="http://schemas.microsoft.com/office/drawing/2014/main" id="{97411639-57EA-46CE-BFB5-3C6D2912B72E}"/>
                </a:ext>
              </a:extLst>
            </p:cNvPr>
            <p:cNvSpPr/>
            <p:nvPr/>
          </p:nvSpPr>
          <p:spPr>
            <a:xfrm>
              <a:off x="2928475" y="3257934"/>
              <a:ext cx="222985" cy="698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28"/>
                <a:gd name="f4" fmla="val 2986"/>
                <a:gd name="f5" fmla="val 3543"/>
                <a:gd name="f6" fmla="val 1953"/>
                <a:gd name="f7" fmla="val 6291"/>
                <a:gd name="f8" fmla="val 2985"/>
                <a:gd name="f9" fmla="val 9527"/>
                <a:gd name="f10" fmla="val 893"/>
                <a:gd name="f11" fmla="*/ f0 1 9528"/>
                <a:gd name="f12" fmla="*/ f1 1 298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9528"/>
                <a:gd name="f19" fmla="*/ f16 1 298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528" h="2986">
                  <a:moveTo>
                    <a:pt x="f5" y="f2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0690B5"/>
            </a:solidFill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690B5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9" name="Google Shape;770;p23">
            <a:extLst>
              <a:ext uri="{FF2B5EF4-FFF2-40B4-BE49-F238E27FC236}">
                <a16:creationId xmlns:a16="http://schemas.microsoft.com/office/drawing/2014/main" id="{2DDCFCE9-B29E-46ED-BCE5-13BAFBEE10BB}"/>
              </a:ext>
            </a:extLst>
          </p:cNvPr>
          <p:cNvGrpSpPr/>
          <p:nvPr/>
        </p:nvGrpSpPr>
        <p:grpSpPr>
          <a:xfrm>
            <a:off x="3168176" y="3145426"/>
            <a:ext cx="1926604" cy="883895"/>
            <a:chOff x="3168176" y="3145426"/>
            <a:chExt cx="1926604" cy="883895"/>
          </a:xfrm>
        </p:grpSpPr>
        <p:sp>
          <p:nvSpPr>
            <p:cNvPr id="30" name="Google Shape;771;p23">
              <a:extLst>
                <a:ext uri="{FF2B5EF4-FFF2-40B4-BE49-F238E27FC236}">
                  <a16:creationId xmlns:a16="http://schemas.microsoft.com/office/drawing/2014/main" id="{CAB2C108-D408-4C48-948C-A23A570C2C28}"/>
                </a:ext>
              </a:extLst>
            </p:cNvPr>
            <p:cNvSpPr txBox="1"/>
            <p:nvPr/>
          </p:nvSpPr>
          <p:spPr>
            <a:xfrm>
              <a:off x="3168176" y="3456925"/>
              <a:ext cx="1926604" cy="57239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Mars is actually a cold place. It’s full of iron oxide dust</a:t>
              </a:r>
            </a:p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31" name="Google Shape;772;p23">
              <a:extLst>
                <a:ext uri="{FF2B5EF4-FFF2-40B4-BE49-F238E27FC236}">
                  <a16:creationId xmlns:a16="http://schemas.microsoft.com/office/drawing/2014/main" id="{F903FBE3-B3E8-418D-988B-09F37B23C950}"/>
                </a:ext>
              </a:extLst>
            </p:cNvPr>
            <p:cNvSpPr txBox="1"/>
            <p:nvPr/>
          </p:nvSpPr>
          <p:spPr>
            <a:xfrm>
              <a:off x="3168176" y="3145426"/>
              <a:ext cx="1926604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15000"/>
                </a:lnSpc>
                <a:spcBef>
                  <a:spcPct val="0"/>
                </a:spcBef>
                <a:spcAft>
                  <a:spcPts val="160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0" baseline="0">
                  <a:solidFill>
                    <a:srgbClr val="0690B5"/>
                  </a:solidFill>
                  <a:uFillTx/>
                  <a:latin typeface="Fira Sans Extra Condensed"/>
                  <a:ea typeface="Fira Sans Extra Condensed"/>
                  <a:cs typeface="Fira Sans Extra Condensed"/>
                </a:rPr>
                <a:t>MARS</a:t>
              </a:r>
            </a:p>
          </p:txBody>
        </p:sp>
      </p:grpSp>
      <p:pic>
        <p:nvPicPr>
          <p:cNvPr id="32" name="Imagen 4">
            <a:extLst>
              <a:ext uri="{FF2B5EF4-FFF2-40B4-BE49-F238E27FC236}">
                <a16:creationId xmlns:a16="http://schemas.microsoft.com/office/drawing/2014/main" id="{A6EDAA49-52A4-4383-A57B-9548947E4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5" y="-25402"/>
            <a:ext cx="2819396" cy="22076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3" name="组合 4">
            <a:extLst>
              <a:ext uri="{FF2B5EF4-FFF2-40B4-BE49-F238E27FC236}">
                <a16:creationId xmlns:a16="http://schemas.microsoft.com/office/drawing/2014/main" id="{1003072A-ABE4-46D6-AECE-2AA5F73DBA6C}"/>
              </a:ext>
            </a:extLst>
          </p:cNvPr>
          <p:cNvGrpSpPr/>
          <p:nvPr/>
        </p:nvGrpSpPr>
        <p:grpSpPr>
          <a:xfrm>
            <a:off x="377665" y="305555"/>
            <a:ext cx="3507583" cy="604949"/>
            <a:chOff x="377665" y="305555"/>
            <a:chExt cx="3507583" cy="604949"/>
          </a:xfrm>
        </p:grpSpPr>
        <p:sp>
          <p:nvSpPr>
            <p:cNvPr id="34" name="직사각형 45">
              <a:extLst>
                <a:ext uri="{FF2B5EF4-FFF2-40B4-BE49-F238E27FC236}">
                  <a16:creationId xmlns:a16="http://schemas.microsoft.com/office/drawing/2014/main" id="{1A7964C4-AAB9-4B08-803C-E369EC534AE4}"/>
                </a:ext>
              </a:extLst>
            </p:cNvPr>
            <p:cNvSpPr/>
            <p:nvPr/>
          </p:nvSpPr>
          <p:spPr>
            <a:xfrm>
              <a:off x="521491" y="767849"/>
              <a:ext cx="2272503" cy="142655"/>
            </a:xfrm>
            <a:prstGeom prst="rect">
              <a:avLst/>
            </a:pr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1200" cap="none" spc="0" baseline="0">
                <a:solidFill>
                  <a:srgbClr val="1961BA"/>
                </a:solidFill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35" name="文本框 3">
              <a:extLst>
                <a:ext uri="{FF2B5EF4-FFF2-40B4-BE49-F238E27FC236}">
                  <a16:creationId xmlns:a16="http://schemas.microsoft.com/office/drawing/2014/main" id="{FAD2F9A0-D29F-4271-94C1-1E977D9D5178}"/>
                </a:ext>
              </a:extLst>
            </p:cNvPr>
            <p:cNvSpPr txBox="1"/>
            <p:nvPr/>
          </p:nvSpPr>
          <p:spPr>
            <a:xfrm>
              <a:off x="377665" y="305555"/>
              <a:ext cx="3507583" cy="41550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b="1" i="0" u="none" strike="noStrike" kern="0" cap="none" spc="450" baseline="0">
                  <a:solidFill>
                    <a:srgbClr val="1961BA"/>
                  </a:solidFill>
                  <a:uFillTx/>
                  <a:latin typeface="Arial"/>
                  <a:ea typeface="Arial"/>
                  <a:cs typeface="Arial"/>
                </a:rPr>
                <a:t>Enter a title here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65">
            <a:extLst>
              <a:ext uri="{FF2B5EF4-FFF2-40B4-BE49-F238E27FC236}">
                <a16:creationId xmlns:a16="http://schemas.microsoft.com/office/drawing/2014/main" id="{C27D0BBE-D487-4539-A852-14A1C0807B1B}"/>
              </a:ext>
            </a:extLst>
          </p:cNvPr>
          <p:cNvSpPr/>
          <p:nvPr/>
        </p:nvSpPr>
        <p:spPr>
          <a:xfrm>
            <a:off x="2696757" y="1932684"/>
            <a:ext cx="3776874" cy="2226929"/>
          </a:xfrm>
          <a:prstGeom prst="rect">
            <a:avLst/>
          </a:prstGeom>
          <a:noFill/>
          <a:ln w="25402" cap="flat">
            <a:solidFill>
              <a:srgbClr val="5096F6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F2AC584-1542-4002-9CE7-9CB13BF11821}"/>
              </a:ext>
            </a:extLst>
          </p:cNvPr>
          <p:cNvGrpSpPr/>
          <p:nvPr/>
        </p:nvGrpSpPr>
        <p:grpSpPr>
          <a:xfrm>
            <a:off x="5561060" y="2505365"/>
            <a:ext cx="1098021" cy="1216261"/>
            <a:chOff x="5561060" y="2505365"/>
            <a:chExt cx="1098021" cy="1216261"/>
          </a:xfrm>
        </p:grpSpPr>
        <p:sp>
          <p:nvSpPr>
            <p:cNvPr id="4" name="is1ide-Freeform: Shape 4">
              <a:extLst>
                <a:ext uri="{FF2B5EF4-FFF2-40B4-BE49-F238E27FC236}">
                  <a16:creationId xmlns:a16="http://schemas.microsoft.com/office/drawing/2014/main" id="{3E33F064-50FD-449B-84DC-C211E353EC7E}"/>
                </a:ext>
              </a:extLst>
            </p:cNvPr>
            <p:cNvSpPr/>
            <p:nvPr/>
          </p:nvSpPr>
          <p:spPr>
            <a:xfrm rot="5400013">
              <a:off x="5929888" y="2992434"/>
              <a:ext cx="610005" cy="8483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"/>
                <a:gd name="f7" fmla="val 452"/>
                <a:gd name="f8" fmla="val 322"/>
                <a:gd name="f9" fmla="val 199"/>
                <a:gd name="f10" fmla="+- 0 0 -90"/>
                <a:gd name="f11" fmla="*/ f3 1 325"/>
                <a:gd name="f12" fmla="*/ f4 1 452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25"/>
                <a:gd name="f21" fmla="*/ f17 1 452"/>
                <a:gd name="f22" fmla="+- f19 0 f1"/>
                <a:gd name="f23" fmla="*/ 0 1 f20"/>
                <a:gd name="f24" fmla="*/ 322 1 f21"/>
                <a:gd name="f25" fmla="*/ 0 1 f21"/>
                <a:gd name="f26" fmla="*/ 325 1 f20"/>
                <a:gd name="f27" fmla="*/ 199 1 f21"/>
                <a:gd name="f28" fmla="*/ 452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5 f12 1"/>
                <a:gd name="f35" fmla="*/ f24 f12 1"/>
                <a:gd name="f36" fmla="*/ f26 f11 1"/>
                <a:gd name="f37" fmla="*/ f27 f12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5"/>
                </a:cxn>
                <a:cxn ang="f22">
                  <a:pos x="f31" y="f34"/>
                </a:cxn>
                <a:cxn ang="f22">
                  <a:pos x="f36" y="f37"/>
                </a:cxn>
                <a:cxn ang="f22">
                  <a:pos x="f36" y="f38"/>
                </a:cxn>
                <a:cxn ang="f22">
                  <a:pos x="f31" y="f35"/>
                </a:cxn>
              </a:cxnLst>
              <a:rect l="f31" t="f34" r="f32" b="f33"/>
              <a:pathLst>
                <a:path w="325" h="452">
                  <a:moveTo>
                    <a:pt x="f5" y="f8"/>
                  </a:move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FFE59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is1ide-Freeform: Shape 5">
              <a:extLst>
                <a:ext uri="{FF2B5EF4-FFF2-40B4-BE49-F238E27FC236}">
                  <a16:creationId xmlns:a16="http://schemas.microsoft.com/office/drawing/2014/main" id="{1E5E6AB9-1258-4E89-83F2-0580D70C19CB}"/>
                </a:ext>
              </a:extLst>
            </p:cNvPr>
            <p:cNvSpPr/>
            <p:nvPr/>
          </p:nvSpPr>
          <p:spPr>
            <a:xfrm rot="5400013">
              <a:off x="5199753" y="2866672"/>
              <a:ext cx="1216252" cy="493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8"/>
                <a:gd name="f7" fmla="val 263"/>
                <a:gd name="f8" fmla="val 323"/>
                <a:gd name="f9" fmla="val 128"/>
                <a:gd name="f10" fmla="val 130"/>
                <a:gd name="f11" fmla="+- 0 0 -90"/>
                <a:gd name="f12" fmla="*/ f3 1 648"/>
                <a:gd name="f13" fmla="*/ f4 1 26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648"/>
                <a:gd name="f22" fmla="*/ f18 1 263"/>
                <a:gd name="f23" fmla="+- f20 0 f1"/>
                <a:gd name="f24" fmla="*/ 323 1 f21"/>
                <a:gd name="f25" fmla="*/ 263 1 f22"/>
                <a:gd name="f26" fmla="*/ 0 1 f21"/>
                <a:gd name="f27" fmla="*/ 128 1 f22"/>
                <a:gd name="f28" fmla="*/ 0 1 f22"/>
                <a:gd name="f29" fmla="*/ 648 1 f21"/>
                <a:gd name="f30" fmla="*/ 130 1 f22"/>
                <a:gd name="f31" fmla="*/ f15 1 f21"/>
                <a:gd name="f32" fmla="*/ f16 1 f22"/>
                <a:gd name="f33" fmla="*/ f26 f12 1"/>
                <a:gd name="f34" fmla="*/ f31 f12 1"/>
                <a:gd name="f35" fmla="*/ f32 f13 1"/>
                <a:gd name="f36" fmla="*/ f28 f13 1"/>
                <a:gd name="f37" fmla="*/ f24 f12 1"/>
                <a:gd name="f38" fmla="*/ f25 f13 1"/>
                <a:gd name="f39" fmla="*/ f27 f13 1"/>
                <a:gd name="f40" fmla="*/ f29 f12 1"/>
                <a:gd name="f41" fmla="*/ f3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7" y="f38"/>
                </a:cxn>
                <a:cxn ang="f23">
                  <a:pos x="f33" y="f39"/>
                </a:cxn>
                <a:cxn ang="f23">
                  <a:pos x="f37" y="f36"/>
                </a:cxn>
                <a:cxn ang="f23">
                  <a:pos x="f40" y="f41"/>
                </a:cxn>
                <a:cxn ang="f23">
                  <a:pos x="f37" y="f38"/>
                </a:cxn>
              </a:cxnLst>
              <a:rect l="f33" t="f36" r="f34" b="f35"/>
              <a:pathLst>
                <a:path w="648" h="263">
                  <a:moveTo>
                    <a:pt x="f8" y="f7"/>
                  </a:moveTo>
                  <a:lnTo>
                    <a:pt x="f5" y="f9"/>
                  </a:lnTo>
                  <a:lnTo>
                    <a:pt x="f8" y="f5"/>
                  </a:lnTo>
                  <a:lnTo>
                    <a:pt x="f6" y="f10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AE8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is1ide-Freeform: Shape 6">
              <a:extLst>
                <a:ext uri="{FF2B5EF4-FFF2-40B4-BE49-F238E27FC236}">
                  <a16:creationId xmlns:a16="http://schemas.microsoft.com/office/drawing/2014/main" id="{4CFB0009-0B2D-4C65-8F27-A54D6A778960}"/>
                </a:ext>
              </a:extLst>
            </p:cNvPr>
            <p:cNvSpPr/>
            <p:nvPr/>
          </p:nvSpPr>
          <p:spPr>
            <a:xfrm rot="5400013">
              <a:off x="5933636" y="2386187"/>
              <a:ext cx="606247" cy="84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3"/>
                <a:gd name="f7" fmla="val 450"/>
                <a:gd name="f8" fmla="val 322"/>
                <a:gd name="f9" fmla="val 192"/>
                <a:gd name="f10" fmla="+- 0 0 -90"/>
                <a:gd name="f11" fmla="*/ f3 1 323"/>
                <a:gd name="f12" fmla="*/ f4 1 45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23"/>
                <a:gd name="f21" fmla="*/ f17 1 450"/>
                <a:gd name="f22" fmla="+- f19 0 f1"/>
                <a:gd name="f23" fmla="*/ 323 1 f20"/>
                <a:gd name="f24" fmla="*/ 322 1 f21"/>
                <a:gd name="f25" fmla="*/ 0 1 f20"/>
                <a:gd name="f26" fmla="*/ 450 1 f21"/>
                <a:gd name="f27" fmla="*/ 192 1 f21"/>
                <a:gd name="f28" fmla="*/ 0 1 f21"/>
                <a:gd name="f29" fmla="*/ f14 1 f20"/>
                <a:gd name="f30" fmla="*/ f15 1 f21"/>
                <a:gd name="f31" fmla="*/ f25 f11 1"/>
                <a:gd name="f32" fmla="*/ f29 f11 1"/>
                <a:gd name="f33" fmla="*/ f30 f12 1"/>
                <a:gd name="f34" fmla="*/ f28 f12 1"/>
                <a:gd name="f35" fmla="*/ f23 f11 1"/>
                <a:gd name="f36" fmla="*/ f24 f12 1"/>
                <a:gd name="f37" fmla="*/ f26 f12 1"/>
                <a:gd name="f38" fmla="*/ f2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1" y="f37"/>
                </a:cxn>
                <a:cxn ang="f22">
                  <a:pos x="f31" y="f38"/>
                </a:cxn>
                <a:cxn ang="f22">
                  <a:pos x="f35" y="f34"/>
                </a:cxn>
                <a:cxn ang="f22">
                  <a:pos x="f35" y="f36"/>
                </a:cxn>
              </a:cxnLst>
              <a:rect l="f31" t="f34" r="f32" b="f33"/>
              <a:pathLst>
                <a:path w="323" h="450">
                  <a:moveTo>
                    <a:pt x="f6" y="f8"/>
                  </a:move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D45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CD34A88-060A-4F39-A355-1C657E1755F7}"/>
              </a:ext>
            </a:extLst>
          </p:cNvPr>
          <p:cNvGrpSpPr/>
          <p:nvPr/>
        </p:nvGrpSpPr>
        <p:grpSpPr>
          <a:xfrm>
            <a:off x="4875983" y="2141241"/>
            <a:ext cx="951606" cy="1918228"/>
            <a:chOff x="4875983" y="2141241"/>
            <a:chExt cx="951606" cy="1918228"/>
          </a:xfrm>
        </p:grpSpPr>
        <p:sp>
          <p:nvSpPr>
            <p:cNvPr id="8" name="is1ide-Freeform: Shape 8">
              <a:extLst>
                <a:ext uri="{FF2B5EF4-FFF2-40B4-BE49-F238E27FC236}">
                  <a16:creationId xmlns:a16="http://schemas.microsoft.com/office/drawing/2014/main" id="{0AE321BA-C8FE-431C-8315-F3C168B0D7C1}"/>
                </a:ext>
              </a:extLst>
            </p:cNvPr>
            <p:cNvSpPr/>
            <p:nvPr/>
          </p:nvSpPr>
          <p:spPr>
            <a:xfrm rot="5400013">
              <a:off x="4957621" y="2241661"/>
              <a:ext cx="970379" cy="769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7"/>
                <a:gd name="f7" fmla="val 410"/>
                <a:gd name="f8" fmla="val 147"/>
                <a:gd name="f9" fmla="val 336"/>
                <a:gd name="f10" fmla="+- 0 0 -90"/>
                <a:gd name="f11" fmla="*/ f3 1 517"/>
                <a:gd name="f12" fmla="*/ f4 1 41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17"/>
                <a:gd name="f21" fmla="*/ f17 1 410"/>
                <a:gd name="f22" fmla="+- f19 0 f1"/>
                <a:gd name="f23" fmla="*/ 0 1 f20"/>
                <a:gd name="f24" fmla="*/ 410 1 f21"/>
                <a:gd name="f25" fmla="*/ 147 1 f21"/>
                <a:gd name="f26" fmla="*/ 517 1 f20"/>
                <a:gd name="f27" fmla="*/ 0 1 f21"/>
                <a:gd name="f28" fmla="*/ 336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7 f12 1"/>
                <a:gd name="f35" fmla="*/ f24 f12 1"/>
                <a:gd name="f36" fmla="*/ f25 f12 1"/>
                <a:gd name="f37" fmla="*/ f26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5"/>
                </a:cxn>
                <a:cxn ang="f22">
                  <a:pos x="f31" y="f36"/>
                </a:cxn>
                <a:cxn ang="f22">
                  <a:pos x="f37" y="f34"/>
                </a:cxn>
                <a:cxn ang="f22">
                  <a:pos x="f37" y="f38"/>
                </a:cxn>
                <a:cxn ang="f22">
                  <a:pos x="f31" y="f35"/>
                </a:cxn>
              </a:cxnLst>
              <a:rect l="f31" t="f34" r="f32" b="f33"/>
              <a:pathLst>
                <a:path w="517" h="410">
                  <a:moveTo>
                    <a:pt x="f5" y="f7"/>
                  </a:moveTo>
                  <a:lnTo>
                    <a:pt x="f5" y="f8"/>
                  </a:lnTo>
                  <a:lnTo>
                    <a:pt x="f6" y="f5"/>
                  </a:lnTo>
                  <a:lnTo>
                    <a:pt x="f6" y="f9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690B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is1ide-Freeform: Shape 9">
              <a:extLst>
                <a:ext uri="{FF2B5EF4-FFF2-40B4-BE49-F238E27FC236}">
                  <a16:creationId xmlns:a16="http://schemas.microsoft.com/office/drawing/2014/main" id="{365C473B-7149-4E09-91CE-C9E3C8305055}"/>
                </a:ext>
              </a:extLst>
            </p:cNvPr>
            <p:cNvSpPr/>
            <p:nvPr/>
          </p:nvSpPr>
          <p:spPr>
            <a:xfrm rot="5400013">
              <a:off x="4962325" y="3194205"/>
              <a:ext cx="947848" cy="782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5"/>
                <a:gd name="f7" fmla="val 417"/>
                <a:gd name="f8" fmla="val 336"/>
                <a:gd name="f9" fmla="val 503"/>
                <a:gd name="f10" fmla="val 149"/>
                <a:gd name="f11" fmla="+- 0 0 -90"/>
                <a:gd name="f12" fmla="*/ f3 1 505"/>
                <a:gd name="f13" fmla="*/ f4 1 417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05"/>
                <a:gd name="f22" fmla="*/ f18 1 417"/>
                <a:gd name="f23" fmla="+- f20 0 f1"/>
                <a:gd name="f24" fmla="*/ 505 1 f21"/>
                <a:gd name="f25" fmla="*/ 417 1 f22"/>
                <a:gd name="f26" fmla="*/ 0 1 f21"/>
                <a:gd name="f27" fmla="*/ 336 1 f22"/>
                <a:gd name="f28" fmla="*/ 0 1 f22"/>
                <a:gd name="f29" fmla="*/ 503 1 f21"/>
                <a:gd name="f30" fmla="*/ 149 1 f22"/>
                <a:gd name="f31" fmla="*/ f15 1 f21"/>
                <a:gd name="f32" fmla="*/ f16 1 f22"/>
                <a:gd name="f33" fmla="*/ f26 f12 1"/>
                <a:gd name="f34" fmla="*/ f31 f12 1"/>
                <a:gd name="f35" fmla="*/ f32 f13 1"/>
                <a:gd name="f36" fmla="*/ f28 f13 1"/>
                <a:gd name="f37" fmla="*/ f24 f12 1"/>
                <a:gd name="f38" fmla="*/ f25 f13 1"/>
                <a:gd name="f39" fmla="*/ f27 f13 1"/>
                <a:gd name="f40" fmla="*/ f29 f12 1"/>
                <a:gd name="f41" fmla="*/ f3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7" y="f38"/>
                </a:cxn>
                <a:cxn ang="f23">
                  <a:pos x="f33" y="f39"/>
                </a:cxn>
                <a:cxn ang="f23">
                  <a:pos x="f33" y="f36"/>
                </a:cxn>
                <a:cxn ang="f23">
                  <a:pos x="f40" y="f41"/>
                </a:cxn>
                <a:cxn ang="f23">
                  <a:pos x="f37" y="f38"/>
                </a:cxn>
                <a:cxn ang="f23">
                  <a:pos x="f37" y="f38"/>
                </a:cxn>
              </a:cxnLst>
              <a:rect l="f33" t="f36" r="f34" b="f35"/>
              <a:pathLst>
                <a:path w="505" h="417">
                  <a:moveTo>
                    <a:pt x="f6" y="f7"/>
                  </a:moveTo>
                  <a:lnTo>
                    <a:pt x="f5" y="f8"/>
                  </a:lnTo>
                  <a:lnTo>
                    <a:pt x="f5" y="f5"/>
                  </a:lnTo>
                  <a:lnTo>
                    <a:pt x="f9" y="f10"/>
                  </a:lnTo>
                  <a:lnTo>
                    <a:pt x="f6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43D2F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is1ide-Freeform: Shape 10">
              <a:extLst>
                <a:ext uri="{FF2B5EF4-FFF2-40B4-BE49-F238E27FC236}">
                  <a16:creationId xmlns:a16="http://schemas.microsoft.com/office/drawing/2014/main" id="{8196E188-2515-4551-809A-39F47FFD69AD}"/>
                </a:ext>
              </a:extLst>
            </p:cNvPr>
            <p:cNvSpPr/>
            <p:nvPr/>
          </p:nvSpPr>
          <p:spPr>
            <a:xfrm rot="5400013">
              <a:off x="4077346" y="2939878"/>
              <a:ext cx="1918228" cy="320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"/>
                <a:gd name="f7" fmla="val 171"/>
                <a:gd name="f8" fmla="val 517"/>
                <a:gd name="f9" fmla="val 81"/>
                <a:gd name="f10" fmla="val 74"/>
                <a:gd name="f11" fmla="+- 0 0 -90"/>
                <a:gd name="f12" fmla="*/ f3 1 1022"/>
                <a:gd name="f13" fmla="*/ f4 1 17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022"/>
                <a:gd name="f22" fmla="*/ f18 1 171"/>
                <a:gd name="f23" fmla="+- f20 0 f1"/>
                <a:gd name="f24" fmla="*/ 517 1 f21"/>
                <a:gd name="f25" fmla="*/ 0 1 f22"/>
                <a:gd name="f26" fmla="*/ 1022 1 f21"/>
                <a:gd name="f27" fmla="*/ 81 1 f22"/>
                <a:gd name="f28" fmla="*/ 171 1 f22"/>
                <a:gd name="f29" fmla="*/ 0 1 f21"/>
                <a:gd name="f30" fmla="*/ 74 1 f22"/>
                <a:gd name="f31" fmla="*/ f15 1 f21"/>
                <a:gd name="f32" fmla="*/ f16 1 f22"/>
                <a:gd name="f33" fmla="*/ f29 f12 1"/>
                <a:gd name="f34" fmla="*/ f31 f12 1"/>
                <a:gd name="f35" fmla="*/ f32 f13 1"/>
                <a:gd name="f36" fmla="*/ f25 f13 1"/>
                <a:gd name="f37" fmla="*/ f24 f12 1"/>
                <a:gd name="f38" fmla="*/ f26 f12 1"/>
                <a:gd name="f39" fmla="*/ f27 f13 1"/>
                <a:gd name="f40" fmla="*/ f28 f13 1"/>
                <a:gd name="f41" fmla="*/ f3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7" y="f36"/>
                </a:cxn>
                <a:cxn ang="f23">
                  <a:pos x="f38" y="f39"/>
                </a:cxn>
                <a:cxn ang="f23">
                  <a:pos x="f37" y="f40"/>
                </a:cxn>
                <a:cxn ang="f23">
                  <a:pos x="f33" y="f41"/>
                </a:cxn>
                <a:cxn ang="f23">
                  <a:pos x="f37" y="f36"/>
                </a:cxn>
              </a:cxnLst>
              <a:rect l="f33" t="f36" r="f34" b="f35"/>
              <a:pathLst>
                <a:path w="1022" h="171">
                  <a:moveTo>
                    <a:pt x="f8" y="f5"/>
                  </a:moveTo>
                  <a:lnTo>
                    <a:pt x="f6" y="f9"/>
                  </a:lnTo>
                  <a:lnTo>
                    <a:pt x="f8" y="f7"/>
                  </a:lnTo>
                  <a:lnTo>
                    <a:pt x="f5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0348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60649D8-D2A6-4999-B33C-5DCD4AC901DA}"/>
              </a:ext>
            </a:extLst>
          </p:cNvPr>
          <p:cNvGrpSpPr/>
          <p:nvPr/>
        </p:nvGrpSpPr>
        <p:grpSpPr>
          <a:xfrm>
            <a:off x="2496019" y="2505365"/>
            <a:ext cx="1103643" cy="1216261"/>
            <a:chOff x="2496019" y="2505365"/>
            <a:chExt cx="1103643" cy="1216261"/>
          </a:xfrm>
        </p:grpSpPr>
        <p:sp>
          <p:nvSpPr>
            <p:cNvPr id="12" name="is1ide-Freeform: Shape 12">
              <a:extLst>
                <a:ext uri="{FF2B5EF4-FFF2-40B4-BE49-F238E27FC236}">
                  <a16:creationId xmlns:a16="http://schemas.microsoft.com/office/drawing/2014/main" id="{295466E6-25B0-450B-A276-F424BAEEF478}"/>
                </a:ext>
              </a:extLst>
            </p:cNvPr>
            <p:cNvSpPr/>
            <p:nvPr/>
          </p:nvSpPr>
          <p:spPr>
            <a:xfrm rot="5400013">
              <a:off x="2618027" y="2989622"/>
              <a:ext cx="610005" cy="854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5"/>
                <a:gd name="f7" fmla="val 455"/>
                <a:gd name="f8" fmla="val 130"/>
                <a:gd name="f9" fmla="val 253"/>
                <a:gd name="f10" fmla="+- 0 0 -90"/>
                <a:gd name="f11" fmla="*/ f3 1 325"/>
                <a:gd name="f12" fmla="*/ f4 1 45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25"/>
                <a:gd name="f21" fmla="*/ f17 1 455"/>
                <a:gd name="f22" fmla="+- f19 0 f1"/>
                <a:gd name="f23" fmla="*/ 0 1 f20"/>
                <a:gd name="f24" fmla="*/ 130 1 f21"/>
                <a:gd name="f25" fmla="*/ 455 1 f21"/>
                <a:gd name="f26" fmla="*/ 325 1 f20"/>
                <a:gd name="f27" fmla="*/ 253 1 f21"/>
                <a:gd name="f28" fmla="*/ 0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8 f12 1"/>
                <a:gd name="f35" fmla="*/ f24 f12 1"/>
                <a:gd name="f36" fmla="*/ f25 f12 1"/>
                <a:gd name="f37" fmla="*/ f26 f11 1"/>
                <a:gd name="f38" fmla="*/ f2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5"/>
                </a:cxn>
                <a:cxn ang="f22">
                  <a:pos x="f31" y="f36"/>
                </a:cxn>
                <a:cxn ang="f22">
                  <a:pos x="f37" y="f38"/>
                </a:cxn>
                <a:cxn ang="f22">
                  <a:pos x="f37" y="f34"/>
                </a:cxn>
                <a:cxn ang="f22">
                  <a:pos x="f31" y="f35"/>
                </a:cxn>
              </a:cxnLst>
              <a:rect l="f31" t="f34" r="f32" b="f33"/>
              <a:pathLst>
                <a:path w="325" h="455">
                  <a:moveTo>
                    <a:pt x="f5" y="f8"/>
                  </a:moveTo>
                  <a:lnTo>
                    <a:pt x="f5" y="f7"/>
                  </a:lnTo>
                  <a:lnTo>
                    <a:pt x="f6" y="f9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BA0D3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is1ide-Freeform: Shape 13">
              <a:extLst>
                <a:ext uri="{FF2B5EF4-FFF2-40B4-BE49-F238E27FC236}">
                  <a16:creationId xmlns:a16="http://schemas.microsoft.com/office/drawing/2014/main" id="{D9E19D7D-1A9E-4B7A-8FB0-91FF36ABE0E4}"/>
                </a:ext>
              </a:extLst>
            </p:cNvPr>
            <p:cNvSpPr/>
            <p:nvPr/>
          </p:nvSpPr>
          <p:spPr>
            <a:xfrm rot="5400013">
              <a:off x="2744717" y="2866672"/>
              <a:ext cx="1216252" cy="493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8"/>
                <a:gd name="f7" fmla="val 263"/>
                <a:gd name="f8" fmla="val 323"/>
                <a:gd name="f9" fmla="val 135"/>
                <a:gd name="f10" fmla="val 133"/>
                <a:gd name="f11" fmla="+- 0 0 -90"/>
                <a:gd name="f12" fmla="*/ f3 1 648"/>
                <a:gd name="f13" fmla="*/ f4 1 263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648"/>
                <a:gd name="f22" fmla="*/ f18 1 263"/>
                <a:gd name="f23" fmla="+- f20 0 f1"/>
                <a:gd name="f24" fmla="*/ 323 1 f21"/>
                <a:gd name="f25" fmla="*/ 0 1 f22"/>
                <a:gd name="f26" fmla="*/ 0 1 f21"/>
                <a:gd name="f27" fmla="*/ 135 1 f22"/>
                <a:gd name="f28" fmla="*/ 263 1 f22"/>
                <a:gd name="f29" fmla="*/ 648 1 f21"/>
                <a:gd name="f30" fmla="*/ 133 1 f22"/>
                <a:gd name="f31" fmla="*/ f15 1 f21"/>
                <a:gd name="f32" fmla="*/ f16 1 f22"/>
                <a:gd name="f33" fmla="*/ f26 f12 1"/>
                <a:gd name="f34" fmla="*/ f31 f12 1"/>
                <a:gd name="f35" fmla="*/ f32 f13 1"/>
                <a:gd name="f36" fmla="*/ f25 f13 1"/>
                <a:gd name="f37" fmla="*/ f24 f12 1"/>
                <a:gd name="f38" fmla="*/ f27 f13 1"/>
                <a:gd name="f39" fmla="*/ f28 f13 1"/>
                <a:gd name="f40" fmla="*/ f29 f12 1"/>
                <a:gd name="f41" fmla="*/ f3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7" y="f36"/>
                </a:cxn>
                <a:cxn ang="f23">
                  <a:pos x="f33" y="f38"/>
                </a:cxn>
                <a:cxn ang="f23">
                  <a:pos x="f37" y="f39"/>
                </a:cxn>
                <a:cxn ang="f23">
                  <a:pos x="f40" y="f41"/>
                </a:cxn>
                <a:cxn ang="f23">
                  <a:pos x="f37" y="f36"/>
                </a:cxn>
              </a:cxnLst>
              <a:rect l="f33" t="f36" r="f34" b="f35"/>
              <a:pathLst>
                <a:path w="648" h="263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72C5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is1ide-Freeform: Shape 14">
              <a:extLst>
                <a:ext uri="{FF2B5EF4-FFF2-40B4-BE49-F238E27FC236}">
                  <a16:creationId xmlns:a16="http://schemas.microsoft.com/office/drawing/2014/main" id="{841F56E1-D20A-4E60-A603-B3DA15C76AFB}"/>
                </a:ext>
              </a:extLst>
            </p:cNvPr>
            <p:cNvSpPr/>
            <p:nvPr/>
          </p:nvSpPr>
          <p:spPr>
            <a:xfrm rot="5400013">
              <a:off x="2618022" y="2383371"/>
              <a:ext cx="606247" cy="850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3"/>
                <a:gd name="f7" fmla="val 453"/>
                <a:gd name="f8" fmla="val 128"/>
                <a:gd name="f9" fmla="val 258"/>
                <a:gd name="f10" fmla="+- 0 0 -90"/>
                <a:gd name="f11" fmla="*/ f3 1 323"/>
                <a:gd name="f12" fmla="*/ f4 1 453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323"/>
                <a:gd name="f21" fmla="*/ f17 1 453"/>
                <a:gd name="f22" fmla="+- f19 0 f1"/>
                <a:gd name="f23" fmla="*/ 323 1 f20"/>
                <a:gd name="f24" fmla="*/ 128 1 f21"/>
                <a:gd name="f25" fmla="*/ 0 1 f20"/>
                <a:gd name="f26" fmla="*/ 0 1 f21"/>
                <a:gd name="f27" fmla="*/ 258 1 f21"/>
                <a:gd name="f28" fmla="*/ 453 1 f21"/>
                <a:gd name="f29" fmla="*/ f14 1 f20"/>
                <a:gd name="f30" fmla="*/ f15 1 f21"/>
                <a:gd name="f31" fmla="*/ f25 f11 1"/>
                <a:gd name="f32" fmla="*/ f29 f11 1"/>
                <a:gd name="f33" fmla="*/ f30 f12 1"/>
                <a:gd name="f34" fmla="*/ f26 f12 1"/>
                <a:gd name="f35" fmla="*/ f23 f11 1"/>
                <a:gd name="f36" fmla="*/ f24 f12 1"/>
                <a:gd name="f37" fmla="*/ f27 f12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1" y="f34"/>
                </a:cxn>
                <a:cxn ang="f22">
                  <a:pos x="f31" y="f37"/>
                </a:cxn>
                <a:cxn ang="f22">
                  <a:pos x="f35" y="f38"/>
                </a:cxn>
                <a:cxn ang="f22">
                  <a:pos x="f35" y="f36"/>
                </a:cxn>
              </a:cxnLst>
              <a:rect l="f31" t="f34" r="f32" b="f33"/>
              <a:pathLst>
                <a:path w="323" h="452">
                  <a:moveTo>
                    <a:pt x="f6" y="f8"/>
                  </a:moveTo>
                  <a:lnTo>
                    <a:pt x="f5" y="f5"/>
                  </a:lnTo>
                  <a:lnTo>
                    <a:pt x="f5" y="f9"/>
                  </a:lnTo>
                  <a:lnTo>
                    <a:pt x="f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8D61B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F21405E-8ACA-452D-B892-8C2BEB8691EA}"/>
              </a:ext>
            </a:extLst>
          </p:cNvPr>
          <p:cNvGrpSpPr/>
          <p:nvPr/>
        </p:nvGrpSpPr>
        <p:grpSpPr>
          <a:xfrm>
            <a:off x="3333143" y="2141241"/>
            <a:ext cx="951598" cy="1918228"/>
            <a:chOff x="3333143" y="2141241"/>
            <a:chExt cx="951598" cy="1918228"/>
          </a:xfrm>
        </p:grpSpPr>
        <p:sp>
          <p:nvSpPr>
            <p:cNvPr id="16" name="is1ide-Freeform: Shape 16">
              <a:extLst>
                <a:ext uri="{FF2B5EF4-FFF2-40B4-BE49-F238E27FC236}">
                  <a16:creationId xmlns:a16="http://schemas.microsoft.com/office/drawing/2014/main" id="{D92CE289-17DA-44FF-AD48-FE7A04BCA0A5}"/>
                </a:ext>
              </a:extLst>
            </p:cNvPr>
            <p:cNvSpPr/>
            <p:nvPr/>
          </p:nvSpPr>
          <p:spPr>
            <a:xfrm rot="5400013">
              <a:off x="3232724" y="2241661"/>
              <a:ext cx="970379" cy="7695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7"/>
                <a:gd name="f7" fmla="val 410"/>
                <a:gd name="f8" fmla="val 263"/>
                <a:gd name="f9" fmla="val 74"/>
                <a:gd name="f10" fmla="+- 0 0 -90"/>
                <a:gd name="f11" fmla="*/ f3 1 517"/>
                <a:gd name="f12" fmla="*/ f4 1 410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17"/>
                <a:gd name="f21" fmla="*/ f17 1 410"/>
                <a:gd name="f22" fmla="+- f19 0 f1"/>
                <a:gd name="f23" fmla="*/ 0 1 f20"/>
                <a:gd name="f24" fmla="*/ 0 1 f21"/>
                <a:gd name="f25" fmla="*/ 263 1 f21"/>
                <a:gd name="f26" fmla="*/ 517 1 f20"/>
                <a:gd name="f27" fmla="*/ 410 1 f21"/>
                <a:gd name="f28" fmla="*/ 74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4 f12 1"/>
                <a:gd name="f35" fmla="*/ f25 f12 1"/>
                <a:gd name="f36" fmla="*/ f26 f11 1"/>
                <a:gd name="f37" fmla="*/ f27 f12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4"/>
                </a:cxn>
                <a:cxn ang="f22">
                  <a:pos x="f31" y="f35"/>
                </a:cxn>
                <a:cxn ang="f22">
                  <a:pos x="f36" y="f37"/>
                </a:cxn>
                <a:cxn ang="f22">
                  <a:pos x="f36" y="f38"/>
                </a:cxn>
                <a:cxn ang="f22">
                  <a:pos x="f31" y="f34"/>
                </a:cxn>
              </a:cxnLst>
              <a:rect l="f31" t="f34" r="f32" b="f33"/>
              <a:pathLst>
                <a:path w="517" h="410">
                  <a:moveTo>
                    <a:pt x="f5" y="f5"/>
                  </a:moveTo>
                  <a:lnTo>
                    <a:pt x="f5" y="f8"/>
                  </a:lnTo>
                  <a:lnTo>
                    <a:pt x="f6" y="f7"/>
                  </a:lnTo>
                  <a:lnTo>
                    <a:pt x="f6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096F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is1ide-Freeform: Shape 17">
              <a:extLst>
                <a:ext uri="{FF2B5EF4-FFF2-40B4-BE49-F238E27FC236}">
                  <a16:creationId xmlns:a16="http://schemas.microsoft.com/office/drawing/2014/main" id="{B8F7B834-0D8A-4EEF-9550-6A675FF72280}"/>
                </a:ext>
              </a:extLst>
            </p:cNvPr>
            <p:cNvSpPr/>
            <p:nvPr/>
          </p:nvSpPr>
          <p:spPr>
            <a:xfrm rot="5400013">
              <a:off x="3250559" y="3194205"/>
              <a:ext cx="947848" cy="7826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5"/>
                <a:gd name="f7" fmla="val 417"/>
                <a:gd name="f8" fmla="val 81"/>
                <a:gd name="f9" fmla="val 503"/>
                <a:gd name="f10" fmla="val 270"/>
                <a:gd name="f11" fmla="+- 0 0 -90"/>
                <a:gd name="f12" fmla="*/ f3 1 505"/>
                <a:gd name="f13" fmla="*/ f4 1 417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505"/>
                <a:gd name="f22" fmla="*/ f18 1 417"/>
                <a:gd name="f23" fmla="+- f20 0 f1"/>
                <a:gd name="f24" fmla="*/ 505 1 f21"/>
                <a:gd name="f25" fmla="*/ 0 1 f22"/>
                <a:gd name="f26" fmla="*/ 0 1 f21"/>
                <a:gd name="f27" fmla="*/ 81 1 f22"/>
                <a:gd name="f28" fmla="*/ 417 1 f22"/>
                <a:gd name="f29" fmla="*/ 503 1 f21"/>
                <a:gd name="f30" fmla="*/ 270 1 f22"/>
                <a:gd name="f31" fmla="*/ f15 1 f21"/>
                <a:gd name="f32" fmla="*/ f16 1 f22"/>
                <a:gd name="f33" fmla="*/ f26 f12 1"/>
                <a:gd name="f34" fmla="*/ f31 f12 1"/>
                <a:gd name="f35" fmla="*/ f32 f13 1"/>
                <a:gd name="f36" fmla="*/ f25 f13 1"/>
                <a:gd name="f37" fmla="*/ f24 f12 1"/>
                <a:gd name="f38" fmla="*/ f27 f13 1"/>
                <a:gd name="f39" fmla="*/ f28 f13 1"/>
                <a:gd name="f40" fmla="*/ f29 f12 1"/>
                <a:gd name="f41" fmla="*/ f3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7" y="f36"/>
                </a:cxn>
                <a:cxn ang="f23">
                  <a:pos x="f33" y="f38"/>
                </a:cxn>
                <a:cxn ang="f23">
                  <a:pos x="f33" y="f39"/>
                </a:cxn>
                <a:cxn ang="f23">
                  <a:pos x="f40" y="f41"/>
                </a:cxn>
                <a:cxn ang="f23">
                  <a:pos x="f37" y="f36"/>
                </a:cxn>
                <a:cxn ang="f23">
                  <a:pos x="f37" y="f36"/>
                </a:cxn>
              </a:cxnLst>
              <a:rect l="f33" t="f36" r="f34" b="f35"/>
              <a:pathLst>
                <a:path w="505" h="417">
                  <a:moveTo>
                    <a:pt x="f6" y="f5"/>
                  </a:moveTo>
                  <a:lnTo>
                    <a:pt x="f5" y="f8"/>
                  </a:lnTo>
                  <a:lnTo>
                    <a:pt x="f5" y="f7"/>
                  </a:lnTo>
                  <a:lnTo>
                    <a:pt x="f9" y="f10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43D2F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is1ide-Freeform: Shape 18">
              <a:extLst>
                <a:ext uri="{FF2B5EF4-FFF2-40B4-BE49-F238E27FC236}">
                  <a16:creationId xmlns:a16="http://schemas.microsoft.com/office/drawing/2014/main" id="{839A2111-525B-4467-8F43-6A41900B4C8F}"/>
                </a:ext>
              </a:extLst>
            </p:cNvPr>
            <p:cNvSpPr/>
            <p:nvPr/>
          </p:nvSpPr>
          <p:spPr>
            <a:xfrm rot="5400013">
              <a:off x="3165150" y="2939878"/>
              <a:ext cx="1918228" cy="320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"/>
                <a:gd name="f7" fmla="val 171"/>
                <a:gd name="f8" fmla="val 97"/>
                <a:gd name="f9" fmla="val 517"/>
                <a:gd name="f10" fmla="val 90"/>
                <a:gd name="f11" fmla="+- 0 0 -90"/>
                <a:gd name="f12" fmla="*/ f3 1 1022"/>
                <a:gd name="f13" fmla="*/ f4 1 171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1022"/>
                <a:gd name="f22" fmla="*/ f18 1 171"/>
                <a:gd name="f23" fmla="+- f20 0 f1"/>
                <a:gd name="f24" fmla="*/ 0 1 f21"/>
                <a:gd name="f25" fmla="*/ 97 1 f22"/>
                <a:gd name="f26" fmla="*/ 517 1 f21"/>
                <a:gd name="f27" fmla="*/ 171 1 f22"/>
                <a:gd name="f28" fmla="*/ 1022 1 f21"/>
                <a:gd name="f29" fmla="*/ 90 1 f22"/>
                <a:gd name="f30" fmla="*/ 0 1 f22"/>
                <a:gd name="f31" fmla="*/ f15 1 f21"/>
                <a:gd name="f32" fmla="*/ f16 1 f22"/>
                <a:gd name="f33" fmla="*/ f24 f12 1"/>
                <a:gd name="f34" fmla="*/ f31 f12 1"/>
                <a:gd name="f35" fmla="*/ f32 f13 1"/>
                <a:gd name="f36" fmla="*/ f30 f13 1"/>
                <a:gd name="f37" fmla="*/ f25 f13 1"/>
                <a:gd name="f38" fmla="*/ f26 f12 1"/>
                <a:gd name="f39" fmla="*/ f27 f13 1"/>
                <a:gd name="f40" fmla="*/ f28 f12 1"/>
                <a:gd name="f41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3" y="f37"/>
                </a:cxn>
                <a:cxn ang="f23">
                  <a:pos x="f38" y="f39"/>
                </a:cxn>
                <a:cxn ang="f23">
                  <a:pos x="f40" y="f41"/>
                </a:cxn>
                <a:cxn ang="f23">
                  <a:pos x="f38" y="f36"/>
                </a:cxn>
                <a:cxn ang="f23">
                  <a:pos x="f33" y="f37"/>
                </a:cxn>
              </a:cxnLst>
              <a:rect l="f33" t="f36" r="f34" b="f35"/>
              <a:pathLst>
                <a:path w="1022" h="171">
                  <a:moveTo>
                    <a:pt x="f5" y="f8"/>
                  </a:moveTo>
                  <a:lnTo>
                    <a:pt x="f9" y="f7"/>
                  </a:lnTo>
                  <a:lnTo>
                    <a:pt x="f6" y="f10"/>
                  </a:lnTo>
                  <a:lnTo>
                    <a:pt x="f9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3485B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294650C-1426-4B06-9B42-1744E50769C4}"/>
              </a:ext>
            </a:extLst>
          </p:cNvPr>
          <p:cNvGrpSpPr/>
          <p:nvPr/>
        </p:nvGrpSpPr>
        <p:grpSpPr>
          <a:xfrm>
            <a:off x="4145843" y="1771494"/>
            <a:ext cx="840873" cy="2672756"/>
            <a:chOff x="4145843" y="1771494"/>
            <a:chExt cx="840873" cy="2672756"/>
          </a:xfrm>
        </p:grpSpPr>
        <p:sp>
          <p:nvSpPr>
            <p:cNvPr id="20" name="is1ide-Freeform: Shape 20">
              <a:extLst>
                <a:ext uri="{FF2B5EF4-FFF2-40B4-BE49-F238E27FC236}">
                  <a16:creationId xmlns:a16="http://schemas.microsoft.com/office/drawing/2014/main" id="{C998A6F9-FD2C-4DD8-AFBF-977B2A7A2EEA}"/>
                </a:ext>
              </a:extLst>
            </p:cNvPr>
            <p:cNvSpPr/>
            <p:nvPr/>
          </p:nvSpPr>
          <p:spPr>
            <a:xfrm rot="5400013">
              <a:off x="3899966" y="3357499"/>
              <a:ext cx="1332628" cy="840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0"/>
                <a:gd name="f7" fmla="val 448"/>
                <a:gd name="f8" fmla="val 78"/>
                <a:gd name="f9" fmla="val 369"/>
                <a:gd name="f10" fmla="+- 0 0 -90"/>
                <a:gd name="f11" fmla="*/ f3 1 710"/>
                <a:gd name="f12" fmla="*/ f4 1 44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10"/>
                <a:gd name="f21" fmla="*/ f17 1 448"/>
                <a:gd name="f22" fmla="+- f19 0 f1"/>
                <a:gd name="f23" fmla="*/ 0 1 f20"/>
                <a:gd name="f24" fmla="*/ 448 1 f21"/>
                <a:gd name="f25" fmla="*/ 0 1 f21"/>
                <a:gd name="f26" fmla="*/ 710 1 f20"/>
                <a:gd name="f27" fmla="*/ 78 1 f21"/>
                <a:gd name="f28" fmla="*/ 369 1 f21"/>
                <a:gd name="f29" fmla="*/ f14 1 f20"/>
                <a:gd name="f30" fmla="*/ f15 1 f21"/>
                <a:gd name="f31" fmla="*/ f23 f11 1"/>
                <a:gd name="f32" fmla="*/ f29 f11 1"/>
                <a:gd name="f33" fmla="*/ f30 f12 1"/>
                <a:gd name="f34" fmla="*/ f25 f12 1"/>
                <a:gd name="f35" fmla="*/ f24 f12 1"/>
                <a:gd name="f36" fmla="*/ f26 f11 1"/>
                <a:gd name="f37" fmla="*/ f27 f12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1" y="f35"/>
                </a:cxn>
                <a:cxn ang="f22">
                  <a:pos x="f31" y="f34"/>
                </a:cxn>
                <a:cxn ang="f22">
                  <a:pos x="f36" y="f37"/>
                </a:cxn>
                <a:cxn ang="f22">
                  <a:pos x="f36" y="f38"/>
                </a:cxn>
                <a:cxn ang="f22">
                  <a:pos x="f31" y="f35"/>
                </a:cxn>
              </a:cxnLst>
              <a:rect l="f31" t="f34" r="f32" b="f33"/>
              <a:pathLst>
                <a:path w="710" h="448">
                  <a:moveTo>
                    <a:pt x="f5" y="f7"/>
                  </a:moveTo>
                  <a:lnTo>
                    <a:pt x="f5" y="f5"/>
                  </a:lnTo>
                  <a:lnTo>
                    <a:pt x="f6" y="f8"/>
                  </a:lnTo>
                  <a:lnTo>
                    <a:pt x="f6" y="f9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00B0F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is1ide-Freeform: Shape 21">
              <a:extLst>
                <a:ext uri="{FF2B5EF4-FFF2-40B4-BE49-F238E27FC236}">
                  <a16:creationId xmlns:a16="http://schemas.microsoft.com/office/drawing/2014/main" id="{9B8A69BE-1609-44C1-90A3-1C3FB9595E46}"/>
                </a:ext>
              </a:extLst>
            </p:cNvPr>
            <p:cNvSpPr/>
            <p:nvPr/>
          </p:nvSpPr>
          <p:spPr>
            <a:xfrm rot="5400013">
              <a:off x="3896212" y="2021125"/>
              <a:ext cx="1340135" cy="840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4"/>
                <a:gd name="f7" fmla="val 448"/>
                <a:gd name="f8" fmla="val 369"/>
                <a:gd name="f9" fmla="val 83"/>
                <a:gd name="f10" fmla="+- 0 0 -90"/>
                <a:gd name="f11" fmla="*/ f3 1 714"/>
                <a:gd name="f12" fmla="*/ f4 1 44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14"/>
                <a:gd name="f21" fmla="*/ f17 1 448"/>
                <a:gd name="f22" fmla="+- f19 0 f1"/>
                <a:gd name="f23" fmla="*/ 714 1 f20"/>
                <a:gd name="f24" fmla="*/ 0 1 f21"/>
                <a:gd name="f25" fmla="*/ 448 1 f21"/>
                <a:gd name="f26" fmla="*/ 0 1 f20"/>
                <a:gd name="f27" fmla="*/ 369 1 f21"/>
                <a:gd name="f28" fmla="*/ 83 1 f21"/>
                <a:gd name="f29" fmla="*/ f14 1 f20"/>
                <a:gd name="f30" fmla="*/ f15 1 f21"/>
                <a:gd name="f31" fmla="*/ f26 f11 1"/>
                <a:gd name="f32" fmla="*/ f29 f11 1"/>
                <a:gd name="f33" fmla="*/ f30 f12 1"/>
                <a:gd name="f34" fmla="*/ f24 f12 1"/>
                <a:gd name="f35" fmla="*/ f23 f11 1"/>
                <a:gd name="f36" fmla="*/ f25 f12 1"/>
                <a:gd name="f37" fmla="*/ f27 f12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4"/>
                </a:cxn>
                <a:cxn ang="f22">
                  <a:pos x="f35" y="f36"/>
                </a:cxn>
                <a:cxn ang="f22">
                  <a:pos x="f31" y="f37"/>
                </a:cxn>
                <a:cxn ang="f22">
                  <a:pos x="f31" y="f38"/>
                </a:cxn>
                <a:cxn ang="f22">
                  <a:pos x="f35" y="f34"/>
                </a:cxn>
              </a:cxnLst>
              <a:rect l="f31" t="f34" r="f32" b="f33"/>
              <a:pathLst>
                <a:path w="714" h="448">
                  <a:moveTo>
                    <a:pt x="f6" y="f5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1961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组合 43">
            <a:extLst>
              <a:ext uri="{FF2B5EF4-FFF2-40B4-BE49-F238E27FC236}">
                <a16:creationId xmlns:a16="http://schemas.microsoft.com/office/drawing/2014/main" id="{4CF9257A-6E70-47CF-981A-6502F58066CC}"/>
              </a:ext>
            </a:extLst>
          </p:cNvPr>
          <p:cNvGrpSpPr/>
          <p:nvPr/>
        </p:nvGrpSpPr>
        <p:grpSpPr>
          <a:xfrm>
            <a:off x="3290084" y="4306019"/>
            <a:ext cx="2643036" cy="257458"/>
            <a:chOff x="3290084" y="4306019"/>
            <a:chExt cx="2643036" cy="25745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F2B941D-946F-4ED2-A779-4DD8BFFF3CB6}"/>
                </a:ext>
              </a:extLst>
            </p:cNvPr>
            <p:cNvGrpSpPr/>
            <p:nvPr/>
          </p:nvGrpSpPr>
          <p:grpSpPr>
            <a:xfrm>
              <a:off x="3290084" y="4306019"/>
              <a:ext cx="538261" cy="257458"/>
              <a:chOff x="3290084" y="4306019"/>
              <a:chExt cx="538261" cy="257458"/>
            </a:xfrm>
          </p:grpSpPr>
          <p:cxnSp>
            <p:nvCxnSpPr>
              <p:cNvPr id="24" name="is1ide-Straight Connector 23">
                <a:extLst>
                  <a:ext uri="{FF2B5EF4-FFF2-40B4-BE49-F238E27FC236}">
                    <a16:creationId xmlns:a16="http://schemas.microsoft.com/office/drawing/2014/main" id="{80C4033B-A875-462D-BB70-3F6B1334E321}"/>
                  </a:ext>
                </a:extLst>
              </p:cNvPr>
              <p:cNvCxnSpPr/>
              <p:nvPr/>
            </p:nvCxnSpPr>
            <p:spPr>
              <a:xfrm flipH="1">
                <a:off x="3545704" y="4306019"/>
                <a:ext cx="282641" cy="256087"/>
              </a:xfrm>
              <a:prstGeom prst="straightConnector1">
                <a:avLst/>
              </a:prstGeom>
              <a:noFill/>
              <a:ln w="19046" cap="rnd">
                <a:solidFill>
                  <a:srgbClr val="C68DFB"/>
                </a:solidFill>
                <a:prstDash val="solid"/>
                <a:headEnd type="arrow"/>
                <a:tailEnd type="arrow"/>
              </a:ln>
            </p:spPr>
          </p:cxnSp>
          <p:cxnSp>
            <p:nvCxnSpPr>
              <p:cNvPr id="25" name="is1ide-Straight Connector 24">
                <a:extLst>
                  <a:ext uri="{FF2B5EF4-FFF2-40B4-BE49-F238E27FC236}">
                    <a16:creationId xmlns:a16="http://schemas.microsoft.com/office/drawing/2014/main" id="{0B3BCC13-E9CF-4D02-B364-828B288AA345}"/>
                  </a:ext>
                </a:extLst>
              </p:cNvPr>
              <p:cNvCxnSpPr/>
              <p:nvPr/>
            </p:nvCxnSpPr>
            <p:spPr>
              <a:xfrm flipH="1">
                <a:off x="3290084" y="4563477"/>
                <a:ext cx="255620" cy="0"/>
              </a:xfrm>
              <a:prstGeom prst="straightConnector1">
                <a:avLst/>
              </a:prstGeom>
              <a:noFill/>
              <a:ln w="19046" cap="rnd">
                <a:solidFill>
                  <a:srgbClr val="C68DFB"/>
                </a:solidFill>
                <a:prstDash val="solid"/>
                <a:headEnd type="arrow"/>
                <a:tailEnd type="arrow"/>
              </a:ln>
            </p:spPr>
          </p:cxnSp>
        </p:grpSp>
        <p:grpSp>
          <p:nvGrpSpPr>
            <p:cNvPr id="26" name="Group 40">
              <a:extLst>
                <a:ext uri="{FF2B5EF4-FFF2-40B4-BE49-F238E27FC236}">
                  <a16:creationId xmlns:a16="http://schemas.microsoft.com/office/drawing/2014/main" id="{5718D93E-1D86-41D0-BECC-0B41E2E619F9}"/>
                </a:ext>
              </a:extLst>
            </p:cNvPr>
            <p:cNvGrpSpPr/>
            <p:nvPr/>
          </p:nvGrpSpPr>
          <p:grpSpPr>
            <a:xfrm>
              <a:off x="5394859" y="4306019"/>
              <a:ext cx="538261" cy="257458"/>
              <a:chOff x="5394859" y="4306019"/>
              <a:chExt cx="538261" cy="257458"/>
            </a:xfrm>
          </p:grpSpPr>
          <p:cxnSp>
            <p:nvCxnSpPr>
              <p:cNvPr id="27" name="is1ide-Straight Connector 41">
                <a:extLst>
                  <a:ext uri="{FF2B5EF4-FFF2-40B4-BE49-F238E27FC236}">
                    <a16:creationId xmlns:a16="http://schemas.microsoft.com/office/drawing/2014/main" id="{0018637E-E42C-4B65-9D3D-1861F935BD81}"/>
                  </a:ext>
                </a:extLst>
              </p:cNvPr>
              <p:cNvCxnSpPr/>
              <p:nvPr/>
            </p:nvCxnSpPr>
            <p:spPr>
              <a:xfrm>
                <a:off x="5394859" y="4306019"/>
                <a:ext cx="282641" cy="256087"/>
              </a:xfrm>
              <a:prstGeom prst="straightConnector1">
                <a:avLst/>
              </a:prstGeom>
              <a:noFill/>
              <a:ln w="19046" cap="rnd">
                <a:solidFill>
                  <a:srgbClr val="0690B5"/>
                </a:solidFill>
                <a:prstDash val="solid"/>
                <a:headEnd type="arrow"/>
                <a:tailEnd type="arrow"/>
              </a:ln>
            </p:spPr>
          </p:cxnSp>
          <p:cxnSp>
            <p:nvCxnSpPr>
              <p:cNvPr id="28" name="is1ide-Straight Connector 42">
                <a:extLst>
                  <a:ext uri="{FF2B5EF4-FFF2-40B4-BE49-F238E27FC236}">
                    <a16:creationId xmlns:a16="http://schemas.microsoft.com/office/drawing/2014/main" id="{1F4C1989-4693-42DA-A2AC-9D17DDE907AC}"/>
                  </a:ext>
                </a:extLst>
              </p:cNvPr>
              <p:cNvCxnSpPr/>
              <p:nvPr/>
            </p:nvCxnSpPr>
            <p:spPr>
              <a:xfrm>
                <a:off x="5677500" y="4563477"/>
                <a:ext cx="255620" cy="0"/>
              </a:xfrm>
              <a:prstGeom prst="straightConnector1">
                <a:avLst/>
              </a:prstGeom>
              <a:noFill/>
              <a:ln w="19046" cap="rnd">
                <a:solidFill>
                  <a:srgbClr val="0690B5"/>
                </a:solidFill>
                <a:prstDash val="solid"/>
                <a:headEnd type="arrow"/>
                <a:tailEnd type="arrow"/>
              </a:ln>
            </p:spPr>
          </p:cxnSp>
        </p:grpSp>
      </p:grpSp>
      <p:grpSp>
        <p:nvGrpSpPr>
          <p:cNvPr id="29" name="组合 42">
            <a:extLst>
              <a:ext uri="{FF2B5EF4-FFF2-40B4-BE49-F238E27FC236}">
                <a16:creationId xmlns:a16="http://schemas.microsoft.com/office/drawing/2014/main" id="{43BF3E6B-5A66-4E7E-8A3D-4ED5EC223DDF}"/>
              </a:ext>
            </a:extLst>
          </p:cNvPr>
          <p:cNvGrpSpPr/>
          <p:nvPr/>
        </p:nvGrpSpPr>
        <p:grpSpPr>
          <a:xfrm>
            <a:off x="754517" y="1241791"/>
            <a:ext cx="7722373" cy="3555772"/>
            <a:chOff x="754517" y="1241791"/>
            <a:chExt cx="7722373" cy="3555772"/>
          </a:xfrm>
        </p:grpSpPr>
        <p:grpSp>
          <p:nvGrpSpPr>
            <p:cNvPr id="30" name="Group 43">
              <a:extLst>
                <a:ext uri="{FF2B5EF4-FFF2-40B4-BE49-F238E27FC236}">
                  <a16:creationId xmlns:a16="http://schemas.microsoft.com/office/drawing/2014/main" id="{C8682923-425A-4B88-B4FF-FC93E0B51179}"/>
                </a:ext>
              </a:extLst>
            </p:cNvPr>
            <p:cNvGrpSpPr/>
            <p:nvPr/>
          </p:nvGrpSpPr>
          <p:grpSpPr>
            <a:xfrm>
              <a:off x="3697403" y="1241791"/>
              <a:ext cx="1760284" cy="528331"/>
              <a:chOff x="3697403" y="1241791"/>
              <a:chExt cx="1760284" cy="528331"/>
            </a:xfrm>
          </p:grpSpPr>
          <p:sp>
            <p:nvSpPr>
              <p:cNvPr id="31" name="is1ide-TextBox 44">
                <a:extLst>
                  <a:ext uri="{FF2B5EF4-FFF2-40B4-BE49-F238E27FC236}">
                    <a16:creationId xmlns:a16="http://schemas.microsoft.com/office/drawing/2014/main" id="{D098738E-6434-41A8-B675-74728A3154DF}"/>
                  </a:ext>
                </a:extLst>
              </p:cNvPr>
              <p:cNvSpPr txBox="1"/>
              <p:nvPr/>
            </p:nvSpPr>
            <p:spPr>
              <a:xfrm>
                <a:off x="4219343" y="1241791"/>
                <a:ext cx="716414" cy="14328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 i="0" u="none" strike="noStrike" kern="0" cap="none" spc="0" baseline="0">
                    <a:solidFill>
                      <a:srgbClr val="FCBA06"/>
                    </a:solidFill>
                    <a:uFillTx/>
                    <a:latin typeface="Arial"/>
                    <a:ea typeface="Arial"/>
                    <a:cs typeface="Arial"/>
                  </a:rPr>
                  <a:t>Title text preset</a:t>
                </a:r>
              </a:p>
            </p:txBody>
          </p:sp>
          <p:sp>
            <p:nvSpPr>
              <p:cNvPr id="32" name="is1ide-TextBox 45">
                <a:extLst>
                  <a:ext uri="{FF2B5EF4-FFF2-40B4-BE49-F238E27FC236}">
                    <a16:creationId xmlns:a16="http://schemas.microsoft.com/office/drawing/2014/main" id="{ECFD96DF-5CE1-458B-8A56-90EDE0E95249}"/>
                  </a:ext>
                </a:extLst>
              </p:cNvPr>
              <p:cNvSpPr txBox="1"/>
              <p:nvPr/>
            </p:nvSpPr>
            <p:spPr>
              <a:xfrm>
                <a:off x="3697403" y="1385078"/>
                <a:ext cx="1760284" cy="38504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normAutofit/>
              </a:bodyPr>
              <a:lstStyle/>
              <a:p>
                <a:pPr marL="0" marR="0" lvl="0" indent="0" algn="ctr" defTabSz="914381" rtl="0" fontAlgn="auto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This part of the content is displayed as a text layout placeholder </a:t>
                </a:r>
                <a:b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</a:b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(recommended to use the theme font)</a:t>
                </a:r>
              </a:p>
            </p:txBody>
          </p:sp>
        </p:grp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92ADA152-46B0-4E98-8B67-61CCFAFC8ADE}"/>
                </a:ext>
              </a:extLst>
            </p:cNvPr>
            <p:cNvGrpSpPr/>
            <p:nvPr/>
          </p:nvGrpSpPr>
          <p:grpSpPr>
            <a:xfrm>
              <a:off x="6021415" y="4269242"/>
              <a:ext cx="1760284" cy="528321"/>
              <a:chOff x="6021415" y="4269242"/>
              <a:chExt cx="1760284" cy="528321"/>
            </a:xfrm>
          </p:grpSpPr>
          <p:sp>
            <p:nvSpPr>
              <p:cNvPr id="34" name="is1ide-TextBox 47">
                <a:extLst>
                  <a:ext uri="{FF2B5EF4-FFF2-40B4-BE49-F238E27FC236}">
                    <a16:creationId xmlns:a16="http://schemas.microsoft.com/office/drawing/2014/main" id="{B64F6B37-3C26-40C1-AE03-7A782A6DB094}"/>
                  </a:ext>
                </a:extLst>
              </p:cNvPr>
              <p:cNvSpPr txBox="1"/>
              <p:nvPr/>
            </p:nvSpPr>
            <p:spPr>
              <a:xfrm>
                <a:off x="6543345" y="4269242"/>
                <a:ext cx="716414" cy="14328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 i="0" u="none" strike="noStrike" kern="0" cap="none" spc="0" baseline="0">
                    <a:solidFill>
                      <a:srgbClr val="0690B5"/>
                    </a:solidFill>
                    <a:uFillTx/>
                    <a:latin typeface="Arial"/>
                    <a:ea typeface="Arial"/>
                    <a:cs typeface="Arial"/>
                  </a:rPr>
                  <a:t>Title text preset</a:t>
                </a:r>
              </a:p>
            </p:txBody>
          </p:sp>
          <p:sp>
            <p:nvSpPr>
              <p:cNvPr id="35" name="is1ide-TextBox 48">
                <a:extLst>
                  <a:ext uri="{FF2B5EF4-FFF2-40B4-BE49-F238E27FC236}">
                    <a16:creationId xmlns:a16="http://schemas.microsoft.com/office/drawing/2014/main" id="{9894A713-1090-44A1-AB78-E033CD31A937}"/>
                  </a:ext>
                </a:extLst>
              </p:cNvPr>
              <p:cNvSpPr txBox="1"/>
              <p:nvPr/>
            </p:nvSpPr>
            <p:spPr>
              <a:xfrm>
                <a:off x="6021415" y="4412519"/>
                <a:ext cx="1760284" cy="38504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normAutofit/>
              </a:bodyPr>
              <a:lstStyle/>
              <a:p>
                <a:pPr marL="0" marR="0" lvl="0" indent="0" algn="ctr" defTabSz="914381" rtl="0" fontAlgn="auto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This part of the content is displayed as a text layout placeholder </a:t>
                </a:r>
                <a:b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</a:b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(recommended to use the theme font)</a:t>
                </a:r>
              </a:p>
            </p:txBody>
          </p:sp>
        </p:grpSp>
        <p:grpSp>
          <p:nvGrpSpPr>
            <p:cNvPr id="36" name="Group 49">
              <a:extLst>
                <a:ext uri="{FF2B5EF4-FFF2-40B4-BE49-F238E27FC236}">
                  <a16:creationId xmlns:a16="http://schemas.microsoft.com/office/drawing/2014/main" id="{48A164EC-B42F-40DA-B74E-CF4C34A8BFDF}"/>
                </a:ext>
              </a:extLst>
            </p:cNvPr>
            <p:cNvGrpSpPr/>
            <p:nvPr/>
          </p:nvGrpSpPr>
          <p:grpSpPr>
            <a:xfrm>
              <a:off x="1434135" y="4269242"/>
              <a:ext cx="1760284" cy="528321"/>
              <a:chOff x="1434135" y="4269242"/>
              <a:chExt cx="1760284" cy="528321"/>
            </a:xfrm>
          </p:grpSpPr>
          <p:sp>
            <p:nvSpPr>
              <p:cNvPr id="37" name="is1ide-TextBox 50">
                <a:extLst>
                  <a:ext uri="{FF2B5EF4-FFF2-40B4-BE49-F238E27FC236}">
                    <a16:creationId xmlns:a16="http://schemas.microsoft.com/office/drawing/2014/main" id="{320F740F-080B-4B48-A745-60D2E7D40477}"/>
                  </a:ext>
                </a:extLst>
              </p:cNvPr>
              <p:cNvSpPr txBox="1"/>
              <p:nvPr/>
            </p:nvSpPr>
            <p:spPr>
              <a:xfrm>
                <a:off x="1956066" y="4269242"/>
                <a:ext cx="716414" cy="14328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 i="0" u="none" strike="noStrike" kern="0" cap="none" spc="0" baseline="0">
                    <a:solidFill>
                      <a:srgbClr val="C68DFB"/>
                    </a:solidFill>
                    <a:uFillTx/>
                    <a:latin typeface="Arial"/>
                    <a:ea typeface="Arial"/>
                    <a:cs typeface="Arial"/>
                  </a:rPr>
                  <a:t>Title text preset</a:t>
                </a:r>
              </a:p>
            </p:txBody>
          </p:sp>
          <p:sp>
            <p:nvSpPr>
              <p:cNvPr id="38" name="is1ide-TextBox 51">
                <a:extLst>
                  <a:ext uri="{FF2B5EF4-FFF2-40B4-BE49-F238E27FC236}">
                    <a16:creationId xmlns:a16="http://schemas.microsoft.com/office/drawing/2014/main" id="{DAFAC488-09A4-43B7-A560-9676CBECF27B}"/>
                  </a:ext>
                </a:extLst>
              </p:cNvPr>
              <p:cNvSpPr txBox="1"/>
              <p:nvPr/>
            </p:nvSpPr>
            <p:spPr>
              <a:xfrm>
                <a:off x="1434135" y="4412519"/>
                <a:ext cx="1760284" cy="38504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normAutofit/>
              </a:bodyPr>
              <a:lstStyle/>
              <a:p>
                <a:pPr marL="0" marR="0" lvl="0" indent="0" algn="ctr" defTabSz="914381" rtl="0" fontAlgn="auto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This part of the content is displayed as a text layout placeholder </a:t>
                </a:r>
                <a:b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</a:b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(recommended to use the theme font)</a:t>
                </a:r>
              </a:p>
            </p:txBody>
          </p:sp>
        </p:grpSp>
        <p:grpSp>
          <p:nvGrpSpPr>
            <p:cNvPr id="39" name="Group 52">
              <a:extLst>
                <a:ext uri="{FF2B5EF4-FFF2-40B4-BE49-F238E27FC236}">
                  <a16:creationId xmlns:a16="http://schemas.microsoft.com/office/drawing/2014/main" id="{4D0463FE-D15A-43FB-B40D-F291BE9719E8}"/>
                </a:ext>
              </a:extLst>
            </p:cNvPr>
            <p:cNvGrpSpPr/>
            <p:nvPr/>
          </p:nvGrpSpPr>
          <p:grpSpPr>
            <a:xfrm>
              <a:off x="754517" y="2836194"/>
              <a:ext cx="1760284" cy="528330"/>
              <a:chOff x="754517" y="2836194"/>
              <a:chExt cx="1760284" cy="528330"/>
            </a:xfrm>
          </p:grpSpPr>
          <p:sp>
            <p:nvSpPr>
              <p:cNvPr id="40" name="is1ide-TextBox 53">
                <a:extLst>
                  <a:ext uri="{FF2B5EF4-FFF2-40B4-BE49-F238E27FC236}">
                    <a16:creationId xmlns:a16="http://schemas.microsoft.com/office/drawing/2014/main" id="{31EB7918-DDAC-4B69-A606-7343C1ACA79D}"/>
                  </a:ext>
                </a:extLst>
              </p:cNvPr>
              <p:cNvSpPr txBox="1"/>
              <p:nvPr/>
            </p:nvSpPr>
            <p:spPr>
              <a:xfrm>
                <a:off x="1276447" y="2836194"/>
                <a:ext cx="716414" cy="14328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 i="0" u="none" strike="noStrike" kern="0" cap="none" spc="0" baseline="0">
                    <a:solidFill>
                      <a:srgbClr val="8D61B6"/>
                    </a:solidFill>
                    <a:uFillTx/>
                    <a:latin typeface="Arial"/>
                    <a:ea typeface="Arial"/>
                    <a:cs typeface="Arial"/>
                  </a:rPr>
                  <a:t>Title text preset</a:t>
                </a:r>
              </a:p>
            </p:txBody>
          </p:sp>
          <p:sp>
            <p:nvSpPr>
              <p:cNvPr id="41" name="is1ide-TextBox 54">
                <a:extLst>
                  <a:ext uri="{FF2B5EF4-FFF2-40B4-BE49-F238E27FC236}">
                    <a16:creationId xmlns:a16="http://schemas.microsoft.com/office/drawing/2014/main" id="{71AC68C9-1C97-4222-9EA4-1394DBC5CB0D}"/>
                  </a:ext>
                </a:extLst>
              </p:cNvPr>
              <p:cNvSpPr txBox="1"/>
              <p:nvPr/>
            </p:nvSpPr>
            <p:spPr>
              <a:xfrm>
                <a:off x="754517" y="2979480"/>
                <a:ext cx="1760284" cy="38504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normAutofit/>
              </a:bodyPr>
              <a:lstStyle/>
              <a:p>
                <a:pPr marL="0" marR="0" lvl="0" indent="0" algn="ctr" defTabSz="914381" rtl="0" fontAlgn="auto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This part of the content is displayed as a text layout placeholder </a:t>
                </a:r>
                <a:b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</a:b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(recommended to use the theme font)</a:t>
                </a:r>
              </a:p>
            </p:txBody>
          </p:sp>
        </p:grpSp>
        <p:grpSp>
          <p:nvGrpSpPr>
            <p:cNvPr id="42" name="Group 55">
              <a:extLst>
                <a:ext uri="{FF2B5EF4-FFF2-40B4-BE49-F238E27FC236}">
                  <a16:creationId xmlns:a16="http://schemas.microsoft.com/office/drawing/2014/main" id="{DC6AFDBF-0A1B-4E17-AC43-2F93364D11B8}"/>
                </a:ext>
              </a:extLst>
            </p:cNvPr>
            <p:cNvGrpSpPr/>
            <p:nvPr/>
          </p:nvGrpSpPr>
          <p:grpSpPr>
            <a:xfrm>
              <a:off x="6716606" y="2836194"/>
              <a:ext cx="1760284" cy="528330"/>
              <a:chOff x="6716606" y="2836194"/>
              <a:chExt cx="1760284" cy="528330"/>
            </a:xfrm>
          </p:grpSpPr>
          <p:sp>
            <p:nvSpPr>
              <p:cNvPr id="43" name="is1ide-TextBox 56">
                <a:extLst>
                  <a:ext uri="{FF2B5EF4-FFF2-40B4-BE49-F238E27FC236}">
                    <a16:creationId xmlns:a16="http://schemas.microsoft.com/office/drawing/2014/main" id="{E0526F4A-172C-49F6-809D-3854ED36B33A}"/>
                  </a:ext>
                </a:extLst>
              </p:cNvPr>
              <p:cNvSpPr txBox="1"/>
              <p:nvPr/>
            </p:nvSpPr>
            <p:spPr>
              <a:xfrm>
                <a:off x="7238536" y="2836194"/>
                <a:ext cx="716414" cy="14328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0" tIns="0" rIns="0" bIns="0" anchor="t" anchorCtr="1" compatLnSpc="1">
                <a:norm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88" b="1" i="0" u="none" strike="noStrike" kern="0" cap="none" spc="0" baseline="0">
                    <a:solidFill>
                      <a:srgbClr val="FFD45E"/>
                    </a:solidFill>
                    <a:uFillTx/>
                    <a:latin typeface="Arial"/>
                    <a:ea typeface="Arial"/>
                    <a:cs typeface="Arial"/>
                  </a:rPr>
                  <a:t>Title text preset</a:t>
                </a:r>
              </a:p>
            </p:txBody>
          </p:sp>
          <p:sp>
            <p:nvSpPr>
              <p:cNvPr id="44" name="is1ide-TextBox 57">
                <a:extLst>
                  <a:ext uri="{FF2B5EF4-FFF2-40B4-BE49-F238E27FC236}">
                    <a16:creationId xmlns:a16="http://schemas.microsoft.com/office/drawing/2014/main" id="{BC07B614-E35D-4933-AADC-9DCE502B82F2}"/>
                  </a:ext>
                </a:extLst>
              </p:cNvPr>
              <p:cNvSpPr txBox="1"/>
              <p:nvPr/>
            </p:nvSpPr>
            <p:spPr>
              <a:xfrm>
                <a:off x="6716606" y="2979480"/>
                <a:ext cx="1760284" cy="38504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1" compatLnSpc="1">
                <a:normAutofit/>
              </a:bodyPr>
              <a:lstStyle/>
              <a:p>
                <a:pPr marL="0" marR="0" lvl="0" indent="0" algn="ctr" defTabSz="914381" rtl="0" fontAlgn="auto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This part of the content is displayed as a text layout placeholder </a:t>
                </a:r>
                <a:b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</a:br>
                <a:r>
                  <a:rPr lang="en-US" sz="75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rPr>
                  <a:t>(recommended to use the theme font)</a:t>
                </a:r>
              </a:p>
            </p:txBody>
          </p:sp>
        </p:grpSp>
      </p:grpSp>
      <p:grpSp>
        <p:nvGrpSpPr>
          <p:cNvPr id="45" name="组合 4">
            <a:extLst>
              <a:ext uri="{FF2B5EF4-FFF2-40B4-BE49-F238E27FC236}">
                <a16:creationId xmlns:a16="http://schemas.microsoft.com/office/drawing/2014/main" id="{EB809CB5-CA92-4043-83A5-1BAAC5929C25}"/>
              </a:ext>
            </a:extLst>
          </p:cNvPr>
          <p:cNvGrpSpPr/>
          <p:nvPr/>
        </p:nvGrpSpPr>
        <p:grpSpPr>
          <a:xfrm>
            <a:off x="-891722" y="391207"/>
            <a:ext cx="5476908" cy="488902"/>
            <a:chOff x="-891722" y="391207"/>
            <a:chExt cx="5476908" cy="488902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B59B95A0-57DA-4317-ABA9-E90EA8CB5E80}"/>
                </a:ext>
              </a:extLst>
            </p:cNvPr>
            <p:cNvSpPr/>
            <p:nvPr/>
          </p:nvSpPr>
          <p:spPr>
            <a:xfrm>
              <a:off x="521491" y="767858"/>
              <a:ext cx="2210278" cy="112251"/>
            </a:xfrm>
            <a:prstGeom prst="rect">
              <a:avLst/>
            </a:prstGeom>
            <a:solidFill>
              <a:srgbClr val="1961B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anose="020B0503020000020004" pitchFamily="34" charset="-127"/>
              </a:endParaRPr>
            </a:p>
          </p:txBody>
        </p:sp>
        <p:sp>
          <p:nvSpPr>
            <p:cNvPr id="47" name="文本框 3">
              <a:extLst>
                <a:ext uri="{FF2B5EF4-FFF2-40B4-BE49-F238E27FC236}">
                  <a16:creationId xmlns:a16="http://schemas.microsoft.com/office/drawing/2014/main" id="{968E590A-0D85-4C14-8E2B-D7719FB62410}"/>
                </a:ext>
              </a:extLst>
            </p:cNvPr>
            <p:cNvSpPr txBox="1"/>
            <p:nvPr/>
          </p:nvSpPr>
          <p:spPr>
            <a:xfrm>
              <a:off x="-891722" y="391207"/>
              <a:ext cx="5476908" cy="33855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1" i="0" u="none" strike="noStrike" kern="0" cap="none" spc="450" baseline="0">
                  <a:solidFill>
                    <a:srgbClr val="1961BA"/>
                  </a:solidFill>
                  <a:uFillTx/>
                  <a:latin typeface="Arial"/>
                  <a:ea typeface="Arial"/>
                  <a:cs typeface="Arial"/>
                </a:rPr>
                <a:t>Enter a title here</a:t>
              </a:r>
            </a:p>
          </p:txBody>
        </p:sp>
      </p:grpSp>
      <p:pic>
        <p:nvPicPr>
          <p:cNvPr id="48" name="Imagen 64">
            <a:extLst>
              <a:ext uri="{FF2B5EF4-FFF2-40B4-BE49-F238E27FC236}">
                <a16:creationId xmlns:a16="http://schemas.microsoft.com/office/drawing/2014/main" id="{27C181D8-928E-485B-9616-BE29ABCAE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8161898" y="4161408"/>
            <a:ext cx="951826" cy="1012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9" name="Imagen 74">
            <a:extLst>
              <a:ext uri="{FF2B5EF4-FFF2-40B4-BE49-F238E27FC236}">
                <a16:creationId xmlns:a16="http://schemas.microsoft.com/office/drawing/2014/main" id="{0DCE4D23-72F7-4A4D-9928-5D5A8D99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4">
            <a:off x="1" y="-32223"/>
            <a:ext cx="567750" cy="603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0" name="Gráfico 67">
            <a:extLst>
              <a:ext uri="{FF2B5EF4-FFF2-40B4-BE49-F238E27FC236}">
                <a16:creationId xmlns:a16="http://schemas.microsoft.com/office/drawing/2014/main" id="{BE9CE6B5-6EBD-48F3-91DE-CB3829C3B991}"/>
              </a:ext>
            </a:extLst>
          </p:cNvPr>
          <p:cNvSpPr/>
          <p:nvPr/>
        </p:nvSpPr>
        <p:spPr>
          <a:xfrm>
            <a:off x="1347624" y="2117430"/>
            <a:ext cx="654262" cy="616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4264"/>
              <a:gd name="f7" fmla="val 616450"/>
              <a:gd name="f8" fmla="val 202085"/>
              <a:gd name="f9" fmla="val 170992"/>
              <a:gd name="f10" fmla="val 204012"/>
              <a:gd name="f11" fmla="val 164762"/>
              <a:gd name="f12" fmla="val 205842"/>
              <a:gd name="f13" fmla="val 158853"/>
              <a:gd name="f14" fmla="val 207641"/>
              <a:gd name="f15" fmla="val 152976"/>
              <a:gd name="f16" fmla="val 220133"/>
              <a:gd name="f17" fmla="val 112062"/>
              <a:gd name="f18" fmla="val 232690"/>
              <a:gd name="f19" fmla="val 71181"/>
              <a:gd name="f20" fmla="val 245086"/>
              <a:gd name="f21" fmla="val 30267"/>
              <a:gd name="f22" fmla="val 246146"/>
              <a:gd name="f23" fmla="val 26734"/>
              <a:gd name="f24" fmla="val 247623"/>
              <a:gd name="f25" fmla="val 25064"/>
              <a:gd name="f26" fmla="val 251573"/>
              <a:gd name="f27" fmla="val 24583"/>
              <a:gd name="f28" fmla="val 278453"/>
              <a:gd name="f29" fmla="val 21211"/>
              <a:gd name="f30" fmla="val 305268"/>
              <a:gd name="f31" fmla="val 17518"/>
              <a:gd name="f32" fmla="val 332116"/>
              <a:gd name="f33" fmla="val 13953"/>
              <a:gd name="f34" fmla="val 361436"/>
              <a:gd name="f35" fmla="val 10035"/>
              <a:gd name="f36" fmla="val 390756"/>
              <a:gd name="f37" fmla="val 6149"/>
              <a:gd name="f38" fmla="val 420077"/>
              <a:gd name="f39" fmla="val 2231"/>
              <a:gd name="f40" fmla="val 423320"/>
              <a:gd name="f41" fmla="val 1814"/>
              <a:gd name="f42" fmla="val 426660"/>
              <a:gd name="f43" fmla="val 1717"/>
              <a:gd name="f44" fmla="val 429775"/>
              <a:gd name="f45" fmla="val 818"/>
              <a:gd name="f46" fmla="val 438029"/>
              <a:gd name="f47" fmla="val -1590"/>
              <a:gd name="f48" fmla="val 443745"/>
              <a:gd name="f49" fmla="val 1557"/>
              <a:gd name="f50" fmla="val 449975"/>
              <a:gd name="f51" fmla="val 7145"/>
              <a:gd name="f52" fmla="val 494325"/>
              <a:gd name="f53" fmla="val 47031"/>
              <a:gd name="f54" fmla="val 539028"/>
              <a:gd name="f55" fmla="val 86531"/>
              <a:gd name="f56" fmla="val 583763"/>
              <a:gd name="f57" fmla="val 126000"/>
              <a:gd name="f58" fmla="val 586911"/>
              <a:gd name="f59" fmla="val 128762"/>
              <a:gd name="f60" fmla="val 587232"/>
              <a:gd name="f61" fmla="val 131042"/>
              <a:gd name="f62" fmla="val 586076"/>
              <a:gd name="f63" fmla="val 134735"/>
              <a:gd name="f64" fmla="val 575349"/>
              <a:gd name="f65" fmla="val 169354"/>
              <a:gd name="f66" fmla="val 564880"/>
              <a:gd name="f67" fmla="val 204038"/>
              <a:gd name="f68" fmla="val 554122"/>
              <a:gd name="f69" fmla="val 238657"/>
              <a:gd name="f70" fmla="val 553062"/>
              <a:gd name="f71" fmla="val 242029"/>
              <a:gd name="f72" fmla="val 553672"/>
              <a:gd name="f73" fmla="val 243988"/>
              <a:gd name="f74" fmla="val 556113"/>
              <a:gd name="f75" fmla="val 246332"/>
              <a:gd name="f76" fmla="val 588099"/>
              <a:gd name="f77" fmla="val 277323"/>
              <a:gd name="f78" fmla="val 620053"/>
              <a:gd name="f79" fmla="val 308409"/>
              <a:gd name="f80" fmla="val 651878"/>
              <a:gd name="f81" fmla="val 339560"/>
              <a:gd name="f82" fmla="val 653291"/>
              <a:gd name="f83" fmla="val 340941"/>
              <a:gd name="f84" fmla="val 654383"/>
              <a:gd name="f85" fmla="val 343574"/>
              <a:gd name="f86" fmla="val 654254"/>
              <a:gd name="f87" fmla="val 345565"/>
              <a:gd name="f88" fmla="val 652392"/>
              <a:gd name="f89" fmla="val 379157"/>
              <a:gd name="f90" fmla="val 650272"/>
              <a:gd name="f91" fmla="val 412749"/>
              <a:gd name="f92" fmla="val 648281"/>
              <a:gd name="f93" fmla="val 446340"/>
              <a:gd name="f94" fmla="val 646579"/>
              <a:gd name="f95" fmla="val 474793"/>
              <a:gd name="f96" fmla="val 644845"/>
              <a:gd name="f97" fmla="val 503247"/>
              <a:gd name="f98" fmla="val 643335"/>
              <a:gd name="f99" fmla="val 531700"/>
              <a:gd name="f100" fmla="val 643111"/>
              <a:gd name="f101" fmla="val 535939"/>
              <a:gd name="f102" fmla="val 642019"/>
              <a:gd name="f103" fmla="val 538123"/>
              <a:gd name="f104" fmla="val 637748"/>
              <a:gd name="f105" fmla="val 539761"/>
              <a:gd name="f106" fmla="val 572427"/>
              <a:gd name="f107" fmla="val 564874"/>
              <a:gd name="f108" fmla="val 507171"/>
              <a:gd name="f109" fmla="val 590212"/>
              <a:gd name="f110" fmla="val 441947"/>
              <a:gd name="f111" fmla="val 615647"/>
              <a:gd name="f112" fmla="val 438382"/>
              <a:gd name="f113" fmla="val 617028"/>
              <a:gd name="f114" fmla="val 436134"/>
              <a:gd name="f115" fmla="val 616675"/>
              <a:gd name="f116" fmla="val 433244"/>
              <a:gd name="f117" fmla="val 614234"/>
              <a:gd name="f118" fmla="val 387898"/>
              <a:gd name="f119" fmla="val 576210"/>
              <a:gd name="f120" fmla="val 342424"/>
              <a:gd name="f121" fmla="val 538316"/>
              <a:gd name="f122" fmla="val 297015"/>
              <a:gd name="f123" fmla="val 500389"/>
              <a:gd name="f124" fmla="val 296083"/>
              <a:gd name="f125" fmla="val 499586"/>
              <a:gd name="f126" fmla="val 295056"/>
              <a:gd name="f127" fmla="val 498911"/>
              <a:gd name="f128" fmla="val 293932"/>
              <a:gd name="f129" fmla="val 498076"/>
              <a:gd name="f130" fmla="val 267566"/>
              <a:gd name="f131" fmla="val 514519"/>
              <a:gd name="f132" fmla="val 241296"/>
              <a:gd name="f133" fmla="val 530897"/>
              <a:gd name="f134" fmla="val 215027"/>
              <a:gd name="f135" fmla="val 547308"/>
              <a:gd name="f136" fmla="val 209086"/>
              <a:gd name="f137" fmla="val 551001"/>
              <a:gd name="f138" fmla="val 203241"/>
              <a:gd name="f139" fmla="val 554887"/>
              <a:gd name="f140" fmla="val 197139"/>
              <a:gd name="f141" fmla="val 558291"/>
              <a:gd name="f142" fmla="val 195598"/>
              <a:gd name="f143" fmla="val 559158"/>
              <a:gd name="f144" fmla="val 192900"/>
              <a:gd name="f145" fmla="val 559286"/>
              <a:gd name="f146" fmla="val 191326"/>
              <a:gd name="f147" fmla="val 558516"/>
              <a:gd name="f148" fmla="val 132397"/>
              <a:gd name="f149" fmla="val 529902"/>
              <a:gd name="f150" fmla="val 73563"/>
              <a:gd name="f151" fmla="val 501127"/>
              <a:gd name="f152" fmla="val 14666"/>
              <a:gd name="f153" fmla="val 472481"/>
              <a:gd name="f154" fmla="val 12032"/>
              <a:gd name="f155" fmla="val 471197"/>
              <a:gd name="f156" fmla="val 11229"/>
              <a:gd name="f157" fmla="val 469655"/>
              <a:gd name="f158" fmla="val 11101"/>
              <a:gd name="f159" fmla="val 466797"/>
              <a:gd name="f160" fmla="val 8179"/>
              <a:gd name="f161" fmla="val 408927"/>
              <a:gd name="f162" fmla="val 5096"/>
              <a:gd name="f163" fmla="val 351057"/>
              <a:gd name="f164" fmla="val 2077"/>
              <a:gd name="f165" fmla="val 293187"/>
              <a:gd name="f166" fmla="val 1402"/>
              <a:gd name="f167" fmla="val 280277"/>
              <a:gd name="f168" fmla="val 824"/>
              <a:gd name="f169" fmla="val 267367"/>
              <a:gd name="f170" fmla="val 22"/>
              <a:gd name="f171" fmla="val 254457"/>
              <a:gd name="f172" fmla="val -139"/>
              <a:gd name="f173" fmla="val 251599"/>
              <a:gd name="f174" fmla="val 567"/>
              <a:gd name="f175" fmla="val 249993"/>
              <a:gd name="f176" fmla="val 3233"/>
              <a:gd name="f177" fmla="val 248612"/>
              <a:gd name="f178" fmla="val 58887"/>
              <a:gd name="f179" fmla="val 219709"/>
              <a:gd name="f180" fmla="val 114477"/>
              <a:gd name="f181" fmla="val 190678"/>
              <a:gd name="f182" fmla="val 170035"/>
              <a:gd name="f183" fmla="val 161647"/>
              <a:gd name="f184" fmla="val 172572"/>
              <a:gd name="f185" fmla="val 160330"/>
              <a:gd name="f186" fmla="val 174659"/>
              <a:gd name="f187" fmla="val 160041"/>
              <a:gd name="f188" fmla="val 177421"/>
              <a:gd name="f189" fmla="val 161229"/>
              <a:gd name="f190" fmla="val 185385"/>
              <a:gd name="f191" fmla="val 164633"/>
              <a:gd name="f192" fmla="val 193542"/>
              <a:gd name="f193" fmla="val 167652"/>
              <a:gd name="f194" fmla="val 171024"/>
              <a:gd name="f195" fmla="val 30787"/>
              <a:gd name="f196" fmla="val 282910"/>
              <a:gd name="f197" fmla="val 285415"/>
              <a:gd name="f198" fmla="val 30691"/>
              <a:gd name="f199" fmla="val 287246"/>
              <a:gd name="f200" fmla="val 289108"/>
              <a:gd name="f201" fmla="val 33549"/>
              <a:gd name="f202" fmla="val 342450"/>
              <a:gd name="f203" fmla="val 36375"/>
              <a:gd name="f204" fmla="val 395792"/>
              <a:gd name="f205" fmla="val 39008"/>
              <a:gd name="f206" fmla="val 449134"/>
              <a:gd name="f207" fmla="val 39169"/>
              <a:gd name="f208" fmla="val 452185"/>
              <a:gd name="f209" fmla="val 40742"/>
              <a:gd name="f210" fmla="val 453116"/>
              <a:gd name="f211" fmla="val 42894"/>
              <a:gd name="f212" fmla="val 454144"/>
              <a:gd name="f213" fmla="val 86505"/>
              <a:gd name="f214" fmla="val 475404"/>
              <a:gd name="f215" fmla="val 130117"/>
              <a:gd name="f216" fmla="val 496663"/>
              <a:gd name="f217" fmla="val 173728"/>
              <a:gd name="f218" fmla="val 517923"/>
              <a:gd name="f219" fmla="val 174884"/>
              <a:gd name="f220" fmla="val 518501"/>
              <a:gd name="f221" fmla="val 176104"/>
              <a:gd name="f222" fmla="val 518886"/>
              <a:gd name="f223" fmla="val 177774"/>
              <a:gd name="f224" fmla="val 519593"/>
              <a:gd name="f225" fmla="val 177293"/>
              <a:gd name="f226" fmla="val 509605"/>
              <a:gd name="f227" fmla="val 176907"/>
              <a:gd name="f228" fmla="val 500260"/>
              <a:gd name="f229" fmla="val 176425"/>
              <a:gd name="f230" fmla="val 490947"/>
              <a:gd name="f231" fmla="val 174049"/>
              <a:gd name="f232" fmla="val 445698"/>
              <a:gd name="f233" fmla="val 171640"/>
              <a:gd name="f234" fmla="val 400449"/>
              <a:gd name="f235" fmla="val 169392"/>
              <a:gd name="f236" fmla="val 355200"/>
              <a:gd name="f237" fmla="val 169200"/>
              <a:gd name="f238" fmla="val 351603"/>
              <a:gd name="f239" fmla="val 168108"/>
              <a:gd name="f240" fmla="val 349772"/>
              <a:gd name="f241" fmla="val 164864"/>
              <a:gd name="f242" fmla="val 348199"/>
              <a:gd name="f243" fmla="val 124143"/>
              <a:gd name="f244" fmla="val 328481"/>
              <a:gd name="f245" fmla="val 83487"/>
              <a:gd name="f246" fmla="val 308570"/>
              <a:gd name="f247" fmla="val 42830"/>
              <a:gd name="f248" fmla="val 288723"/>
              <a:gd name="f249" fmla="val 38976"/>
              <a:gd name="f250" fmla="val 286828"/>
              <a:gd name="f251" fmla="val 35090"/>
              <a:gd name="f252" fmla="val 284998"/>
              <a:gd name="f253" fmla="val 30819"/>
              <a:gd name="f254" fmla="val 282943"/>
              <a:gd name="f255" fmla="val 601747"/>
              <a:gd name="f256" fmla="val 522644"/>
              <a:gd name="f257" fmla="val 600045"/>
              <a:gd name="f258" fmla="val 521809"/>
              <a:gd name="f259" fmla="val 599243"/>
              <a:gd name="f260" fmla="val 521584"/>
              <a:gd name="f261" fmla="val 598632"/>
              <a:gd name="f262" fmla="val 521070"/>
              <a:gd name="f263" fmla="val 560705"/>
              <a:gd name="f264" fmla="val 489438"/>
              <a:gd name="f265" fmla="val 522778"/>
              <a:gd name="f266" fmla="val 457837"/>
              <a:gd name="f267" fmla="val 484948"/>
              <a:gd name="f268" fmla="val 426108"/>
              <a:gd name="f269" fmla="val 482635"/>
              <a:gd name="f270" fmla="val 424181"/>
              <a:gd name="f271" fmla="val 480869"/>
              <a:gd name="f272" fmla="val 424727"/>
              <a:gd name="f273" fmla="val 478653"/>
              <a:gd name="f274" fmla="val 425594"/>
              <a:gd name="f275" fmla="val 438639"/>
              <a:gd name="f276" fmla="val 441138"/>
              <a:gd name="f277" fmla="val 398592"/>
              <a:gd name="f278" fmla="val 456649"/>
              <a:gd name="f279" fmla="val 358578"/>
              <a:gd name="f280" fmla="val 472160"/>
              <a:gd name="f281" fmla="val 347306"/>
              <a:gd name="f282" fmla="val 476528"/>
              <a:gd name="f283" fmla="val 336066"/>
              <a:gd name="f284" fmla="val 480927"/>
              <a:gd name="f285" fmla="val 324344"/>
              <a:gd name="f286" fmla="val 485488"/>
              <a:gd name="f287" fmla="val 325885"/>
              <a:gd name="f288" fmla="val 486901"/>
              <a:gd name="f289" fmla="val 326977"/>
              <a:gd name="f290" fmla="val 487960"/>
              <a:gd name="f291" fmla="val 328166"/>
              <a:gd name="f292" fmla="val 488924"/>
              <a:gd name="f293" fmla="val 365226"/>
              <a:gd name="f294" fmla="val 519850"/>
              <a:gd name="f295" fmla="val 402318"/>
              <a:gd name="f296" fmla="val 550776"/>
              <a:gd name="f297" fmla="val 439313"/>
              <a:gd name="f298" fmla="val 581766"/>
              <a:gd name="f299" fmla="val 441658"/>
              <a:gd name="f300" fmla="val 583725"/>
              <a:gd name="f301" fmla="val 443488"/>
              <a:gd name="f302" fmla="val 584046"/>
              <a:gd name="f303" fmla="val 446346"/>
              <a:gd name="f304" fmla="val 582922"/>
              <a:gd name="f305" fmla="val 487645"/>
              <a:gd name="f306" fmla="val 566801"/>
              <a:gd name="f307" fmla="val 529008"/>
              <a:gd name="f308" fmla="val 550808"/>
              <a:gd name="f309" fmla="val 570340"/>
              <a:gd name="f310" fmla="val 534783"/>
              <a:gd name="f311" fmla="val 580295"/>
              <a:gd name="f312" fmla="val 530929"/>
              <a:gd name="f313" fmla="val 590218"/>
              <a:gd name="f314" fmla="val 527043"/>
              <a:gd name="f315" fmla="val 601715"/>
              <a:gd name="f316" fmla="val 522580"/>
              <a:gd name="f317" fmla="val 313778"/>
              <a:gd name="f318" fmla="val 458608"/>
              <a:gd name="f319" fmla="val 317343"/>
              <a:gd name="f320" fmla="val 457227"/>
              <a:gd name="f321" fmla="val 319944"/>
              <a:gd name="f322" fmla="val 456231"/>
              <a:gd name="f323" fmla="val 322546"/>
              <a:gd name="f324" fmla="val 455236"/>
              <a:gd name="f325" fmla="val 371006"/>
              <a:gd name="f326" fmla="val 436481"/>
              <a:gd name="f327" fmla="val 419434"/>
              <a:gd name="f328" fmla="val 417694"/>
              <a:gd name="f329" fmla="val 467895"/>
              <a:gd name="f330" fmla="val 399004"/>
              <a:gd name="f331" fmla="val 470817"/>
              <a:gd name="f332" fmla="val 397880"/>
              <a:gd name="f333" fmla="val 472391"/>
              <a:gd name="f334" fmla="val 396467"/>
              <a:gd name="f335" fmla="val 472744"/>
              <a:gd name="f336" fmla="val 393159"/>
              <a:gd name="f337" fmla="val 473547"/>
              <a:gd name="f338" fmla="val 385580"/>
              <a:gd name="f339" fmla="val 474767"/>
              <a:gd name="f340" fmla="val 378033"/>
              <a:gd name="f341" fmla="val 475827"/>
              <a:gd name="f342" fmla="val 370486"/>
              <a:gd name="f343" fmla="val 480420"/>
              <a:gd name="f344" fmla="val 337023"/>
              <a:gd name="f345" fmla="val 484980"/>
              <a:gd name="f346" fmla="val 303560"/>
              <a:gd name="f347" fmla="val 489572"/>
              <a:gd name="f348" fmla="val 270097"/>
              <a:gd name="f349" fmla="val 490696"/>
              <a:gd name="f350" fmla="val 261811"/>
              <a:gd name="f351" fmla="val 491788"/>
              <a:gd name="f352" fmla="val 253526"/>
              <a:gd name="f353" fmla="val 492944"/>
              <a:gd name="f354" fmla="val 244694"/>
              <a:gd name="f355" fmla="val 491017"/>
              <a:gd name="f356" fmla="val 245369"/>
              <a:gd name="f357" fmla="val 489701"/>
              <a:gd name="f358" fmla="val 245754"/>
              <a:gd name="f359" fmla="val 488416"/>
              <a:gd name="f360" fmla="val 246236"/>
              <a:gd name="f361" fmla="val 475056"/>
              <a:gd name="f362" fmla="val 251406"/>
              <a:gd name="f363" fmla="val 461729"/>
              <a:gd name="f364" fmla="val 256545"/>
              <a:gd name="f365" fmla="val 448369"/>
              <a:gd name="f366" fmla="val 261747"/>
              <a:gd name="f367" fmla="val 411823"/>
              <a:gd name="f368" fmla="val 275909"/>
              <a:gd name="f369" fmla="val 375309"/>
              <a:gd name="f370" fmla="val 290104"/>
              <a:gd name="f371" fmla="val 338763"/>
              <a:gd name="f372" fmla="val 304266"/>
              <a:gd name="f373" fmla="val 336387"/>
              <a:gd name="f374" fmla="val 305198"/>
              <a:gd name="f375" fmla="val 334364"/>
              <a:gd name="f376" fmla="val 306001"/>
              <a:gd name="f377" fmla="val 333978"/>
              <a:gd name="f378" fmla="val 309116"/>
              <a:gd name="f379" fmla="val 332822"/>
              <a:gd name="f380" fmla="val 319167"/>
              <a:gd name="f381" fmla="val 331409"/>
              <a:gd name="f382" fmla="val 329155"/>
              <a:gd name="f383" fmla="val 330060"/>
              <a:gd name="f384" fmla="val 339175"/>
              <a:gd name="f385" fmla="val 326142"/>
              <a:gd name="f386" fmla="val 367853"/>
              <a:gd name="f387" fmla="val 322192"/>
              <a:gd name="f388" fmla="val 396531"/>
              <a:gd name="f389" fmla="val 318274"/>
              <a:gd name="f390" fmla="val 425209"/>
              <a:gd name="f391" fmla="val 316797"/>
              <a:gd name="f392" fmla="val 435967"/>
              <a:gd name="f393" fmla="val 315384"/>
              <a:gd name="f394" fmla="val 446758"/>
              <a:gd name="f395" fmla="val 313810"/>
              <a:gd name="f396" fmla="val 458544"/>
              <a:gd name="f397" fmla="val 288504"/>
              <a:gd name="f398" fmla="val 48893"/>
              <a:gd name="f399" fmla="val 289243"/>
              <a:gd name="f400" fmla="val 49953"/>
              <a:gd name="f401" fmla="val 289436"/>
              <a:gd name="f402" fmla="val 50371"/>
              <a:gd name="f403" fmla="val 289757"/>
              <a:gd name="f404" fmla="val 50692"/>
              <a:gd name="f405" fmla="val 323381"/>
              <a:gd name="f406" fmla="val 85536"/>
              <a:gd name="f407" fmla="val 357004"/>
              <a:gd name="f408" fmla="val 120380"/>
              <a:gd name="f409" fmla="val 155063"/>
              <a:gd name="f410" fmla="val 391912"/>
              <a:gd name="f411" fmla="val 156251"/>
              <a:gd name="f412" fmla="val 394674"/>
              <a:gd name="f413" fmla="val 156733"/>
              <a:gd name="f414" fmla="val 396441"/>
              <a:gd name="f415" fmla="val 156348"/>
              <a:gd name="f416" fmla="val 431285"/>
              <a:gd name="f417" fmla="val 149122"/>
              <a:gd name="f418" fmla="val 466129"/>
              <a:gd name="f419" fmla="val 141736"/>
              <a:gd name="f420" fmla="val 500941"/>
              <a:gd name="f421" fmla="val 134350"/>
              <a:gd name="f422" fmla="val 513690"/>
              <a:gd name="f423" fmla="val 131652"/>
              <a:gd name="f424" fmla="val 526439"/>
              <a:gd name="f425" fmla="val 128890"/>
              <a:gd name="f426" fmla="val 539638"/>
              <a:gd name="f427" fmla="val 126064"/>
              <a:gd name="f428" fmla="val 538675"/>
              <a:gd name="f429" fmla="val 125004"/>
              <a:gd name="f430" fmla="val 538129"/>
              <a:gd name="f431" fmla="val 124298"/>
              <a:gd name="f432" fmla="val 537455"/>
              <a:gd name="f433" fmla="val 123688"/>
              <a:gd name="f434" fmla="val 502996"/>
              <a:gd name="f435" fmla="val 93083"/>
              <a:gd name="f436" fmla="val 468569"/>
              <a:gd name="f437" fmla="val 62478"/>
              <a:gd name="f438" fmla="val 433982"/>
              <a:gd name="f439" fmla="val 32033"/>
              <a:gd name="f440" fmla="val 432537"/>
              <a:gd name="f441" fmla="val 30749"/>
              <a:gd name="f442" fmla="val 30171"/>
              <a:gd name="f443" fmla="val 427784"/>
              <a:gd name="f444" fmla="val 30428"/>
              <a:gd name="f445" fmla="val 398624"/>
              <a:gd name="f446" fmla="val 34153"/>
              <a:gd name="f447" fmla="val 369497"/>
              <a:gd name="f448" fmla="val 38071"/>
              <a:gd name="f449" fmla="val 340337"/>
              <a:gd name="f450" fmla="val 41957"/>
              <a:gd name="f451" fmla="val 323284"/>
              <a:gd name="f452" fmla="val 44237"/>
              <a:gd name="f453" fmla="val 306199"/>
              <a:gd name="f454" fmla="val 46517"/>
              <a:gd name="f455" fmla="val 288472"/>
              <a:gd name="f456" fmla="val 48861"/>
              <a:gd name="f457" fmla="val 521044"/>
              <a:gd name="f458" fmla="val 252498"/>
              <a:gd name="f459" fmla="val 518892"/>
              <a:gd name="f460" fmla="val 268491"/>
              <a:gd name="f461" fmla="val 516934"/>
              <a:gd name="f462" fmla="val 283296"/>
              <a:gd name="f463" fmla="val 514910"/>
              <a:gd name="f464" fmla="val 298100"/>
              <a:gd name="f465" fmla="val 510350"/>
              <a:gd name="f466" fmla="val 331242"/>
              <a:gd name="f467" fmla="val 505790"/>
              <a:gd name="f468" fmla="val 364384"/>
              <a:gd name="f469" fmla="val 501165"/>
              <a:gd name="f470" fmla="val 397494"/>
              <a:gd name="f471" fmla="val 500748"/>
              <a:gd name="f472" fmla="val 400545"/>
              <a:gd name="f473" fmla="val 501422"/>
              <a:gd name="f474" fmla="val 402536"/>
              <a:gd name="f475" fmla="val 503959"/>
              <a:gd name="f476" fmla="val 404624"/>
              <a:gd name="f477" fmla="val 534661"/>
              <a:gd name="f478" fmla="val 430058"/>
              <a:gd name="f479" fmla="val 565233"/>
              <a:gd name="f480" fmla="val 455621"/>
              <a:gd name="f481" fmla="val 595838"/>
              <a:gd name="f482" fmla="val 481152"/>
              <a:gd name="f483" fmla="val 602390"/>
              <a:gd name="f484" fmla="val 486612"/>
              <a:gd name="f485" fmla="val 608941"/>
              <a:gd name="f486" fmla="val 492039"/>
              <a:gd name="f487" fmla="val 616327"/>
              <a:gd name="f488" fmla="val 498141"/>
              <a:gd name="f489" fmla="val 616745"/>
              <a:gd name="f490" fmla="val 491075"/>
              <a:gd name="f491" fmla="val 617098"/>
              <a:gd name="f492" fmla="val 485070"/>
              <a:gd name="f493" fmla="val 617451"/>
              <a:gd name="f494" fmla="val 479065"/>
              <a:gd name="f495" fmla="val 619860"/>
              <a:gd name="f496" fmla="val 438633"/>
              <a:gd name="f497" fmla="val 622236"/>
              <a:gd name="f498" fmla="val 398233"/>
              <a:gd name="f499" fmla="val 624709"/>
              <a:gd name="f500" fmla="val 357833"/>
              <a:gd name="f501" fmla="val 624902"/>
              <a:gd name="f502" fmla="val 354557"/>
              <a:gd name="f503" fmla="val 623874"/>
              <a:gd name="f504" fmla="val 352406"/>
              <a:gd name="f505" fmla="val 621562"/>
              <a:gd name="f506" fmla="val 350158"/>
              <a:gd name="f507" fmla="val 596481"/>
              <a:gd name="f508" fmla="val 325911"/>
              <a:gd name="f509" fmla="val 571528"/>
              <a:gd name="f510" fmla="val 301537"/>
              <a:gd name="f511" fmla="val 546511"/>
              <a:gd name="f512" fmla="val 277194"/>
              <a:gd name="f513" fmla="val 538290"/>
              <a:gd name="f514" fmla="val 269198"/>
              <a:gd name="f515" fmla="val 530036"/>
              <a:gd name="f516" fmla="val 261233"/>
              <a:gd name="f517" fmla="val 309732"/>
              <a:gd name="f518" fmla="val 245176"/>
              <a:gd name="f519" fmla="val 308030"/>
              <a:gd name="f520" fmla="val 244341"/>
              <a:gd name="f521" fmla="val 306970"/>
              <a:gd name="f522" fmla="val 243699"/>
              <a:gd name="f523" fmla="val 305846"/>
              <a:gd name="f524" fmla="val 243281"/>
              <a:gd name="f525" fmla="val 263359"/>
              <a:gd name="f526" fmla="val 226421"/>
              <a:gd name="f527" fmla="val 220872"/>
              <a:gd name="f528" fmla="val 209529"/>
              <a:gd name="f529" fmla="val 178320"/>
              <a:gd name="f530" fmla="val 192830"/>
              <a:gd name="f531" fmla="val 176522"/>
              <a:gd name="f532" fmla="val 192123"/>
              <a:gd name="f533" fmla="val 173760"/>
              <a:gd name="f534" fmla="val 192509"/>
              <a:gd name="f535" fmla="val 171962"/>
              <a:gd name="f536" fmla="val 193440"/>
              <a:gd name="f537" fmla="val 141132"/>
              <a:gd name="f538" fmla="val 209336"/>
              <a:gd name="f539" fmla="val 110398"/>
              <a:gd name="f540" fmla="val 225426"/>
              <a:gd name="f541" fmla="val 79665"/>
              <a:gd name="f542" fmla="val 241451"/>
              <a:gd name="f543" fmla="val 68971"/>
              <a:gd name="f544" fmla="val 247039"/>
              <a:gd name="f545" fmla="val 58309"/>
              <a:gd name="f546" fmla="val 252627"/>
              <a:gd name="f547" fmla="val 47262"/>
              <a:gd name="f548" fmla="val 258407"/>
              <a:gd name="f549" fmla="val 48257"/>
              <a:gd name="f550" fmla="val 259082"/>
              <a:gd name="f551" fmla="val 48739"/>
              <a:gd name="f552" fmla="val 259467"/>
              <a:gd name="f553" fmla="val 49285"/>
              <a:gd name="f554" fmla="val 259756"/>
              <a:gd name="f555" fmla="val 92575"/>
              <a:gd name="f556" fmla="val 280951"/>
              <a:gd name="f557" fmla="val 135865"/>
              <a:gd name="f558" fmla="val 302147"/>
              <a:gd name="f559" fmla="val 179219"/>
              <a:gd name="f560" fmla="val 323150"/>
              <a:gd name="f561" fmla="val 180857"/>
              <a:gd name="f562" fmla="val 323920"/>
              <a:gd name="f563" fmla="val 183780"/>
              <a:gd name="f564" fmla="val 323503"/>
              <a:gd name="f565" fmla="val 185417"/>
              <a:gd name="f566" fmla="val 322507"/>
              <a:gd name="f567" fmla="val 315474"/>
              <a:gd name="f568" fmla="val 208700"/>
              <a:gd name="f569" fmla="val 308152"/>
              <a:gd name="f570" fmla="val 220326"/>
              <a:gd name="f571" fmla="val 300894"/>
              <a:gd name="f572" fmla="val 249903"/>
              <a:gd name="f573" fmla="val 282461"/>
              <a:gd name="f574" fmla="val 279448"/>
              <a:gd name="f575" fmla="val 264027"/>
              <a:gd name="f576" fmla="val 245144"/>
              <a:gd name="f577" fmla="val 328679"/>
              <a:gd name="f578" fmla="val 267849"/>
              <a:gd name="f579" fmla="val 327266"/>
              <a:gd name="f580" fmla="val 268523"/>
              <a:gd name="f581" fmla="val 326271"/>
              <a:gd name="f582" fmla="val 268876"/>
              <a:gd name="f583" fmla="val 325404"/>
              <a:gd name="f584" fmla="val 269422"/>
              <a:gd name="f585" fmla="val 283944"/>
              <a:gd name="f586" fmla="val 295242"/>
              <a:gd name="f587" fmla="val 242517"/>
              <a:gd name="f588" fmla="val 321094"/>
              <a:gd name="f589" fmla="val 201025"/>
              <a:gd name="f590" fmla="val 346882"/>
              <a:gd name="f591" fmla="val 198745"/>
              <a:gd name="f592" fmla="val 348295"/>
              <a:gd name="f593" fmla="val 197878"/>
              <a:gd name="f594" fmla="val 349901"/>
              <a:gd name="f595" fmla="val 198103"/>
              <a:gd name="f596" fmla="val 352534"/>
              <a:gd name="f597" fmla="val 198552"/>
              <a:gd name="f598" fmla="val 357962"/>
              <a:gd name="f599" fmla="val 198777"/>
              <a:gd name="f600" fmla="val 363421"/>
              <a:gd name="f601" fmla="val 199034"/>
              <a:gd name="f602" fmla="val 368848"/>
              <a:gd name="f603" fmla="val 201346"/>
              <a:gd name="f604" fmla="val 414547"/>
              <a:gd name="f605" fmla="val 203626"/>
              <a:gd name="f606" fmla="val 460278"/>
              <a:gd name="f607" fmla="val 205938"/>
              <a:gd name="f608" fmla="val 505976"/>
              <a:gd name="f609" fmla="val 206131"/>
              <a:gd name="f610" fmla="val 509894"/>
              <a:gd name="f611" fmla="val 206549"/>
              <a:gd name="f612" fmla="val 513812"/>
              <a:gd name="f613" fmla="val 206870"/>
              <a:gd name="f614" fmla="val 517795"/>
              <a:gd name="f615" fmla="val 207705"/>
              <a:gd name="f616" fmla="val 517634"/>
              <a:gd name="f617" fmla="val 208026"/>
              <a:gd name="f618" fmla="val 517666"/>
              <a:gd name="f619" fmla="val 208283"/>
              <a:gd name="f620" fmla="val 517506"/>
              <a:gd name="f621" fmla="val 232465"/>
              <a:gd name="f622" fmla="val 502476"/>
              <a:gd name="f623" fmla="val 256647"/>
              <a:gd name="f624" fmla="val 487446"/>
              <a:gd name="f625" fmla="val 280733"/>
              <a:gd name="f626" fmla="val 472256"/>
              <a:gd name="f627" fmla="val 282017"/>
              <a:gd name="f628" fmla="val 471454"/>
              <a:gd name="f629" fmla="val 283013"/>
              <a:gd name="f630" fmla="val 469398"/>
              <a:gd name="f631" fmla="val 283270"/>
              <a:gd name="f632" fmla="val 467793"/>
              <a:gd name="f633" fmla="val 284747"/>
              <a:gd name="f634" fmla="val 458255"/>
              <a:gd name="f635" fmla="val 285935"/>
              <a:gd name="f636" fmla="val 448685"/>
              <a:gd name="f637" fmla="val 287220"/>
              <a:gd name="f638" fmla="val 439147"/>
              <a:gd name="f639" fmla="val 293739"/>
              <a:gd name="f640" fmla="val 391521"/>
              <a:gd name="f641" fmla="val 300483"/>
              <a:gd name="f642" fmla="val 343960"/>
              <a:gd name="f643" fmla="val 306617"/>
              <a:gd name="f644" fmla="val 296270"/>
              <a:gd name="f645" fmla="val 307677"/>
              <a:gd name="f646" fmla="val 288049"/>
              <a:gd name="f647" fmla="val 310053"/>
              <a:gd name="f648" fmla="val 282589"/>
              <a:gd name="f649" fmla="val 318628"/>
              <a:gd name="f650" fmla="val 281144"/>
              <a:gd name="f651" fmla="val 319816"/>
              <a:gd name="f652" fmla="val 320940"/>
              <a:gd name="f653" fmla="val 280213"/>
              <a:gd name="f654" fmla="val 322096"/>
              <a:gd name="f655" fmla="val 279763"/>
              <a:gd name="f656" fmla="val 327128"/>
              <a:gd name="f657" fmla="val 277836"/>
              <a:gd name="f658" fmla="val 329322"/>
              <a:gd name="f659" fmla="val 273865"/>
              <a:gd name="f660" fmla="val 229061"/>
              <a:gd name="f661" fmla="val 181814"/>
              <a:gd name="f662" fmla="val 271227"/>
              <a:gd name="f663" fmla="val 198546"/>
              <a:gd name="f664" fmla="val 312911"/>
              <a:gd name="f665" fmla="val 215085"/>
              <a:gd name="f666" fmla="val 354885"/>
              <a:gd name="f667" fmla="val 231752"/>
              <a:gd name="f668" fmla="val 360119"/>
              <a:gd name="f669" fmla="val 214603"/>
              <a:gd name="f670" fmla="val 365097"/>
              <a:gd name="f671" fmla="val 197936"/>
              <a:gd name="f672" fmla="val 370364"/>
              <a:gd name="f673" fmla="val 181365"/>
              <a:gd name="f674" fmla="val 371424"/>
              <a:gd name="f675" fmla="val 178025"/>
              <a:gd name="f676" fmla="val 370749"/>
              <a:gd name="f677" fmla="val 176034"/>
              <a:gd name="f678" fmla="val 368405"/>
              <a:gd name="f679" fmla="val 173593"/>
              <a:gd name="f680" fmla="val 342264"/>
              <a:gd name="f681" fmla="val 146681"/>
              <a:gd name="f682" fmla="val 316348"/>
              <a:gd name="f683" fmla="val 119577"/>
              <a:gd name="f684" fmla="val 290110"/>
              <a:gd name="f685" fmla="val 92761"/>
              <a:gd name="f686" fmla="val 281664"/>
              <a:gd name="f687" fmla="val 84155"/>
              <a:gd name="f688" fmla="val 272447"/>
              <a:gd name="f689" fmla="val 76319"/>
              <a:gd name="f690" fmla="val 263776"/>
              <a:gd name="f691" fmla="val 68290"/>
              <a:gd name="f692" fmla="val 252536"/>
              <a:gd name="f693" fmla="val 105029"/>
              <a:gd name="f694" fmla="val 240879"/>
              <a:gd name="f695" fmla="val 143149"/>
              <a:gd name="f696" fmla="val 376947"/>
              <a:gd name="f697" fmla="val 258375"/>
              <a:gd name="f698" fmla="val 379838"/>
              <a:gd name="f699" fmla="val 257347"/>
              <a:gd name="f700" fmla="val 381861"/>
              <a:gd name="f701" fmla="val 256673"/>
              <a:gd name="f702" fmla="val 383820"/>
              <a:gd name="f703" fmla="val 255902"/>
              <a:gd name="f704" fmla="val 425889"/>
              <a:gd name="f705" fmla="val 239588"/>
              <a:gd name="f706" fmla="val 467959"/>
              <a:gd name="f707" fmla="val 223306"/>
              <a:gd name="f708" fmla="val 509965"/>
              <a:gd name="f709" fmla="val 206896"/>
              <a:gd name="f710" fmla="val 512951"/>
              <a:gd name="f711" fmla="val 205740"/>
              <a:gd name="f712" fmla="val 514975"/>
              <a:gd name="f713" fmla="val 205804"/>
              <a:gd name="f714" fmla="val 517255"/>
              <a:gd name="f715" fmla="val 208309"/>
              <a:gd name="f716" fmla="val 520980"/>
              <a:gd name="f717" fmla="val 212387"/>
              <a:gd name="f718" fmla="val 525123"/>
              <a:gd name="f719" fmla="val 216080"/>
              <a:gd name="f720" fmla="val 529587"/>
              <a:gd name="f721" fmla="val 220448"/>
              <a:gd name="f722" fmla="val 536523"/>
              <a:gd name="f723" fmla="val 197775"/>
              <a:gd name="f724" fmla="val 543171"/>
              <a:gd name="f725" fmla="val 175905"/>
              <a:gd name="f726" fmla="val 549979"/>
              <a:gd name="f727" fmla="val 153618"/>
              <a:gd name="f728" fmla="val 548213"/>
              <a:gd name="f729" fmla="val 153907"/>
              <a:gd name="f730" fmla="val 547314"/>
              <a:gd name="f731" fmla="val 154003"/>
              <a:gd name="f732" fmla="val 546414"/>
              <a:gd name="f733" fmla="val 154196"/>
              <a:gd name="f734" fmla="val 498339"/>
              <a:gd name="f735" fmla="val 164409"/>
              <a:gd name="f736" fmla="val 450264"/>
              <a:gd name="f737" fmla="val 174589"/>
              <a:gd name="f738" fmla="val 402221"/>
              <a:gd name="f739" fmla="val 184962"/>
              <a:gd name="f740" fmla="val 400615"/>
              <a:gd name="f741" fmla="val 185315"/>
              <a:gd name="f742" fmla="val 398753"/>
              <a:gd name="f743" fmla="val 187402"/>
              <a:gd name="f744" fmla="val 398207"/>
              <a:gd name="f745" fmla="val 189040"/>
              <a:gd name="f746" fmla="val 393069"/>
              <a:gd name="f747" fmla="val 205194"/>
              <a:gd name="f748" fmla="val 388187"/>
              <a:gd name="f749" fmla="val 221411"/>
              <a:gd name="f750" fmla="val 383242"/>
              <a:gd name="f751" fmla="val 237629"/>
              <a:gd name="f752" fmla="val 381218"/>
              <a:gd name="f753" fmla="val 244245"/>
              <a:gd name="f754" fmla="val 379195"/>
              <a:gd name="f755" fmla="val 250892"/>
              <a:gd name="f756" fmla="val 376915"/>
              <a:gd name="f757" fmla="val 258311"/>
              <a:gd name="f758" fmla="+- 0 0 -90"/>
              <a:gd name="f759" fmla="*/ f3 1 654264"/>
              <a:gd name="f760" fmla="*/ f4 1 616450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654264"/>
              <a:gd name="f769" fmla="*/ f765 1 616450"/>
              <a:gd name="f770" fmla="*/ 202085 f766 1"/>
              <a:gd name="f771" fmla="*/ 170992 f765 1"/>
              <a:gd name="f772" fmla="*/ 207641 f766 1"/>
              <a:gd name="f773" fmla="*/ 152976 f765 1"/>
              <a:gd name="f774" fmla="*/ 245086 f766 1"/>
              <a:gd name="f775" fmla="*/ 30267 f765 1"/>
              <a:gd name="f776" fmla="*/ 251573 f766 1"/>
              <a:gd name="f777" fmla="*/ 24583 f765 1"/>
              <a:gd name="f778" fmla="*/ 332116 f766 1"/>
              <a:gd name="f779" fmla="*/ 13953 f765 1"/>
              <a:gd name="f780" fmla="*/ 420077 f766 1"/>
              <a:gd name="f781" fmla="*/ 2231 f765 1"/>
              <a:gd name="f782" fmla="*/ 429775 f766 1"/>
              <a:gd name="f783" fmla="*/ 818 f765 1"/>
              <a:gd name="f784" fmla="*/ 449975 f766 1"/>
              <a:gd name="f785" fmla="*/ 7145 f765 1"/>
              <a:gd name="f786" fmla="*/ 583763 f766 1"/>
              <a:gd name="f787" fmla="*/ 126000 f765 1"/>
              <a:gd name="f788" fmla="*/ 586076 f766 1"/>
              <a:gd name="f789" fmla="*/ 134735 f765 1"/>
              <a:gd name="f790" fmla="*/ 554122 f766 1"/>
              <a:gd name="f791" fmla="*/ 238657 f765 1"/>
              <a:gd name="f792" fmla="*/ 556113 f766 1"/>
              <a:gd name="f793" fmla="*/ 246332 f765 1"/>
              <a:gd name="f794" fmla="*/ 651878 f766 1"/>
              <a:gd name="f795" fmla="*/ 339560 f765 1"/>
              <a:gd name="f796" fmla="*/ 654254 f766 1"/>
              <a:gd name="f797" fmla="*/ 345565 f765 1"/>
              <a:gd name="f798" fmla="*/ 648281 f766 1"/>
              <a:gd name="f799" fmla="*/ 446340 f765 1"/>
              <a:gd name="f800" fmla="*/ 643335 f766 1"/>
              <a:gd name="f801" fmla="*/ 531700 f765 1"/>
              <a:gd name="f802" fmla="*/ 637748 f766 1"/>
              <a:gd name="f803" fmla="*/ 539761 f765 1"/>
              <a:gd name="f804" fmla="*/ 441947 f766 1"/>
              <a:gd name="f805" fmla="*/ 615647 f765 1"/>
              <a:gd name="f806" fmla="*/ 433244 f766 1"/>
              <a:gd name="f807" fmla="*/ 614234 f765 1"/>
              <a:gd name="f808" fmla="*/ 297015 f766 1"/>
              <a:gd name="f809" fmla="*/ 500389 f765 1"/>
              <a:gd name="f810" fmla="*/ 293932 f766 1"/>
              <a:gd name="f811" fmla="*/ 498076 f765 1"/>
              <a:gd name="f812" fmla="*/ 215027 f766 1"/>
              <a:gd name="f813" fmla="*/ 547308 f765 1"/>
              <a:gd name="f814" fmla="*/ 197139 f766 1"/>
              <a:gd name="f815" fmla="*/ 558291 f765 1"/>
              <a:gd name="f816" fmla="*/ 191326 f766 1"/>
              <a:gd name="f817" fmla="*/ 558516 f765 1"/>
              <a:gd name="f818" fmla="*/ 14666 f766 1"/>
              <a:gd name="f819" fmla="*/ 472481 f765 1"/>
              <a:gd name="f820" fmla="*/ 11101 f766 1"/>
              <a:gd name="f821" fmla="*/ 466797 f765 1"/>
              <a:gd name="f822" fmla="*/ 2077 f766 1"/>
              <a:gd name="f823" fmla="*/ 293187 f765 1"/>
              <a:gd name="f824" fmla="*/ 22 f766 1"/>
              <a:gd name="f825" fmla="*/ 254457 f765 1"/>
              <a:gd name="f826" fmla="*/ 3233 f766 1"/>
              <a:gd name="f827" fmla="*/ 248612 f765 1"/>
              <a:gd name="f828" fmla="*/ 170035 f766 1"/>
              <a:gd name="f829" fmla="*/ 161647 f765 1"/>
              <a:gd name="f830" fmla="*/ 177421 f766 1"/>
              <a:gd name="f831" fmla="*/ 161229 f765 1"/>
              <a:gd name="f832" fmla="*/ 171024 f765 1"/>
              <a:gd name="f833" fmla="*/ 30787 f766 1"/>
              <a:gd name="f834" fmla="*/ 282910 f765 1"/>
              <a:gd name="f835" fmla="*/ 289108 f765 1"/>
              <a:gd name="f836" fmla="*/ 39008 f766 1"/>
              <a:gd name="f837" fmla="*/ 449134 f765 1"/>
              <a:gd name="f838" fmla="*/ 42894 f766 1"/>
              <a:gd name="f839" fmla="*/ 454144 f765 1"/>
              <a:gd name="f840" fmla="*/ 173728 f766 1"/>
              <a:gd name="f841" fmla="*/ 517923 f765 1"/>
              <a:gd name="f842" fmla="*/ 177774 f766 1"/>
              <a:gd name="f843" fmla="*/ 519593 f765 1"/>
              <a:gd name="f844" fmla="*/ 176425 f766 1"/>
              <a:gd name="f845" fmla="*/ 490947 f765 1"/>
              <a:gd name="f846" fmla="*/ 169392 f766 1"/>
              <a:gd name="f847" fmla="*/ 355200 f765 1"/>
              <a:gd name="f848" fmla="*/ 164864 f766 1"/>
              <a:gd name="f849" fmla="*/ 348199 f765 1"/>
              <a:gd name="f850" fmla="*/ 42830 f766 1"/>
              <a:gd name="f851" fmla="*/ 288723 f765 1"/>
              <a:gd name="f852" fmla="*/ 30819 f766 1"/>
              <a:gd name="f853" fmla="*/ 282943 f765 1"/>
              <a:gd name="f854" fmla="*/ 601747 f766 1"/>
              <a:gd name="f855" fmla="*/ 522644 f765 1"/>
              <a:gd name="f856" fmla="*/ 598632 f766 1"/>
              <a:gd name="f857" fmla="*/ 521070 f765 1"/>
              <a:gd name="f858" fmla="*/ 484948 f766 1"/>
              <a:gd name="f859" fmla="*/ 426108 f765 1"/>
              <a:gd name="f860" fmla="*/ 478653 f766 1"/>
              <a:gd name="f861" fmla="*/ 425594 f765 1"/>
              <a:gd name="f862" fmla="*/ 358578 f766 1"/>
              <a:gd name="f863" fmla="*/ 472160 f765 1"/>
              <a:gd name="f864" fmla="*/ 324344 f766 1"/>
              <a:gd name="f865" fmla="*/ 485488 f765 1"/>
              <a:gd name="f866" fmla="*/ 328166 f766 1"/>
              <a:gd name="f867" fmla="*/ 488924 f765 1"/>
              <a:gd name="f868" fmla="*/ 439313 f766 1"/>
              <a:gd name="f869" fmla="*/ 581766 f765 1"/>
              <a:gd name="f870" fmla="*/ 446346 f766 1"/>
              <a:gd name="f871" fmla="*/ 582922 f765 1"/>
              <a:gd name="f872" fmla="*/ 570340 f766 1"/>
              <a:gd name="f873" fmla="*/ 534783 f765 1"/>
              <a:gd name="f874" fmla="*/ 601715 f766 1"/>
              <a:gd name="f875" fmla="*/ 522580 f765 1"/>
              <a:gd name="f876" fmla="*/ 313778 f766 1"/>
              <a:gd name="f877" fmla="*/ 458608 f765 1"/>
              <a:gd name="f878" fmla="*/ 322546 f766 1"/>
              <a:gd name="f879" fmla="*/ 455236 f765 1"/>
              <a:gd name="f880" fmla="*/ 467895 f766 1"/>
              <a:gd name="f881" fmla="*/ 399004 f765 1"/>
              <a:gd name="f882" fmla="*/ 472744 f766 1"/>
              <a:gd name="f883" fmla="*/ 393159 f765 1"/>
              <a:gd name="f884" fmla="*/ 475827 f766 1"/>
              <a:gd name="f885" fmla="*/ 370486 f765 1"/>
              <a:gd name="f886" fmla="*/ 489572 f766 1"/>
              <a:gd name="f887" fmla="*/ 270097 f765 1"/>
              <a:gd name="f888" fmla="*/ 492944 f766 1"/>
              <a:gd name="f889" fmla="*/ 244694 f765 1"/>
              <a:gd name="f890" fmla="*/ 488416 f766 1"/>
              <a:gd name="f891" fmla="*/ 246236 f765 1"/>
              <a:gd name="f892" fmla="*/ 448369 f766 1"/>
              <a:gd name="f893" fmla="*/ 261747 f765 1"/>
              <a:gd name="f894" fmla="*/ 338763 f766 1"/>
              <a:gd name="f895" fmla="*/ 304266 f765 1"/>
              <a:gd name="f896" fmla="*/ 333978 f766 1"/>
              <a:gd name="f897" fmla="*/ 309116 f765 1"/>
              <a:gd name="f898" fmla="*/ 330060 f766 1"/>
              <a:gd name="f899" fmla="*/ 339175 f765 1"/>
              <a:gd name="f900" fmla="*/ 318274 f766 1"/>
              <a:gd name="f901" fmla="*/ 425209 f765 1"/>
              <a:gd name="f902" fmla="*/ 313810 f766 1"/>
              <a:gd name="f903" fmla="*/ 458544 f765 1"/>
              <a:gd name="f904" fmla="*/ 288504 f766 1"/>
              <a:gd name="f905" fmla="*/ 48893 f765 1"/>
              <a:gd name="f906" fmla="*/ 289757 f766 1"/>
              <a:gd name="f907" fmla="*/ 50692 f765 1"/>
              <a:gd name="f908" fmla="*/ 390756 f766 1"/>
              <a:gd name="f909" fmla="*/ 155063 f765 1"/>
              <a:gd name="f910" fmla="*/ 396441 f766 1"/>
              <a:gd name="f911" fmla="*/ 156348 f765 1"/>
              <a:gd name="f912" fmla="*/ 500941 f766 1"/>
              <a:gd name="f913" fmla="*/ 134350 f765 1"/>
              <a:gd name="f914" fmla="*/ 539638 f766 1"/>
              <a:gd name="f915" fmla="*/ 126064 f765 1"/>
              <a:gd name="f916" fmla="*/ 537455 f766 1"/>
              <a:gd name="f917" fmla="*/ 123688 f765 1"/>
              <a:gd name="f918" fmla="*/ 433982 f766 1"/>
              <a:gd name="f919" fmla="*/ 32033 f765 1"/>
              <a:gd name="f920" fmla="*/ 427784 f766 1"/>
              <a:gd name="f921" fmla="*/ 30428 f765 1"/>
              <a:gd name="f922" fmla="*/ 340337 f766 1"/>
              <a:gd name="f923" fmla="*/ 41957 f765 1"/>
              <a:gd name="f924" fmla="*/ 288472 f766 1"/>
              <a:gd name="f925" fmla="*/ 48861 f765 1"/>
              <a:gd name="f926" fmla="*/ 521044 f766 1"/>
              <a:gd name="f927" fmla="*/ 252498 f765 1"/>
              <a:gd name="f928" fmla="*/ 514910 f766 1"/>
              <a:gd name="f929" fmla="*/ 298100 f765 1"/>
              <a:gd name="f930" fmla="*/ 501165 f766 1"/>
              <a:gd name="f931" fmla="*/ 397494 f765 1"/>
              <a:gd name="f932" fmla="*/ 503959 f766 1"/>
              <a:gd name="f933" fmla="*/ 404624 f765 1"/>
              <a:gd name="f934" fmla="*/ 595838 f766 1"/>
              <a:gd name="f935" fmla="*/ 481152 f765 1"/>
              <a:gd name="f936" fmla="*/ 616327 f766 1"/>
              <a:gd name="f937" fmla="*/ 498141 f765 1"/>
              <a:gd name="f938" fmla="*/ 617451 f766 1"/>
              <a:gd name="f939" fmla="*/ 479065 f765 1"/>
              <a:gd name="f940" fmla="*/ 624709 f766 1"/>
              <a:gd name="f941" fmla="*/ 357833 f765 1"/>
              <a:gd name="f942" fmla="*/ 621562 f766 1"/>
              <a:gd name="f943" fmla="*/ 350158 f765 1"/>
              <a:gd name="f944" fmla="*/ 546511 f766 1"/>
              <a:gd name="f945" fmla="*/ 277194 f765 1"/>
              <a:gd name="f946" fmla="*/ 309732 f766 1"/>
              <a:gd name="f947" fmla="*/ 245176 f765 1"/>
              <a:gd name="f948" fmla="*/ 305846 f766 1"/>
              <a:gd name="f949" fmla="*/ 243281 f765 1"/>
              <a:gd name="f950" fmla="*/ 178320 f766 1"/>
              <a:gd name="f951" fmla="*/ 192830 f765 1"/>
              <a:gd name="f952" fmla="*/ 171962 f766 1"/>
              <a:gd name="f953" fmla="*/ 193440 f765 1"/>
              <a:gd name="f954" fmla="*/ 79665 f766 1"/>
              <a:gd name="f955" fmla="*/ 241451 f765 1"/>
              <a:gd name="f956" fmla="*/ 47262 f766 1"/>
              <a:gd name="f957" fmla="*/ 258407 f765 1"/>
              <a:gd name="f958" fmla="*/ 49285 f766 1"/>
              <a:gd name="f959" fmla="*/ 259756 f765 1"/>
              <a:gd name="f960" fmla="*/ 179219 f766 1"/>
              <a:gd name="f961" fmla="*/ 323150 f765 1"/>
              <a:gd name="f962" fmla="*/ 185417 f766 1"/>
              <a:gd name="f963" fmla="*/ 322507 f765 1"/>
              <a:gd name="f964" fmla="*/ 220326 f766 1"/>
              <a:gd name="f965" fmla="*/ 300894 f765 1"/>
              <a:gd name="f966" fmla="*/ 245144 f765 1"/>
              <a:gd name="f967" fmla="*/ 328679 f766 1"/>
              <a:gd name="f968" fmla="*/ 267849 f765 1"/>
              <a:gd name="f969" fmla="*/ 325404 f766 1"/>
              <a:gd name="f970" fmla="*/ 269422 f765 1"/>
              <a:gd name="f971" fmla="*/ 201025 f766 1"/>
              <a:gd name="f972" fmla="*/ 346882 f765 1"/>
              <a:gd name="f973" fmla="*/ 198103 f766 1"/>
              <a:gd name="f974" fmla="*/ 352534 f765 1"/>
              <a:gd name="f975" fmla="*/ 199034 f766 1"/>
              <a:gd name="f976" fmla="*/ 368848 f765 1"/>
              <a:gd name="f977" fmla="*/ 205938 f766 1"/>
              <a:gd name="f978" fmla="*/ 505976 f765 1"/>
              <a:gd name="f979" fmla="*/ 206870 f766 1"/>
              <a:gd name="f980" fmla="*/ 517795 f765 1"/>
              <a:gd name="f981" fmla="*/ 208283 f766 1"/>
              <a:gd name="f982" fmla="*/ 517506 f765 1"/>
              <a:gd name="f983" fmla="*/ 280733 f766 1"/>
              <a:gd name="f984" fmla="*/ 472256 f765 1"/>
              <a:gd name="f985" fmla="*/ 283270 f766 1"/>
              <a:gd name="f986" fmla="*/ 467793 f765 1"/>
              <a:gd name="f987" fmla="*/ 287220 f766 1"/>
              <a:gd name="f988" fmla="*/ 439147 f765 1"/>
              <a:gd name="f989" fmla="*/ 306617 f766 1"/>
              <a:gd name="f990" fmla="*/ 296270 f765 1"/>
              <a:gd name="f991" fmla="*/ 318628 f766 1"/>
              <a:gd name="f992" fmla="*/ 281144 f765 1"/>
              <a:gd name="f993" fmla="*/ 322096 f766 1"/>
              <a:gd name="f994" fmla="*/ 279763 f765 1"/>
              <a:gd name="f995" fmla="*/ 229061 f766 1"/>
              <a:gd name="f996" fmla="*/ 181814 f765 1"/>
              <a:gd name="f997" fmla="*/ 354885 f766 1"/>
              <a:gd name="f998" fmla="*/ 231752 f765 1"/>
              <a:gd name="f999" fmla="*/ 370364 f766 1"/>
              <a:gd name="f1000" fmla="*/ 181365 f765 1"/>
              <a:gd name="f1001" fmla="*/ 368405 f766 1"/>
              <a:gd name="f1002" fmla="*/ 173593 f765 1"/>
              <a:gd name="f1003" fmla="*/ 290110 f766 1"/>
              <a:gd name="f1004" fmla="*/ 92761 f765 1"/>
              <a:gd name="f1005" fmla="*/ 263776 f766 1"/>
              <a:gd name="f1006" fmla="*/ 68290 f765 1"/>
              <a:gd name="f1007" fmla="*/ 376947 f766 1"/>
              <a:gd name="f1008" fmla="*/ 258375 f765 1"/>
              <a:gd name="f1009" fmla="*/ 383820 f766 1"/>
              <a:gd name="f1010" fmla="*/ 255902 f765 1"/>
              <a:gd name="f1011" fmla="*/ 509965 f766 1"/>
              <a:gd name="f1012" fmla="*/ 206896 f765 1"/>
              <a:gd name="f1013" fmla="*/ 517255 f766 1"/>
              <a:gd name="f1014" fmla="*/ 208309 f765 1"/>
              <a:gd name="f1015" fmla="*/ 529587 f766 1"/>
              <a:gd name="f1016" fmla="*/ 220448 f765 1"/>
              <a:gd name="f1017" fmla="*/ 549979 f766 1"/>
              <a:gd name="f1018" fmla="*/ 153618 f765 1"/>
              <a:gd name="f1019" fmla="*/ 546414 f766 1"/>
              <a:gd name="f1020" fmla="*/ 154196 f765 1"/>
              <a:gd name="f1021" fmla="*/ 402221 f766 1"/>
              <a:gd name="f1022" fmla="*/ 184962 f765 1"/>
              <a:gd name="f1023" fmla="*/ 398207 f766 1"/>
              <a:gd name="f1024" fmla="*/ 189040 f765 1"/>
              <a:gd name="f1025" fmla="*/ 383242 f766 1"/>
              <a:gd name="f1026" fmla="*/ 237629 f765 1"/>
              <a:gd name="f1027" fmla="*/ 376915 f766 1"/>
              <a:gd name="f1028" fmla="*/ 258311 f765 1"/>
              <a:gd name="f1029" fmla="+- f767 0 f1"/>
              <a:gd name="f1030" fmla="*/ f770 1 654264"/>
              <a:gd name="f1031" fmla="*/ f771 1 616450"/>
              <a:gd name="f1032" fmla="*/ f772 1 654264"/>
              <a:gd name="f1033" fmla="*/ f773 1 616450"/>
              <a:gd name="f1034" fmla="*/ f774 1 654264"/>
              <a:gd name="f1035" fmla="*/ f775 1 616450"/>
              <a:gd name="f1036" fmla="*/ f776 1 654264"/>
              <a:gd name="f1037" fmla="*/ f777 1 616450"/>
              <a:gd name="f1038" fmla="*/ f778 1 654264"/>
              <a:gd name="f1039" fmla="*/ f779 1 616450"/>
              <a:gd name="f1040" fmla="*/ f780 1 654264"/>
              <a:gd name="f1041" fmla="*/ f781 1 616450"/>
              <a:gd name="f1042" fmla="*/ f782 1 654264"/>
              <a:gd name="f1043" fmla="*/ f783 1 616450"/>
              <a:gd name="f1044" fmla="*/ f784 1 654264"/>
              <a:gd name="f1045" fmla="*/ f785 1 616450"/>
              <a:gd name="f1046" fmla="*/ f786 1 654264"/>
              <a:gd name="f1047" fmla="*/ f787 1 616450"/>
              <a:gd name="f1048" fmla="*/ f788 1 654264"/>
              <a:gd name="f1049" fmla="*/ f789 1 616450"/>
              <a:gd name="f1050" fmla="*/ f790 1 654264"/>
              <a:gd name="f1051" fmla="*/ f791 1 616450"/>
              <a:gd name="f1052" fmla="*/ f792 1 654264"/>
              <a:gd name="f1053" fmla="*/ f793 1 616450"/>
              <a:gd name="f1054" fmla="*/ f794 1 654264"/>
              <a:gd name="f1055" fmla="*/ f795 1 616450"/>
              <a:gd name="f1056" fmla="*/ f796 1 654264"/>
              <a:gd name="f1057" fmla="*/ f797 1 616450"/>
              <a:gd name="f1058" fmla="*/ f798 1 654264"/>
              <a:gd name="f1059" fmla="*/ f799 1 616450"/>
              <a:gd name="f1060" fmla="*/ f800 1 654264"/>
              <a:gd name="f1061" fmla="*/ f801 1 616450"/>
              <a:gd name="f1062" fmla="*/ f802 1 654264"/>
              <a:gd name="f1063" fmla="*/ f803 1 616450"/>
              <a:gd name="f1064" fmla="*/ f804 1 654264"/>
              <a:gd name="f1065" fmla="*/ f805 1 616450"/>
              <a:gd name="f1066" fmla="*/ f806 1 654264"/>
              <a:gd name="f1067" fmla="*/ f807 1 616450"/>
              <a:gd name="f1068" fmla="*/ f808 1 654264"/>
              <a:gd name="f1069" fmla="*/ f809 1 616450"/>
              <a:gd name="f1070" fmla="*/ f810 1 654264"/>
              <a:gd name="f1071" fmla="*/ f811 1 616450"/>
              <a:gd name="f1072" fmla="*/ f812 1 654264"/>
              <a:gd name="f1073" fmla="*/ f813 1 616450"/>
              <a:gd name="f1074" fmla="*/ f814 1 654264"/>
              <a:gd name="f1075" fmla="*/ f815 1 616450"/>
              <a:gd name="f1076" fmla="*/ f816 1 654264"/>
              <a:gd name="f1077" fmla="*/ f817 1 616450"/>
              <a:gd name="f1078" fmla="*/ f818 1 654264"/>
              <a:gd name="f1079" fmla="*/ f819 1 616450"/>
              <a:gd name="f1080" fmla="*/ f820 1 654264"/>
              <a:gd name="f1081" fmla="*/ f821 1 616450"/>
              <a:gd name="f1082" fmla="*/ f822 1 654264"/>
              <a:gd name="f1083" fmla="*/ f823 1 616450"/>
              <a:gd name="f1084" fmla="*/ f824 1 654264"/>
              <a:gd name="f1085" fmla="*/ f825 1 616450"/>
              <a:gd name="f1086" fmla="*/ f826 1 654264"/>
              <a:gd name="f1087" fmla="*/ f827 1 616450"/>
              <a:gd name="f1088" fmla="*/ f828 1 654264"/>
              <a:gd name="f1089" fmla="*/ f829 1 616450"/>
              <a:gd name="f1090" fmla="*/ f830 1 654264"/>
              <a:gd name="f1091" fmla="*/ f831 1 616450"/>
              <a:gd name="f1092" fmla="*/ f832 1 616450"/>
              <a:gd name="f1093" fmla="*/ f833 1 654264"/>
              <a:gd name="f1094" fmla="*/ f834 1 616450"/>
              <a:gd name="f1095" fmla="*/ f835 1 616450"/>
              <a:gd name="f1096" fmla="*/ f836 1 654264"/>
              <a:gd name="f1097" fmla="*/ f837 1 616450"/>
              <a:gd name="f1098" fmla="*/ f838 1 654264"/>
              <a:gd name="f1099" fmla="*/ f839 1 616450"/>
              <a:gd name="f1100" fmla="*/ f840 1 654264"/>
              <a:gd name="f1101" fmla="*/ f841 1 616450"/>
              <a:gd name="f1102" fmla="*/ f842 1 654264"/>
              <a:gd name="f1103" fmla="*/ f843 1 616450"/>
              <a:gd name="f1104" fmla="*/ f844 1 654264"/>
              <a:gd name="f1105" fmla="*/ f845 1 616450"/>
              <a:gd name="f1106" fmla="*/ f846 1 654264"/>
              <a:gd name="f1107" fmla="*/ f847 1 616450"/>
              <a:gd name="f1108" fmla="*/ f848 1 654264"/>
              <a:gd name="f1109" fmla="*/ f849 1 616450"/>
              <a:gd name="f1110" fmla="*/ f850 1 654264"/>
              <a:gd name="f1111" fmla="*/ f851 1 616450"/>
              <a:gd name="f1112" fmla="*/ f852 1 654264"/>
              <a:gd name="f1113" fmla="*/ f853 1 616450"/>
              <a:gd name="f1114" fmla="*/ f854 1 654264"/>
              <a:gd name="f1115" fmla="*/ f855 1 616450"/>
              <a:gd name="f1116" fmla="*/ f856 1 654264"/>
              <a:gd name="f1117" fmla="*/ f857 1 616450"/>
              <a:gd name="f1118" fmla="*/ f858 1 654264"/>
              <a:gd name="f1119" fmla="*/ f859 1 616450"/>
              <a:gd name="f1120" fmla="*/ f860 1 654264"/>
              <a:gd name="f1121" fmla="*/ f861 1 616450"/>
              <a:gd name="f1122" fmla="*/ f862 1 654264"/>
              <a:gd name="f1123" fmla="*/ f863 1 616450"/>
              <a:gd name="f1124" fmla="*/ f864 1 654264"/>
              <a:gd name="f1125" fmla="*/ f865 1 616450"/>
              <a:gd name="f1126" fmla="*/ f866 1 654264"/>
              <a:gd name="f1127" fmla="*/ f867 1 616450"/>
              <a:gd name="f1128" fmla="*/ f868 1 654264"/>
              <a:gd name="f1129" fmla="*/ f869 1 616450"/>
              <a:gd name="f1130" fmla="*/ f870 1 654264"/>
              <a:gd name="f1131" fmla="*/ f871 1 616450"/>
              <a:gd name="f1132" fmla="*/ f872 1 654264"/>
              <a:gd name="f1133" fmla="*/ f873 1 616450"/>
              <a:gd name="f1134" fmla="*/ f874 1 654264"/>
              <a:gd name="f1135" fmla="*/ f875 1 616450"/>
              <a:gd name="f1136" fmla="*/ f876 1 654264"/>
              <a:gd name="f1137" fmla="*/ f877 1 616450"/>
              <a:gd name="f1138" fmla="*/ f878 1 654264"/>
              <a:gd name="f1139" fmla="*/ f879 1 616450"/>
              <a:gd name="f1140" fmla="*/ f880 1 654264"/>
              <a:gd name="f1141" fmla="*/ f881 1 616450"/>
              <a:gd name="f1142" fmla="*/ f882 1 654264"/>
              <a:gd name="f1143" fmla="*/ f883 1 616450"/>
              <a:gd name="f1144" fmla="*/ f884 1 654264"/>
              <a:gd name="f1145" fmla="*/ f885 1 616450"/>
              <a:gd name="f1146" fmla="*/ f886 1 654264"/>
              <a:gd name="f1147" fmla="*/ f887 1 616450"/>
              <a:gd name="f1148" fmla="*/ f888 1 654264"/>
              <a:gd name="f1149" fmla="*/ f889 1 616450"/>
              <a:gd name="f1150" fmla="*/ f890 1 654264"/>
              <a:gd name="f1151" fmla="*/ f891 1 616450"/>
              <a:gd name="f1152" fmla="*/ f892 1 654264"/>
              <a:gd name="f1153" fmla="*/ f893 1 616450"/>
              <a:gd name="f1154" fmla="*/ f894 1 654264"/>
              <a:gd name="f1155" fmla="*/ f895 1 616450"/>
              <a:gd name="f1156" fmla="*/ f896 1 654264"/>
              <a:gd name="f1157" fmla="*/ f897 1 616450"/>
              <a:gd name="f1158" fmla="*/ f898 1 654264"/>
              <a:gd name="f1159" fmla="*/ f899 1 616450"/>
              <a:gd name="f1160" fmla="*/ f900 1 654264"/>
              <a:gd name="f1161" fmla="*/ f901 1 616450"/>
              <a:gd name="f1162" fmla="*/ f902 1 654264"/>
              <a:gd name="f1163" fmla="*/ f903 1 616450"/>
              <a:gd name="f1164" fmla="*/ f904 1 654264"/>
              <a:gd name="f1165" fmla="*/ f905 1 616450"/>
              <a:gd name="f1166" fmla="*/ f906 1 654264"/>
              <a:gd name="f1167" fmla="*/ f907 1 616450"/>
              <a:gd name="f1168" fmla="*/ f908 1 654264"/>
              <a:gd name="f1169" fmla="*/ f909 1 616450"/>
              <a:gd name="f1170" fmla="*/ f910 1 654264"/>
              <a:gd name="f1171" fmla="*/ f911 1 616450"/>
              <a:gd name="f1172" fmla="*/ f912 1 654264"/>
              <a:gd name="f1173" fmla="*/ f913 1 616450"/>
              <a:gd name="f1174" fmla="*/ f914 1 654264"/>
              <a:gd name="f1175" fmla="*/ f915 1 616450"/>
              <a:gd name="f1176" fmla="*/ f916 1 654264"/>
              <a:gd name="f1177" fmla="*/ f917 1 616450"/>
              <a:gd name="f1178" fmla="*/ f918 1 654264"/>
              <a:gd name="f1179" fmla="*/ f919 1 616450"/>
              <a:gd name="f1180" fmla="*/ f920 1 654264"/>
              <a:gd name="f1181" fmla="*/ f921 1 616450"/>
              <a:gd name="f1182" fmla="*/ f922 1 654264"/>
              <a:gd name="f1183" fmla="*/ f923 1 616450"/>
              <a:gd name="f1184" fmla="*/ f924 1 654264"/>
              <a:gd name="f1185" fmla="*/ f925 1 616450"/>
              <a:gd name="f1186" fmla="*/ f926 1 654264"/>
              <a:gd name="f1187" fmla="*/ f927 1 616450"/>
              <a:gd name="f1188" fmla="*/ f928 1 654264"/>
              <a:gd name="f1189" fmla="*/ f929 1 616450"/>
              <a:gd name="f1190" fmla="*/ f930 1 654264"/>
              <a:gd name="f1191" fmla="*/ f931 1 616450"/>
              <a:gd name="f1192" fmla="*/ f932 1 654264"/>
              <a:gd name="f1193" fmla="*/ f933 1 616450"/>
              <a:gd name="f1194" fmla="*/ f934 1 654264"/>
              <a:gd name="f1195" fmla="*/ f935 1 616450"/>
              <a:gd name="f1196" fmla="*/ f936 1 654264"/>
              <a:gd name="f1197" fmla="*/ f937 1 616450"/>
              <a:gd name="f1198" fmla="*/ f938 1 654264"/>
              <a:gd name="f1199" fmla="*/ f939 1 616450"/>
              <a:gd name="f1200" fmla="*/ f940 1 654264"/>
              <a:gd name="f1201" fmla="*/ f941 1 616450"/>
              <a:gd name="f1202" fmla="*/ f942 1 654264"/>
              <a:gd name="f1203" fmla="*/ f943 1 616450"/>
              <a:gd name="f1204" fmla="*/ f944 1 654264"/>
              <a:gd name="f1205" fmla="*/ f945 1 616450"/>
              <a:gd name="f1206" fmla="*/ f946 1 654264"/>
              <a:gd name="f1207" fmla="*/ f947 1 616450"/>
              <a:gd name="f1208" fmla="*/ f948 1 654264"/>
              <a:gd name="f1209" fmla="*/ f949 1 616450"/>
              <a:gd name="f1210" fmla="*/ f950 1 654264"/>
              <a:gd name="f1211" fmla="*/ f951 1 616450"/>
              <a:gd name="f1212" fmla="*/ f952 1 654264"/>
              <a:gd name="f1213" fmla="*/ f953 1 616450"/>
              <a:gd name="f1214" fmla="*/ f954 1 654264"/>
              <a:gd name="f1215" fmla="*/ f955 1 616450"/>
              <a:gd name="f1216" fmla="*/ f956 1 654264"/>
              <a:gd name="f1217" fmla="*/ f957 1 616450"/>
              <a:gd name="f1218" fmla="*/ f958 1 654264"/>
              <a:gd name="f1219" fmla="*/ f959 1 616450"/>
              <a:gd name="f1220" fmla="*/ f960 1 654264"/>
              <a:gd name="f1221" fmla="*/ f961 1 616450"/>
              <a:gd name="f1222" fmla="*/ f962 1 654264"/>
              <a:gd name="f1223" fmla="*/ f963 1 616450"/>
              <a:gd name="f1224" fmla="*/ f964 1 654264"/>
              <a:gd name="f1225" fmla="*/ f965 1 616450"/>
              <a:gd name="f1226" fmla="*/ f966 1 616450"/>
              <a:gd name="f1227" fmla="*/ f967 1 654264"/>
              <a:gd name="f1228" fmla="*/ f968 1 616450"/>
              <a:gd name="f1229" fmla="*/ f969 1 654264"/>
              <a:gd name="f1230" fmla="*/ f970 1 616450"/>
              <a:gd name="f1231" fmla="*/ f971 1 654264"/>
              <a:gd name="f1232" fmla="*/ f972 1 616450"/>
              <a:gd name="f1233" fmla="*/ f973 1 654264"/>
              <a:gd name="f1234" fmla="*/ f974 1 616450"/>
              <a:gd name="f1235" fmla="*/ f975 1 654264"/>
              <a:gd name="f1236" fmla="*/ f976 1 616450"/>
              <a:gd name="f1237" fmla="*/ f977 1 654264"/>
              <a:gd name="f1238" fmla="*/ f978 1 616450"/>
              <a:gd name="f1239" fmla="*/ f979 1 654264"/>
              <a:gd name="f1240" fmla="*/ f980 1 616450"/>
              <a:gd name="f1241" fmla="*/ f981 1 654264"/>
              <a:gd name="f1242" fmla="*/ f982 1 616450"/>
              <a:gd name="f1243" fmla="*/ f983 1 654264"/>
              <a:gd name="f1244" fmla="*/ f984 1 616450"/>
              <a:gd name="f1245" fmla="*/ f985 1 654264"/>
              <a:gd name="f1246" fmla="*/ f986 1 616450"/>
              <a:gd name="f1247" fmla="*/ f987 1 654264"/>
              <a:gd name="f1248" fmla="*/ f988 1 616450"/>
              <a:gd name="f1249" fmla="*/ f989 1 654264"/>
              <a:gd name="f1250" fmla="*/ f990 1 616450"/>
              <a:gd name="f1251" fmla="*/ f991 1 654264"/>
              <a:gd name="f1252" fmla="*/ f992 1 616450"/>
              <a:gd name="f1253" fmla="*/ f993 1 654264"/>
              <a:gd name="f1254" fmla="*/ f994 1 616450"/>
              <a:gd name="f1255" fmla="*/ f995 1 654264"/>
              <a:gd name="f1256" fmla="*/ f996 1 616450"/>
              <a:gd name="f1257" fmla="*/ f997 1 654264"/>
              <a:gd name="f1258" fmla="*/ f998 1 616450"/>
              <a:gd name="f1259" fmla="*/ f999 1 654264"/>
              <a:gd name="f1260" fmla="*/ f1000 1 616450"/>
              <a:gd name="f1261" fmla="*/ f1001 1 654264"/>
              <a:gd name="f1262" fmla="*/ f1002 1 616450"/>
              <a:gd name="f1263" fmla="*/ f1003 1 654264"/>
              <a:gd name="f1264" fmla="*/ f1004 1 616450"/>
              <a:gd name="f1265" fmla="*/ f1005 1 654264"/>
              <a:gd name="f1266" fmla="*/ f1006 1 616450"/>
              <a:gd name="f1267" fmla="*/ f1007 1 654264"/>
              <a:gd name="f1268" fmla="*/ f1008 1 616450"/>
              <a:gd name="f1269" fmla="*/ f1009 1 654264"/>
              <a:gd name="f1270" fmla="*/ f1010 1 616450"/>
              <a:gd name="f1271" fmla="*/ f1011 1 654264"/>
              <a:gd name="f1272" fmla="*/ f1012 1 616450"/>
              <a:gd name="f1273" fmla="*/ f1013 1 654264"/>
              <a:gd name="f1274" fmla="*/ f1014 1 616450"/>
              <a:gd name="f1275" fmla="*/ f1015 1 654264"/>
              <a:gd name="f1276" fmla="*/ f1016 1 616450"/>
              <a:gd name="f1277" fmla="*/ f1017 1 654264"/>
              <a:gd name="f1278" fmla="*/ f1018 1 616450"/>
              <a:gd name="f1279" fmla="*/ f1019 1 654264"/>
              <a:gd name="f1280" fmla="*/ f1020 1 616450"/>
              <a:gd name="f1281" fmla="*/ f1021 1 654264"/>
              <a:gd name="f1282" fmla="*/ f1022 1 616450"/>
              <a:gd name="f1283" fmla="*/ f1023 1 654264"/>
              <a:gd name="f1284" fmla="*/ f1024 1 616450"/>
              <a:gd name="f1285" fmla="*/ f1025 1 654264"/>
              <a:gd name="f1286" fmla="*/ f1026 1 616450"/>
              <a:gd name="f1287" fmla="*/ f1027 1 654264"/>
              <a:gd name="f1288" fmla="*/ f1028 1 616450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654264" h="6164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1" name="Gráfico 67">
            <a:extLst>
              <a:ext uri="{FF2B5EF4-FFF2-40B4-BE49-F238E27FC236}">
                <a16:creationId xmlns:a16="http://schemas.microsoft.com/office/drawing/2014/main" id="{444CB075-75B5-40DB-920C-A74196E2803D}"/>
              </a:ext>
            </a:extLst>
          </p:cNvPr>
          <p:cNvSpPr/>
          <p:nvPr/>
        </p:nvSpPr>
        <p:spPr>
          <a:xfrm>
            <a:off x="7269617" y="2182526"/>
            <a:ext cx="654262" cy="6164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4264"/>
              <a:gd name="f7" fmla="val 616450"/>
              <a:gd name="f8" fmla="val 202085"/>
              <a:gd name="f9" fmla="val 170992"/>
              <a:gd name="f10" fmla="val 204012"/>
              <a:gd name="f11" fmla="val 164762"/>
              <a:gd name="f12" fmla="val 205842"/>
              <a:gd name="f13" fmla="val 158853"/>
              <a:gd name="f14" fmla="val 207641"/>
              <a:gd name="f15" fmla="val 152976"/>
              <a:gd name="f16" fmla="val 220133"/>
              <a:gd name="f17" fmla="val 112062"/>
              <a:gd name="f18" fmla="val 232690"/>
              <a:gd name="f19" fmla="val 71181"/>
              <a:gd name="f20" fmla="val 245086"/>
              <a:gd name="f21" fmla="val 30267"/>
              <a:gd name="f22" fmla="val 246146"/>
              <a:gd name="f23" fmla="val 26734"/>
              <a:gd name="f24" fmla="val 247623"/>
              <a:gd name="f25" fmla="val 25064"/>
              <a:gd name="f26" fmla="val 251573"/>
              <a:gd name="f27" fmla="val 24583"/>
              <a:gd name="f28" fmla="val 278453"/>
              <a:gd name="f29" fmla="val 21211"/>
              <a:gd name="f30" fmla="val 305268"/>
              <a:gd name="f31" fmla="val 17518"/>
              <a:gd name="f32" fmla="val 332116"/>
              <a:gd name="f33" fmla="val 13953"/>
              <a:gd name="f34" fmla="val 361436"/>
              <a:gd name="f35" fmla="val 10035"/>
              <a:gd name="f36" fmla="val 390756"/>
              <a:gd name="f37" fmla="val 6149"/>
              <a:gd name="f38" fmla="val 420077"/>
              <a:gd name="f39" fmla="val 2231"/>
              <a:gd name="f40" fmla="val 423320"/>
              <a:gd name="f41" fmla="val 1814"/>
              <a:gd name="f42" fmla="val 426660"/>
              <a:gd name="f43" fmla="val 1717"/>
              <a:gd name="f44" fmla="val 429775"/>
              <a:gd name="f45" fmla="val 818"/>
              <a:gd name="f46" fmla="val 438029"/>
              <a:gd name="f47" fmla="val -1590"/>
              <a:gd name="f48" fmla="val 443745"/>
              <a:gd name="f49" fmla="val 1557"/>
              <a:gd name="f50" fmla="val 449975"/>
              <a:gd name="f51" fmla="val 7145"/>
              <a:gd name="f52" fmla="val 494325"/>
              <a:gd name="f53" fmla="val 47031"/>
              <a:gd name="f54" fmla="val 539028"/>
              <a:gd name="f55" fmla="val 86531"/>
              <a:gd name="f56" fmla="val 583763"/>
              <a:gd name="f57" fmla="val 126000"/>
              <a:gd name="f58" fmla="val 586911"/>
              <a:gd name="f59" fmla="val 128762"/>
              <a:gd name="f60" fmla="val 587232"/>
              <a:gd name="f61" fmla="val 131042"/>
              <a:gd name="f62" fmla="val 586076"/>
              <a:gd name="f63" fmla="val 134735"/>
              <a:gd name="f64" fmla="val 575349"/>
              <a:gd name="f65" fmla="val 169354"/>
              <a:gd name="f66" fmla="val 564880"/>
              <a:gd name="f67" fmla="val 204038"/>
              <a:gd name="f68" fmla="val 554122"/>
              <a:gd name="f69" fmla="val 238657"/>
              <a:gd name="f70" fmla="val 553062"/>
              <a:gd name="f71" fmla="val 242029"/>
              <a:gd name="f72" fmla="val 553672"/>
              <a:gd name="f73" fmla="val 243988"/>
              <a:gd name="f74" fmla="val 556113"/>
              <a:gd name="f75" fmla="val 246332"/>
              <a:gd name="f76" fmla="val 588099"/>
              <a:gd name="f77" fmla="val 277323"/>
              <a:gd name="f78" fmla="val 620053"/>
              <a:gd name="f79" fmla="val 308409"/>
              <a:gd name="f80" fmla="val 651878"/>
              <a:gd name="f81" fmla="val 339560"/>
              <a:gd name="f82" fmla="val 653291"/>
              <a:gd name="f83" fmla="val 340941"/>
              <a:gd name="f84" fmla="val 654383"/>
              <a:gd name="f85" fmla="val 343574"/>
              <a:gd name="f86" fmla="val 654254"/>
              <a:gd name="f87" fmla="val 345565"/>
              <a:gd name="f88" fmla="val 652392"/>
              <a:gd name="f89" fmla="val 379157"/>
              <a:gd name="f90" fmla="val 650272"/>
              <a:gd name="f91" fmla="val 412749"/>
              <a:gd name="f92" fmla="val 648281"/>
              <a:gd name="f93" fmla="val 446340"/>
              <a:gd name="f94" fmla="val 646579"/>
              <a:gd name="f95" fmla="val 474793"/>
              <a:gd name="f96" fmla="val 644845"/>
              <a:gd name="f97" fmla="val 503247"/>
              <a:gd name="f98" fmla="val 643335"/>
              <a:gd name="f99" fmla="val 531700"/>
              <a:gd name="f100" fmla="val 643111"/>
              <a:gd name="f101" fmla="val 535939"/>
              <a:gd name="f102" fmla="val 642019"/>
              <a:gd name="f103" fmla="val 538123"/>
              <a:gd name="f104" fmla="val 637748"/>
              <a:gd name="f105" fmla="val 539761"/>
              <a:gd name="f106" fmla="val 572427"/>
              <a:gd name="f107" fmla="val 564874"/>
              <a:gd name="f108" fmla="val 507171"/>
              <a:gd name="f109" fmla="val 590212"/>
              <a:gd name="f110" fmla="val 441947"/>
              <a:gd name="f111" fmla="val 615647"/>
              <a:gd name="f112" fmla="val 438382"/>
              <a:gd name="f113" fmla="val 617028"/>
              <a:gd name="f114" fmla="val 436134"/>
              <a:gd name="f115" fmla="val 616675"/>
              <a:gd name="f116" fmla="val 433244"/>
              <a:gd name="f117" fmla="val 614234"/>
              <a:gd name="f118" fmla="val 387898"/>
              <a:gd name="f119" fmla="val 576210"/>
              <a:gd name="f120" fmla="val 342424"/>
              <a:gd name="f121" fmla="val 538316"/>
              <a:gd name="f122" fmla="val 297015"/>
              <a:gd name="f123" fmla="val 500389"/>
              <a:gd name="f124" fmla="val 296083"/>
              <a:gd name="f125" fmla="val 499586"/>
              <a:gd name="f126" fmla="val 295056"/>
              <a:gd name="f127" fmla="val 498911"/>
              <a:gd name="f128" fmla="val 293932"/>
              <a:gd name="f129" fmla="val 498076"/>
              <a:gd name="f130" fmla="val 267566"/>
              <a:gd name="f131" fmla="val 514519"/>
              <a:gd name="f132" fmla="val 241296"/>
              <a:gd name="f133" fmla="val 530897"/>
              <a:gd name="f134" fmla="val 215027"/>
              <a:gd name="f135" fmla="val 547308"/>
              <a:gd name="f136" fmla="val 209086"/>
              <a:gd name="f137" fmla="val 551001"/>
              <a:gd name="f138" fmla="val 203241"/>
              <a:gd name="f139" fmla="val 554887"/>
              <a:gd name="f140" fmla="val 197139"/>
              <a:gd name="f141" fmla="val 558291"/>
              <a:gd name="f142" fmla="val 195598"/>
              <a:gd name="f143" fmla="val 559158"/>
              <a:gd name="f144" fmla="val 192900"/>
              <a:gd name="f145" fmla="val 559286"/>
              <a:gd name="f146" fmla="val 191326"/>
              <a:gd name="f147" fmla="val 558516"/>
              <a:gd name="f148" fmla="val 132397"/>
              <a:gd name="f149" fmla="val 529902"/>
              <a:gd name="f150" fmla="val 73563"/>
              <a:gd name="f151" fmla="val 501127"/>
              <a:gd name="f152" fmla="val 14666"/>
              <a:gd name="f153" fmla="val 472481"/>
              <a:gd name="f154" fmla="val 12032"/>
              <a:gd name="f155" fmla="val 471197"/>
              <a:gd name="f156" fmla="val 11229"/>
              <a:gd name="f157" fmla="val 469655"/>
              <a:gd name="f158" fmla="val 11101"/>
              <a:gd name="f159" fmla="val 466797"/>
              <a:gd name="f160" fmla="val 8179"/>
              <a:gd name="f161" fmla="val 408927"/>
              <a:gd name="f162" fmla="val 5096"/>
              <a:gd name="f163" fmla="val 351057"/>
              <a:gd name="f164" fmla="val 2077"/>
              <a:gd name="f165" fmla="val 293187"/>
              <a:gd name="f166" fmla="val 1402"/>
              <a:gd name="f167" fmla="val 280277"/>
              <a:gd name="f168" fmla="val 824"/>
              <a:gd name="f169" fmla="val 267367"/>
              <a:gd name="f170" fmla="val 22"/>
              <a:gd name="f171" fmla="val 254457"/>
              <a:gd name="f172" fmla="val -139"/>
              <a:gd name="f173" fmla="val 251599"/>
              <a:gd name="f174" fmla="val 567"/>
              <a:gd name="f175" fmla="val 249993"/>
              <a:gd name="f176" fmla="val 3233"/>
              <a:gd name="f177" fmla="val 248612"/>
              <a:gd name="f178" fmla="val 58887"/>
              <a:gd name="f179" fmla="val 219709"/>
              <a:gd name="f180" fmla="val 114477"/>
              <a:gd name="f181" fmla="val 190678"/>
              <a:gd name="f182" fmla="val 170035"/>
              <a:gd name="f183" fmla="val 161647"/>
              <a:gd name="f184" fmla="val 172572"/>
              <a:gd name="f185" fmla="val 160330"/>
              <a:gd name="f186" fmla="val 174659"/>
              <a:gd name="f187" fmla="val 160041"/>
              <a:gd name="f188" fmla="val 177421"/>
              <a:gd name="f189" fmla="val 161229"/>
              <a:gd name="f190" fmla="val 185385"/>
              <a:gd name="f191" fmla="val 164633"/>
              <a:gd name="f192" fmla="val 193542"/>
              <a:gd name="f193" fmla="val 167652"/>
              <a:gd name="f194" fmla="val 171024"/>
              <a:gd name="f195" fmla="val 30787"/>
              <a:gd name="f196" fmla="val 282910"/>
              <a:gd name="f197" fmla="val 285415"/>
              <a:gd name="f198" fmla="val 30691"/>
              <a:gd name="f199" fmla="val 287246"/>
              <a:gd name="f200" fmla="val 289108"/>
              <a:gd name="f201" fmla="val 33549"/>
              <a:gd name="f202" fmla="val 342450"/>
              <a:gd name="f203" fmla="val 36375"/>
              <a:gd name="f204" fmla="val 395792"/>
              <a:gd name="f205" fmla="val 39008"/>
              <a:gd name="f206" fmla="val 449134"/>
              <a:gd name="f207" fmla="val 39169"/>
              <a:gd name="f208" fmla="val 452185"/>
              <a:gd name="f209" fmla="val 40742"/>
              <a:gd name="f210" fmla="val 453116"/>
              <a:gd name="f211" fmla="val 42894"/>
              <a:gd name="f212" fmla="val 454144"/>
              <a:gd name="f213" fmla="val 86505"/>
              <a:gd name="f214" fmla="val 475404"/>
              <a:gd name="f215" fmla="val 130117"/>
              <a:gd name="f216" fmla="val 496663"/>
              <a:gd name="f217" fmla="val 173728"/>
              <a:gd name="f218" fmla="val 517923"/>
              <a:gd name="f219" fmla="val 174884"/>
              <a:gd name="f220" fmla="val 518501"/>
              <a:gd name="f221" fmla="val 176104"/>
              <a:gd name="f222" fmla="val 518886"/>
              <a:gd name="f223" fmla="val 177774"/>
              <a:gd name="f224" fmla="val 519593"/>
              <a:gd name="f225" fmla="val 177293"/>
              <a:gd name="f226" fmla="val 509605"/>
              <a:gd name="f227" fmla="val 176907"/>
              <a:gd name="f228" fmla="val 500260"/>
              <a:gd name="f229" fmla="val 176425"/>
              <a:gd name="f230" fmla="val 490947"/>
              <a:gd name="f231" fmla="val 174049"/>
              <a:gd name="f232" fmla="val 445698"/>
              <a:gd name="f233" fmla="val 171640"/>
              <a:gd name="f234" fmla="val 400449"/>
              <a:gd name="f235" fmla="val 169392"/>
              <a:gd name="f236" fmla="val 355200"/>
              <a:gd name="f237" fmla="val 169200"/>
              <a:gd name="f238" fmla="val 351603"/>
              <a:gd name="f239" fmla="val 168108"/>
              <a:gd name="f240" fmla="val 349772"/>
              <a:gd name="f241" fmla="val 164864"/>
              <a:gd name="f242" fmla="val 348199"/>
              <a:gd name="f243" fmla="val 124143"/>
              <a:gd name="f244" fmla="val 328481"/>
              <a:gd name="f245" fmla="val 83487"/>
              <a:gd name="f246" fmla="val 308570"/>
              <a:gd name="f247" fmla="val 42830"/>
              <a:gd name="f248" fmla="val 288723"/>
              <a:gd name="f249" fmla="val 38976"/>
              <a:gd name="f250" fmla="val 286828"/>
              <a:gd name="f251" fmla="val 35090"/>
              <a:gd name="f252" fmla="val 284998"/>
              <a:gd name="f253" fmla="val 30819"/>
              <a:gd name="f254" fmla="val 282943"/>
              <a:gd name="f255" fmla="val 601747"/>
              <a:gd name="f256" fmla="val 522644"/>
              <a:gd name="f257" fmla="val 600045"/>
              <a:gd name="f258" fmla="val 521809"/>
              <a:gd name="f259" fmla="val 599243"/>
              <a:gd name="f260" fmla="val 521584"/>
              <a:gd name="f261" fmla="val 598632"/>
              <a:gd name="f262" fmla="val 521070"/>
              <a:gd name="f263" fmla="val 560705"/>
              <a:gd name="f264" fmla="val 489438"/>
              <a:gd name="f265" fmla="val 522778"/>
              <a:gd name="f266" fmla="val 457837"/>
              <a:gd name="f267" fmla="val 484948"/>
              <a:gd name="f268" fmla="val 426108"/>
              <a:gd name="f269" fmla="val 482635"/>
              <a:gd name="f270" fmla="val 424181"/>
              <a:gd name="f271" fmla="val 480869"/>
              <a:gd name="f272" fmla="val 424727"/>
              <a:gd name="f273" fmla="val 478653"/>
              <a:gd name="f274" fmla="val 425594"/>
              <a:gd name="f275" fmla="val 438639"/>
              <a:gd name="f276" fmla="val 441138"/>
              <a:gd name="f277" fmla="val 398592"/>
              <a:gd name="f278" fmla="val 456649"/>
              <a:gd name="f279" fmla="val 358578"/>
              <a:gd name="f280" fmla="val 472160"/>
              <a:gd name="f281" fmla="val 347306"/>
              <a:gd name="f282" fmla="val 476528"/>
              <a:gd name="f283" fmla="val 336066"/>
              <a:gd name="f284" fmla="val 480927"/>
              <a:gd name="f285" fmla="val 324344"/>
              <a:gd name="f286" fmla="val 485488"/>
              <a:gd name="f287" fmla="val 325885"/>
              <a:gd name="f288" fmla="val 486901"/>
              <a:gd name="f289" fmla="val 326977"/>
              <a:gd name="f290" fmla="val 487960"/>
              <a:gd name="f291" fmla="val 328166"/>
              <a:gd name="f292" fmla="val 488924"/>
              <a:gd name="f293" fmla="val 365226"/>
              <a:gd name="f294" fmla="val 519850"/>
              <a:gd name="f295" fmla="val 402318"/>
              <a:gd name="f296" fmla="val 550776"/>
              <a:gd name="f297" fmla="val 439313"/>
              <a:gd name="f298" fmla="val 581766"/>
              <a:gd name="f299" fmla="val 441658"/>
              <a:gd name="f300" fmla="val 583725"/>
              <a:gd name="f301" fmla="val 443488"/>
              <a:gd name="f302" fmla="val 584046"/>
              <a:gd name="f303" fmla="val 446346"/>
              <a:gd name="f304" fmla="val 582922"/>
              <a:gd name="f305" fmla="val 487645"/>
              <a:gd name="f306" fmla="val 566801"/>
              <a:gd name="f307" fmla="val 529008"/>
              <a:gd name="f308" fmla="val 550808"/>
              <a:gd name="f309" fmla="val 570340"/>
              <a:gd name="f310" fmla="val 534783"/>
              <a:gd name="f311" fmla="val 580295"/>
              <a:gd name="f312" fmla="val 530929"/>
              <a:gd name="f313" fmla="val 590218"/>
              <a:gd name="f314" fmla="val 527043"/>
              <a:gd name="f315" fmla="val 601715"/>
              <a:gd name="f316" fmla="val 522580"/>
              <a:gd name="f317" fmla="val 313778"/>
              <a:gd name="f318" fmla="val 458608"/>
              <a:gd name="f319" fmla="val 317343"/>
              <a:gd name="f320" fmla="val 457227"/>
              <a:gd name="f321" fmla="val 319944"/>
              <a:gd name="f322" fmla="val 456231"/>
              <a:gd name="f323" fmla="val 322546"/>
              <a:gd name="f324" fmla="val 455236"/>
              <a:gd name="f325" fmla="val 371006"/>
              <a:gd name="f326" fmla="val 436481"/>
              <a:gd name="f327" fmla="val 419434"/>
              <a:gd name="f328" fmla="val 417694"/>
              <a:gd name="f329" fmla="val 467895"/>
              <a:gd name="f330" fmla="val 399004"/>
              <a:gd name="f331" fmla="val 470817"/>
              <a:gd name="f332" fmla="val 397880"/>
              <a:gd name="f333" fmla="val 472391"/>
              <a:gd name="f334" fmla="val 396467"/>
              <a:gd name="f335" fmla="val 472744"/>
              <a:gd name="f336" fmla="val 393159"/>
              <a:gd name="f337" fmla="val 473547"/>
              <a:gd name="f338" fmla="val 385580"/>
              <a:gd name="f339" fmla="val 474767"/>
              <a:gd name="f340" fmla="val 378033"/>
              <a:gd name="f341" fmla="val 475827"/>
              <a:gd name="f342" fmla="val 370486"/>
              <a:gd name="f343" fmla="val 480420"/>
              <a:gd name="f344" fmla="val 337023"/>
              <a:gd name="f345" fmla="val 484980"/>
              <a:gd name="f346" fmla="val 303560"/>
              <a:gd name="f347" fmla="val 489572"/>
              <a:gd name="f348" fmla="val 270097"/>
              <a:gd name="f349" fmla="val 490696"/>
              <a:gd name="f350" fmla="val 261811"/>
              <a:gd name="f351" fmla="val 491788"/>
              <a:gd name="f352" fmla="val 253526"/>
              <a:gd name="f353" fmla="val 492944"/>
              <a:gd name="f354" fmla="val 244694"/>
              <a:gd name="f355" fmla="val 491017"/>
              <a:gd name="f356" fmla="val 245369"/>
              <a:gd name="f357" fmla="val 489701"/>
              <a:gd name="f358" fmla="val 245754"/>
              <a:gd name="f359" fmla="val 488416"/>
              <a:gd name="f360" fmla="val 246236"/>
              <a:gd name="f361" fmla="val 475056"/>
              <a:gd name="f362" fmla="val 251406"/>
              <a:gd name="f363" fmla="val 461729"/>
              <a:gd name="f364" fmla="val 256545"/>
              <a:gd name="f365" fmla="val 448369"/>
              <a:gd name="f366" fmla="val 261747"/>
              <a:gd name="f367" fmla="val 411823"/>
              <a:gd name="f368" fmla="val 275909"/>
              <a:gd name="f369" fmla="val 375309"/>
              <a:gd name="f370" fmla="val 290104"/>
              <a:gd name="f371" fmla="val 338763"/>
              <a:gd name="f372" fmla="val 304266"/>
              <a:gd name="f373" fmla="val 336387"/>
              <a:gd name="f374" fmla="val 305198"/>
              <a:gd name="f375" fmla="val 334364"/>
              <a:gd name="f376" fmla="val 306001"/>
              <a:gd name="f377" fmla="val 333978"/>
              <a:gd name="f378" fmla="val 309116"/>
              <a:gd name="f379" fmla="val 332822"/>
              <a:gd name="f380" fmla="val 319167"/>
              <a:gd name="f381" fmla="val 331409"/>
              <a:gd name="f382" fmla="val 329155"/>
              <a:gd name="f383" fmla="val 330060"/>
              <a:gd name="f384" fmla="val 339175"/>
              <a:gd name="f385" fmla="val 326142"/>
              <a:gd name="f386" fmla="val 367853"/>
              <a:gd name="f387" fmla="val 322192"/>
              <a:gd name="f388" fmla="val 396531"/>
              <a:gd name="f389" fmla="val 318274"/>
              <a:gd name="f390" fmla="val 425209"/>
              <a:gd name="f391" fmla="val 316797"/>
              <a:gd name="f392" fmla="val 435967"/>
              <a:gd name="f393" fmla="val 315384"/>
              <a:gd name="f394" fmla="val 446758"/>
              <a:gd name="f395" fmla="val 313810"/>
              <a:gd name="f396" fmla="val 458544"/>
              <a:gd name="f397" fmla="val 288504"/>
              <a:gd name="f398" fmla="val 48893"/>
              <a:gd name="f399" fmla="val 289243"/>
              <a:gd name="f400" fmla="val 49953"/>
              <a:gd name="f401" fmla="val 289436"/>
              <a:gd name="f402" fmla="val 50371"/>
              <a:gd name="f403" fmla="val 289757"/>
              <a:gd name="f404" fmla="val 50692"/>
              <a:gd name="f405" fmla="val 323381"/>
              <a:gd name="f406" fmla="val 85536"/>
              <a:gd name="f407" fmla="val 357004"/>
              <a:gd name="f408" fmla="val 120380"/>
              <a:gd name="f409" fmla="val 155063"/>
              <a:gd name="f410" fmla="val 391912"/>
              <a:gd name="f411" fmla="val 156251"/>
              <a:gd name="f412" fmla="val 394674"/>
              <a:gd name="f413" fmla="val 156733"/>
              <a:gd name="f414" fmla="val 396441"/>
              <a:gd name="f415" fmla="val 156348"/>
              <a:gd name="f416" fmla="val 431285"/>
              <a:gd name="f417" fmla="val 149122"/>
              <a:gd name="f418" fmla="val 466129"/>
              <a:gd name="f419" fmla="val 141736"/>
              <a:gd name="f420" fmla="val 500941"/>
              <a:gd name="f421" fmla="val 134350"/>
              <a:gd name="f422" fmla="val 513690"/>
              <a:gd name="f423" fmla="val 131652"/>
              <a:gd name="f424" fmla="val 526439"/>
              <a:gd name="f425" fmla="val 128890"/>
              <a:gd name="f426" fmla="val 539638"/>
              <a:gd name="f427" fmla="val 126064"/>
              <a:gd name="f428" fmla="val 538675"/>
              <a:gd name="f429" fmla="val 125004"/>
              <a:gd name="f430" fmla="val 538129"/>
              <a:gd name="f431" fmla="val 124298"/>
              <a:gd name="f432" fmla="val 537455"/>
              <a:gd name="f433" fmla="val 123688"/>
              <a:gd name="f434" fmla="val 502996"/>
              <a:gd name="f435" fmla="val 93083"/>
              <a:gd name="f436" fmla="val 468569"/>
              <a:gd name="f437" fmla="val 62478"/>
              <a:gd name="f438" fmla="val 433982"/>
              <a:gd name="f439" fmla="val 32033"/>
              <a:gd name="f440" fmla="val 432537"/>
              <a:gd name="f441" fmla="val 30749"/>
              <a:gd name="f442" fmla="val 30171"/>
              <a:gd name="f443" fmla="val 427784"/>
              <a:gd name="f444" fmla="val 30428"/>
              <a:gd name="f445" fmla="val 398624"/>
              <a:gd name="f446" fmla="val 34153"/>
              <a:gd name="f447" fmla="val 369497"/>
              <a:gd name="f448" fmla="val 38071"/>
              <a:gd name="f449" fmla="val 340337"/>
              <a:gd name="f450" fmla="val 41957"/>
              <a:gd name="f451" fmla="val 323284"/>
              <a:gd name="f452" fmla="val 44237"/>
              <a:gd name="f453" fmla="val 306199"/>
              <a:gd name="f454" fmla="val 46517"/>
              <a:gd name="f455" fmla="val 288472"/>
              <a:gd name="f456" fmla="val 48861"/>
              <a:gd name="f457" fmla="val 521044"/>
              <a:gd name="f458" fmla="val 252498"/>
              <a:gd name="f459" fmla="val 518892"/>
              <a:gd name="f460" fmla="val 268491"/>
              <a:gd name="f461" fmla="val 516934"/>
              <a:gd name="f462" fmla="val 283296"/>
              <a:gd name="f463" fmla="val 514910"/>
              <a:gd name="f464" fmla="val 298100"/>
              <a:gd name="f465" fmla="val 510350"/>
              <a:gd name="f466" fmla="val 331242"/>
              <a:gd name="f467" fmla="val 505790"/>
              <a:gd name="f468" fmla="val 364384"/>
              <a:gd name="f469" fmla="val 501165"/>
              <a:gd name="f470" fmla="val 397494"/>
              <a:gd name="f471" fmla="val 500748"/>
              <a:gd name="f472" fmla="val 400545"/>
              <a:gd name="f473" fmla="val 501422"/>
              <a:gd name="f474" fmla="val 402536"/>
              <a:gd name="f475" fmla="val 503959"/>
              <a:gd name="f476" fmla="val 404624"/>
              <a:gd name="f477" fmla="val 534661"/>
              <a:gd name="f478" fmla="val 430058"/>
              <a:gd name="f479" fmla="val 565233"/>
              <a:gd name="f480" fmla="val 455621"/>
              <a:gd name="f481" fmla="val 595838"/>
              <a:gd name="f482" fmla="val 481152"/>
              <a:gd name="f483" fmla="val 602390"/>
              <a:gd name="f484" fmla="val 486612"/>
              <a:gd name="f485" fmla="val 608941"/>
              <a:gd name="f486" fmla="val 492039"/>
              <a:gd name="f487" fmla="val 616327"/>
              <a:gd name="f488" fmla="val 498141"/>
              <a:gd name="f489" fmla="val 616745"/>
              <a:gd name="f490" fmla="val 491075"/>
              <a:gd name="f491" fmla="val 617098"/>
              <a:gd name="f492" fmla="val 485070"/>
              <a:gd name="f493" fmla="val 617451"/>
              <a:gd name="f494" fmla="val 479065"/>
              <a:gd name="f495" fmla="val 619860"/>
              <a:gd name="f496" fmla="val 438633"/>
              <a:gd name="f497" fmla="val 622236"/>
              <a:gd name="f498" fmla="val 398233"/>
              <a:gd name="f499" fmla="val 624709"/>
              <a:gd name="f500" fmla="val 357833"/>
              <a:gd name="f501" fmla="val 624902"/>
              <a:gd name="f502" fmla="val 354557"/>
              <a:gd name="f503" fmla="val 623874"/>
              <a:gd name="f504" fmla="val 352406"/>
              <a:gd name="f505" fmla="val 621562"/>
              <a:gd name="f506" fmla="val 350158"/>
              <a:gd name="f507" fmla="val 596481"/>
              <a:gd name="f508" fmla="val 325911"/>
              <a:gd name="f509" fmla="val 571528"/>
              <a:gd name="f510" fmla="val 301537"/>
              <a:gd name="f511" fmla="val 546511"/>
              <a:gd name="f512" fmla="val 277194"/>
              <a:gd name="f513" fmla="val 538290"/>
              <a:gd name="f514" fmla="val 269198"/>
              <a:gd name="f515" fmla="val 530036"/>
              <a:gd name="f516" fmla="val 261233"/>
              <a:gd name="f517" fmla="val 309732"/>
              <a:gd name="f518" fmla="val 245176"/>
              <a:gd name="f519" fmla="val 308030"/>
              <a:gd name="f520" fmla="val 244341"/>
              <a:gd name="f521" fmla="val 306970"/>
              <a:gd name="f522" fmla="val 243699"/>
              <a:gd name="f523" fmla="val 305846"/>
              <a:gd name="f524" fmla="val 243281"/>
              <a:gd name="f525" fmla="val 263359"/>
              <a:gd name="f526" fmla="val 226421"/>
              <a:gd name="f527" fmla="val 220872"/>
              <a:gd name="f528" fmla="val 209529"/>
              <a:gd name="f529" fmla="val 178320"/>
              <a:gd name="f530" fmla="val 192830"/>
              <a:gd name="f531" fmla="val 176522"/>
              <a:gd name="f532" fmla="val 192123"/>
              <a:gd name="f533" fmla="val 173760"/>
              <a:gd name="f534" fmla="val 192509"/>
              <a:gd name="f535" fmla="val 171962"/>
              <a:gd name="f536" fmla="val 193440"/>
              <a:gd name="f537" fmla="val 141132"/>
              <a:gd name="f538" fmla="val 209336"/>
              <a:gd name="f539" fmla="val 110398"/>
              <a:gd name="f540" fmla="val 225426"/>
              <a:gd name="f541" fmla="val 79665"/>
              <a:gd name="f542" fmla="val 241451"/>
              <a:gd name="f543" fmla="val 68971"/>
              <a:gd name="f544" fmla="val 247039"/>
              <a:gd name="f545" fmla="val 58309"/>
              <a:gd name="f546" fmla="val 252627"/>
              <a:gd name="f547" fmla="val 47262"/>
              <a:gd name="f548" fmla="val 258407"/>
              <a:gd name="f549" fmla="val 48257"/>
              <a:gd name="f550" fmla="val 259082"/>
              <a:gd name="f551" fmla="val 48739"/>
              <a:gd name="f552" fmla="val 259467"/>
              <a:gd name="f553" fmla="val 49285"/>
              <a:gd name="f554" fmla="val 259756"/>
              <a:gd name="f555" fmla="val 92575"/>
              <a:gd name="f556" fmla="val 280951"/>
              <a:gd name="f557" fmla="val 135865"/>
              <a:gd name="f558" fmla="val 302147"/>
              <a:gd name="f559" fmla="val 179219"/>
              <a:gd name="f560" fmla="val 323150"/>
              <a:gd name="f561" fmla="val 180857"/>
              <a:gd name="f562" fmla="val 323920"/>
              <a:gd name="f563" fmla="val 183780"/>
              <a:gd name="f564" fmla="val 323503"/>
              <a:gd name="f565" fmla="val 185417"/>
              <a:gd name="f566" fmla="val 322507"/>
              <a:gd name="f567" fmla="val 315474"/>
              <a:gd name="f568" fmla="val 208700"/>
              <a:gd name="f569" fmla="val 308152"/>
              <a:gd name="f570" fmla="val 220326"/>
              <a:gd name="f571" fmla="val 300894"/>
              <a:gd name="f572" fmla="val 249903"/>
              <a:gd name="f573" fmla="val 282461"/>
              <a:gd name="f574" fmla="val 279448"/>
              <a:gd name="f575" fmla="val 264027"/>
              <a:gd name="f576" fmla="val 245144"/>
              <a:gd name="f577" fmla="val 328679"/>
              <a:gd name="f578" fmla="val 267849"/>
              <a:gd name="f579" fmla="val 327266"/>
              <a:gd name="f580" fmla="val 268523"/>
              <a:gd name="f581" fmla="val 326271"/>
              <a:gd name="f582" fmla="val 268876"/>
              <a:gd name="f583" fmla="val 325404"/>
              <a:gd name="f584" fmla="val 269422"/>
              <a:gd name="f585" fmla="val 283944"/>
              <a:gd name="f586" fmla="val 295242"/>
              <a:gd name="f587" fmla="val 242517"/>
              <a:gd name="f588" fmla="val 321094"/>
              <a:gd name="f589" fmla="val 201025"/>
              <a:gd name="f590" fmla="val 346882"/>
              <a:gd name="f591" fmla="val 198745"/>
              <a:gd name="f592" fmla="val 348295"/>
              <a:gd name="f593" fmla="val 197878"/>
              <a:gd name="f594" fmla="val 349901"/>
              <a:gd name="f595" fmla="val 198103"/>
              <a:gd name="f596" fmla="val 352534"/>
              <a:gd name="f597" fmla="val 198552"/>
              <a:gd name="f598" fmla="val 357962"/>
              <a:gd name="f599" fmla="val 198777"/>
              <a:gd name="f600" fmla="val 363421"/>
              <a:gd name="f601" fmla="val 199034"/>
              <a:gd name="f602" fmla="val 368848"/>
              <a:gd name="f603" fmla="val 201346"/>
              <a:gd name="f604" fmla="val 414547"/>
              <a:gd name="f605" fmla="val 203626"/>
              <a:gd name="f606" fmla="val 460278"/>
              <a:gd name="f607" fmla="val 205938"/>
              <a:gd name="f608" fmla="val 505976"/>
              <a:gd name="f609" fmla="val 206131"/>
              <a:gd name="f610" fmla="val 509894"/>
              <a:gd name="f611" fmla="val 206549"/>
              <a:gd name="f612" fmla="val 513812"/>
              <a:gd name="f613" fmla="val 206870"/>
              <a:gd name="f614" fmla="val 517795"/>
              <a:gd name="f615" fmla="val 207705"/>
              <a:gd name="f616" fmla="val 517634"/>
              <a:gd name="f617" fmla="val 208026"/>
              <a:gd name="f618" fmla="val 517666"/>
              <a:gd name="f619" fmla="val 208283"/>
              <a:gd name="f620" fmla="val 517506"/>
              <a:gd name="f621" fmla="val 232465"/>
              <a:gd name="f622" fmla="val 502476"/>
              <a:gd name="f623" fmla="val 256647"/>
              <a:gd name="f624" fmla="val 487446"/>
              <a:gd name="f625" fmla="val 280733"/>
              <a:gd name="f626" fmla="val 472256"/>
              <a:gd name="f627" fmla="val 282017"/>
              <a:gd name="f628" fmla="val 471454"/>
              <a:gd name="f629" fmla="val 283013"/>
              <a:gd name="f630" fmla="val 469398"/>
              <a:gd name="f631" fmla="val 283270"/>
              <a:gd name="f632" fmla="val 467793"/>
              <a:gd name="f633" fmla="val 284747"/>
              <a:gd name="f634" fmla="val 458255"/>
              <a:gd name="f635" fmla="val 285935"/>
              <a:gd name="f636" fmla="val 448685"/>
              <a:gd name="f637" fmla="val 287220"/>
              <a:gd name="f638" fmla="val 439147"/>
              <a:gd name="f639" fmla="val 293739"/>
              <a:gd name="f640" fmla="val 391521"/>
              <a:gd name="f641" fmla="val 300483"/>
              <a:gd name="f642" fmla="val 343960"/>
              <a:gd name="f643" fmla="val 306617"/>
              <a:gd name="f644" fmla="val 296270"/>
              <a:gd name="f645" fmla="val 307677"/>
              <a:gd name="f646" fmla="val 288049"/>
              <a:gd name="f647" fmla="val 310053"/>
              <a:gd name="f648" fmla="val 282589"/>
              <a:gd name="f649" fmla="val 318628"/>
              <a:gd name="f650" fmla="val 281144"/>
              <a:gd name="f651" fmla="val 319816"/>
              <a:gd name="f652" fmla="val 320940"/>
              <a:gd name="f653" fmla="val 280213"/>
              <a:gd name="f654" fmla="val 322096"/>
              <a:gd name="f655" fmla="val 279763"/>
              <a:gd name="f656" fmla="val 327128"/>
              <a:gd name="f657" fmla="val 277836"/>
              <a:gd name="f658" fmla="val 329322"/>
              <a:gd name="f659" fmla="val 273865"/>
              <a:gd name="f660" fmla="val 229061"/>
              <a:gd name="f661" fmla="val 181814"/>
              <a:gd name="f662" fmla="val 271227"/>
              <a:gd name="f663" fmla="val 198546"/>
              <a:gd name="f664" fmla="val 312911"/>
              <a:gd name="f665" fmla="val 215085"/>
              <a:gd name="f666" fmla="val 354885"/>
              <a:gd name="f667" fmla="val 231752"/>
              <a:gd name="f668" fmla="val 360119"/>
              <a:gd name="f669" fmla="val 214603"/>
              <a:gd name="f670" fmla="val 365097"/>
              <a:gd name="f671" fmla="val 197936"/>
              <a:gd name="f672" fmla="val 370364"/>
              <a:gd name="f673" fmla="val 181365"/>
              <a:gd name="f674" fmla="val 371424"/>
              <a:gd name="f675" fmla="val 178025"/>
              <a:gd name="f676" fmla="val 370749"/>
              <a:gd name="f677" fmla="val 176034"/>
              <a:gd name="f678" fmla="val 368405"/>
              <a:gd name="f679" fmla="val 173593"/>
              <a:gd name="f680" fmla="val 342264"/>
              <a:gd name="f681" fmla="val 146681"/>
              <a:gd name="f682" fmla="val 316348"/>
              <a:gd name="f683" fmla="val 119577"/>
              <a:gd name="f684" fmla="val 290110"/>
              <a:gd name="f685" fmla="val 92761"/>
              <a:gd name="f686" fmla="val 281664"/>
              <a:gd name="f687" fmla="val 84155"/>
              <a:gd name="f688" fmla="val 272447"/>
              <a:gd name="f689" fmla="val 76319"/>
              <a:gd name="f690" fmla="val 263776"/>
              <a:gd name="f691" fmla="val 68290"/>
              <a:gd name="f692" fmla="val 252536"/>
              <a:gd name="f693" fmla="val 105029"/>
              <a:gd name="f694" fmla="val 240879"/>
              <a:gd name="f695" fmla="val 143149"/>
              <a:gd name="f696" fmla="val 376947"/>
              <a:gd name="f697" fmla="val 258375"/>
              <a:gd name="f698" fmla="val 379838"/>
              <a:gd name="f699" fmla="val 257347"/>
              <a:gd name="f700" fmla="val 381861"/>
              <a:gd name="f701" fmla="val 256673"/>
              <a:gd name="f702" fmla="val 383820"/>
              <a:gd name="f703" fmla="val 255902"/>
              <a:gd name="f704" fmla="val 425889"/>
              <a:gd name="f705" fmla="val 239588"/>
              <a:gd name="f706" fmla="val 467959"/>
              <a:gd name="f707" fmla="val 223306"/>
              <a:gd name="f708" fmla="val 509965"/>
              <a:gd name="f709" fmla="val 206896"/>
              <a:gd name="f710" fmla="val 512951"/>
              <a:gd name="f711" fmla="val 205740"/>
              <a:gd name="f712" fmla="val 514975"/>
              <a:gd name="f713" fmla="val 205804"/>
              <a:gd name="f714" fmla="val 517255"/>
              <a:gd name="f715" fmla="val 208309"/>
              <a:gd name="f716" fmla="val 520980"/>
              <a:gd name="f717" fmla="val 212387"/>
              <a:gd name="f718" fmla="val 525123"/>
              <a:gd name="f719" fmla="val 216080"/>
              <a:gd name="f720" fmla="val 529587"/>
              <a:gd name="f721" fmla="val 220448"/>
              <a:gd name="f722" fmla="val 536523"/>
              <a:gd name="f723" fmla="val 197775"/>
              <a:gd name="f724" fmla="val 543171"/>
              <a:gd name="f725" fmla="val 175905"/>
              <a:gd name="f726" fmla="val 549979"/>
              <a:gd name="f727" fmla="val 153618"/>
              <a:gd name="f728" fmla="val 548213"/>
              <a:gd name="f729" fmla="val 153907"/>
              <a:gd name="f730" fmla="val 547314"/>
              <a:gd name="f731" fmla="val 154003"/>
              <a:gd name="f732" fmla="val 546414"/>
              <a:gd name="f733" fmla="val 154196"/>
              <a:gd name="f734" fmla="val 498339"/>
              <a:gd name="f735" fmla="val 164409"/>
              <a:gd name="f736" fmla="val 450264"/>
              <a:gd name="f737" fmla="val 174589"/>
              <a:gd name="f738" fmla="val 402221"/>
              <a:gd name="f739" fmla="val 184962"/>
              <a:gd name="f740" fmla="val 400615"/>
              <a:gd name="f741" fmla="val 185315"/>
              <a:gd name="f742" fmla="val 398753"/>
              <a:gd name="f743" fmla="val 187402"/>
              <a:gd name="f744" fmla="val 398207"/>
              <a:gd name="f745" fmla="val 189040"/>
              <a:gd name="f746" fmla="val 393069"/>
              <a:gd name="f747" fmla="val 205194"/>
              <a:gd name="f748" fmla="val 388187"/>
              <a:gd name="f749" fmla="val 221411"/>
              <a:gd name="f750" fmla="val 383242"/>
              <a:gd name="f751" fmla="val 237629"/>
              <a:gd name="f752" fmla="val 381218"/>
              <a:gd name="f753" fmla="val 244245"/>
              <a:gd name="f754" fmla="val 379195"/>
              <a:gd name="f755" fmla="val 250892"/>
              <a:gd name="f756" fmla="val 376915"/>
              <a:gd name="f757" fmla="val 258311"/>
              <a:gd name="f758" fmla="+- 0 0 -90"/>
              <a:gd name="f759" fmla="*/ f3 1 654264"/>
              <a:gd name="f760" fmla="*/ f4 1 616450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654264"/>
              <a:gd name="f769" fmla="*/ f765 1 616450"/>
              <a:gd name="f770" fmla="*/ 202085 f766 1"/>
              <a:gd name="f771" fmla="*/ 170992 f765 1"/>
              <a:gd name="f772" fmla="*/ 207641 f766 1"/>
              <a:gd name="f773" fmla="*/ 152976 f765 1"/>
              <a:gd name="f774" fmla="*/ 245086 f766 1"/>
              <a:gd name="f775" fmla="*/ 30267 f765 1"/>
              <a:gd name="f776" fmla="*/ 251573 f766 1"/>
              <a:gd name="f777" fmla="*/ 24583 f765 1"/>
              <a:gd name="f778" fmla="*/ 332116 f766 1"/>
              <a:gd name="f779" fmla="*/ 13953 f765 1"/>
              <a:gd name="f780" fmla="*/ 420077 f766 1"/>
              <a:gd name="f781" fmla="*/ 2231 f765 1"/>
              <a:gd name="f782" fmla="*/ 429775 f766 1"/>
              <a:gd name="f783" fmla="*/ 818 f765 1"/>
              <a:gd name="f784" fmla="*/ 449975 f766 1"/>
              <a:gd name="f785" fmla="*/ 7145 f765 1"/>
              <a:gd name="f786" fmla="*/ 583763 f766 1"/>
              <a:gd name="f787" fmla="*/ 126000 f765 1"/>
              <a:gd name="f788" fmla="*/ 586076 f766 1"/>
              <a:gd name="f789" fmla="*/ 134735 f765 1"/>
              <a:gd name="f790" fmla="*/ 554122 f766 1"/>
              <a:gd name="f791" fmla="*/ 238657 f765 1"/>
              <a:gd name="f792" fmla="*/ 556113 f766 1"/>
              <a:gd name="f793" fmla="*/ 246332 f765 1"/>
              <a:gd name="f794" fmla="*/ 651878 f766 1"/>
              <a:gd name="f795" fmla="*/ 339560 f765 1"/>
              <a:gd name="f796" fmla="*/ 654254 f766 1"/>
              <a:gd name="f797" fmla="*/ 345565 f765 1"/>
              <a:gd name="f798" fmla="*/ 648281 f766 1"/>
              <a:gd name="f799" fmla="*/ 446340 f765 1"/>
              <a:gd name="f800" fmla="*/ 643335 f766 1"/>
              <a:gd name="f801" fmla="*/ 531700 f765 1"/>
              <a:gd name="f802" fmla="*/ 637748 f766 1"/>
              <a:gd name="f803" fmla="*/ 539761 f765 1"/>
              <a:gd name="f804" fmla="*/ 441947 f766 1"/>
              <a:gd name="f805" fmla="*/ 615647 f765 1"/>
              <a:gd name="f806" fmla="*/ 433244 f766 1"/>
              <a:gd name="f807" fmla="*/ 614234 f765 1"/>
              <a:gd name="f808" fmla="*/ 297015 f766 1"/>
              <a:gd name="f809" fmla="*/ 500389 f765 1"/>
              <a:gd name="f810" fmla="*/ 293932 f766 1"/>
              <a:gd name="f811" fmla="*/ 498076 f765 1"/>
              <a:gd name="f812" fmla="*/ 215027 f766 1"/>
              <a:gd name="f813" fmla="*/ 547308 f765 1"/>
              <a:gd name="f814" fmla="*/ 197139 f766 1"/>
              <a:gd name="f815" fmla="*/ 558291 f765 1"/>
              <a:gd name="f816" fmla="*/ 191326 f766 1"/>
              <a:gd name="f817" fmla="*/ 558516 f765 1"/>
              <a:gd name="f818" fmla="*/ 14666 f766 1"/>
              <a:gd name="f819" fmla="*/ 472481 f765 1"/>
              <a:gd name="f820" fmla="*/ 11101 f766 1"/>
              <a:gd name="f821" fmla="*/ 466797 f765 1"/>
              <a:gd name="f822" fmla="*/ 2077 f766 1"/>
              <a:gd name="f823" fmla="*/ 293187 f765 1"/>
              <a:gd name="f824" fmla="*/ 22 f766 1"/>
              <a:gd name="f825" fmla="*/ 254457 f765 1"/>
              <a:gd name="f826" fmla="*/ 3233 f766 1"/>
              <a:gd name="f827" fmla="*/ 248612 f765 1"/>
              <a:gd name="f828" fmla="*/ 170035 f766 1"/>
              <a:gd name="f829" fmla="*/ 161647 f765 1"/>
              <a:gd name="f830" fmla="*/ 177421 f766 1"/>
              <a:gd name="f831" fmla="*/ 161229 f765 1"/>
              <a:gd name="f832" fmla="*/ 171024 f765 1"/>
              <a:gd name="f833" fmla="*/ 30787 f766 1"/>
              <a:gd name="f834" fmla="*/ 282910 f765 1"/>
              <a:gd name="f835" fmla="*/ 289108 f765 1"/>
              <a:gd name="f836" fmla="*/ 39008 f766 1"/>
              <a:gd name="f837" fmla="*/ 449134 f765 1"/>
              <a:gd name="f838" fmla="*/ 42894 f766 1"/>
              <a:gd name="f839" fmla="*/ 454144 f765 1"/>
              <a:gd name="f840" fmla="*/ 173728 f766 1"/>
              <a:gd name="f841" fmla="*/ 517923 f765 1"/>
              <a:gd name="f842" fmla="*/ 177774 f766 1"/>
              <a:gd name="f843" fmla="*/ 519593 f765 1"/>
              <a:gd name="f844" fmla="*/ 176425 f766 1"/>
              <a:gd name="f845" fmla="*/ 490947 f765 1"/>
              <a:gd name="f846" fmla="*/ 169392 f766 1"/>
              <a:gd name="f847" fmla="*/ 355200 f765 1"/>
              <a:gd name="f848" fmla="*/ 164864 f766 1"/>
              <a:gd name="f849" fmla="*/ 348199 f765 1"/>
              <a:gd name="f850" fmla="*/ 42830 f766 1"/>
              <a:gd name="f851" fmla="*/ 288723 f765 1"/>
              <a:gd name="f852" fmla="*/ 30819 f766 1"/>
              <a:gd name="f853" fmla="*/ 282943 f765 1"/>
              <a:gd name="f854" fmla="*/ 601747 f766 1"/>
              <a:gd name="f855" fmla="*/ 522644 f765 1"/>
              <a:gd name="f856" fmla="*/ 598632 f766 1"/>
              <a:gd name="f857" fmla="*/ 521070 f765 1"/>
              <a:gd name="f858" fmla="*/ 484948 f766 1"/>
              <a:gd name="f859" fmla="*/ 426108 f765 1"/>
              <a:gd name="f860" fmla="*/ 478653 f766 1"/>
              <a:gd name="f861" fmla="*/ 425594 f765 1"/>
              <a:gd name="f862" fmla="*/ 358578 f766 1"/>
              <a:gd name="f863" fmla="*/ 472160 f765 1"/>
              <a:gd name="f864" fmla="*/ 324344 f766 1"/>
              <a:gd name="f865" fmla="*/ 485488 f765 1"/>
              <a:gd name="f866" fmla="*/ 328166 f766 1"/>
              <a:gd name="f867" fmla="*/ 488924 f765 1"/>
              <a:gd name="f868" fmla="*/ 439313 f766 1"/>
              <a:gd name="f869" fmla="*/ 581766 f765 1"/>
              <a:gd name="f870" fmla="*/ 446346 f766 1"/>
              <a:gd name="f871" fmla="*/ 582922 f765 1"/>
              <a:gd name="f872" fmla="*/ 570340 f766 1"/>
              <a:gd name="f873" fmla="*/ 534783 f765 1"/>
              <a:gd name="f874" fmla="*/ 601715 f766 1"/>
              <a:gd name="f875" fmla="*/ 522580 f765 1"/>
              <a:gd name="f876" fmla="*/ 313778 f766 1"/>
              <a:gd name="f877" fmla="*/ 458608 f765 1"/>
              <a:gd name="f878" fmla="*/ 322546 f766 1"/>
              <a:gd name="f879" fmla="*/ 455236 f765 1"/>
              <a:gd name="f880" fmla="*/ 467895 f766 1"/>
              <a:gd name="f881" fmla="*/ 399004 f765 1"/>
              <a:gd name="f882" fmla="*/ 472744 f766 1"/>
              <a:gd name="f883" fmla="*/ 393159 f765 1"/>
              <a:gd name="f884" fmla="*/ 475827 f766 1"/>
              <a:gd name="f885" fmla="*/ 370486 f765 1"/>
              <a:gd name="f886" fmla="*/ 489572 f766 1"/>
              <a:gd name="f887" fmla="*/ 270097 f765 1"/>
              <a:gd name="f888" fmla="*/ 492944 f766 1"/>
              <a:gd name="f889" fmla="*/ 244694 f765 1"/>
              <a:gd name="f890" fmla="*/ 488416 f766 1"/>
              <a:gd name="f891" fmla="*/ 246236 f765 1"/>
              <a:gd name="f892" fmla="*/ 448369 f766 1"/>
              <a:gd name="f893" fmla="*/ 261747 f765 1"/>
              <a:gd name="f894" fmla="*/ 338763 f766 1"/>
              <a:gd name="f895" fmla="*/ 304266 f765 1"/>
              <a:gd name="f896" fmla="*/ 333978 f766 1"/>
              <a:gd name="f897" fmla="*/ 309116 f765 1"/>
              <a:gd name="f898" fmla="*/ 330060 f766 1"/>
              <a:gd name="f899" fmla="*/ 339175 f765 1"/>
              <a:gd name="f900" fmla="*/ 318274 f766 1"/>
              <a:gd name="f901" fmla="*/ 425209 f765 1"/>
              <a:gd name="f902" fmla="*/ 313810 f766 1"/>
              <a:gd name="f903" fmla="*/ 458544 f765 1"/>
              <a:gd name="f904" fmla="*/ 288504 f766 1"/>
              <a:gd name="f905" fmla="*/ 48893 f765 1"/>
              <a:gd name="f906" fmla="*/ 289757 f766 1"/>
              <a:gd name="f907" fmla="*/ 50692 f765 1"/>
              <a:gd name="f908" fmla="*/ 390756 f766 1"/>
              <a:gd name="f909" fmla="*/ 155063 f765 1"/>
              <a:gd name="f910" fmla="*/ 396441 f766 1"/>
              <a:gd name="f911" fmla="*/ 156348 f765 1"/>
              <a:gd name="f912" fmla="*/ 500941 f766 1"/>
              <a:gd name="f913" fmla="*/ 134350 f765 1"/>
              <a:gd name="f914" fmla="*/ 539638 f766 1"/>
              <a:gd name="f915" fmla="*/ 126064 f765 1"/>
              <a:gd name="f916" fmla="*/ 537455 f766 1"/>
              <a:gd name="f917" fmla="*/ 123688 f765 1"/>
              <a:gd name="f918" fmla="*/ 433982 f766 1"/>
              <a:gd name="f919" fmla="*/ 32033 f765 1"/>
              <a:gd name="f920" fmla="*/ 427784 f766 1"/>
              <a:gd name="f921" fmla="*/ 30428 f765 1"/>
              <a:gd name="f922" fmla="*/ 340337 f766 1"/>
              <a:gd name="f923" fmla="*/ 41957 f765 1"/>
              <a:gd name="f924" fmla="*/ 288472 f766 1"/>
              <a:gd name="f925" fmla="*/ 48861 f765 1"/>
              <a:gd name="f926" fmla="*/ 521044 f766 1"/>
              <a:gd name="f927" fmla="*/ 252498 f765 1"/>
              <a:gd name="f928" fmla="*/ 514910 f766 1"/>
              <a:gd name="f929" fmla="*/ 298100 f765 1"/>
              <a:gd name="f930" fmla="*/ 501165 f766 1"/>
              <a:gd name="f931" fmla="*/ 397494 f765 1"/>
              <a:gd name="f932" fmla="*/ 503959 f766 1"/>
              <a:gd name="f933" fmla="*/ 404624 f765 1"/>
              <a:gd name="f934" fmla="*/ 595838 f766 1"/>
              <a:gd name="f935" fmla="*/ 481152 f765 1"/>
              <a:gd name="f936" fmla="*/ 616327 f766 1"/>
              <a:gd name="f937" fmla="*/ 498141 f765 1"/>
              <a:gd name="f938" fmla="*/ 617451 f766 1"/>
              <a:gd name="f939" fmla="*/ 479065 f765 1"/>
              <a:gd name="f940" fmla="*/ 624709 f766 1"/>
              <a:gd name="f941" fmla="*/ 357833 f765 1"/>
              <a:gd name="f942" fmla="*/ 621562 f766 1"/>
              <a:gd name="f943" fmla="*/ 350158 f765 1"/>
              <a:gd name="f944" fmla="*/ 546511 f766 1"/>
              <a:gd name="f945" fmla="*/ 277194 f765 1"/>
              <a:gd name="f946" fmla="*/ 309732 f766 1"/>
              <a:gd name="f947" fmla="*/ 245176 f765 1"/>
              <a:gd name="f948" fmla="*/ 305846 f766 1"/>
              <a:gd name="f949" fmla="*/ 243281 f765 1"/>
              <a:gd name="f950" fmla="*/ 178320 f766 1"/>
              <a:gd name="f951" fmla="*/ 192830 f765 1"/>
              <a:gd name="f952" fmla="*/ 171962 f766 1"/>
              <a:gd name="f953" fmla="*/ 193440 f765 1"/>
              <a:gd name="f954" fmla="*/ 79665 f766 1"/>
              <a:gd name="f955" fmla="*/ 241451 f765 1"/>
              <a:gd name="f956" fmla="*/ 47262 f766 1"/>
              <a:gd name="f957" fmla="*/ 258407 f765 1"/>
              <a:gd name="f958" fmla="*/ 49285 f766 1"/>
              <a:gd name="f959" fmla="*/ 259756 f765 1"/>
              <a:gd name="f960" fmla="*/ 179219 f766 1"/>
              <a:gd name="f961" fmla="*/ 323150 f765 1"/>
              <a:gd name="f962" fmla="*/ 185417 f766 1"/>
              <a:gd name="f963" fmla="*/ 322507 f765 1"/>
              <a:gd name="f964" fmla="*/ 220326 f766 1"/>
              <a:gd name="f965" fmla="*/ 300894 f765 1"/>
              <a:gd name="f966" fmla="*/ 245144 f765 1"/>
              <a:gd name="f967" fmla="*/ 328679 f766 1"/>
              <a:gd name="f968" fmla="*/ 267849 f765 1"/>
              <a:gd name="f969" fmla="*/ 325404 f766 1"/>
              <a:gd name="f970" fmla="*/ 269422 f765 1"/>
              <a:gd name="f971" fmla="*/ 201025 f766 1"/>
              <a:gd name="f972" fmla="*/ 346882 f765 1"/>
              <a:gd name="f973" fmla="*/ 198103 f766 1"/>
              <a:gd name="f974" fmla="*/ 352534 f765 1"/>
              <a:gd name="f975" fmla="*/ 199034 f766 1"/>
              <a:gd name="f976" fmla="*/ 368848 f765 1"/>
              <a:gd name="f977" fmla="*/ 205938 f766 1"/>
              <a:gd name="f978" fmla="*/ 505976 f765 1"/>
              <a:gd name="f979" fmla="*/ 206870 f766 1"/>
              <a:gd name="f980" fmla="*/ 517795 f765 1"/>
              <a:gd name="f981" fmla="*/ 208283 f766 1"/>
              <a:gd name="f982" fmla="*/ 517506 f765 1"/>
              <a:gd name="f983" fmla="*/ 280733 f766 1"/>
              <a:gd name="f984" fmla="*/ 472256 f765 1"/>
              <a:gd name="f985" fmla="*/ 283270 f766 1"/>
              <a:gd name="f986" fmla="*/ 467793 f765 1"/>
              <a:gd name="f987" fmla="*/ 287220 f766 1"/>
              <a:gd name="f988" fmla="*/ 439147 f765 1"/>
              <a:gd name="f989" fmla="*/ 306617 f766 1"/>
              <a:gd name="f990" fmla="*/ 296270 f765 1"/>
              <a:gd name="f991" fmla="*/ 318628 f766 1"/>
              <a:gd name="f992" fmla="*/ 281144 f765 1"/>
              <a:gd name="f993" fmla="*/ 322096 f766 1"/>
              <a:gd name="f994" fmla="*/ 279763 f765 1"/>
              <a:gd name="f995" fmla="*/ 229061 f766 1"/>
              <a:gd name="f996" fmla="*/ 181814 f765 1"/>
              <a:gd name="f997" fmla="*/ 354885 f766 1"/>
              <a:gd name="f998" fmla="*/ 231752 f765 1"/>
              <a:gd name="f999" fmla="*/ 370364 f766 1"/>
              <a:gd name="f1000" fmla="*/ 181365 f765 1"/>
              <a:gd name="f1001" fmla="*/ 368405 f766 1"/>
              <a:gd name="f1002" fmla="*/ 173593 f765 1"/>
              <a:gd name="f1003" fmla="*/ 290110 f766 1"/>
              <a:gd name="f1004" fmla="*/ 92761 f765 1"/>
              <a:gd name="f1005" fmla="*/ 263776 f766 1"/>
              <a:gd name="f1006" fmla="*/ 68290 f765 1"/>
              <a:gd name="f1007" fmla="*/ 376947 f766 1"/>
              <a:gd name="f1008" fmla="*/ 258375 f765 1"/>
              <a:gd name="f1009" fmla="*/ 383820 f766 1"/>
              <a:gd name="f1010" fmla="*/ 255902 f765 1"/>
              <a:gd name="f1011" fmla="*/ 509965 f766 1"/>
              <a:gd name="f1012" fmla="*/ 206896 f765 1"/>
              <a:gd name="f1013" fmla="*/ 517255 f766 1"/>
              <a:gd name="f1014" fmla="*/ 208309 f765 1"/>
              <a:gd name="f1015" fmla="*/ 529587 f766 1"/>
              <a:gd name="f1016" fmla="*/ 220448 f765 1"/>
              <a:gd name="f1017" fmla="*/ 549979 f766 1"/>
              <a:gd name="f1018" fmla="*/ 153618 f765 1"/>
              <a:gd name="f1019" fmla="*/ 546414 f766 1"/>
              <a:gd name="f1020" fmla="*/ 154196 f765 1"/>
              <a:gd name="f1021" fmla="*/ 402221 f766 1"/>
              <a:gd name="f1022" fmla="*/ 184962 f765 1"/>
              <a:gd name="f1023" fmla="*/ 398207 f766 1"/>
              <a:gd name="f1024" fmla="*/ 189040 f765 1"/>
              <a:gd name="f1025" fmla="*/ 383242 f766 1"/>
              <a:gd name="f1026" fmla="*/ 237629 f765 1"/>
              <a:gd name="f1027" fmla="*/ 376915 f766 1"/>
              <a:gd name="f1028" fmla="*/ 258311 f765 1"/>
              <a:gd name="f1029" fmla="+- f767 0 f1"/>
              <a:gd name="f1030" fmla="*/ f770 1 654264"/>
              <a:gd name="f1031" fmla="*/ f771 1 616450"/>
              <a:gd name="f1032" fmla="*/ f772 1 654264"/>
              <a:gd name="f1033" fmla="*/ f773 1 616450"/>
              <a:gd name="f1034" fmla="*/ f774 1 654264"/>
              <a:gd name="f1035" fmla="*/ f775 1 616450"/>
              <a:gd name="f1036" fmla="*/ f776 1 654264"/>
              <a:gd name="f1037" fmla="*/ f777 1 616450"/>
              <a:gd name="f1038" fmla="*/ f778 1 654264"/>
              <a:gd name="f1039" fmla="*/ f779 1 616450"/>
              <a:gd name="f1040" fmla="*/ f780 1 654264"/>
              <a:gd name="f1041" fmla="*/ f781 1 616450"/>
              <a:gd name="f1042" fmla="*/ f782 1 654264"/>
              <a:gd name="f1043" fmla="*/ f783 1 616450"/>
              <a:gd name="f1044" fmla="*/ f784 1 654264"/>
              <a:gd name="f1045" fmla="*/ f785 1 616450"/>
              <a:gd name="f1046" fmla="*/ f786 1 654264"/>
              <a:gd name="f1047" fmla="*/ f787 1 616450"/>
              <a:gd name="f1048" fmla="*/ f788 1 654264"/>
              <a:gd name="f1049" fmla="*/ f789 1 616450"/>
              <a:gd name="f1050" fmla="*/ f790 1 654264"/>
              <a:gd name="f1051" fmla="*/ f791 1 616450"/>
              <a:gd name="f1052" fmla="*/ f792 1 654264"/>
              <a:gd name="f1053" fmla="*/ f793 1 616450"/>
              <a:gd name="f1054" fmla="*/ f794 1 654264"/>
              <a:gd name="f1055" fmla="*/ f795 1 616450"/>
              <a:gd name="f1056" fmla="*/ f796 1 654264"/>
              <a:gd name="f1057" fmla="*/ f797 1 616450"/>
              <a:gd name="f1058" fmla="*/ f798 1 654264"/>
              <a:gd name="f1059" fmla="*/ f799 1 616450"/>
              <a:gd name="f1060" fmla="*/ f800 1 654264"/>
              <a:gd name="f1061" fmla="*/ f801 1 616450"/>
              <a:gd name="f1062" fmla="*/ f802 1 654264"/>
              <a:gd name="f1063" fmla="*/ f803 1 616450"/>
              <a:gd name="f1064" fmla="*/ f804 1 654264"/>
              <a:gd name="f1065" fmla="*/ f805 1 616450"/>
              <a:gd name="f1066" fmla="*/ f806 1 654264"/>
              <a:gd name="f1067" fmla="*/ f807 1 616450"/>
              <a:gd name="f1068" fmla="*/ f808 1 654264"/>
              <a:gd name="f1069" fmla="*/ f809 1 616450"/>
              <a:gd name="f1070" fmla="*/ f810 1 654264"/>
              <a:gd name="f1071" fmla="*/ f811 1 616450"/>
              <a:gd name="f1072" fmla="*/ f812 1 654264"/>
              <a:gd name="f1073" fmla="*/ f813 1 616450"/>
              <a:gd name="f1074" fmla="*/ f814 1 654264"/>
              <a:gd name="f1075" fmla="*/ f815 1 616450"/>
              <a:gd name="f1076" fmla="*/ f816 1 654264"/>
              <a:gd name="f1077" fmla="*/ f817 1 616450"/>
              <a:gd name="f1078" fmla="*/ f818 1 654264"/>
              <a:gd name="f1079" fmla="*/ f819 1 616450"/>
              <a:gd name="f1080" fmla="*/ f820 1 654264"/>
              <a:gd name="f1081" fmla="*/ f821 1 616450"/>
              <a:gd name="f1082" fmla="*/ f822 1 654264"/>
              <a:gd name="f1083" fmla="*/ f823 1 616450"/>
              <a:gd name="f1084" fmla="*/ f824 1 654264"/>
              <a:gd name="f1085" fmla="*/ f825 1 616450"/>
              <a:gd name="f1086" fmla="*/ f826 1 654264"/>
              <a:gd name="f1087" fmla="*/ f827 1 616450"/>
              <a:gd name="f1088" fmla="*/ f828 1 654264"/>
              <a:gd name="f1089" fmla="*/ f829 1 616450"/>
              <a:gd name="f1090" fmla="*/ f830 1 654264"/>
              <a:gd name="f1091" fmla="*/ f831 1 616450"/>
              <a:gd name="f1092" fmla="*/ f832 1 616450"/>
              <a:gd name="f1093" fmla="*/ f833 1 654264"/>
              <a:gd name="f1094" fmla="*/ f834 1 616450"/>
              <a:gd name="f1095" fmla="*/ f835 1 616450"/>
              <a:gd name="f1096" fmla="*/ f836 1 654264"/>
              <a:gd name="f1097" fmla="*/ f837 1 616450"/>
              <a:gd name="f1098" fmla="*/ f838 1 654264"/>
              <a:gd name="f1099" fmla="*/ f839 1 616450"/>
              <a:gd name="f1100" fmla="*/ f840 1 654264"/>
              <a:gd name="f1101" fmla="*/ f841 1 616450"/>
              <a:gd name="f1102" fmla="*/ f842 1 654264"/>
              <a:gd name="f1103" fmla="*/ f843 1 616450"/>
              <a:gd name="f1104" fmla="*/ f844 1 654264"/>
              <a:gd name="f1105" fmla="*/ f845 1 616450"/>
              <a:gd name="f1106" fmla="*/ f846 1 654264"/>
              <a:gd name="f1107" fmla="*/ f847 1 616450"/>
              <a:gd name="f1108" fmla="*/ f848 1 654264"/>
              <a:gd name="f1109" fmla="*/ f849 1 616450"/>
              <a:gd name="f1110" fmla="*/ f850 1 654264"/>
              <a:gd name="f1111" fmla="*/ f851 1 616450"/>
              <a:gd name="f1112" fmla="*/ f852 1 654264"/>
              <a:gd name="f1113" fmla="*/ f853 1 616450"/>
              <a:gd name="f1114" fmla="*/ f854 1 654264"/>
              <a:gd name="f1115" fmla="*/ f855 1 616450"/>
              <a:gd name="f1116" fmla="*/ f856 1 654264"/>
              <a:gd name="f1117" fmla="*/ f857 1 616450"/>
              <a:gd name="f1118" fmla="*/ f858 1 654264"/>
              <a:gd name="f1119" fmla="*/ f859 1 616450"/>
              <a:gd name="f1120" fmla="*/ f860 1 654264"/>
              <a:gd name="f1121" fmla="*/ f861 1 616450"/>
              <a:gd name="f1122" fmla="*/ f862 1 654264"/>
              <a:gd name="f1123" fmla="*/ f863 1 616450"/>
              <a:gd name="f1124" fmla="*/ f864 1 654264"/>
              <a:gd name="f1125" fmla="*/ f865 1 616450"/>
              <a:gd name="f1126" fmla="*/ f866 1 654264"/>
              <a:gd name="f1127" fmla="*/ f867 1 616450"/>
              <a:gd name="f1128" fmla="*/ f868 1 654264"/>
              <a:gd name="f1129" fmla="*/ f869 1 616450"/>
              <a:gd name="f1130" fmla="*/ f870 1 654264"/>
              <a:gd name="f1131" fmla="*/ f871 1 616450"/>
              <a:gd name="f1132" fmla="*/ f872 1 654264"/>
              <a:gd name="f1133" fmla="*/ f873 1 616450"/>
              <a:gd name="f1134" fmla="*/ f874 1 654264"/>
              <a:gd name="f1135" fmla="*/ f875 1 616450"/>
              <a:gd name="f1136" fmla="*/ f876 1 654264"/>
              <a:gd name="f1137" fmla="*/ f877 1 616450"/>
              <a:gd name="f1138" fmla="*/ f878 1 654264"/>
              <a:gd name="f1139" fmla="*/ f879 1 616450"/>
              <a:gd name="f1140" fmla="*/ f880 1 654264"/>
              <a:gd name="f1141" fmla="*/ f881 1 616450"/>
              <a:gd name="f1142" fmla="*/ f882 1 654264"/>
              <a:gd name="f1143" fmla="*/ f883 1 616450"/>
              <a:gd name="f1144" fmla="*/ f884 1 654264"/>
              <a:gd name="f1145" fmla="*/ f885 1 616450"/>
              <a:gd name="f1146" fmla="*/ f886 1 654264"/>
              <a:gd name="f1147" fmla="*/ f887 1 616450"/>
              <a:gd name="f1148" fmla="*/ f888 1 654264"/>
              <a:gd name="f1149" fmla="*/ f889 1 616450"/>
              <a:gd name="f1150" fmla="*/ f890 1 654264"/>
              <a:gd name="f1151" fmla="*/ f891 1 616450"/>
              <a:gd name="f1152" fmla="*/ f892 1 654264"/>
              <a:gd name="f1153" fmla="*/ f893 1 616450"/>
              <a:gd name="f1154" fmla="*/ f894 1 654264"/>
              <a:gd name="f1155" fmla="*/ f895 1 616450"/>
              <a:gd name="f1156" fmla="*/ f896 1 654264"/>
              <a:gd name="f1157" fmla="*/ f897 1 616450"/>
              <a:gd name="f1158" fmla="*/ f898 1 654264"/>
              <a:gd name="f1159" fmla="*/ f899 1 616450"/>
              <a:gd name="f1160" fmla="*/ f900 1 654264"/>
              <a:gd name="f1161" fmla="*/ f901 1 616450"/>
              <a:gd name="f1162" fmla="*/ f902 1 654264"/>
              <a:gd name="f1163" fmla="*/ f903 1 616450"/>
              <a:gd name="f1164" fmla="*/ f904 1 654264"/>
              <a:gd name="f1165" fmla="*/ f905 1 616450"/>
              <a:gd name="f1166" fmla="*/ f906 1 654264"/>
              <a:gd name="f1167" fmla="*/ f907 1 616450"/>
              <a:gd name="f1168" fmla="*/ f908 1 654264"/>
              <a:gd name="f1169" fmla="*/ f909 1 616450"/>
              <a:gd name="f1170" fmla="*/ f910 1 654264"/>
              <a:gd name="f1171" fmla="*/ f911 1 616450"/>
              <a:gd name="f1172" fmla="*/ f912 1 654264"/>
              <a:gd name="f1173" fmla="*/ f913 1 616450"/>
              <a:gd name="f1174" fmla="*/ f914 1 654264"/>
              <a:gd name="f1175" fmla="*/ f915 1 616450"/>
              <a:gd name="f1176" fmla="*/ f916 1 654264"/>
              <a:gd name="f1177" fmla="*/ f917 1 616450"/>
              <a:gd name="f1178" fmla="*/ f918 1 654264"/>
              <a:gd name="f1179" fmla="*/ f919 1 616450"/>
              <a:gd name="f1180" fmla="*/ f920 1 654264"/>
              <a:gd name="f1181" fmla="*/ f921 1 616450"/>
              <a:gd name="f1182" fmla="*/ f922 1 654264"/>
              <a:gd name="f1183" fmla="*/ f923 1 616450"/>
              <a:gd name="f1184" fmla="*/ f924 1 654264"/>
              <a:gd name="f1185" fmla="*/ f925 1 616450"/>
              <a:gd name="f1186" fmla="*/ f926 1 654264"/>
              <a:gd name="f1187" fmla="*/ f927 1 616450"/>
              <a:gd name="f1188" fmla="*/ f928 1 654264"/>
              <a:gd name="f1189" fmla="*/ f929 1 616450"/>
              <a:gd name="f1190" fmla="*/ f930 1 654264"/>
              <a:gd name="f1191" fmla="*/ f931 1 616450"/>
              <a:gd name="f1192" fmla="*/ f932 1 654264"/>
              <a:gd name="f1193" fmla="*/ f933 1 616450"/>
              <a:gd name="f1194" fmla="*/ f934 1 654264"/>
              <a:gd name="f1195" fmla="*/ f935 1 616450"/>
              <a:gd name="f1196" fmla="*/ f936 1 654264"/>
              <a:gd name="f1197" fmla="*/ f937 1 616450"/>
              <a:gd name="f1198" fmla="*/ f938 1 654264"/>
              <a:gd name="f1199" fmla="*/ f939 1 616450"/>
              <a:gd name="f1200" fmla="*/ f940 1 654264"/>
              <a:gd name="f1201" fmla="*/ f941 1 616450"/>
              <a:gd name="f1202" fmla="*/ f942 1 654264"/>
              <a:gd name="f1203" fmla="*/ f943 1 616450"/>
              <a:gd name="f1204" fmla="*/ f944 1 654264"/>
              <a:gd name="f1205" fmla="*/ f945 1 616450"/>
              <a:gd name="f1206" fmla="*/ f946 1 654264"/>
              <a:gd name="f1207" fmla="*/ f947 1 616450"/>
              <a:gd name="f1208" fmla="*/ f948 1 654264"/>
              <a:gd name="f1209" fmla="*/ f949 1 616450"/>
              <a:gd name="f1210" fmla="*/ f950 1 654264"/>
              <a:gd name="f1211" fmla="*/ f951 1 616450"/>
              <a:gd name="f1212" fmla="*/ f952 1 654264"/>
              <a:gd name="f1213" fmla="*/ f953 1 616450"/>
              <a:gd name="f1214" fmla="*/ f954 1 654264"/>
              <a:gd name="f1215" fmla="*/ f955 1 616450"/>
              <a:gd name="f1216" fmla="*/ f956 1 654264"/>
              <a:gd name="f1217" fmla="*/ f957 1 616450"/>
              <a:gd name="f1218" fmla="*/ f958 1 654264"/>
              <a:gd name="f1219" fmla="*/ f959 1 616450"/>
              <a:gd name="f1220" fmla="*/ f960 1 654264"/>
              <a:gd name="f1221" fmla="*/ f961 1 616450"/>
              <a:gd name="f1222" fmla="*/ f962 1 654264"/>
              <a:gd name="f1223" fmla="*/ f963 1 616450"/>
              <a:gd name="f1224" fmla="*/ f964 1 654264"/>
              <a:gd name="f1225" fmla="*/ f965 1 616450"/>
              <a:gd name="f1226" fmla="*/ f966 1 616450"/>
              <a:gd name="f1227" fmla="*/ f967 1 654264"/>
              <a:gd name="f1228" fmla="*/ f968 1 616450"/>
              <a:gd name="f1229" fmla="*/ f969 1 654264"/>
              <a:gd name="f1230" fmla="*/ f970 1 616450"/>
              <a:gd name="f1231" fmla="*/ f971 1 654264"/>
              <a:gd name="f1232" fmla="*/ f972 1 616450"/>
              <a:gd name="f1233" fmla="*/ f973 1 654264"/>
              <a:gd name="f1234" fmla="*/ f974 1 616450"/>
              <a:gd name="f1235" fmla="*/ f975 1 654264"/>
              <a:gd name="f1236" fmla="*/ f976 1 616450"/>
              <a:gd name="f1237" fmla="*/ f977 1 654264"/>
              <a:gd name="f1238" fmla="*/ f978 1 616450"/>
              <a:gd name="f1239" fmla="*/ f979 1 654264"/>
              <a:gd name="f1240" fmla="*/ f980 1 616450"/>
              <a:gd name="f1241" fmla="*/ f981 1 654264"/>
              <a:gd name="f1242" fmla="*/ f982 1 616450"/>
              <a:gd name="f1243" fmla="*/ f983 1 654264"/>
              <a:gd name="f1244" fmla="*/ f984 1 616450"/>
              <a:gd name="f1245" fmla="*/ f985 1 654264"/>
              <a:gd name="f1246" fmla="*/ f986 1 616450"/>
              <a:gd name="f1247" fmla="*/ f987 1 654264"/>
              <a:gd name="f1248" fmla="*/ f988 1 616450"/>
              <a:gd name="f1249" fmla="*/ f989 1 654264"/>
              <a:gd name="f1250" fmla="*/ f990 1 616450"/>
              <a:gd name="f1251" fmla="*/ f991 1 654264"/>
              <a:gd name="f1252" fmla="*/ f992 1 616450"/>
              <a:gd name="f1253" fmla="*/ f993 1 654264"/>
              <a:gd name="f1254" fmla="*/ f994 1 616450"/>
              <a:gd name="f1255" fmla="*/ f995 1 654264"/>
              <a:gd name="f1256" fmla="*/ f996 1 616450"/>
              <a:gd name="f1257" fmla="*/ f997 1 654264"/>
              <a:gd name="f1258" fmla="*/ f998 1 616450"/>
              <a:gd name="f1259" fmla="*/ f999 1 654264"/>
              <a:gd name="f1260" fmla="*/ f1000 1 616450"/>
              <a:gd name="f1261" fmla="*/ f1001 1 654264"/>
              <a:gd name="f1262" fmla="*/ f1002 1 616450"/>
              <a:gd name="f1263" fmla="*/ f1003 1 654264"/>
              <a:gd name="f1264" fmla="*/ f1004 1 616450"/>
              <a:gd name="f1265" fmla="*/ f1005 1 654264"/>
              <a:gd name="f1266" fmla="*/ f1006 1 616450"/>
              <a:gd name="f1267" fmla="*/ f1007 1 654264"/>
              <a:gd name="f1268" fmla="*/ f1008 1 616450"/>
              <a:gd name="f1269" fmla="*/ f1009 1 654264"/>
              <a:gd name="f1270" fmla="*/ f1010 1 616450"/>
              <a:gd name="f1271" fmla="*/ f1011 1 654264"/>
              <a:gd name="f1272" fmla="*/ f1012 1 616450"/>
              <a:gd name="f1273" fmla="*/ f1013 1 654264"/>
              <a:gd name="f1274" fmla="*/ f1014 1 616450"/>
              <a:gd name="f1275" fmla="*/ f1015 1 654264"/>
              <a:gd name="f1276" fmla="*/ f1016 1 616450"/>
              <a:gd name="f1277" fmla="*/ f1017 1 654264"/>
              <a:gd name="f1278" fmla="*/ f1018 1 616450"/>
              <a:gd name="f1279" fmla="*/ f1019 1 654264"/>
              <a:gd name="f1280" fmla="*/ f1020 1 616450"/>
              <a:gd name="f1281" fmla="*/ f1021 1 654264"/>
              <a:gd name="f1282" fmla="*/ f1022 1 616450"/>
              <a:gd name="f1283" fmla="*/ f1023 1 654264"/>
              <a:gd name="f1284" fmla="*/ f1024 1 616450"/>
              <a:gd name="f1285" fmla="*/ f1025 1 654264"/>
              <a:gd name="f1286" fmla="*/ f1026 1 616450"/>
              <a:gd name="f1287" fmla="*/ f1027 1 654264"/>
              <a:gd name="f1288" fmla="*/ f1028 1 616450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654264" h="6164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2" name="Gráfico 67">
            <a:extLst>
              <a:ext uri="{FF2B5EF4-FFF2-40B4-BE49-F238E27FC236}">
                <a16:creationId xmlns:a16="http://schemas.microsoft.com/office/drawing/2014/main" id="{2BA86BE6-1FF9-4672-AF63-1CAE1A23723F}"/>
              </a:ext>
            </a:extLst>
          </p:cNvPr>
          <p:cNvSpPr/>
          <p:nvPr/>
        </p:nvSpPr>
        <p:spPr>
          <a:xfrm>
            <a:off x="6644076" y="3750594"/>
            <a:ext cx="491389" cy="4629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4264"/>
              <a:gd name="f7" fmla="val 616450"/>
              <a:gd name="f8" fmla="val 202085"/>
              <a:gd name="f9" fmla="val 170992"/>
              <a:gd name="f10" fmla="val 204012"/>
              <a:gd name="f11" fmla="val 164762"/>
              <a:gd name="f12" fmla="val 205842"/>
              <a:gd name="f13" fmla="val 158853"/>
              <a:gd name="f14" fmla="val 207641"/>
              <a:gd name="f15" fmla="val 152976"/>
              <a:gd name="f16" fmla="val 220133"/>
              <a:gd name="f17" fmla="val 112062"/>
              <a:gd name="f18" fmla="val 232690"/>
              <a:gd name="f19" fmla="val 71181"/>
              <a:gd name="f20" fmla="val 245086"/>
              <a:gd name="f21" fmla="val 30267"/>
              <a:gd name="f22" fmla="val 246146"/>
              <a:gd name="f23" fmla="val 26734"/>
              <a:gd name="f24" fmla="val 247623"/>
              <a:gd name="f25" fmla="val 25064"/>
              <a:gd name="f26" fmla="val 251573"/>
              <a:gd name="f27" fmla="val 24583"/>
              <a:gd name="f28" fmla="val 278453"/>
              <a:gd name="f29" fmla="val 21211"/>
              <a:gd name="f30" fmla="val 305268"/>
              <a:gd name="f31" fmla="val 17518"/>
              <a:gd name="f32" fmla="val 332116"/>
              <a:gd name="f33" fmla="val 13953"/>
              <a:gd name="f34" fmla="val 361436"/>
              <a:gd name="f35" fmla="val 10035"/>
              <a:gd name="f36" fmla="val 390756"/>
              <a:gd name="f37" fmla="val 6149"/>
              <a:gd name="f38" fmla="val 420077"/>
              <a:gd name="f39" fmla="val 2231"/>
              <a:gd name="f40" fmla="val 423320"/>
              <a:gd name="f41" fmla="val 1814"/>
              <a:gd name="f42" fmla="val 426660"/>
              <a:gd name="f43" fmla="val 1717"/>
              <a:gd name="f44" fmla="val 429775"/>
              <a:gd name="f45" fmla="val 818"/>
              <a:gd name="f46" fmla="val 438029"/>
              <a:gd name="f47" fmla="val -1590"/>
              <a:gd name="f48" fmla="val 443745"/>
              <a:gd name="f49" fmla="val 1557"/>
              <a:gd name="f50" fmla="val 449975"/>
              <a:gd name="f51" fmla="val 7145"/>
              <a:gd name="f52" fmla="val 494325"/>
              <a:gd name="f53" fmla="val 47031"/>
              <a:gd name="f54" fmla="val 539028"/>
              <a:gd name="f55" fmla="val 86531"/>
              <a:gd name="f56" fmla="val 583763"/>
              <a:gd name="f57" fmla="val 126000"/>
              <a:gd name="f58" fmla="val 586911"/>
              <a:gd name="f59" fmla="val 128762"/>
              <a:gd name="f60" fmla="val 587232"/>
              <a:gd name="f61" fmla="val 131042"/>
              <a:gd name="f62" fmla="val 586076"/>
              <a:gd name="f63" fmla="val 134735"/>
              <a:gd name="f64" fmla="val 575349"/>
              <a:gd name="f65" fmla="val 169354"/>
              <a:gd name="f66" fmla="val 564880"/>
              <a:gd name="f67" fmla="val 204038"/>
              <a:gd name="f68" fmla="val 554122"/>
              <a:gd name="f69" fmla="val 238657"/>
              <a:gd name="f70" fmla="val 553062"/>
              <a:gd name="f71" fmla="val 242029"/>
              <a:gd name="f72" fmla="val 553672"/>
              <a:gd name="f73" fmla="val 243988"/>
              <a:gd name="f74" fmla="val 556113"/>
              <a:gd name="f75" fmla="val 246332"/>
              <a:gd name="f76" fmla="val 588099"/>
              <a:gd name="f77" fmla="val 277323"/>
              <a:gd name="f78" fmla="val 620053"/>
              <a:gd name="f79" fmla="val 308409"/>
              <a:gd name="f80" fmla="val 651878"/>
              <a:gd name="f81" fmla="val 339560"/>
              <a:gd name="f82" fmla="val 653291"/>
              <a:gd name="f83" fmla="val 340941"/>
              <a:gd name="f84" fmla="val 654383"/>
              <a:gd name="f85" fmla="val 343574"/>
              <a:gd name="f86" fmla="val 654254"/>
              <a:gd name="f87" fmla="val 345565"/>
              <a:gd name="f88" fmla="val 652392"/>
              <a:gd name="f89" fmla="val 379157"/>
              <a:gd name="f90" fmla="val 650272"/>
              <a:gd name="f91" fmla="val 412749"/>
              <a:gd name="f92" fmla="val 648281"/>
              <a:gd name="f93" fmla="val 446340"/>
              <a:gd name="f94" fmla="val 646579"/>
              <a:gd name="f95" fmla="val 474793"/>
              <a:gd name="f96" fmla="val 644845"/>
              <a:gd name="f97" fmla="val 503247"/>
              <a:gd name="f98" fmla="val 643335"/>
              <a:gd name="f99" fmla="val 531700"/>
              <a:gd name="f100" fmla="val 643111"/>
              <a:gd name="f101" fmla="val 535939"/>
              <a:gd name="f102" fmla="val 642019"/>
              <a:gd name="f103" fmla="val 538123"/>
              <a:gd name="f104" fmla="val 637748"/>
              <a:gd name="f105" fmla="val 539761"/>
              <a:gd name="f106" fmla="val 572427"/>
              <a:gd name="f107" fmla="val 564874"/>
              <a:gd name="f108" fmla="val 507171"/>
              <a:gd name="f109" fmla="val 590212"/>
              <a:gd name="f110" fmla="val 441947"/>
              <a:gd name="f111" fmla="val 615647"/>
              <a:gd name="f112" fmla="val 438382"/>
              <a:gd name="f113" fmla="val 617028"/>
              <a:gd name="f114" fmla="val 436134"/>
              <a:gd name="f115" fmla="val 616675"/>
              <a:gd name="f116" fmla="val 433244"/>
              <a:gd name="f117" fmla="val 614234"/>
              <a:gd name="f118" fmla="val 387898"/>
              <a:gd name="f119" fmla="val 576210"/>
              <a:gd name="f120" fmla="val 342424"/>
              <a:gd name="f121" fmla="val 538316"/>
              <a:gd name="f122" fmla="val 297015"/>
              <a:gd name="f123" fmla="val 500389"/>
              <a:gd name="f124" fmla="val 296083"/>
              <a:gd name="f125" fmla="val 499586"/>
              <a:gd name="f126" fmla="val 295056"/>
              <a:gd name="f127" fmla="val 498911"/>
              <a:gd name="f128" fmla="val 293932"/>
              <a:gd name="f129" fmla="val 498076"/>
              <a:gd name="f130" fmla="val 267566"/>
              <a:gd name="f131" fmla="val 514519"/>
              <a:gd name="f132" fmla="val 241296"/>
              <a:gd name="f133" fmla="val 530897"/>
              <a:gd name="f134" fmla="val 215027"/>
              <a:gd name="f135" fmla="val 547308"/>
              <a:gd name="f136" fmla="val 209086"/>
              <a:gd name="f137" fmla="val 551001"/>
              <a:gd name="f138" fmla="val 203241"/>
              <a:gd name="f139" fmla="val 554887"/>
              <a:gd name="f140" fmla="val 197139"/>
              <a:gd name="f141" fmla="val 558291"/>
              <a:gd name="f142" fmla="val 195598"/>
              <a:gd name="f143" fmla="val 559158"/>
              <a:gd name="f144" fmla="val 192900"/>
              <a:gd name="f145" fmla="val 559286"/>
              <a:gd name="f146" fmla="val 191326"/>
              <a:gd name="f147" fmla="val 558516"/>
              <a:gd name="f148" fmla="val 132397"/>
              <a:gd name="f149" fmla="val 529902"/>
              <a:gd name="f150" fmla="val 73563"/>
              <a:gd name="f151" fmla="val 501127"/>
              <a:gd name="f152" fmla="val 14666"/>
              <a:gd name="f153" fmla="val 472481"/>
              <a:gd name="f154" fmla="val 12032"/>
              <a:gd name="f155" fmla="val 471197"/>
              <a:gd name="f156" fmla="val 11229"/>
              <a:gd name="f157" fmla="val 469655"/>
              <a:gd name="f158" fmla="val 11101"/>
              <a:gd name="f159" fmla="val 466797"/>
              <a:gd name="f160" fmla="val 8179"/>
              <a:gd name="f161" fmla="val 408927"/>
              <a:gd name="f162" fmla="val 5096"/>
              <a:gd name="f163" fmla="val 351057"/>
              <a:gd name="f164" fmla="val 2077"/>
              <a:gd name="f165" fmla="val 293187"/>
              <a:gd name="f166" fmla="val 1402"/>
              <a:gd name="f167" fmla="val 280277"/>
              <a:gd name="f168" fmla="val 824"/>
              <a:gd name="f169" fmla="val 267367"/>
              <a:gd name="f170" fmla="val 22"/>
              <a:gd name="f171" fmla="val 254457"/>
              <a:gd name="f172" fmla="val -139"/>
              <a:gd name="f173" fmla="val 251599"/>
              <a:gd name="f174" fmla="val 567"/>
              <a:gd name="f175" fmla="val 249993"/>
              <a:gd name="f176" fmla="val 3233"/>
              <a:gd name="f177" fmla="val 248612"/>
              <a:gd name="f178" fmla="val 58887"/>
              <a:gd name="f179" fmla="val 219709"/>
              <a:gd name="f180" fmla="val 114477"/>
              <a:gd name="f181" fmla="val 190678"/>
              <a:gd name="f182" fmla="val 170035"/>
              <a:gd name="f183" fmla="val 161647"/>
              <a:gd name="f184" fmla="val 172572"/>
              <a:gd name="f185" fmla="val 160330"/>
              <a:gd name="f186" fmla="val 174659"/>
              <a:gd name="f187" fmla="val 160041"/>
              <a:gd name="f188" fmla="val 177421"/>
              <a:gd name="f189" fmla="val 161229"/>
              <a:gd name="f190" fmla="val 185385"/>
              <a:gd name="f191" fmla="val 164633"/>
              <a:gd name="f192" fmla="val 193542"/>
              <a:gd name="f193" fmla="val 167652"/>
              <a:gd name="f194" fmla="val 171024"/>
              <a:gd name="f195" fmla="val 30787"/>
              <a:gd name="f196" fmla="val 282910"/>
              <a:gd name="f197" fmla="val 285415"/>
              <a:gd name="f198" fmla="val 30691"/>
              <a:gd name="f199" fmla="val 287246"/>
              <a:gd name="f200" fmla="val 289108"/>
              <a:gd name="f201" fmla="val 33549"/>
              <a:gd name="f202" fmla="val 342450"/>
              <a:gd name="f203" fmla="val 36375"/>
              <a:gd name="f204" fmla="val 395792"/>
              <a:gd name="f205" fmla="val 39008"/>
              <a:gd name="f206" fmla="val 449134"/>
              <a:gd name="f207" fmla="val 39169"/>
              <a:gd name="f208" fmla="val 452185"/>
              <a:gd name="f209" fmla="val 40742"/>
              <a:gd name="f210" fmla="val 453116"/>
              <a:gd name="f211" fmla="val 42894"/>
              <a:gd name="f212" fmla="val 454144"/>
              <a:gd name="f213" fmla="val 86505"/>
              <a:gd name="f214" fmla="val 475404"/>
              <a:gd name="f215" fmla="val 130117"/>
              <a:gd name="f216" fmla="val 496663"/>
              <a:gd name="f217" fmla="val 173728"/>
              <a:gd name="f218" fmla="val 517923"/>
              <a:gd name="f219" fmla="val 174884"/>
              <a:gd name="f220" fmla="val 518501"/>
              <a:gd name="f221" fmla="val 176104"/>
              <a:gd name="f222" fmla="val 518886"/>
              <a:gd name="f223" fmla="val 177774"/>
              <a:gd name="f224" fmla="val 519593"/>
              <a:gd name="f225" fmla="val 177293"/>
              <a:gd name="f226" fmla="val 509605"/>
              <a:gd name="f227" fmla="val 176907"/>
              <a:gd name="f228" fmla="val 500260"/>
              <a:gd name="f229" fmla="val 176425"/>
              <a:gd name="f230" fmla="val 490947"/>
              <a:gd name="f231" fmla="val 174049"/>
              <a:gd name="f232" fmla="val 445698"/>
              <a:gd name="f233" fmla="val 171640"/>
              <a:gd name="f234" fmla="val 400449"/>
              <a:gd name="f235" fmla="val 169392"/>
              <a:gd name="f236" fmla="val 355200"/>
              <a:gd name="f237" fmla="val 169200"/>
              <a:gd name="f238" fmla="val 351603"/>
              <a:gd name="f239" fmla="val 168108"/>
              <a:gd name="f240" fmla="val 349772"/>
              <a:gd name="f241" fmla="val 164864"/>
              <a:gd name="f242" fmla="val 348199"/>
              <a:gd name="f243" fmla="val 124143"/>
              <a:gd name="f244" fmla="val 328481"/>
              <a:gd name="f245" fmla="val 83487"/>
              <a:gd name="f246" fmla="val 308570"/>
              <a:gd name="f247" fmla="val 42830"/>
              <a:gd name="f248" fmla="val 288723"/>
              <a:gd name="f249" fmla="val 38976"/>
              <a:gd name="f250" fmla="val 286828"/>
              <a:gd name="f251" fmla="val 35090"/>
              <a:gd name="f252" fmla="val 284998"/>
              <a:gd name="f253" fmla="val 30819"/>
              <a:gd name="f254" fmla="val 282943"/>
              <a:gd name="f255" fmla="val 601747"/>
              <a:gd name="f256" fmla="val 522644"/>
              <a:gd name="f257" fmla="val 600045"/>
              <a:gd name="f258" fmla="val 521809"/>
              <a:gd name="f259" fmla="val 599243"/>
              <a:gd name="f260" fmla="val 521584"/>
              <a:gd name="f261" fmla="val 598632"/>
              <a:gd name="f262" fmla="val 521070"/>
              <a:gd name="f263" fmla="val 560705"/>
              <a:gd name="f264" fmla="val 489438"/>
              <a:gd name="f265" fmla="val 522778"/>
              <a:gd name="f266" fmla="val 457837"/>
              <a:gd name="f267" fmla="val 484948"/>
              <a:gd name="f268" fmla="val 426108"/>
              <a:gd name="f269" fmla="val 482635"/>
              <a:gd name="f270" fmla="val 424181"/>
              <a:gd name="f271" fmla="val 480869"/>
              <a:gd name="f272" fmla="val 424727"/>
              <a:gd name="f273" fmla="val 478653"/>
              <a:gd name="f274" fmla="val 425594"/>
              <a:gd name="f275" fmla="val 438639"/>
              <a:gd name="f276" fmla="val 441138"/>
              <a:gd name="f277" fmla="val 398592"/>
              <a:gd name="f278" fmla="val 456649"/>
              <a:gd name="f279" fmla="val 358578"/>
              <a:gd name="f280" fmla="val 472160"/>
              <a:gd name="f281" fmla="val 347306"/>
              <a:gd name="f282" fmla="val 476528"/>
              <a:gd name="f283" fmla="val 336066"/>
              <a:gd name="f284" fmla="val 480927"/>
              <a:gd name="f285" fmla="val 324344"/>
              <a:gd name="f286" fmla="val 485488"/>
              <a:gd name="f287" fmla="val 325885"/>
              <a:gd name="f288" fmla="val 486901"/>
              <a:gd name="f289" fmla="val 326977"/>
              <a:gd name="f290" fmla="val 487960"/>
              <a:gd name="f291" fmla="val 328166"/>
              <a:gd name="f292" fmla="val 488924"/>
              <a:gd name="f293" fmla="val 365226"/>
              <a:gd name="f294" fmla="val 519850"/>
              <a:gd name="f295" fmla="val 402318"/>
              <a:gd name="f296" fmla="val 550776"/>
              <a:gd name="f297" fmla="val 439313"/>
              <a:gd name="f298" fmla="val 581766"/>
              <a:gd name="f299" fmla="val 441658"/>
              <a:gd name="f300" fmla="val 583725"/>
              <a:gd name="f301" fmla="val 443488"/>
              <a:gd name="f302" fmla="val 584046"/>
              <a:gd name="f303" fmla="val 446346"/>
              <a:gd name="f304" fmla="val 582922"/>
              <a:gd name="f305" fmla="val 487645"/>
              <a:gd name="f306" fmla="val 566801"/>
              <a:gd name="f307" fmla="val 529008"/>
              <a:gd name="f308" fmla="val 550808"/>
              <a:gd name="f309" fmla="val 570340"/>
              <a:gd name="f310" fmla="val 534783"/>
              <a:gd name="f311" fmla="val 580295"/>
              <a:gd name="f312" fmla="val 530929"/>
              <a:gd name="f313" fmla="val 590218"/>
              <a:gd name="f314" fmla="val 527043"/>
              <a:gd name="f315" fmla="val 601715"/>
              <a:gd name="f316" fmla="val 522580"/>
              <a:gd name="f317" fmla="val 313778"/>
              <a:gd name="f318" fmla="val 458608"/>
              <a:gd name="f319" fmla="val 317343"/>
              <a:gd name="f320" fmla="val 457227"/>
              <a:gd name="f321" fmla="val 319944"/>
              <a:gd name="f322" fmla="val 456231"/>
              <a:gd name="f323" fmla="val 322546"/>
              <a:gd name="f324" fmla="val 455236"/>
              <a:gd name="f325" fmla="val 371006"/>
              <a:gd name="f326" fmla="val 436481"/>
              <a:gd name="f327" fmla="val 419434"/>
              <a:gd name="f328" fmla="val 417694"/>
              <a:gd name="f329" fmla="val 467895"/>
              <a:gd name="f330" fmla="val 399004"/>
              <a:gd name="f331" fmla="val 470817"/>
              <a:gd name="f332" fmla="val 397880"/>
              <a:gd name="f333" fmla="val 472391"/>
              <a:gd name="f334" fmla="val 396467"/>
              <a:gd name="f335" fmla="val 472744"/>
              <a:gd name="f336" fmla="val 393159"/>
              <a:gd name="f337" fmla="val 473547"/>
              <a:gd name="f338" fmla="val 385580"/>
              <a:gd name="f339" fmla="val 474767"/>
              <a:gd name="f340" fmla="val 378033"/>
              <a:gd name="f341" fmla="val 475827"/>
              <a:gd name="f342" fmla="val 370486"/>
              <a:gd name="f343" fmla="val 480420"/>
              <a:gd name="f344" fmla="val 337023"/>
              <a:gd name="f345" fmla="val 484980"/>
              <a:gd name="f346" fmla="val 303560"/>
              <a:gd name="f347" fmla="val 489572"/>
              <a:gd name="f348" fmla="val 270097"/>
              <a:gd name="f349" fmla="val 490696"/>
              <a:gd name="f350" fmla="val 261811"/>
              <a:gd name="f351" fmla="val 491788"/>
              <a:gd name="f352" fmla="val 253526"/>
              <a:gd name="f353" fmla="val 492944"/>
              <a:gd name="f354" fmla="val 244694"/>
              <a:gd name="f355" fmla="val 491017"/>
              <a:gd name="f356" fmla="val 245369"/>
              <a:gd name="f357" fmla="val 489701"/>
              <a:gd name="f358" fmla="val 245754"/>
              <a:gd name="f359" fmla="val 488416"/>
              <a:gd name="f360" fmla="val 246236"/>
              <a:gd name="f361" fmla="val 475056"/>
              <a:gd name="f362" fmla="val 251406"/>
              <a:gd name="f363" fmla="val 461729"/>
              <a:gd name="f364" fmla="val 256545"/>
              <a:gd name="f365" fmla="val 448369"/>
              <a:gd name="f366" fmla="val 261747"/>
              <a:gd name="f367" fmla="val 411823"/>
              <a:gd name="f368" fmla="val 275909"/>
              <a:gd name="f369" fmla="val 375309"/>
              <a:gd name="f370" fmla="val 290104"/>
              <a:gd name="f371" fmla="val 338763"/>
              <a:gd name="f372" fmla="val 304266"/>
              <a:gd name="f373" fmla="val 336387"/>
              <a:gd name="f374" fmla="val 305198"/>
              <a:gd name="f375" fmla="val 334364"/>
              <a:gd name="f376" fmla="val 306001"/>
              <a:gd name="f377" fmla="val 333978"/>
              <a:gd name="f378" fmla="val 309116"/>
              <a:gd name="f379" fmla="val 332822"/>
              <a:gd name="f380" fmla="val 319167"/>
              <a:gd name="f381" fmla="val 331409"/>
              <a:gd name="f382" fmla="val 329155"/>
              <a:gd name="f383" fmla="val 330060"/>
              <a:gd name="f384" fmla="val 339175"/>
              <a:gd name="f385" fmla="val 326142"/>
              <a:gd name="f386" fmla="val 367853"/>
              <a:gd name="f387" fmla="val 322192"/>
              <a:gd name="f388" fmla="val 396531"/>
              <a:gd name="f389" fmla="val 318274"/>
              <a:gd name="f390" fmla="val 425209"/>
              <a:gd name="f391" fmla="val 316797"/>
              <a:gd name="f392" fmla="val 435967"/>
              <a:gd name="f393" fmla="val 315384"/>
              <a:gd name="f394" fmla="val 446758"/>
              <a:gd name="f395" fmla="val 313810"/>
              <a:gd name="f396" fmla="val 458544"/>
              <a:gd name="f397" fmla="val 288504"/>
              <a:gd name="f398" fmla="val 48893"/>
              <a:gd name="f399" fmla="val 289243"/>
              <a:gd name="f400" fmla="val 49953"/>
              <a:gd name="f401" fmla="val 289436"/>
              <a:gd name="f402" fmla="val 50371"/>
              <a:gd name="f403" fmla="val 289757"/>
              <a:gd name="f404" fmla="val 50692"/>
              <a:gd name="f405" fmla="val 323381"/>
              <a:gd name="f406" fmla="val 85536"/>
              <a:gd name="f407" fmla="val 357004"/>
              <a:gd name="f408" fmla="val 120380"/>
              <a:gd name="f409" fmla="val 155063"/>
              <a:gd name="f410" fmla="val 391912"/>
              <a:gd name="f411" fmla="val 156251"/>
              <a:gd name="f412" fmla="val 394674"/>
              <a:gd name="f413" fmla="val 156733"/>
              <a:gd name="f414" fmla="val 396441"/>
              <a:gd name="f415" fmla="val 156348"/>
              <a:gd name="f416" fmla="val 431285"/>
              <a:gd name="f417" fmla="val 149122"/>
              <a:gd name="f418" fmla="val 466129"/>
              <a:gd name="f419" fmla="val 141736"/>
              <a:gd name="f420" fmla="val 500941"/>
              <a:gd name="f421" fmla="val 134350"/>
              <a:gd name="f422" fmla="val 513690"/>
              <a:gd name="f423" fmla="val 131652"/>
              <a:gd name="f424" fmla="val 526439"/>
              <a:gd name="f425" fmla="val 128890"/>
              <a:gd name="f426" fmla="val 539638"/>
              <a:gd name="f427" fmla="val 126064"/>
              <a:gd name="f428" fmla="val 538675"/>
              <a:gd name="f429" fmla="val 125004"/>
              <a:gd name="f430" fmla="val 538129"/>
              <a:gd name="f431" fmla="val 124298"/>
              <a:gd name="f432" fmla="val 537455"/>
              <a:gd name="f433" fmla="val 123688"/>
              <a:gd name="f434" fmla="val 502996"/>
              <a:gd name="f435" fmla="val 93083"/>
              <a:gd name="f436" fmla="val 468569"/>
              <a:gd name="f437" fmla="val 62478"/>
              <a:gd name="f438" fmla="val 433982"/>
              <a:gd name="f439" fmla="val 32033"/>
              <a:gd name="f440" fmla="val 432537"/>
              <a:gd name="f441" fmla="val 30749"/>
              <a:gd name="f442" fmla="val 30171"/>
              <a:gd name="f443" fmla="val 427784"/>
              <a:gd name="f444" fmla="val 30428"/>
              <a:gd name="f445" fmla="val 398624"/>
              <a:gd name="f446" fmla="val 34153"/>
              <a:gd name="f447" fmla="val 369497"/>
              <a:gd name="f448" fmla="val 38071"/>
              <a:gd name="f449" fmla="val 340337"/>
              <a:gd name="f450" fmla="val 41957"/>
              <a:gd name="f451" fmla="val 323284"/>
              <a:gd name="f452" fmla="val 44237"/>
              <a:gd name="f453" fmla="val 306199"/>
              <a:gd name="f454" fmla="val 46517"/>
              <a:gd name="f455" fmla="val 288472"/>
              <a:gd name="f456" fmla="val 48861"/>
              <a:gd name="f457" fmla="val 521044"/>
              <a:gd name="f458" fmla="val 252498"/>
              <a:gd name="f459" fmla="val 518892"/>
              <a:gd name="f460" fmla="val 268491"/>
              <a:gd name="f461" fmla="val 516934"/>
              <a:gd name="f462" fmla="val 283296"/>
              <a:gd name="f463" fmla="val 514910"/>
              <a:gd name="f464" fmla="val 298100"/>
              <a:gd name="f465" fmla="val 510350"/>
              <a:gd name="f466" fmla="val 331242"/>
              <a:gd name="f467" fmla="val 505790"/>
              <a:gd name="f468" fmla="val 364384"/>
              <a:gd name="f469" fmla="val 501165"/>
              <a:gd name="f470" fmla="val 397494"/>
              <a:gd name="f471" fmla="val 500748"/>
              <a:gd name="f472" fmla="val 400545"/>
              <a:gd name="f473" fmla="val 501422"/>
              <a:gd name="f474" fmla="val 402536"/>
              <a:gd name="f475" fmla="val 503959"/>
              <a:gd name="f476" fmla="val 404624"/>
              <a:gd name="f477" fmla="val 534661"/>
              <a:gd name="f478" fmla="val 430058"/>
              <a:gd name="f479" fmla="val 565233"/>
              <a:gd name="f480" fmla="val 455621"/>
              <a:gd name="f481" fmla="val 595838"/>
              <a:gd name="f482" fmla="val 481152"/>
              <a:gd name="f483" fmla="val 602390"/>
              <a:gd name="f484" fmla="val 486612"/>
              <a:gd name="f485" fmla="val 608941"/>
              <a:gd name="f486" fmla="val 492039"/>
              <a:gd name="f487" fmla="val 616327"/>
              <a:gd name="f488" fmla="val 498141"/>
              <a:gd name="f489" fmla="val 616745"/>
              <a:gd name="f490" fmla="val 491075"/>
              <a:gd name="f491" fmla="val 617098"/>
              <a:gd name="f492" fmla="val 485070"/>
              <a:gd name="f493" fmla="val 617451"/>
              <a:gd name="f494" fmla="val 479065"/>
              <a:gd name="f495" fmla="val 619860"/>
              <a:gd name="f496" fmla="val 438633"/>
              <a:gd name="f497" fmla="val 622236"/>
              <a:gd name="f498" fmla="val 398233"/>
              <a:gd name="f499" fmla="val 624709"/>
              <a:gd name="f500" fmla="val 357833"/>
              <a:gd name="f501" fmla="val 624902"/>
              <a:gd name="f502" fmla="val 354557"/>
              <a:gd name="f503" fmla="val 623874"/>
              <a:gd name="f504" fmla="val 352406"/>
              <a:gd name="f505" fmla="val 621562"/>
              <a:gd name="f506" fmla="val 350158"/>
              <a:gd name="f507" fmla="val 596481"/>
              <a:gd name="f508" fmla="val 325911"/>
              <a:gd name="f509" fmla="val 571528"/>
              <a:gd name="f510" fmla="val 301537"/>
              <a:gd name="f511" fmla="val 546511"/>
              <a:gd name="f512" fmla="val 277194"/>
              <a:gd name="f513" fmla="val 538290"/>
              <a:gd name="f514" fmla="val 269198"/>
              <a:gd name="f515" fmla="val 530036"/>
              <a:gd name="f516" fmla="val 261233"/>
              <a:gd name="f517" fmla="val 309732"/>
              <a:gd name="f518" fmla="val 245176"/>
              <a:gd name="f519" fmla="val 308030"/>
              <a:gd name="f520" fmla="val 244341"/>
              <a:gd name="f521" fmla="val 306970"/>
              <a:gd name="f522" fmla="val 243699"/>
              <a:gd name="f523" fmla="val 305846"/>
              <a:gd name="f524" fmla="val 243281"/>
              <a:gd name="f525" fmla="val 263359"/>
              <a:gd name="f526" fmla="val 226421"/>
              <a:gd name="f527" fmla="val 220872"/>
              <a:gd name="f528" fmla="val 209529"/>
              <a:gd name="f529" fmla="val 178320"/>
              <a:gd name="f530" fmla="val 192830"/>
              <a:gd name="f531" fmla="val 176522"/>
              <a:gd name="f532" fmla="val 192123"/>
              <a:gd name="f533" fmla="val 173760"/>
              <a:gd name="f534" fmla="val 192509"/>
              <a:gd name="f535" fmla="val 171962"/>
              <a:gd name="f536" fmla="val 193440"/>
              <a:gd name="f537" fmla="val 141132"/>
              <a:gd name="f538" fmla="val 209336"/>
              <a:gd name="f539" fmla="val 110398"/>
              <a:gd name="f540" fmla="val 225426"/>
              <a:gd name="f541" fmla="val 79665"/>
              <a:gd name="f542" fmla="val 241451"/>
              <a:gd name="f543" fmla="val 68971"/>
              <a:gd name="f544" fmla="val 247039"/>
              <a:gd name="f545" fmla="val 58309"/>
              <a:gd name="f546" fmla="val 252627"/>
              <a:gd name="f547" fmla="val 47262"/>
              <a:gd name="f548" fmla="val 258407"/>
              <a:gd name="f549" fmla="val 48257"/>
              <a:gd name="f550" fmla="val 259082"/>
              <a:gd name="f551" fmla="val 48739"/>
              <a:gd name="f552" fmla="val 259467"/>
              <a:gd name="f553" fmla="val 49285"/>
              <a:gd name="f554" fmla="val 259756"/>
              <a:gd name="f555" fmla="val 92575"/>
              <a:gd name="f556" fmla="val 280951"/>
              <a:gd name="f557" fmla="val 135865"/>
              <a:gd name="f558" fmla="val 302147"/>
              <a:gd name="f559" fmla="val 179219"/>
              <a:gd name="f560" fmla="val 323150"/>
              <a:gd name="f561" fmla="val 180857"/>
              <a:gd name="f562" fmla="val 323920"/>
              <a:gd name="f563" fmla="val 183780"/>
              <a:gd name="f564" fmla="val 323503"/>
              <a:gd name="f565" fmla="val 185417"/>
              <a:gd name="f566" fmla="val 322507"/>
              <a:gd name="f567" fmla="val 315474"/>
              <a:gd name="f568" fmla="val 208700"/>
              <a:gd name="f569" fmla="val 308152"/>
              <a:gd name="f570" fmla="val 220326"/>
              <a:gd name="f571" fmla="val 300894"/>
              <a:gd name="f572" fmla="val 249903"/>
              <a:gd name="f573" fmla="val 282461"/>
              <a:gd name="f574" fmla="val 279448"/>
              <a:gd name="f575" fmla="val 264027"/>
              <a:gd name="f576" fmla="val 245144"/>
              <a:gd name="f577" fmla="val 328679"/>
              <a:gd name="f578" fmla="val 267849"/>
              <a:gd name="f579" fmla="val 327266"/>
              <a:gd name="f580" fmla="val 268523"/>
              <a:gd name="f581" fmla="val 326271"/>
              <a:gd name="f582" fmla="val 268876"/>
              <a:gd name="f583" fmla="val 325404"/>
              <a:gd name="f584" fmla="val 269422"/>
              <a:gd name="f585" fmla="val 283944"/>
              <a:gd name="f586" fmla="val 295242"/>
              <a:gd name="f587" fmla="val 242517"/>
              <a:gd name="f588" fmla="val 321094"/>
              <a:gd name="f589" fmla="val 201025"/>
              <a:gd name="f590" fmla="val 346882"/>
              <a:gd name="f591" fmla="val 198745"/>
              <a:gd name="f592" fmla="val 348295"/>
              <a:gd name="f593" fmla="val 197878"/>
              <a:gd name="f594" fmla="val 349901"/>
              <a:gd name="f595" fmla="val 198103"/>
              <a:gd name="f596" fmla="val 352534"/>
              <a:gd name="f597" fmla="val 198552"/>
              <a:gd name="f598" fmla="val 357962"/>
              <a:gd name="f599" fmla="val 198777"/>
              <a:gd name="f600" fmla="val 363421"/>
              <a:gd name="f601" fmla="val 199034"/>
              <a:gd name="f602" fmla="val 368848"/>
              <a:gd name="f603" fmla="val 201346"/>
              <a:gd name="f604" fmla="val 414547"/>
              <a:gd name="f605" fmla="val 203626"/>
              <a:gd name="f606" fmla="val 460278"/>
              <a:gd name="f607" fmla="val 205938"/>
              <a:gd name="f608" fmla="val 505976"/>
              <a:gd name="f609" fmla="val 206131"/>
              <a:gd name="f610" fmla="val 509894"/>
              <a:gd name="f611" fmla="val 206549"/>
              <a:gd name="f612" fmla="val 513812"/>
              <a:gd name="f613" fmla="val 206870"/>
              <a:gd name="f614" fmla="val 517795"/>
              <a:gd name="f615" fmla="val 207705"/>
              <a:gd name="f616" fmla="val 517634"/>
              <a:gd name="f617" fmla="val 208026"/>
              <a:gd name="f618" fmla="val 517666"/>
              <a:gd name="f619" fmla="val 208283"/>
              <a:gd name="f620" fmla="val 517506"/>
              <a:gd name="f621" fmla="val 232465"/>
              <a:gd name="f622" fmla="val 502476"/>
              <a:gd name="f623" fmla="val 256647"/>
              <a:gd name="f624" fmla="val 487446"/>
              <a:gd name="f625" fmla="val 280733"/>
              <a:gd name="f626" fmla="val 472256"/>
              <a:gd name="f627" fmla="val 282017"/>
              <a:gd name="f628" fmla="val 471454"/>
              <a:gd name="f629" fmla="val 283013"/>
              <a:gd name="f630" fmla="val 469398"/>
              <a:gd name="f631" fmla="val 283270"/>
              <a:gd name="f632" fmla="val 467793"/>
              <a:gd name="f633" fmla="val 284747"/>
              <a:gd name="f634" fmla="val 458255"/>
              <a:gd name="f635" fmla="val 285935"/>
              <a:gd name="f636" fmla="val 448685"/>
              <a:gd name="f637" fmla="val 287220"/>
              <a:gd name="f638" fmla="val 439147"/>
              <a:gd name="f639" fmla="val 293739"/>
              <a:gd name="f640" fmla="val 391521"/>
              <a:gd name="f641" fmla="val 300483"/>
              <a:gd name="f642" fmla="val 343960"/>
              <a:gd name="f643" fmla="val 306617"/>
              <a:gd name="f644" fmla="val 296270"/>
              <a:gd name="f645" fmla="val 307677"/>
              <a:gd name="f646" fmla="val 288049"/>
              <a:gd name="f647" fmla="val 310053"/>
              <a:gd name="f648" fmla="val 282589"/>
              <a:gd name="f649" fmla="val 318628"/>
              <a:gd name="f650" fmla="val 281144"/>
              <a:gd name="f651" fmla="val 319816"/>
              <a:gd name="f652" fmla="val 320940"/>
              <a:gd name="f653" fmla="val 280213"/>
              <a:gd name="f654" fmla="val 322096"/>
              <a:gd name="f655" fmla="val 279763"/>
              <a:gd name="f656" fmla="val 327128"/>
              <a:gd name="f657" fmla="val 277836"/>
              <a:gd name="f658" fmla="val 329322"/>
              <a:gd name="f659" fmla="val 273865"/>
              <a:gd name="f660" fmla="val 229061"/>
              <a:gd name="f661" fmla="val 181814"/>
              <a:gd name="f662" fmla="val 271227"/>
              <a:gd name="f663" fmla="val 198546"/>
              <a:gd name="f664" fmla="val 312911"/>
              <a:gd name="f665" fmla="val 215085"/>
              <a:gd name="f666" fmla="val 354885"/>
              <a:gd name="f667" fmla="val 231752"/>
              <a:gd name="f668" fmla="val 360119"/>
              <a:gd name="f669" fmla="val 214603"/>
              <a:gd name="f670" fmla="val 365097"/>
              <a:gd name="f671" fmla="val 197936"/>
              <a:gd name="f672" fmla="val 370364"/>
              <a:gd name="f673" fmla="val 181365"/>
              <a:gd name="f674" fmla="val 371424"/>
              <a:gd name="f675" fmla="val 178025"/>
              <a:gd name="f676" fmla="val 370749"/>
              <a:gd name="f677" fmla="val 176034"/>
              <a:gd name="f678" fmla="val 368405"/>
              <a:gd name="f679" fmla="val 173593"/>
              <a:gd name="f680" fmla="val 342264"/>
              <a:gd name="f681" fmla="val 146681"/>
              <a:gd name="f682" fmla="val 316348"/>
              <a:gd name="f683" fmla="val 119577"/>
              <a:gd name="f684" fmla="val 290110"/>
              <a:gd name="f685" fmla="val 92761"/>
              <a:gd name="f686" fmla="val 281664"/>
              <a:gd name="f687" fmla="val 84155"/>
              <a:gd name="f688" fmla="val 272447"/>
              <a:gd name="f689" fmla="val 76319"/>
              <a:gd name="f690" fmla="val 263776"/>
              <a:gd name="f691" fmla="val 68290"/>
              <a:gd name="f692" fmla="val 252536"/>
              <a:gd name="f693" fmla="val 105029"/>
              <a:gd name="f694" fmla="val 240879"/>
              <a:gd name="f695" fmla="val 143149"/>
              <a:gd name="f696" fmla="val 376947"/>
              <a:gd name="f697" fmla="val 258375"/>
              <a:gd name="f698" fmla="val 379838"/>
              <a:gd name="f699" fmla="val 257347"/>
              <a:gd name="f700" fmla="val 381861"/>
              <a:gd name="f701" fmla="val 256673"/>
              <a:gd name="f702" fmla="val 383820"/>
              <a:gd name="f703" fmla="val 255902"/>
              <a:gd name="f704" fmla="val 425889"/>
              <a:gd name="f705" fmla="val 239588"/>
              <a:gd name="f706" fmla="val 467959"/>
              <a:gd name="f707" fmla="val 223306"/>
              <a:gd name="f708" fmla="val 509965"/>
              <a:gd name="f709" fmla="val 206896"/>
              <a:gd name="f710" fmla="val 512951"/>
              <a:gd name="f711" fmla="val 205740"/>
              <a:gd name="f712" fmla="val 514975"/>
              <a:gd name="f713" fmla="val 205804"/>
              <a:gd name="f714" fmla="val 517255"/>
              <a:gd name="f715" fmla="val 208309"/>
              <a:gd name="f716" fmla="val 520980"/>
              <a:gd name="f717" fmla="val 212387"/>
              <a:gd name="f718" fmla="val 525123"/>
              <a:gd name="f719" fmla="val 216080"/>
              <a:gd name="f720" fmla="val 529587"/>
              <a:gd name="f721" fmla="val 220448"/>
              <a:gd name="f722" fmla="val 536523"/>
              <a:gd name="f723" fmla="val 197775"/>
              <a:gd name="f724" fmla="val 543171"/>
              <a:gd name="f725" fmla="val 175905"/>
              <a:gd name="f726" fmla="val 549979"/>
              <a:gd name="f727" fmla="val 153618"/>
              <a:gd name="f728" fmla="val 548213"/>
              <a:gd name="f729" fmla="val 153907"/>
              <a:gd name="f730" fmla="val 547314"/>
              <a:gd name="f731" fmla="val 154003"/>
              <a:gd name="f732" fmla="val 546414"/>
              <a:gd name="f733" fmla="val 154196"/>
              <a:gd name="f734" fmla="val 498339"/>
              <a:gd name="f735" fmla="val 164409"/>
              <a:gd name="f736" fmla="val 450264"/>
              <a:gd name="f737" fmla="val 174589"/>
              <a:gd name="f738" fmla="val 402221"/>
              <a:gd name="f739" fmla="val 184962"/>
              <a:gd name="f740" fmla="val 400615"/>
              <a:gd name="f741" fmla="val 185315"/>
              <a:gd name="f742" fmla="val 398753"/>
              <a:gd name="f743" fmla="val 187402"/>
              <a:gd name="f744" fmla="val 398207"/>
              <a:gd name="f745" fmla="val 189040"/>
              <a:gd name="f746" fmla="val 393069"/>
              <a:gd name="f747" fmla="val 205194"/>
              <a:gd name="f748" fmla="val 388187"/>
              <a:gd name="f749" fmla="val 221411"/>
              <a:gd name="f750" fmla="val 383242"/>
              <a:gd name="f751" fmla="val 237629"/>
              <a:gd name="f752" fmla="val 381218"/>
              <a:gd name="f753" fmla="val 244245"/>
              <a:gd name="f754" fmla="val 379195"/>
              <a:gd name="f755" fmla="val 250892"/>
              <a:gd name="f756" fmla="val 376915"/>
              <a:gd name="f757" fmla="val 258311"/>
              <a:gd name="f758" fmla="+- 0 0 -90"/>
              <a:gd name="f759" fmla="*/ f3 1 654264"/>
              <a:gd name="f760" fmla="*/ f4 1 616450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654264"/>
              <a:gd name="f769" fmla="*/ f765 1 616450"/>
              <a:gd name="f770" fmla="*/ 202085 f766 1"/>
              <a:gd name="f771" fmla="*/ 170992 f765 1"/>
              <a:gd name="f772" fmla="*/ 207641 f766 1"/>
              <a:gd name="f773" fmla="*/ 152976 f765 1"/>
              <a:gd name="f774" fmla="*/ 245086 f766 1"/>
              <a:gd name="f775" fmla="*/ 30267 f765 1"/>
              <a:gd name="f776" fmla="*/ 251573 f766 1"/>
              <a:gd name="f777" fmla="*/ 24583 f765 1"/>
              <a:gd name="f778" fmla="*/ 332116 f766 1"/>
              <a:gd name="f779" fmla="*/ 13953 f765 1"/>
              <a:gd name="f780" fmla="*/ 420077 f766 1"/>
              <a:gd name="f781" fmla="*/ 2231 f765 1"/>
              <a:gd name="f782" fmla="*/ 429775 f766 1"/>
              <a:gd name="f783" fmla="*/ 818 f765 1"/>
              <a:gd name="f784" fmla="*/ 449975 f766 1"/>
              <a:gd name="f785" fmla="*/ 7145 f765 1"/>
              <a:gd name="f786" fmla="*/ 583763 f766 1"/>
              <a:gd name="f787" fmla="*/ 126000 f765 1"/>
              <a:gd name="f788" fmla="*/ 586076 f766 1"/>
              <a:gd name="f789" fmla="*/ 134735 f765 1"/>
              <a:gd name="f790" fmla="*/ 554122 f766 1"/>
              <a:gd name="f791" fmla="*/ 238657 f765 1"/>
              <a:gd name="f792" fmla="*/ 556113 f766 1"/>
              <a:gd name="f793" fmla="*/ 246332 f765 1"/>
              <a:gd name="f794" fmla="*/ 651878 f766 1"/>
              <a:gd name="f795" fmla="*/ 339560 f765 1"/>
              <a:gd name="f796" fmla="*/ 654254 f766 1"/>
              <a:gd name="f797" fmla="*/ 345565 f765 1"/>
              <a:gd name="f798" fmla="*/ 648281 f766 1"/>
              <a:gd name="f799" fmla="*/ 446340 f765 1"/>
              <a:gd name="f800" fmla="*/ 643335 f766 1"/>
              <a:gd name="f801" fmla="*/ 531700 f765 1"/>
              <a:gd name="f802" fmla="*/ 637748 f766 1"/>
              <a:gd name="f803" fmla="*/ 539761 f765 1"/>
              <a:gd name="f804" fmla="*/ 441947 f766 1"/>
              <a:gd name="f805" fmla="*/ 615647 f765 1"/>
              <a:gd name="f806" fmla="*/ 433244 f766 1"/>
              <a:gd name="f807" fmla="*/ 614234 f765 1"/>
              <a:gd name="f808" fmla="*/ 297015 f766 1"/>
              <a:gd name="f809" fmla="*/ 500389 f765 1"/>
              <a:gd name="f810" fmla="*/ 293932 f766 1"/>
              <a:gd name="f811" fmla="*/ 498076 f765 1"/>
              <a:gd name="f812" fmla="*/ 215027 f766 1"/>
              <a:gd name="f813" fmla="*/ 547308 f765 1"/>
              <a:gd name="f814" fmla="*/ 197139 f766 1"/>
              <a:gd name="f815" fmla="*/ 558291 f765 1"/>
              <a:gd name="f816" fmla="*/ 191326 f766 1"/>
              <a:gd name="f817" fmla="*/ 558516 f765 1"/>
              <a:gd name="f818" fmla="*/ 14666 f766 1"/>
              <a:gd name="f819" fmla="*/ 472481 f765 1"/>
              <a:gd name="f820" fmla="*/ 11101 f766 1"/>
              <a:gd name="f821" fmla="*/ 466797 f765 1"/>
              <a:gd name="f822" fmla="*/ 2077 f766 1"/>
              <a:gd name="f823" fmla="*/ 293187 f765 1"/>
              <a:gd name="f824" fmla="*/ 22 f766 1"/>
              <a:gd name="f825" fmla="*/ 254457 f765 1"/>
              <a:gd name="f826" fmla="*/ 3233 f766 1"/>
              <a:gd name="f827" fmla="*/ 248612 f765 1"/>
              <a:gd name="f828" fmla="*/ 170035 f766 1"/>
              <a:gd name="f829" fmla="*/ 161647 f765 1"/>
              <a:gd name="f830" fmla="*/ 177421 f766 1"/>
              <a:gd name="f831" fmla="*/ 161229 f765 1"/>
              <a:gd name="f832" fmla="*/ 171024 f765 1"/>
              <a:gd name="f833" fmla="*/ 30787 f766 1"/>
              <a:gd name="f834" fmla="*/ 282910 f765 1"/>
              <a:gd name="f835" fmla="*/ 289108 f765 1"/>
              <a:gd name="f836" fmla="*/ 39008 f766 1"/>
              <a:gd name="f837" fmla="*/ 449134 f765 1"/>
              <a:gd name="f838" fmla="*/ 42894 f766 1"/>
              <a:gd name="f839" fmla="*/ 454144 f765 1"/>
              <a:gd name="f840" fmla="*/ 173728 f766 1"/>
              <a:gd name="f841" fmla="*/ 517923 f765 1"/>
              <a:gd name="f842" fmla="*/ 177774 f766 1"/>
              <a:gd name="f843" fmla="*/ 519593 f765 1"/>
              <a:gd name="f844" fmla="*/ 176425 f766 1"/>
              <a:gd name="f845" fmla="*/ 490947 f765 1"/>
              <a:gd name="f846" fmla="*/ 169392 f766 1"/>
              <a:gd name="f847" fmla="*/ 355200 f765 1"/>
              <a:gd name="f848" fmla="*/ 164864 f766 1"/>
              <a:gd name="f849" fmla="*/ 348199 f765 1"/>
              <a:gd name="f850" fmla="*/ 42830 f766 1"/>
              <a:gd name="f851" fmla="*/ 288723 f765 1"/>
              <a:gd name="f852" fmla="*/ 30819 f766 1"/>
              <a:gd name="f853" fmla="*/ 282943 f765 1"/>
              <a:gd name="f854" fmla="*/ 601747 f766 1"/>
              <a:gd name="f855" fmla="*/ 522644 f765 1"/>
              <a:gd name="f856" fmla="*/ 598632 f766 1"/>
              <a:gd name="f857" fmla="*/ 521070 f765 1"/>
              <a:gd name="f858" fmla="*/ 484948 f766 1"/>
              <a:gd name="f859" fmla="*/ 426108 f765 1"/>
              <a:gd name="f860" fmla="*/ 478653 f766 1"/>
              <a:gd name="f861" fmla="*/ 425594 f765 1"/>
              <a:gd name="f862" fmla="*/ 358578 f766 1"/>
              <a:gd name="f863" fmla="*/ 472160 f765 1"/>
              <a:gd name="f864" fmla="*/ 324344 f766 1"/>
              <a:gd name="f865" fmla="*/ 485488 f765 1"/>
              <a:gd name="f866" fmla="*/ 328166 f766 1"/>
              <a:gd name="f867" fmla="*/ 488924 f765 1"/>
              <a:gd name="f868" fmla="*/ 439313 f766 1"/>
              <a:gd name="f869" fmla="*/ 581766 f765 1"/>
              <a:gd name="f870" fmla="*/ 446346 f766 1"/>
              <a:gd name="f871" fmla="*/ 582922 f765 1"/>
              <a:gd name="f872" fmla="*/ 570340 f766 1"/>
              <a:gd name="f873" fmla="*/ 534783 f765 1"/>
              <a:gd name="f874" fmla="*/ 601715 f766 1"/>
              <a:gd name="f875" fmla="*/ 522580 f765 1"/>
              <a:gd name="f876" fmla="*/ 313778 f766 1"/>
              <a:gd name="f877" fmla="*/ 458608 f765 1"/>
              <a:gd name="f878" fmla="*/ 322546 f766 1"/>
              <a:gd name="f879" fmla="*/ 455236 f765 1"/>
              <a:gd name="f880" fmla="*/ 467895 f766 1"/>
              <a:gd name="f881" fmla="*/ 399004 f765 1"/>
              <a:gd name="f882" fmla="*/ 472744 f766 1"/>
              <a:gd name="f883" fmla="*/ 393159 f765 1"/>
              <a:gd name="f884" fmla="*/ 475827 f766 1"/>
              <a:gd name="f885" fmla="*/ 370486 f765 1"/>
              <a:gd name="f886" fmla="*/ 489572 f766 1"/>
              <a:gd name="f887" fmla="*/ 270097 f765 1"/>
              <a:gd name="f888" fmla="*/ 492944 f766 1"/>
              <a:gd name="f889" fmla="*/ 244694 f765 1"/>
              <a:gd name="f890" fmla="*/ 488416 f766 1"/>
              <a:gd name="f891" fmla="*/ 246236 f765 1"/>
              <a:gd name="f892" fmla="*/ 448369 f766 1"/>
              <a:gd name="f893" fmla="*/ 261747 f765 1"/>
              <a:gd name="f894" fmla="*/ 338763 f766 1"/>
              <a:gd name="f895" fmla="*/ 304266 f765 1"/>
              <a:gd name="f896" fmla="*/ 333978 f766 1"/>
              <a:gd name="f897" fmla="*/ 309116 f765 1"/>
              <a:gd name="f898" fmla="*/ 330060 f766 1"/>
              <a:gd name="f899" fmla="*/ 339175 f765 1"/>
              <a:gd name="f900" fmla="*/ 318274 f766 1"/>
              <a:gd name="f901" fmla="*/ 425209 f765 1"/>
              <a:gd name="f902" fmla="*/ 313810 f766 1"/>
              <a:gd name="f903" fmla="*/ 458544 f765 1"/>
              <a:gd name="f904" fmla="*/ 288504 f766 1"/>
              <a:gd name="f905" fmla="*/ 48893 f765 1"/>
              <a:gd name="f906" fmla="*/ 289757 f766 1"/>
              <a:gd name="f907" fmla="*/ 50692 f765 1"/>
              <a:gd name="f908" fmla="*/ 390756 f766 1"/>
              <a:gd name="f909" fmla="*/ 155063 f765 1"/>
              <a:gd name="f910" fmla="*/ 396441 f766 1"/>
              <a:gd name="f911" fmla="*/ 156348 f765 1"/>
              <a:gd name="f912" fmla="*/ 500941 f766 1"/>
              <a:gd name="f913" fmla="*/ 134350 f765 1"/>
              <a:gd name="f914" fmla="*/ 539638 f766 1"/>
              <a:gd name="f915" fmla="*/ 126064 f765 1"/>
              <a:gd name="f916" fmla="*/ 537455 f766 1"/>
              <a:gd name="f917" fmla="*/ 123688 f765 1"/>
              <a:gd name="f918" fmla="*/ 433982 f766 1"/>
              <a:gd name="f919" fmla="*/ 32033 f765 1"/>
              <a:gd name="f920" fmla="*/ 427784 f766 1"/>
              <a:gd name="f921" fmla="*/ 30428 f765 1"/>
              <a:gd name="f922" fmla="*/ 340337 f766 1"/>
              <a:gd name="f923" fmla="*/ 41957 f765 1"/>
              <a:gd name="f924" fmla="*/ 288472 f766 1"/>
              <a:gd name="f925" fmla="*/ 48861 f765 1"/>
              <a:gd name="f926" fmla="*/ 521044 f766 1"/>
              <a:gd name="f927" fmla="*/ 252498 f765 1"/>
              <a:gd name="f928" fmla="*/ 514910 f766 1"/>
              <a:gd name="f929" fmla="*/ 298100 f765 1"/>
              <a:gd name="f930" fmla="*/ 501165 f766 1"/>
              <a:gd name="f931" fmla="*/ 397494 f765 1"/>
              <a:gd name="f932" fmla="*/ 503959 f766 1"/>
              <a:gd name="f933" fmla="*/ 404624 f765 1"/>
              <a:gd name="f934" fmla="*/ 595838 f766 1"/>
              <a:gd name="f935" fmla="*/ 481152 f765 1"/>
              <a:gd name="f936" fmla="*/ 616327 f766 1"/>
              <a:gd name="f937" fmla="*/ 498141 f765 1"/>
              <a:gd name="f938" fmla="*/ 617451 f766 1"/>
              <a:gd name="f939" fmla="*/ 479065 f765 1"/>
              <a:gd name="f940" fmla="*/ 624709 f766 1"/>
              <a:gd name="f941" fmla="*/ 357833 f765 1"/>
              <a:gd name="f942" fmla="*/ 621562 f766 1"/>
              <a:gd name="f943" fmla="*/ 350158 f765 1"/>
              <a:gd name="f944" fmla="*/ 546511 f766 1"/>
              <a:gd name="f945" fmla="*/ 277194 f765 1"/>
              <a:gd name="f946" fmla="*/ 309732 f766 1"/>
              <a:gd name="f947" fmla="*/ 245176 f765 1"/>
              <a:gd name="f948" fmla="*/ 305846 f766 1"/>
              <a:gd name="f949" fmla="*/ 243281 f765 1"/>
              <a:gd name="f950" fmla="*/ 178320 f766 1"/>
              <a:gd name="f951" fmla="*/ 192830 f765 1"/>
              <a:gd name="f952" fmla="*/ 171962 f766 1"/>
              <a:gd name="f953" fmla="*/ 193440 f765 1"/>
              <a:gd name="f954" fmla="*/ 79665 f766 1"/>
              <a:gd name="f955" fmla="*/ 241451 f765 1"/>
              <a:gd name="f956" fmla="*/ 47262 f766 1"/>
              <a:gd name="f957" fmla="*/ 258407 f765 1"/>
              <a:gd name="f958" fmla="*/ 49285 f766 1"/>
              <a:gd name="f959" fmla="*/ 259756 f765 1"/>
              <a:gd name="f960" fmla="*/ 179219 f766 1"/>
              <a:gd name="f961" fmla="*/ 323150 f765 1"/>
              <a:gd name="f962" fmla="*/ 185417 f766 1"/>
              <a:gd name="f963" fmla="*/ 322507 f765 1"/>
              <a:gd name="f964" fmla="*/ 220326 f766 1"/>
              <a:gd name="f965" fmla="*/ 300894 f765 1"/>
              <a:gd name="f966" fmla="*/ 245144 f765 1"/>
              <a:gd name="f967" fmla="*/ 328679 f766 1"/>
              <a:gd name="f968" fmla="*/ 267849 f765 1"/>
              <a:gd name="f969" fmla="*/ 325404 f766 1"/>
              <a:gd name="f970" fmla="*/ 269422 f765 1"/>
              <a:gd name="f971" fmla="*/ 201025 f766 1"/>
              <a:gd name="f972" fmla="*/ 346882 f765 1"/>
              <a:gd name="f973" fmla="*/ 198103 f766 1"/>
              <a:gd name="f974" fmla="*/ 352534 f765 1"/>
              <a:gd name="f975" fmla="*/ 199034 f766 1"/>
              <a:gd name="f976" fmla="*/ 368848 f765 1"/>
              <a:gd name="f977" fmla="*/ 205938 f766 1"/>
              <a:gd name="f978" fmla="*/ 505976 f765 1"/>
              <a:gd name="f979" fmla="*/ 206870 f766 1"/>
              <a:gd name="f980" fmla="*/ 517795 f765 1"/>
              <a:gd name="f981" fmla="*/ 208283 f766 1"/>
              <a:gd name="f982" fmla="*/ 517506 f765 1"/>
              <a:gd name="f983" fmla="*/ 280733 f766 1"/>
              <a:gd name="f984" fmla="*/ 472256 f765 1"/>
              <a:gd name="f985" fmla="*/ 283270 f766 1"/>
              <a:gd name="f986" fmla="*/ 467793 f765 1"/>
              <a:gd name="f987" fmla="*/ 287220 f766 1"/>
              <a:gd name="f988" fmla="*/ 439147 f765 1"/>
              <a:gd name="f989" fmla="*/ 306617 f766 1"/>
              <a:gd name="f990" fmla="*/ 296270 f765 1"/>
              <a:gd name="f991" fmla="*/ 318628 f766 1"/>
              <a:gd name="f992" fmla="*/ 281144 f765 1"/>
              <a:gd name="f993" fmla="*/ 322096 f766 1"/>
              <a:gd name="f994" fmla="*/ 279763 f765 1"/>
              <a:gd name="f995" fmla="*/ 229061 f766 1"/>
              <a:gd name="f996" fmla="*/ 181814 f765 1"/>
              <a:gd name="f997" fmla="*/ 354885 f766 1"/>
              <a:gd name="f998" fmla="*/ 231752 f765 1"/>
              <a:gd name="f999" fmla="*/ 370364 f766 1"/>
              <a:gd name="f1000" fmla="*/ 181365 f765 1"/>
              <a:gd name="f1001" fmla="*/ 368405 f766 1"/>
              <a:gd name="f1002" fmla="*/ 173593 f765 1"/>
              <a:gd name="f1003" fmla="*/ 290110 f766 1"/>
              <a:gd name="f1004" fmla="*/ 92761 f765 1"/>
              <a:gd name="f1005" fmla="*/ 263776 f766 1"/>
              <a:gd name="f1006" fmla="*/ 68290 f765 1"/>
              <a:gd name="f1007" fmla="*/ 376947 f766 1"/>
              <a:gd name="f1008" fmla="*/ 258375 f765 1"/>
              <a:gd name="f1009" fmla="*/ 383820 f766 1"/>
              <a:gd name="f1010" fmla="*/ 255902 f765 1"/>
              <a:gd name="f1011" fmla="*/ 509965 f766 1"/>
              <a:gd name="f1012" fmla="*/ 206896 f765 1"/>
              <a:gd name="f1013" fmla="*/ 517255 f766 1"/>
              <a:gd name="f1014" fmla="*/ 208309 f765 1"/>
              <a:gd name="f1015" fmla="*/ 529587 f766 1"/>
              <a:gd name="f1016" fmla="*/ 220448 f765 1"/>
              <a:gd name="f1017" fmla="*/ 549979 f766 1"/>
              <a:gd name="f1018" fmla="*/ 153618 f765 1"/>
              <a:gd name="f1019" fmla="*/ 546414 f766 1"/>
              <a:gd name="f1020" fmla="*/ 154196 f765 1"/>
              <a:gd name="f1021" fmla="*/ 402221 f766 1"/>
              <a:gd name="f1022" fmla="*/ 184962 f765 1"/>
              <a:gd name="f1023" fmla="*/ 398207 f766 1"/>
              <a:gd name="f1024" fmla="*/ 189040 f765 1"/>
              <a:gd name="f1025" fmla="*/ 383242 f766 1"/>
              <a:gd name="f1026" fmla="*/ 237629 f765 1"/>
              <a:gd name="f1027" fmla="*/ 376915 f766 1"/>
              <a:gd name="f1028" fmla="*/ 258311 f765 1"/>
              <a:gd name="f1029" fmla="+- f767 0 f1"/>
              <a:gd name="f1030" fmla="*/ f770 1 654264"/>
              <a:gd name="f1031" fmla="*/ f771 1 616450"/>
              <a:gd name="f1032" fmla="*/ f772 1 654264"/>
              <a:gd name="f1033" fmla="*/ f773 1 616450"/>
              <a:gd name="f1034" fmla="*/ f774 1 654264"/>
              <a:gd name="f1035" fmla="*/ f775 1 616450"/>
              <a:gd name="f1036" fmla="*/ f776 1 654264"/>
              <a:gd name="f1037" fmla="*/ f777 1 616450"/>
              <a:gd name="f1038" fmla="*/ f778 1 654264"/>
              <a:gd name="f1039" fmla="*/ f779 1 616450"/>
              <a:gd name="f1040" fmla="*/ f780 1 654264"/>
              <a:gd name="f1041" fmla="*/ f781 1 616450"/>
              <a:gd name="f1042" fmla="*/ f782 1 654264"/>
              <a:gd name="f1043" fmla="*/ f783 1 616450"/>
              <a:gd name="f1044" fmla="*/ f784 1 654264"/>
              <a:gd name="f1045" fmla="*/ f785 1 616450"/>
              <a:gd name="f1046" fmla="*/ f786 1 654264"/>
              <a:gd name="f1047" fmla="*/ f787 1 616450"/>
              <a:gd name="f1048" fmla="*/ f788 1 654264"/>
              <a:gd name="f1049" fmla="*/ f789 1 616450"/>
              <a:gd name="f1050" fmla="*/ f790 1 654264"/>
              <a:gd name="f1051" fmla="*/ f791 1 616450"/>
              <a:gd name="f1052" fmla="*/ f792 1 654264"/>
              <a:gd name="f1053" fmla="*/ f793 1 616450"/>
              <a:gd name="f1054" fmla="*/ f794 1 654264"/>
              <a:gd name="f1055" fmla="*/ f795 1 616450"/>
              <a:gd name="f1056" fmla="*/ f796 1 654264"/>
              <a:gd name="f1057" fmla="*/ f797 1 616450"/>
              <a:gd name="f1058" fmla="*/ f798 1 654264"/>
              <a:gd name="f1059" fmla="*/ f799 1 616450"/>
              <a:gd name="f1060" fmla="*/ f800 1 654264"/>
              <a:gd name="f1061" fmla="*/ f801 1 616450"/>
              <a:gd name="f1062" fmla="*/ f802 1 654264"/>
              <a:gd name="f1063" fmla="*/ f803 1 616450"/>
              <a:gd name="f1064" fmla="*/ f804 1 654264"/>
              <a:gd name="f1065" fmla="*/ f805 1 616450"/>
              <a:gd name="f1066" fmla="*/ f806 1 654264"/>
              <a:gd name="f1067" fmla="*/ f807 1 616450"/>
              <a:gd name="f1068" fmla="*/ f808 1 654264"/>
              <a:gd name="f1069" fmla="*/ f809 1 616450"/>
              <a:gd name="f1070" fmla="*/ f810 1 654264"/>
              <a:gd name="f1071" fmla="*/ f811 1 616450"/>
              <a:gd name="f1072" fmla="*/ f812 1 654264"/>
              <a:gd name="f1073" fmla="*/ f813 1 616450"/>
              <a:gd name="f1074" fmla="*/ f814 1 654264"/>
              <a:gd name="f1075" fmla="*/ f815 1 616450"/>
              <a:gd name="f1076" fmla="*/ f816 1 654264"/>
              <a:gd name="f1077" fmla="*/ f817 1 616450"/>
              <a:gd name="f1078" fmla="*/ f818 1 654264"/>
              <a:gd name="f1079" fmla="*/ f819 1 616450"/>
              <a:gd name="f1080" fmla="*/ f820 1 654264"/>
              <a:gd name="f1081" fmla="*/ f821 1 616450"/>
              <a:gd name="f1082" fmla="*/ f822 1 654264"/>
              <a:gd name="f1083" fmla="*/ f823 1 616450"/>
              <a:gd name="f1084" fmla="*/ f824 1 654264"/>
              <a:gd name="f1085" fmla="*/ f825 1 616450"/>
              <a:gd name="f1086" fmla="*/ f826 1 654264"/>
              <a:gd name="f1087" fmla="*/ f827 1 616450"/>
              <a:gd name="f1088" fmla="*/ f828 1 654264"/>
              <a:gd name="f1089" fmla="*/ f829 1 616450"/>
              <a:gd name="f1090" fmla="*/ f830 1 654264"/>
              <a:gd name="f1091" fmla="*/ f831 1 616450"/>
              <a:gd name="f1092" fmla="*/ f832 1 616450"/>
              <a:gd name="f1093" fmla="*/ f833 1 654264"/>
              <a:gd name="f1094" fmla="*/ f834 1 616450"/>
              <a:gd name="f1095" fmla="*/ f835 1 616450"/>
              <a:gd name="f1096" fmla="*/ f836 1 654264"/>
              <a:gd name="f1097" fmla="*/ f837 1 616450"/>
              <a:gd name="f1098" fmla="*/ f838 1 654264"/>
              <a:gd name="f1099" fmla="*/ f839 1 616450"/>
              <a:gd name="f1100" fmla="*/ f840 1 654264"/>
              <a:gd name="f1101" fmla="*/ f841 1 616450"/>
              <a:gd name="f1102" fmla="*/ f842 1 654264"/>
              <a:gd name="f1103" fmla="*/ f843 1 616450"/>
              <a:gd name="f1104" fmla="*/ f844 1 654264"/>
              <a:gd name="f1105" fmla="*/ f845 1 616450"/>
              <a:gd name="f1106" fmla="*/ f846 1 654264"/>
              <a:gd name="f1107" fmla="*/ f847 1 616450"/>
              <a:gd name="f1108" fmla="*/ f848 1 654264"/>
              <a:gd name="f1109" fmla="*/ f849 1 616450"/>
              <a:gd name="f1110" fmla="*/ f850 1 654264"/>
              <a:gd name="f1111" fmla="*/ f851 1 616450"/>
              <a:gd name="f1112" fmla="*/ f852 1 654264"/>
              <a:gd name="f1113" fmla="*/ f853 1 616450"/>
              <a:gd name="f1114" fmla="*/ f854 1 654264"/>
              <a:gd name="f1115" fmla="*/ f855 1 616450"/>
              <a:gd name="f1116" fmla="*/ f856 1 654264"/>
              <a:gd name="f1117" fmla="*/ f857 1 616450"/>
              <a:gd name="f1118" fmla="*/ f858 1 654264"/>
              <a:gd name="f1119" fmla="*/ f859 1 616450"/>
              <a:gd name="f1120" fmla="*/ f860 1 654264"/>
              <a:gd name="f1121" fmla="*/ f861 1 616450"/>
              <a:gd name="f1122" fmla="*/ f862 1 654264"/>
              <a:gd name="f1123" fmla="*/ f863 1 616450"/>
              <a:gd name="f1124" fmla="*/ f864 1 654264"/>
              <a:gd name="f1125" fmla="*/ f865 1 616450"/>
              <a:gd name="f1126" fmla="*/ f866 1 654264"/>
              <a:gd name="f1127" fmla="*/ f867 1 616450"/>
              <a:gd name="f1128" fmla="*/ f868 1 654264"/>
              <a:gd name="f1129" fmla="*/ f869 1 616450"/>
              <a:gd name="f1130" fmla="*/ f870 1 654264"/>
              <a:gd name="f1131" fmla="*/ f871 1 616450"/>
              <a:gd name="f1132" fmla="*/ f872 1 654264"/>
              <a:gd name="f1133" fmla="*/ f873 1 616450"/>
              <a:gd name="f1134" fmla="*/ f874 1 654264"/>
              <a:gd name="f1135" fmla="*/ f875 1 616450"/>
              <a:gd name="f1136" fmla="*/ f876 1 654264"/>
              <a:gd name="f1137" fmla="*/ f877 1 616450"/>
              <a:gd name="f1138" fmla="*/ f878 1 654264"/>
              <a:gd name="f1139" fmla="*/ f879 1 616450"/>
              <a:gd name="f1140" fmla="*/ f880 1 654264"/>
              <a:gd name="f1141" fmla="*/ f881 1 616450"/>
              <a:gd name="f1142" fmla="*/ f882 1 654264"/>
              <a:gd name="f1143" fmla="*/ f883 1 616450"/>
              <a:gd name="f1144" fmla="*/ f884 1 654264"/>
              <a:gd name="f1145" fmla="*/ f885 1 616450"/>
              <a:gd name="f1146" fmla="*/ f886 1 654264"/>
              <a:gd name="f1147" fmla="*/ f887 1 616450"/>
              <a:gd name="f1148" fmla="*/ f888 1 654264"/>
              <a:gd name="f1149" fmla="*/ f889 1 616450"/>
              <a:gd name="f1150" fmla="*/ f890 1 654264"/>
              <a:gd name="f1151" fmla="*/ f891 1 616450"/>
              <a:gd name="f1152" fmla="*/ f892 1 654264"/>
              <a:gd name="f1153" fmla="*/ f893 1 616450"/>
              <a:gd name="f1154" fmla="*/ f894 1 654264"/>
              <a:gd name="f1155" fmla="*/ f895 1 616450"/>
              <a:gd name="f1156" fmla="*/ f896 1 654264"/>
              <a:gd name="f1157" fmla="*/ f897 1 616450"/>
              <a:gd name="f1158" fmla="*/ f898 1 654264"/>
              <a:gd name="f1159" fmla="*/ f899 1 616450"/>
              <a:gd name="f1160" fmla="*/ f900 1 654264"/>
              <a:gd name="f1161" fmla="*/ f901 1 616450"/>
              <a:gd name="f1162" fmla="*/ f902 1 654264"/>
              <a:gd name="f1163" fmla="*/ f903 1 616450"/>
              <a:gd name="f1164" fmla="*/ f904 1 654264"/>
              <a:gd name="f1165" fmla="*/ f905 1 616450"/>
              <a:gd name="f1166" fmla="*/ f906 1 654264"/>
              <a:gd name="f1167" fmla="*/ f907 1 616450"/>
              <a:gd name="f1168" fmla="*/ f908 1 654264"/>
              <a:gd name="f1169" fmla="*/ f909 1 616450"/>
              <a:gd name="f1170" fmla="*/ f910 1 654264"/>
              <a:gd name="f1171" fmla="*/ f911 1 616450"/>
              <a:gd name="f1172" fmla="*/ f912 1 654264"/>
              <a:gd name="f1173" fmla="*/ f913 1 616450"/>
              <a:gd name="f1174" fmla="*/ f914 1 654264"/>
              <a:gd name="f1175" fmla="*/ f915 1 616450"/>
              <a:gd name="f1176" fmla="*/ f916 1 654264"/>
              <a:gd name="f1177" fmla="*/ f917 1 616450"/>
              <a:gd name="f1178" fmla="*/ f918 1 654264"/>
              <a:gd name="f1179" fmla="*/ f919 1 616450"/>
              <a:gd name="f1180" fmla="*/ f920 1 654264"/>
              <a:gd name="f1181" fmla="*/ f921 1 616450"/>
              <a:gd name="f1182" fmla="*/ f922 1 654264"/>
              <a:gd name="f1183" fmla="*/ f923 1 616450"/>
              <a:gd name="f1184" fmla="*/ f924 1 654264"/>
              <a:gd name="f1185" fmla="*/ f925 1 616450"/>
              <a:gd name="f1186" fmla="*/ f926 1 654264"/>
              <a:gd name="f1187" fmla="*/ f927 1 616450"/>
              <a:gd name="f1188" fmla="*/ f928 1 654264"/>
              <a:gd name="f1189" fmla="*/ f929 1 616450"/>
              <a:gd name="f1190" fmla="*/ f930 1 654264"/>
              <a:gd name="f1191" fmla="*/ f931 1 616450"/>
              <a:gd name="f1192" fmla="*/ f932 1 654264"/>
              <a:gd name="f1193" fmla="*/ f933 1 616450"/>
              <a:gd name="f1194" fmla="*/ f934 1 654264"/>
              <a:gd name="f1195" fmla="*/ f935 1 616450"/>
              <a:gd name="f1196" fmla="*/ f936 1 654264"/>
              <a:gd name="f1197" fmla="*/ f937 1 616450"/>
              <a:gd name="f1198" fmla="*/ f938 1 654264"/>
              <a:gd name="f1199" fmla="*/ f939 1 616450"/>
              <a:gd name="f1200" fmla="*/ f940 1 654264"/>
              <a:gd name="f1201" fmla="*/ f941 1 616450"/>
              <a:gd name="f1202" fmla="*/ f942 1 654264"/>
              <a:gd name="f1203" fmla="*/ f943 1 616450"/>
              <a:gd name="f1204" fmla="*/ f944 1 654264"/>
              <a:gd name="f1205" fmla="*/ f945 1 616450"/>
              <a:gd name="f1206" fmla="*/ f946 1 654264"/>
              <a:gd name="f1207" fmla="*/ f947 1 616450"/>
              <a:gd name="f1208" fmla="*/ f948 1 654264"/>
              <a:gd name="f1209" fmla="*/ f949 1 616450"/>
              <a:gd name="f1210" fmla="*/ f950 1 654264"/>
              <a:gd name="f1211" fmla="*/ f951 1 616450"/>
              <a:gd name="f1212" fmla="*/ f952 1 654264"/>
              <a:gd name="f1213" fmla="*/ f953 1 616450"/>
              <a:gd name="f1214" fmla="*/ f954 1 654264"/>
              <a:gd name="f1215" fmla="*/ f955 1 616450"/>
              <a:gd name="f1216" fmla="*/ f956 1 654264"/>
              <a:gd name="f1217" fmla="*/ f957 1 616450"/>
              <a:gd name="f1218" fmla="*/ f958 1 654264"/>
              <a:gd name="f1219" fmla="*/ f959 1 616450"/>
              <a:gd name="f1220" fmla="*/ f960 1 654264"/>
              <a:gd name="f1221" fmla="*/ f961 1 616450"/>
              <a:gd name="f1222" fmla="*/ f962 1 654264"/>
              <a:gd name="f1223" fmla="*/ f963 1 616450"/>
              <a:gd name="f1224" fmla="*/ f964 1 654264"/>
              <a:gd name="f1225" fmla="*/ f965 1 616450"/>
              <a:gd name="f1226" fmla="*/ f966 1 616450"/>
              <a:gd name="f1227" fmla="*/ f967 1 654264"/>
              <a:gd name="f1228" fmla="*/ f968 1 616450"/>
              <a:gd name="f1229" fmla="*/ f969 1 654264"/>
              <a:gd name="f1230" fmla="*/ f970 1 616450"/>
              <a:gd name="f1231" fmla="*/ f971 1 654264"/>
              <a:gd name="f1232" fmla="*/ f972 1 616450"/>
              <a:gd name="f1233" fmla="*/ f973 1 654264"/>
              <a:gd name="f1234" fmla="*/ f974 1 616450"/>
              <a:gd name="f1235" fmla="*/ f975 1 654264"/>
              <a:gd name="f1236" fmla="*/ f976 1 616450"/>
              <a:gd name="f1237" fmla="*/ f977 1 654264"/>
              <a:gd name="f1238" fmla="*/ f978 1 616450"/>
              <a:gd name="f1239" fmla="*/ f979 1 654264"/>
              <a:gd name="f1240" fmla="*/ f980 1 616450"/>
              <a:gd name="f1241" fmla="*/ f981 1 654264"/>
              <a:gd name="f1242" fmla="*/ f982 1 616450"/>
              <a:gd name="f1243" fmla="*/ f983 1 654264"/>
              <a:gd name="f1244" fmla="*/ f984 1 616450"/>
              <a:gd name="f1245" fmla="*/ f985 1 654264"/>
              <a:gd name="f1246" fmla="*/ f986 1 616450"/>
              <a:gd name="f1247" fmla="*/ f987 1 654264"/>
              <a:gd name="f1248" fmla="*/ f988 1 616450"/>
              <a:gd name="f1249" fmla="*/ f989 1 654264"/>
              <a:gd name="f1250" fmla="*/ f990 1 616450"/>
              <a:gd name="f1251" fmla="*/ f991 1 654264"/>
              <a:gd name="f1252" fmla="*/ f992 1 616450"/>
              <a:gd name="f1253" fmla="*/ f993 1 654264"/>
              <a:gd name="f1254" fmla="*/ f994 1 616450"/>
              <a:gd name="f1255" fmla="*/ f995 1 654264"/>
              <a:gd name="f1256" fmla="*/ f996 1 616450"/>
              <a:gd name="f1257" fmla="*/ f997 1 654264"/>
              <a:gd name="f1258" fmla="*/ f998 1 616450"/>
              <a:gd name="f1259" fmla="*/ f999 1 654264"/>
              <a:gd name="f1260" fmla="*/ f1000 1 616450"/>
              <a:gd name="f1261" fmla="*/ f1001 1 654264"/>
              <a:gd name="f1262" fmla="*/ f1002 1 616450"/>
              <a:gd name="f1263" fmla="*/ f1003 1 654264"/>
              <a:gd name="f1264" fmla="*/ f1004 1 616450"/>
              <a:gd name="f1265" fmla="*/ f1005 1 654264"/>
              <a:gd name="f1266" fmla="*/ f1006 1 616450"/>
              <a:gd name="f1267" fmla="*/ f1007 1 654264"/>
              <a:gd name="f1268" fmla="*/ f1008 1 616450"/>
              <a:gd name="f1269" fmla="*/ f1009 1 654264"/>
              <a:gd name="f1270" fmla="*/ f1010 1 616450"/>
              <a:gd name="f1271" fmla="*/ f1011 1 654264"/>
              <a:gd name="f1272" fmla="*/ f1012 1 616450"/>
              <a:gd name="f1273" fmla="*/ f1013 1 654264"/>
              <a:gd name="f1274" fmla="*/ f1014 1 616450"/>
              <a:gd name="f1275" fmla="*/ f1015 1 654264"/>
              <a:gd name="f1276" fmla="*/ f1016 1 616450"/>
              <a:gd name="f1277" fmla="*/ f1017 1 654264"/>
              <a:gd name="f1278" fmla="*/ f1018 1 616450"/>
              <a:gd name="f1279" fmla="*/ f1019 1 654264"/>
              <a:gd name="f1280" fmla="*/ f1020 1 616450"/>
              <a:gd name="f1281" fmla="*/ f1021 1 654264"/>
              <a:gd name="f1282" fmla="*/ f1022 1 616450"/>
              <a:gd name="f1283" fmla="*/ f1023 1 654264"/>
              <a:gd name="f1284" fmla="*/ f1024 1 616450"/>
              <a:gd name="f1285" fmla="*/ f1025 1 654264"/>
              <a:gd name="f1286" fmla="*/ f1026 1 616450"/>
              <a:gd name="f1287" fmla="*/ f1027 1 654264"/>
              <a:gd name="f1288" fmla="*/ f1028 1 616450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654264" h="6164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3" name="Gráfico 67">
            <a:extLst>
              <a:ext uri="{FF2B5EF4-FFF2-40B4-BE49-F238E27FC236}">
                <a16:creationId xmlns:a16="http://schemas.microsoft.com/office/drawing/2014/main" id="{1FB5F7F2-16F3-407A-9CFF-29D36E714335}"/>
              </a:ext>
            </a:extLst>
          </p:cNvPr>
          <p:cNvSpPr/>
          <p:nvPr/>
        </p:nvSpPr>
        <p:spPr>
          <a:xfrm>
            <a:off x="2058716" y="3784838"/>
            <a:ext cx="491389" cy="4629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4264"/>
              <a:gd name="f7" fmla="val 616450"/>
              <a:gd name="f8" fmla="val 202085"/>
              <a:gd name="f9" fmla="val 170992"/>
              <a:gd name="f10" fmla="val 204012"/>
              <a:gd name="f11" fmla="val 164762"/>
              <a:gd name="f12" fmla="val 205842"/>
              <a:gd name="f13" fmla="val 158853"/>
              <a:gd name="f14" fmla="val 207641"/>
              <a:gd name="f15" fmla="val 152976"/>
              <a:gd name="f16" fmla="val 220133"/>
              <a:gd name="f17" fmla="val 112062"/>
              <a:gd name="f18" fmla="val 232690"/>
              <a:gd name="f19" fmla="val 71181"/>
              <a:gd name="f20" fmla="val 245086"/>
              <a:gd name="f21" fmla="val 30267"/>
              <a:gd name="f22" fmla="val 246146"/>
              <a:gd name="f23" fmla="val 26734"/>
              <a:gd name="f24" fmla="val 247623"/>
              <a:gd name="f25" fmla="val 25064"/>
              <a:gd name="f26" fmla="val 251573"/>
              <a:gd name="f27" fmla="val 24583"/>
              <a:gd name="f28" fmla="val 278453"/>
              <a:gd name="f29" fmla="val 21211"/>
              <a:gd name="f30" fmla="val 305268"/>
              <a:gd name="f31" fmla="val 17518"/>
              <a:gd name="f32" fmla="val 332116"/>
              <a:gd name="f33" fmla="val 13953"/>
              <a:gd name="f34" fmla="val 361436"/>
              <a:gd name="f35" fmla="val 10035"/>
              <a:gd name="f36" fmla="val 390756"/>
              <a:gd name="f37" fmla="val 6149"/>
              <a:gd name="f38" fmla="val 420077"/>
              <a:gd name="f39" fmla="val 2231"/>
              <a:gd name="f40" fmla="val 423320"/>
              <a:gd name="f41" fmla="val 1814"/>
              <a:gd name="f42" fmla="val 426660"/>
              <a:gd name="f43" fmla="val 1717"/>
              <a:gd name="f44" fmla="val 429775"/>
              <a:gd name="f45" fmla="val 818"/>
              <a:gd name="f46" fmla="val 438029"/>
              <a:gd name="f47" fmla="val -1590"/>
              <a:gd name="f48" fmla="val 443745"/>
              <a:gd name="f49" fmla="val 1557"/>
              <a:gd name="f50" fmla="val 449975"/>
              <a:gd name="f51" fmla="val 7145"/>
              <a:gd name="f52" fmla="val 494325"/>
              <a:gd name="f53" fmla="val 47031"/>
              <a:gd name="f54" fmla="val 539028"/>
              <a:gd name="f55" fmla="val 86531"/>
              <a:gd name="f56" fmla="val 583763"/>
              <a:gd name="f57" fmla="val 126000"/>
              <a:gd name="f58" fmla="val 586911"/>
              <a:gd name="f59" fmla="val 128762"/>
              <a:gd name="f60" fmla="val 587232"/>
              <a:gd name="f61" fmla="val 131042"/>
              <a:gd name="f62" fmla="val 586076"/>
              <a:gd name="f63" fmla="val 134735"/>
              <a:gd name="f64" fmla="val 575349"/>
              <a:gd name="f65" fmla="val 169354"/>
              <a:gd name="f66" fmla="val 564880"/>
              <a:gd name="f67" fmla="val 204038"/>
              <a:gd name="f68" fmla="val 554122"/>
              <a:gd name="f69" fmla="val 238657"/>
              <a:gd name="f70" fmla="val 553062"/>
              <a:gd name="f71" fmla="val 242029"/>
              <a:gd name="f72" fmla="val 553672"/>
              <a:gd name="f73" fmla="val 243988"/>
              <a:gd name="f74" fmla="val 556113"/>
              <a:gd name="f75" fmla="val 246332"/>
              <a:gd name="f76" fmla="val 588099"/>
              <a:gd name="f77" fmla="val 277323"/>
              <a:gd name="f78" fmla="val 620053"/>
              <a:gd name="f79" fmla="val 308409"/>
              <a:gd name="f80" fmla="val 651878"/>
              <a:gd name="f81" fmla="val 339560"/>
              <a:gd name="f82" fmla="val 653291"/>
              <a:gd name="f83" fmla="val 340941"/>
              <a:gd name="f84" fmla="val 654383"/>
              <a:gd name="f85" fmla="val 343574"/>
              <a:gd name="f86" fmla="val 654254"/>
              <a:gd name="f87" fmla="val 345565"/>
              <a:gd name="f88" fmla="val 652392"/>
              <a:gd name="f89" fmla="val 379157"/>
              <a:gd name="f90" fmla="val 650272"/>
              <a:gd name="f91" fmla="val 412749"/>
              <a:gd name="f92" fmla="val 648281"/>
              <a:gd name="f93" fmla="val 446340"/>
              <a:gd name="f94" fmla="val 646579"/>
              <a:gd name="f95" fmla="val 474793"/>
              <a:gd name="f96" fmla="val 644845"/>
              <a:gd name="f97" fmla="val 503247"/>
              <a:gd name="f98" fmla="val 643335"/>
              <a:gd name="f99" fmla="val 531700"/>
              <a:gd name="f100" fmla="val 643111"/>
              <a:gd name="f101" fmla="val 535939"/>
              <a:gd name="f102" fmla="val 642019"/>
              <a:gd name="f103" fmla="val 538123"/>
              <a:gd name="f104" fmla="val 637748"/>
              <a:gd name="f105" fmla="val 539761"/>
              <a:gd name="f106" fmla="val 572427"/>
              <a:gd name="f107" fmla="val 564874"/>
              <a:gd name="f108" fmla="val 507171"/>
              <a:gd name="f109" fmla="val 590212"/>
              <a:gd name="f110" fmla="val 441947"/>
              <a:gd name="f111" fmla="val 615647"/>
              <a:gd name="f112" fmla="val 438382"/>
              <a:gd name="f113" fmla="val 617028"/>
              <a:gd name="f114" fmla="val 436134"/>
              <a:gd name="f115" fmla="val 616675"/>
              <a:gd name="f116" fmla="val 433244"/>
              <a:gd name="f117" fmla="val 614234"/>
              <a:gd name="f118" fmla="val 387898"/>
              <a:gd name="f119" fmla="val 576210"/>
              <a:gd name="f120" fmla="val 342424"/>
              <a:gd name="f121" fmla="val 538316"/>
              <a:gd name="f122" fmla="val 297015"/>
              <a:gd name="f123" fmla="val 500389"/>
              <a:gd name="f124" fmla="val 296083"/>
              <a:gd name="f125" fmla="val 499586"/>
              <a:gd name="f126" fmla="val 295056"/>
              <a:gd name="f127" fmla="val 498911"/>
              <a:gd name="f128" fmla="val 293932"/>
              <a:gd name="f129" fmla="val 498076"/>
              <a:gd name="f130" fmla="val 267566"/>
              <a:gd name="f131" fmla="val 514519"/>
              <a:gd name="f132" fmla="val 241296"/>
              <a:gd name="f133" fmla="val 530897"/>
              <a:gd name="f134" fmla="val 215027"/>
              <a:gd name="f135" fmla="val 547308"/>
              <a:gd name="f136" fmla="val 209086"/>
              <a:gd name="f137" fmla="val 551001"/>
              <a:gd name="f138" fmla="val 203241"/>
              <a:gd name="f139" fmla="val 554887"/>
              <a:gd name="f140" fmla="val 197139"/>
              <a:gd name="f141" fmla="val 558291"/>
              <a:gd name="f142" fmla="val 195598"/>
              <a:gd name="f143" fmla="val 559158"/>
              <a:gd name="f144" fmla="val 192900"/>
              <a:gd name="f145" fmla="val 559286"/>
              <a:gd name="f146" fmla="val 191326"/>
              <a:gd name="f147" fmla="val 558516"/>
              <a:gd name="f148" fmla="val 132397"/>
              <a:gd name="f149" fmla="val 529902"/>
              <a:gd name="f150" fmla="val 73563"/>
              <a:gd name="f151" fmla="val 501127"/>
              <a:gd name="f152" fmla="val 14666"/>
              <a:gd name="f153" fmla="val 472481"/>
              <a:gd name="f154" fmla="val 12032"/>
              <a:gd name="f155" fmla="val 471197"/>
              <a:gd name="f156" fmla="val 11229"/>
              <a:gd name="f157" fmla="val 469655"/>
              <a:gd name="f158" fmla="val 11101"/>
              <a:gd name="f159" fmla="val 466797"/>
              <a:gd name="f160" fmla="val 8179"/>
              <a:gd name="f161" fmla="val 408927"/>
              <a:gd name="f162" fmla="val 5096"/>
              <a:gd name="f163" fmla="val 351057"/>
              <a:gd name="f164" fmla="val 2077"/>
              <a:gd name="f165" fmla="val 293187"/>
              <a:gd name="f166" fmla="val 1402"/>
              <a:gd name="f167" fmla="val 280277"/>
              <a:gd name="f168" fmla="val 824"/>
              <a:gd name="f169" fmla="val 267367"/>
              <a:gd name="f170" fmla="val 22"/>
              <a:gd name="f171" fmla="val 254457"/>
              <a:gd name="f172" fmla="val -139"/>
              <a:gd name="f173" fmla="val 251599"/>
              <a:gd name="f174" fmla="val 567"/>
              <a:gd name="f175" fmla="val 249993"/>
              <a:gd name="f176" fmla="val 3233"/>
              <a:gd name="f177" fmla="val 248612"/>
              <a:gd name="f178" fmla="val 58887"/>
              <a:gd name="f179" fmla="val 219709"/>
              <a:gd name="f180" fmla="val 114477"/>
              <a:gd name="f181" fmla="val 190678"/>
              <a:gd name="f182" fmla="val 170035"/>
              <a:gd name="f183" fmla="val 161647"/>
              <a:gd name="f184" fmla="val 172572"/>
              <a:gd name="f185" fmla="val 160330"/>
              <a:gd name="f186" fmla="val 174659"/>
              <a:gd name="f187" fmla="val 160041"/>
              <a:gd name="f188" fmla="val 177421"/>
              <a:gd name="f189" fmla="val 161229"/>
              <a:gd name="f190" fmla="val 185385"/>
              <a:gd name="f191" fmla="val 164633"/>
              <a:gd name="f192" fmla="val 193542"/>
              <a:gd name="f193" fmla="val 167652"/>
              <a:gd name="f194" fmla="val 171024"/>
              <a:gd name="f195" fmla="val 30787"/>
              <a:gd name="f196" fmla="val 282910"/>
              <a:gd name="f197" fmla="val 285415"/>
              <a:gd name="f198" fmla="val 30691"/>
              <a:gd name="f199" fmla="val 287246"/>
              <a:gd name="f200" fmla="val 289108"/>
              <a:gd name="f201" fmla="val 33549"/>
              <a:gd name="f202" fmla="val 342450"/>
              <a:gd name="f203" fmla="val 36375"/>
              <a:gd name="f204" fmla="val 395792"/>
              <a:gd name="f205" fmla="val 39008"/>
              <a:gd name="f206" fmla="val 449134"/>
              <a:gd name="f207" fmla="val 39169"/>
              <a:gd name="f208" fmla="val 452185"/>
              <a:gd name="f209" fmla="val 40742"/>
              <a:gd name="f210" fmla="val 453116"/>
              <a:gd name="f211" fmla="val 42894"/>
              <a:gd name="f212" fmla="val 454144"/>
              <a:gd name="f213" fmla="val 86505"/>
              <a:gd name="f214" fmla="val 475404"/>
              <a:gd name="f215" fmla="val 130117"/>
              <a:gd name="f216" fmla="val 496663"/>
              <a:gd name="f217" fmla="val 173728"/>
              <a:gd name="f218" fmla="val 517923"/>
              <a:gd name="f219" fmla="val 174884"/>
              <a:gd name="f220" fmla="val 518501"/>
              <a:gd name="f221" fmla="val 176104"/>
              <a:gd name="f222" fmla="val 518886"/>
              <a:gd name="f223" fmla="val 177774"/>
              <a:gd name="f224" fmla="val 519593"/>
              <a:gd name="f225" fmla="val 177293"/>
              <a:gd name="f226" fmla="val 509605"/>
              <a:gd name="f227" fmla="val 176907"/>
              <a:gd name="f228" fmla="val 500260"/>
              <a:gd name="f229" fmla="val 176425"/>
              <a:gd name="f230" fmla="val 490947"/>
              <a:gd name="f231" fmla="val 174049"/>
              <a:gd name="f232" fmla="val 445698"/>
              <a:gd name="f233" fmla="val 171640"/>
              <a:gd name="f234" fmla="val 400449"/>
              <a:gd name="f235" fmla="val 169392"/>
              <a:gd name="f236" fmla="val 355200"/>
              <a:gd name="f237" fmla="val 169200"/>
              <a:gd name="f238" fmla="val 351603"/>
              <a:gd name="f239" fmla="val 168108"/>
              <a:gd name="f240" fmla="val 349772"/>
              <a:gd name="f241" fmla="val 164864"/>
              <a:gd name="f242" fmla="val 348199"/>
              <a:gd name="f243" fmla="val 124143"/>
              <a:gd name="f244" fmla="val 328481"/>
              <a:gd name="f245" fmla="val 83487"/>
              <a:gd name="f246" fmla="val 308570"/>
              <a:gd name="f247" fmla="val 42830"/>
              <a:gd name="f248" fmla="val 288723"/>
              <a:gd name="f249" fmla="val 38976"/>
              <a:gd name="f250" fmla="val 286828"/>
              <a:gd name="f251" fmla="val 35090"/>
              <a:gd name="f252" fmla="val 284998"/>
              <a:gd name="f253" fmla="val 30819"/>
              <a:gd name="f254" fmla="val 282943"/>
              <a:gd name="f255" fmla="val 601747"/>
              <a:gd name="f256" fmla="val 522644"/>
              <a:gd name="f257" fmla="val 600045"/>
              <a:gd name="f258" fmla="val 521809"/>
              <a:gd name="f259" fmla="val 599243"/>
              <a:gd name="f260" fmla="val 521584"/>
              <a:gd name="f261" fmla="val 598632"/>
              <a:gd name="f262" fmla="val 521070"/>
              <a:gd name="f263" fmla="val 560705"/>
              <a:gd name="f264" fmla="val 489438"/>
              <a:gd name="f265" fmla="val 522778"/>
              <a:gd name="f266" fmla="val 457837"/>
              <a:gd name="f267" fmla="val 484948"/>
              <a:gd name="f268" fmla="val 426108"/>
              <a:gd name="f269" fmla="val 482635"/>
              <a:gd name="f270" fmla="val 424181"/>
              <a:gd name="f271" fmla="val 480869"/>
              <a:gd name="f272" fmla="val 424727"/>
              <a:gd name="f273" fmla="val 478653"/>
              <a:gd name="f274" fmla="val 425594"/>
              <a:gd name="f275" fmla="val 438639"/>
              <a:gd name="f276" fmla="val 441138"/>
              <a:gd name="f277" fmla="val 398592"/>
              <a:gd name="f278" fmla="val 456649"/>
              <a:gd name="f279" fmla="val 358578"/>
              <a:gd name="f280" fmla="val 472160"/>
              <a:gd name="f281" fmla="val 347306"/>
              <a:gd name="f282" fmla="val 476528"/>
              <a:gd name="f283" fmla="val 336066"/>
              <a:gd name="f284" fmla="val 480927"/>
              <a:gd name="f285" fmla="val 324344"/>
              <a:gd name="f286" fmla="val 485488"/>
              <a:gd name="f287" fmla="val 325885"/>
              <a:gd name="f288" fmla="val 486901"/>
              <a:gd name="f289" fmla="val 326977"/>
              <a:gd name="f290" fmla="val 487960"/>
              <a:gd name="f291" fmla="val 328166"/>
              <a:gd name="f292" fmla="val 488924"/>
              <a:gd name="f293" fmla="val 365226"/>
              <a:gd name="f294" fmla="val 519850"/>
              <a:gd name="f295" fmla="val 402318"/>
              <a:gd name="f296" fmla="val 550776"/>
              <a:gd name="f297" fmla="val 439313"/>
              <a:gd name="f298" fmla="val 581766"/>
              <a:gd name="f299" fmla="val 441658"/>
              <a:gd name="f300" fmla="val 583725"/>
              <a:gd name="f301" fmla="val 443488"/>
              <a:gd name="f302" fmla="val 584046"/>
              <a:gd name="f303" fmla="val 446346"/>
              <a:gd name="f304" fmla="val 582922"/>
              <a:gd name="f305" fmla="val 487645"/>
              <a:gd name="f306" fmla="val 566801"/>
              <a:gd name="f307" fmla="val 529008"/>
              <a:gd name="f308" fmla="val 550808"/>
              <a:gd name="f309" fmla="val 570340"/>
              <a:gd name="f310" fmla="val 534783"/>
              <a:gd name="f311" fmla="val 580295"/>
              <a:gd name="f312" fmla="val 530929"/>
              <a:gd name="f313" fmla="val 590218"/>
              <a:gd name="f314" fmla="val 527043"/>
              <a:gd name="f315" fmla="val 601715"/>
              <a:gd name="f316" fmla="val 522580"/>
              <a:gd name="f317" fmla="val 313778"/>
              <a:gd name="f318" fmla="val 458608"/>
              <a:gd name="f319" fmla="val 317343"/>
              <a:gd name="f320" fmla="val 457227"/>
              <a:gd name="f321" fmla="val 319944"/>
              <a:gd name="f322" fmla="val 456231"/>
              <a:gd name="f323" fmla="val 322546"/>
              <a:gd name="f324" fmla="val 455236"/>
              <a:gd name="f325" fmla="val 371006"/>
              <a:gd name="f326" fmla="val 436481"/>
              <a:gd name="f327" fmla="val 419434"/>
              <a:gd name="f328" fmla="val 417694"/>
              <a:gd name="f329" fmla="val 467895"/>
              <a:gd name="f330" fmla="val 399004"/>
              <a:gd name="f331" fmla="val 470817"/>
              <a:gd name="f332" fmla="val 397880"/>
              <a:gd name="f333" fmla="val 472391"/>
              <a:gd name="f334" fmla="val 396467"/>
              <a:gd name="f335" fmla="val 472744"/>
              <a:gd name="f336" fmla="val 393159"/>
              <a:gd name="f337" fmla="val 473547"/>
              <a:gd name="f338" fmla="val 385580"/>
              <a:gd name="f339" fmla="val 474767"/>
              <a:gd name="f340" fmla="val 378033"/>
              <a:gd name="f341" fmla="val 475827"/>
              <a:gd name="f342" fmla="val 370486"/>
              <a:gd name="f343" fmla="val 480420"/>
              <a:gd name="f344" fmla="val 337023"/>
              <a:gd name="f345" fmla="val 484980"/>
              <a:gd name="f346" fmla="val 303560"/>
              <a:gd name="f347" fmla="val 489572"/>
              <a:gd name="f348" fmla="val 270097"/>
              <a:gd name="f349" fmla="val 490696"/>
              <a:gd name="f350" fmla="val 261811"/>
              <a:gd name="f351" fmla="val 491788"/>
              <a:gd name="f352" fmla="val 253526"/>
              <a:gd name="f353" fmla="val 492944"/>
              <a:gd name="f354" fmla="val 244694"/>
              <a:gd name="f355" fmla="val 491017"/>
              <a:gd name="f356" fmla="val 245369"/>
              <a:gd name="f357" fmla="val 489701"/>
              <a:gd name="f358" fmla="val 245754"/>
              <a:gd name="f359" fmla="val 488416"/>
              <a:gd name="f360" fmla="val 246236"/>
              <a:gd name="f361" fmla="val 475056"/>
              <a:gd name="f362" fmla="val 251406"/>
              <a:gd name="f363" fmla="val 461729"/>
              <a:gd name="f364" fmla="val 256545"/>
              <a:gd name="f365" fmla="val 448369"/>
              <a:gd name="f366" fmla="val 261747"/>
              <a:gd name="f367" fmla="val 411823"/>
              <a:gd name="f368" fmla="val 275909"/>
              <a:gd name="f369" fmla="val 375309"/>
              <a:gd name="f370" fmla="val 290104"/>
              <a:gd name="f371" fmla="val 338763"/>
              <a:gd name="f372" fmla="val 304266"/>
              <a:gd name="f373" fmla="val 336387"/>
              <a:gd name="f374" fmla="val 305198"/>
              <a:gd name="f375" fmla="val 334364"/>
              <a:gd name="f376" fmla="val 306001"/>
              <a:gd name="f377" fmla="val 333978"/>
              <a:gd name="f378" fmla="val 309116"/>
              <a:gd name="f379" fmla="val 332822"/>
              <a:gd name="f380" fmla="val 319167"/>
              <a:gd name="f381" fmla="val 331409"/>
              <a:gd name="f382" fmla="val 329155"/>
              <a:gd name="f383" fmla="val 330060"/>
              <a:gd name="f384" fmla="val 339175"/>
              <a:gd name="f385" fmla="val 326142"/>
              <a:gd name="f386" fmla="val 367853"/>
              <a:gd name="f387" fmla="val 322192"/>
              <a:gd name="f388" fmla="val 396531"/>
              <a:gd name="f389" fmla="val 318274"/>
              <a:gd name="f390" fmla="val 425209"/>
              <a:gd name="f391" fmla="val 316797"/>
              <a:gd name="f392" fmla="val 435967"/>
              <a:gd name="f393" fmla="val 315384"/>
              <a:gd name="f394" fmla="val 446758"/>
              <a:gd name="f395" fmla="val 313810"/>
              <a:gd name="f396" fmla="val 458544"/>
              <a:gd name="f397" fmla="val 288504"/>
              <a:gd name="f398" fmla="val 48893"/>
              <a:gd name="f399" fmla="val 289243"/>
              <a:gd name="f400" fmla="val 49953"/>
              <a:gd name="f401" fmla="val 289436"/>
              <a:gd name="f402" fmla="val 50371"/>
              <a:gd name="f403" fmla="val 289757"/>
              <a:gd name="f404" fmla="val 50692"/>
              <a:gd name="f405" fmla="val 323381"/>
              <a:gd name="f406" fmla="val 85536"/>
              <a:gd name="f407" fmla="val 357004"/>
              <a:gd name="f408" fmla="val 120380"/>
              <a:gd name="f409" fmla="val 155063"/>
              <a:gd name="f410" fmla="val 391912"/>
              <a:gd name="f411" fmla="val 156251"/>
              <a:gd name="f412" fmla="val 394674"/>
              <a:gd name="f413" fmla="val 156733"/>
              <a:gd name="f414" fmla="val 396441"/>
              <a:gd name="f415" fmla="val 156348"/>
              <a:gd name="f416" fmla="val 431285"/>
              <a:gd name="f417" fmla="val 149122"/>
              <a:gd name="f418" fmla="val 466129"/>
              <a:gd name="f419" fmla="val 141736"/>
              <a:gd name="f420" fmla="val 500941"/>
              <a:gd name="f421" fmla="val 134350"/>
              <a:gd name="f422" fmla="val 513690"/>
              <a:gd name="f423" fmla="val 131652"/>
              <a:gd name="f424" fmla="val 526439"/>
              <a:gd name="f425" fmla="val 128890"/>
              <a:gd name="f426" fmla="val 539638"/>
              <a:gd name="f427" fmla="val 126064"/>
              <a:gd name="f428" fmla="val 538675"/>
              <a:gd name="f429" fmla="val 125004"/>
              <a:gd name="f430" fmla="val 538129"/>
              <a:gd name="f431" fmla="val 124298"/>
              <a:gd name="f432" fmla="val 537455"/>
              <a:gd name="f433" fmla="val 123688"/>
              <a:gd name="f434" fmla="val 502996"/>
              <a:gd name="f435" fmla="val 93083"/>
              <a:gd name="f436" fmla="val 468569"/>
              <a:gd name="f437" fmla="val 62478"/>
              <a:gd name="f438" fmla="val 433982"/>
              <a:gd name="f439" fmla="val 32033"/>
              <a:gd name="f440" fmla="val 432537"/>
              <a:gd name="f441" fmla="val 30749"/>
              <a:gd name="f442" fmla="val 30171"/>
              <a:gd name="f443" fmla="val 427784"/>
              <a:gd name="f444" fmla="val 30428"/>
              <a:gd name="f445" fmla="val 398624"/>
              <a:gd name="f446" fmla="val 34153"/>
              <a:gd name="f447" fmla="val 369497"/>
              <a:gd name="f448" fmla="val 38071"/>
              <a:gd name="f449" fmla="val 340337"/>
              <a:gd name="f450" fmla="val 41957"/>
              <a:gd name="f451" fmla="val 323284"/>
              <a:gd name="f452" fmla="val 44237"/>
              <a:gd name="f453" fmla="val 306199"/>
              <a:gd name="f454" fmla="val 46517"/>
              <a:gd name="f455" fmla="val 288472"/>
              <a:gd name="f456" fmla="val 48861"/>
              <a:gd name="f457" fmla="val 521044"/>
              <a:gd name="f458" fmla="val 252498"/>
              <a:gd name="f459" fmla="val 518892"/>
              <a:gd name="f460" fmla="val 268491"/>
              <a:gd name="f461" fmla="val 516934"/>
              <a:gd name="f462" fmla="val 283296"/>
              <a:gd name="f463" fmla="val 514910"/>
              <a:gd name="f464" fmla="val 298100"/>
              <a:gd name="f465" fmla="val 510350"/>
              <a:gd name="f466" fmla="val 331242"/>
              <a:gd name="f467" fmla="val 505790"/>
              <a:gd name="f468" fmla="val 364384"/>
              <a:gd name="f469" fmla="val 501165"/>
              <a:gd name="f470" fmla="val 397494"/>
              <a:gd name="f471" fmla="val 500748"/>
              <a:gd name="f472" fmla="val 400545"/>
              <a:gd name="f473" fmla="val 501422"/>
              <a:gd name="f474" fmla="val 402536"/>
              <a:gd name="f475" fmla="val 503959"/>
              <a:gd name="f476" fmla="val 404624"/>
              <a:gd name="f477" fmla="val 534661"/>
              <a:gd name="f478" fmla="val 430058"/>
              <a:gd name="f479" fmla="val 565233"/>
              <a:gd name="f480" fmla="val 455621"/>
              <a:gd name="f481" fmla="val 595838"/>
              <a:gd name="f482" fmla="val 481152"/>
              <a:gd name="f483" fmla="val 602390"/>
              <a:gd name="f484" fmla="val 486612"/>
              <a:gd name="f485" fmla="val 608941"/>
              <a:gd name="f486" fmla="val 492039"/>
              <a:gd name="f487" fmla="val 616327"/>
              <a:gd name="f488" fmla="val 498141"/>
              <a:gd name="f489" fmla="val 616745"/>
              <a:gd name="f490" fmla="val 491075"/>
              <a:gd name="f491" fmla="val 617098"/>
              <a:gd name="f492" fmla="val 485070"/>
              <a:gd name="f493" fmla="val 617451"/>
              <a:gd name="f494" fmla="val 479065"/>
              <a:gd name="f495" fmla="val 619860"/>
              <a:gd name="f496" fmla="val 438633"/>
              <a:gd name="f497" fmla="val 622236"/>
              <a:gd name="f498" fmla="val 398233"/>
              <a:gd name="f499" fmla="val 624709"/>
              <a:gd name="f500" fmla="val 357833"/>
              <a:gd name="f501" fmla="val 624902"/>
              <a:gd name="f502" fmla="val 354557"/>
              <a:gd name="f503" fmla="val 623874"/>
              <a:gd name="f504" fmla="val 352406"/>
              <a:gd name="f505" fmla="val 621562"/>
              <a:gd name="f506" fmla="val 350158"/>
              <a:gd name="f507" fmla="val 596481"/>
              <a:gd name="f508" fmla="val 325911"/>
              <a:gd name="f509" fmla="val 571528"/>
              <a:gd name="f510" fmla="val 301537"/>
              <a:gd name="f511" fmla="val 546511"/>
              <a:gd name="f512" fmla="val 277194"/>
              <a:gd name="f513" fmla="val 538290"/>
              <a:gd name="f514" fmla="val 269198"/>
              <a:gd name="f515" fmla="val 530036"/>
              <a:gd name="f516" fmla="val 261233"/>
              <a:gd name="f517" fmla="val 309732"/>
              <a:gd name="f518" fmla="val 245176"/>
              <a:gd name="f519" fmla="val 308030"/>
              <a:gd name="f520" fmla="val 244341"/>
              <a:gd name="f521" fmla="val 306970"/>
              <a:gd name="f522" fmla="val 243699"/>
              <a:gd name="f523" fmla="val 305846"/>
              <a:gd name="f524" fmla="val 243281"/>
              <a:gd name="f525" fmla="val 263359"/>
              <a:gd name="f526" fmla="val 226421"/>
              <a:gd name="f527" fmla="val 220872"/>
              <a:gd name="f528" fmla="val 209529"/>
              <a:gd name="f529" fmla="val 178320"/>
              <a:gd name="f530" fmla="val 192830"/>
              <a:gd name="f531" fmla="val 176522"/>
              <a:gd name="f532" fmla="val 192123"/>
              <a:gd name="f533" fmla="val 173760"/>
              <a:gd name="f534" fmla="val 192509"/>
              <a:gd name="f535" fmla="val 171962"/>
              <a:gd name="f536" fmla="val 193440"/>
              <a:gd name="f537" fmla="val 141132"/>
              <a:gd name="f538" fmla="val 209336"/>
              <a:gd name="f539" fmla="val 110398"/>
              <a:gd name="f540" fmla="val 225426"/>
              <a:gd name="f541" fmla="val 79665"/>
              <a:gd name="f542" fmla="val 241451"/>
              <a:gd name="f543" fmla="val 68971"/>
              <a:gd name="f544" fmla="val 247039"/>
              <a:gd name="f545" fmla="val 58309"/>
              <a:gd name="f546" fmla="val 252627"/>
              <a:gd name="f547" fmla="val 47262"/>
              <a:gd name="f548" fmla="val 258407"/>
              <a:gd name="f549" fmla="val 48257"/>
              <a:gd name="f550" fmla="val 259082"/>
              <a:gd name="f551" fmla="val 48739"/>
              <a:gd name="f552" fmla="val 259467"/>
              <a:gd name="f553" fmla="val 49285"/>
              <a:gd name="f554" fmla="val 259756"/>
              <a:gd name="f555" fmla="val 92575"/>
              <a:gd name="f556" fmla="val 280951"/>
              <a:gd name="f557" fmla="val 135865"/>
              <a:gd name="f558" fmla="val 302147"/>
              <a:gd name="f559" fmla="val 179219"/>
              <a:gd name="f560" fmla="val 323150"/>
              <a:gd name="f561" fmla="val 180857"/>
              <a:gd name="f562" fmla="val 323920"/>
              <a:gd name="f563" fmla="val 183780"/>
              <a:gd name="f564" fmla="val 323503"/>
              <a:gd name="f565" fmla="val 185417"/>
              <a:gd name="f566" fmla="val 322507"/>
              <a:gd name="f567" fmla="val 315474"/>
              <a:gd name="f568" fmla="val 208700"/>
              <a:gd name="f569" fmla="val 308152"/>
              <a:gd name="f570" fmla="val 220326"/>
              <a:gd name="f571" fmla="val 300894"/>
              <a:gd name="f572" fmla="val 249903"/>
              <a:gd name="f573" fmla="val 282461"/>
              <a:gd name="f574" fmla="val 279448"/>
              <a:gd name="f575" fmla="val 264027"/>
              <a:gd name="f576" fmla="val 245144"/>
              <a:gd name="f577" fmla="val 328679"/>
              <a:gd name="f578" fmla="val 267849"/>
              <a:gd name="f579" fmla="val 327266"/>
              <a:gd name="f580" fmla="val 268523"/>
              <a:gd name="f581" fmla="val 326271"/>
              <a:gd name="f582" fmla="val 268876"/>
              <a:gd name="f583" fmla="val 325404"/>
              <a:gd name="f584" fmla="val 269422"/>
              <a:gd name="f585" fmla="val 283944"/>
              <a:gd name="f586" fmla="val 295242"/>
              <a:gd name="f587" fmla="val 242517"/>
              <a:gd name="f588" fmla="val 321094"/>
              <a:gd name="f589" fmla="val 201025"/>
              <a:gd name="f590" fmla="val 346882"/>
              <a:gd name="f591" fmla="val 198745"/>
              <a:gd name="f592" fmla="val 348295"/>
              <a:gd name="f593" fmla="val 197878"/>
              <a:gd name="f594" fmla="val 349901"/>
              <a:gd name="f595" fmla="val 198103"/>
              <a:gd name="f596" fmla="val 352534"/>
              <a:gd name="f597" fmla="val 198552"/>
              <a:gd name="f598" fmla="val 357962"/>
              <a:gd name="f599" fmla="val 198777"/>
              <a:gd name="f600" fmla="val 363421"/>
              <a:gd name="f601" fmla="val 199034"/>
              <a:gd name="f602" fmla="val 368848"/>
              <a:gd name="f603" fmla="val 201346"/>
              <a:gd name="f604" fmla="val 414547"/>
              <a:gd name="f605" fmla="val 203626"/>
              <a:gd name="f606" fmla="val 460278"/>
              <a:gd name="f607" fmla="val 205938"/>
              <a:gd name="f608" fmla="val 505976"/>
              <a:gd name="f609" fmla="val 206131"/>
              <a:gd name="f610" fmla="val 509894"/>
              <a:gd name="f611" fmla="val 206549"/>
              <a:gd name="f612" fmla="val 513812"/>
              <a:gd name="f613" fmla="val 206870"/>
              <a:gd name="f614" fmla="val 517795"/>
              <a:gd name="f615" fmla="val 207705"/>
              <a:gd name="f616" fmla="val 517634"/>
              <a:gd name="f617" fmla="val 208026"/>
              <a:gd name="f618" fmla="val 517666"/>
              <a:gd name="f619" fmla="val 208283"/>
              <a:gd name="f620" fmla="val 517506"/>
              <a:gd name="f621" fmla="val 232465"/>
              <a:gd name="f622" fmla="val 502476"/>
              <a:gd name="f623" fmla="val 256647"/>
              <a:gd name="f624" fmla="val 487446"/>
              <a:gd name="f625" fmla="val 280733"/>
              <a:gd name="f626" fmla="val 472256"/>
              <a:gd name="f627" fmla="val 282017"/>
              <a:gd name="f628" fmla="val 471454"/>
              <a:gd name="f629" fmla="val 283013"/>
              <a:gd name="f630" fmla="val 469398"/>
              <a:gd name="f631" fmla="val 283270"/>
              <a:gd name="f632" fmla="val 467793"/>
              <a:gd name="f633" fmla="val 284747"/>
              <a:gd name="f634" fmla="val 458255"/>
              <a:gd name="f635" fmla="val 285935"/>
              <a:gd name="f636" fmla="val 448685"/>
              <a:gd name="f637" fmla="val 287220"/>
              <a:gd name="f638" fmla="val 439147"/>
              <a:gd name="f639" fmla="val 293739"/>
              <a:gd name="f640" fmla="val 391521"/>
              <a:gd name="f641" fmla="val 300483"/>
              <a:gd name="f642" fmla="val 343960"/>
              <a:gd name="f643" fmla="val 306617"/>
              <a:gd name="f644" fmla="val 296270"/>
              <a:gd name="f645" fmla="val 307677"/>
              <a:gd name="f646" fmla="val 288049"/>
              <a:gd name="f647" fmla="val 310053"/>
              <a:gd name="f648" fmla="val 282589"/>
              <a:gd name="f649" fmla="val 318628"/>
              <a:gd name="f650" fmla="val 281144"/>
              <a:gd name="f651" fmla="val 319816"/>
              <a:gd name="f652" fmla="val 320940"/>
              <a:gd name="f653" fmla="val 280213"/>
              <a:gd name="f654" fmla="val 322096"/>
              <a:gd name="f655" fmla="val 279763"/>
              <a:gd name="f656" fmla="val 327128"/>
              <a:gd name="f657" fmla="val 277836"/>
              <a:gd name="f658" fmla="val 329322"/>
              <a:gd name="f659" fmla="val 273865"/>
              <a:gd name="f660" fmla="val 229061"/>
              <a:gd name="f661" fmla="val 181814"/>
              <a:gd name="f662" fmla="val 271227"/>
              <a:gd name="f663" fmla="val 198546"/>
              <a:gd name="f664" fmla="val 312911"/>
              <a:gd name="f665" fmla="val 215085"/>
              <a:gd name="f666" fmla="val 354885"/>
              <a:gd name="f667" fmla="val 231752"/>
              <a:gd name="f668" fmla="val 360119"/>
              <a:gd name="f669" fmla="val 214603"/>
              <a:gd name="f670" fmla="val 365097"/>
              <a:gd name="f671" fmla="val 197936"/>
              <a:gd name="f672" fmla="val 370364"/>
              <a:gd name="f673" fmla="val 181365"/>
              <a:gd name="f674" fmla="val 371424"/>
              <a:gd name="f675" fmla="val 178025"/>
              <a:gd name="f676" fmla="val 370749"/>
              <a:gd name="f677" fmla="val 176034"/>
              <a:gd name="f678" fmla="val 368405"/>
              <a:gd name="f679" fmla="val 173593"/>
              <a:gd name="f680" fmla="val 342264"/>
              <a:gd name="f681" fmla="val 146681"/>
              <a:gd name="f682" fmla="val 316348"/>
              <a:gd name="f683" fmla="val 119577"/>
              <a:gd name="f684" fmla="val 290110"/>
              <a:gd name="f685" fmla="val 92761"/>
              <a:gd name="f686" fmla="val 281664"/>
              <a:gd name="f687" fmla="val 84155"/>
              <a:gd name="f688" fmla="val 272447"/>
              <a:gd name="f689" fmla="val 76319"/>
              <a:gd name="f690" fmla="val 263776"/>
              <a:gd name="f691" fmla="val 68290"/>
              <a:gd name="f692" fmla="val 252536"/>
              <a:gd name="f693" fmla="val 105029"/>
              <a:gd name="f694" fmla="val 240879"/>
              <a:gd name="f695" fmla="val 143149"/>
              <a:gd name="f696" fmla="val 376947"/>
              <a:gd name="f697" fmla="val 258375"/>
              <a:gd name="f698" fmla="val 379838"/>
              <a:gd name="f699" fmla="val 257347"/>
              <a:gd name="f700" fmla="val 381861"/>
              <a:gd name="f701" fmla="val 256673"/>
              <a:gd name="f702" fmla="val 383820"/>
              <a:gd name="f703" fmla="val 255902"/>
              <a:gd name="f704" fmla="val 425889"/>
              <a:gd name="f705" fmla="val 239588"/>
              <a:gd name="f706" fmla="val 467959"/>
              <a:gd name="f707" fmla="val 223306"/>
              <a:gd name="f708" fmla="val 509965"/>
              <a:gd name="f709" fmla="val 206896"/>
              <a:gd name="f710" fmla="val 512951"/>
              <a:gd name="f711" fmla="val 205740"/>
              <a:gd name="f712" fmla="val 514975"/>
              <a:gd name="f713" fmla="val 205804"/>
              <a:gd name="f714" fmla="val 517255"/>
              <a:gd name="f715" fmla="val 208309"/>
              <a:gd name="f716" fmla="val 520980"/>
              <a:gd name="f717" fmla="val 212387"/>
              <a:gd name="f718" fmla="val 525123"/>
              <a:gd name="f719" fmla="val 216080"/>
              <a:gd name="f720" fmla="val 529587"/>
              <a:gd name="f721" fmla="val 220448"/>
              <a:gd name="f722" fmla="val 536523"/>
              <a:gd name="f723" fmla="val 197775"/>
              <a:gd name="f724" fmla="val 543171"/>
              <a:gd name="f725" fmla="val 175905"/>
              <a:gd name="f726" fmla="val 549979"/>
              <a:gd name="f727" fmla="val 153618"/>
              <a:gd name="f728" fmla="val 548213"/>
              <a:gd name="f729" fmla="val 153907"/>
              <a:gd name="f730" fmla="val 547314"/>
              <a:gd name="f731" fmla="val 154003"/>
              <a:gd name="f732" fmla="val 546414"/>
              <a:gd name="f733" fmla="val 154196"/>
              <a:gd name="f734" fmla="val 498339"/>
              <a:gd name="f735" fmla="val 164409"/>
              <a:gd name="f736" fmla="val 450264"/>
              <a:gd name="f737" fmla="val 174589"/>
              <a:gd name="f738" fmla="val 402221"/>
              <a:gd name="f739" fmla="val 184962"/>
              <a:gd name="f740" fmla="val 400615"/>
              <a:gd name="f741" fmla="val 185315"/>
              <a:gd name="f742" fmla="val 398753"/>
              <a:gd name="f743" fmla="val 187402"/>
              <a:gd name="f744" fmla="val 398207"/>
              <a:gd name="f745" fmla="val 189040"/>
              <a:gd name="f746" fmla="val 393069"/>
              <a:gd name="f747" fmla="val 205194"/>
              <a:gd name="f748" fmla="val 388187"/>
              <a:gd name="f749" fmla="val 221411"/>
              <a:gd name="f750" fmla="val 383242"/>
              <a:gd name="f751" fmla="val 237629"/>
              <a:gd name="f752" fmla="val 381218"/>
              <a:gd name="f753" fmla="val 244245"/>
              <a:gd name="f754" fmla="val 379195"/>
              <a:gd name="f755" fmla="val 250892"/>
              <a:gd name="f756" fmla="val 376915"/>
              <a:gd name="f757" fmla="val 258311"/>
              <a:gd name="f758" fmla="+- 0 0 -90"/>
              <a:gd name="f759" fmla="*/ f3 1 654264"/>
              <a:gd name="f760" fmla="*/ f4 1 616450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654264"/>
              <a:gd name="f769" fmla="*/ f765 1 616450"/>
              <a:gd name="f770" fmla="*/ 202085 f766 1"/>
              <a:gd name="f771" fmla="*/ 170992 f765 1"/>
              <a:gd name="f772" fmla="*/ 207641 f766 1"/>
              <a:gd name="f773" fmla="*/ 152976 f765 1"/>
              <a:gd name="f774" fmla="*/ 245086 f766 1"/>
              <a:gd name="f775" fmla="*/ 30267 f765 1"/>
              <a:gd name="f776" fmla="*/ 251573 f766 1"/>
              <a:gd name="f777" fmla="*/ 24583 f765 1"/>
              <a:gd name="f778" fmla="*/ 332116 f766 1"/>
              <a:gd name="f779" fmla="*/ 13953 f765 1"/>
              <a:gd name="f780" fmla="*/ 420077 f766 1"/>
              <a:gd name="f781" fmla="*/ 2231 f765 1"/>
              <a:gd name="f782" fmla="*/ 429775 f766 1"/>
              <a:gd name="f783" fmla="*/ 818 f765 1"/>
              <a:gd name="f784" fmla="*/ 449975 f766 1"/>
              <a:gd name="f785" fmla="*/ 7145 f765 1"/>
              <a:gd name="f786" fmla="*/ 583763 f766 1"/>
              <a:gd name="f787" fmla="*/ 126000 f765 1"/>
              <a:gd name="f788" fmla="*/ 586076 f766 1"/>
              <a:gd name="f789" fmla="*/ 134735 f765 1"/>
              <a:gd name="f790" fmla="*/ 554122 f766 1"/>
              <a:gd name="f791" fmla="*/ 238657 f765 1"/>
              <a:gd name="f792" fmla="*/ 556113 f766 1"/>
              <a:gd name="f793" fmla="*/ 246332 f765 1"/>
              <a:gd name="f794" fmla="*/ 651878 f766 1"/>
              <a:gd name="f795" fmla="*/ 339560 f765 1"/>
              <a:gd name="f796" fmla="*/ 654254 f766 1"/>
              <a:gd name="f797" fmla="*/ 345565 f765 1"/>
              <a:gd name="f798" fmla="*/ 648281 f766 1"/>
              <a:gd name="f799" fmla="*/ 446340 f765 1"/>
              <a:gd name="f800" fmla="*/ 643335 f766 1"/>
              <a:gd name="f801" fmla="*/ 531700 f765 1"/>
              <a:gd name="f802" fmla="*/ 637748 f766 1"/>
              <a:gd name="f803" fmla="*/ 539761 f765 1"/>
              <a:gd name="f804" fmla="*/ 441947 f766 1"/>
              <a:gd name="f805" fmla="*/ 615647 f765 1"/>
              <a:gd name="f806" fmla="*/ 433244 f766 1"/>
              <a:gd name="f807" fmla="*/ 614234 f765 1"/>
              <a:gd name="f808" fmla="*/ 297015 f766 1"/>
              <a:gd name="f809" fmla="*/ 500389 f765 1"/>
              <a:gd name="f810" fmla="*/ 293932 f766 1"/>
              <a:gd name="f811" fmla="*/ 498076 f765 1"/>
              <a:gd name="f812" fmla="*/ 215027 f766 1"/>
              <a:gd name="f813" fmla="*/ 547308 f765 1"/>
              <a:gd name="f814" fmla="*/ 197139 f766 1"/>
              <a:gd name="f815" fmla="*/ 558291 f765 1"/>
              <a:gd name="f816" fmla="*/ 191326 f766 1"/>
              <a:gd name="f817" fmla="*/ 558516 f765 1"/>
              <a:gd name="f818" fmla="*/ 14666 f766 1"/>
              <a:gd name="f819" fmla="*/ 472481 f765 1"/>
              <a:gd name="f820" fmla="*/ 11101 f766 1"/>
              <a:gd name="f821" fmla="*/ 466797 f765 1"/>
              <a:gd name="f822" fmla="*/ 2077 f766 1"/>
              <a:gd name="f823" fmla="*/ 293187 f765 1"/>
              <a:gd name="f824" fmla="*/ 22 f766 1"/>
              <a:gd name="f825" fmla="*/ 254457 f765 1"/>
              <a:gd name="f826" fmla="*/ 3233 f766 1"/>
              <a:gd name="f827" fmla="*/ 248612 f765 1"/>
              <a:gd name="f828" fmla="*/ 170035 f766 1"/>
              <a:gd name="f829" fmla="*/ 161647 f765 1"/>
              <a:gd name="f830" fmla="*/ 177421 f766 1"/>
              <a:gd name="f831" fmla="*/ 161229 f765 1"/>
              <a:gd name="f832" fmla="*/ 171024 f765 1"/>
              <a:gd name="f833" fmla="*/ 30787 f766 1"/>
              <a:gd name="f834" fmla="*/ 282910 f765 1"/>
              <a:gd name="f835" fmla="*/ 289108 f765 1"/>
              <a:gd name="f836" fmla="*/ 39008 f766 1"/>
              <a:gd name="f837" fmla="*/ 449134 f765 1"/>
              <a:gd name="f838" fmla="*/ 42894 f766 1"/>
              <a:gd name="f839" fmla="*/ 454144 f765 1"/>
              <a:gd name="f840" fmla="*/ 173728 f766 1"/>
              <a:gd name="f841" fmla="*/ 517923 f765 1"/>
              <a:gd name="f842" fmla="*/ 177774 f766 1"/>
              <a:gd name="f843" fmla="*/ 519593 f765 1"/>
              <a:gd name="f844" fmla="*/ 176425 f766 1"/>
              <a:gd name="f845" fmla="*/ 490947 f765 1"/>
              <a:gd name="f846" fmla="*/ 169392 f766 1"/>
              <a:gd name="f847" fmla="*/ 355200 f765 1"/>
              <a:gd name="f848" fmla="*/ 164864 f766 1"/>
              <a:gd name="f849" fmla="*/ 348199 f765 1"/>
              <a:gd name="f850" fmla="*/ 42830 f766 1"/>
              <a:gd name="f851" fmla="*/ 288723 f765 1"/>
              <a:gd name="f852" fmla="*/ 30819 f766 1"/>
              <a:gd name="f853" fmla="*/ 282943 f765 1"/>
              <a:gd name="f854" fmla="*/ 601747 f766 1"/>
              <a:gd name="f855" fmla="*/ 522644 f765 1"/>
              <a:gd name="f856" fmla="*/ 598632 f766 1"/>
              <a:gd name="f857" fmla="*/ 521070 f765 1"/>
              <a:gd name="f858" fmla="*/ 484948 f766 1"/>
              <a:gd name="f859" fmla="*/ 426108 f765 1"/>
              <a:gd name="f860" fmla="*/ 478653 f766 1"/>
              <a:gd name="f861" fmla="*/ 425594 f765 1"/>
              <a:gd name="f862" fmla="*/ 358578 f766 1"/>
              <a:gd name="f863" fmla="*/ 472160 f765 1"/>
              <a:gd name="f864" fmla="*/ 324344 f766 1"/>
              <a:gd name="f865" fmla="*/ 485488 f765 1"/>
              <a:gd name="f866" fmla="*/ 328166 f766 1"/>
              <a:gd name="f867" fmla="*/ 488924 f765 1"/>
              <a:gd name="f868" fmla="*/ 439313 f766 1"/>
              <a:gd name="f869" fmla="*/ 581766 f765 1"/>
              <a:gd name="f870" fmla="*/ 446346 f766 1"/>
              <a:gd name="f871" fmla="*/ 582922 f765 1"/>
              <a:gd name="f872" fmla="*/ 570340 f766 1"/>
              <a:gd name="f873" fmla="*/ 534783 f765 1"/>
              <a:gd name="f874" fmla="*/ 601715 f766 1"/>
              <a:gd name="f875" fmla="*/ 522580 f765 1"/>
              <a:gd name="f876" fmla="*/ 313778 f766 1"/>
              <a:gd name="f877" fmla="*/ 458608 f765 1"/>
              <a:gd name="f878" fmla="*/ 322546 f766 1"/>
              <a:gd name="f879" fmla="*/ 455236 f765 1"/>
              <a:gd name="f880" fmla="*/ 467895 f766 1"/>
              <a:gd name="f881" fmla="*/ 399004 f765 1"/>
              <a:gd name="f882" fmla="*/ 472744 f766 1"/>
              <a:gd name="f883" fmla="*/ 393159 f765 1"/>
              <a:gd name="f884" fmla="*/ 475827 f766 1"/>
              <a:gd name="f885" fmla="*/ 370486 f765 1"/>
              <a:gd name="f886" fmla="*/ 489572 f766 1"/>
              <a:gd name="f887" fmla="*/ 270097 f765 1"/>
              <a:gd name="f888" fmla="*/ 492944 f766 1"/>
              <a:gd name="f889" fmla="*/ 244694 f765 1"/>
              <a:gd name="f890" fmla="*/ 488416 f766 1"/>
              <a:gd name="f891" fmla="*/ 246236 f765 1"/>
              <a:gd name="f892" fmla="*/ 448369 f766 1"/>
              <a:gd name="f893" fmla="*/ 261747 f765 1"/>
              <a:gd name="f894" fmla="*/ 338763 f766 1"/>
              <a:gd name="f895" fmla="*/ 304266 f765 1"/>
              <a:gd name="f896" fmla="*/ 333978 f766 1"/>
              <a:gd name="f897" fmla="*/ 309116 f765 1"/>
              <a:gd name="f898" fmla="*/ 330060 f766 1"/>
              <a:gd name="f899" fmla="*/ 339175 f765 1"/>
              <a:gd name="f900" fmla="*/ 318274 f766 1"/>
              <a:gd name="f901" fmla="*/ 425209 f765 1"/>
              <a:gd name="f902" fmla="*/ 313810 f766 1"/>
              <a:gd name="f903" fmla="*/ 458544 f765 1"/>
              <a:gd name="f904" fmla="*/ 288504 f766 1"/>
              <a:gd name="f905" fmla="*/ 48893 f765 1"/>
              <a:gd name="f906" fmla="*/ 289757 f766 1"/>
              <a:gd name="f907" fmla="*/ 50692 f765 1"/>
              <a:gd name="f908" fmla="*/ 390756 f766 1"/>
              <a:gd name="f909" fmla="*/ 155063 f765 1"/>
              <a:gd name="f910" fmla="*/ 396441 f766 1"/>
              <a:gd name="f911" fmla="*/ 156348 f765 1"/>
              <a:gd name="f912" fmla="*/ 500941 f766 1"/>
              <a:gd name="f913" fmla="*/ 134350 f765 1"/>
              <a:gd name="f914" fmla="*/ 539638 f766 1"/>
              <a:gd name="f915" fmla="*/ 126064 f765 1"/>
              <a:gd name="f916" fmla="*/ 537455 f766 1"/>
              <a:gd name="f917" fmla="*/ 123688 f765 1"/>
              <a:gd name="f918" fmla="*/ 433982 f766 1"/>
              <a:gd name="f919" fmla="*/ 32033 f765 1"/>
              <a:gd name="f920" fmla="*/ 427784 f766 1"/>
              <a:gd name="f921" fmla="*/ 30428 f765 1"/>
              <a:gd name="f922" fmla="*/ 340337 f766 1"/>
              <a:gd name="f923" fmla="*/ 41957 f765 1"/>
              <a:gd name="f924" fmla="*/ 288472 f766 1"/>
              <a:gd name="f925" fmla="*/ 48861 f765 1"/>
              <a:gd name="f926" fmla="*/ 521044 f766 1"/>
              <a:gd name="f927" fmla="*/ 252498 f765 1"/>
              <a:gd name="f928" fmla="*/ 514910 f766 1"/>
              <a:gd name="f929" fmla="*/ 298100 f765 1"/>
              <a:gd name="f930" fmla="*/ 501165 f766 1"/>
              <a:gd name="f931" fmla="*/ 397494 f765 1"/>
              <a:gd name="f932" fmla="*/ 503959 f766 1"/>
              <a:gd name="f933" fmla="*/ 404624 f765 1"/>
              <a:gd name="f934" fmla="*/ 595838 f766 1"/>
              <a:gd name="f935" fmla="*/ 481152 f765 1"/>
              <a:gd name="f936" fmla="*/ 616327 f766 1"/>
              <a:gd name="f937" fmla="*/ 498141 f765 1"/>
              <a:gd name="f938" fmla="*/ 617451 f766 1"/>
              <a:gd name="f939" fmla="*/ 479065 f765 1"/>
              <a:gd name="f940" fmla="*/ 624709 f766 1"/>
              <a:gd name="f941" fmla="*/ 357833 f765 1"/>
              <a:gd name="f942" fmla="*/ 621562 f766 1"/>
              <a:gd name="f943" fmla="*/ 350158 f765 1"/>
              <a:gd name="f944" fmla="*/ 546511 f766 1"/>
              <a:gd name="f945" fmla="*/ 277194 f765 1"/>
              <a:gd name="f946" fmla="*/ 309732 f766 1"/>
              <a:gd name="f947" fmla="*/ 245176 f765 1"/>
              <a:gd name="f948" fmla="*/ 305846 f766 1"/>
              <a:gd name="f949" fmla="*/ 243281 f765 1"/>
              <a:gd name="f950" fmla="*/ 178320 f766 1"/>
              <a:gd name="f951" fmla="*/ 192830 f765 1"/>
              <a:gd name="f952" fmla="*/ 171962 f766 1"/>
              <a:gd name="f953" fmla="*/ 193440 f765 1"/>
              <a:gd name="f954" fmla="*/ 79665 f766 1"/>
              <a:gd name="f955" fmla="*/ 241451 f765 1"/>
              <a:gd name="f956" fmla="*/ 47262 f766 1"/>
              <a:gd name="f957" fmla="*/ 258407 f765 1"/>
              <a:gd name="f958" fmla="*/ 49285 f766 1"/>
              <a:gd name="f959" fmla="*/ 259756 f765 1"/>
              <a:gd name="f960" fmla="*/ 179219 f766 1"/>
              <a:gd name="f961" fmla="*/ 323150 f765 1"/>
              <a:gd name="f962" fmla="*/ 185417 f766 1"/>
              <a:gd name="f963" fmla="*/ 322507 f765 1"/>
              <a:gd name="f964" fmla="*/ 220326 f766 1"/>
              <a:gd name="f965" fmla="*/ 300894 f765 1"/>
              <a:gd name="f966" fmla="*/ 245144 f765 1"/>
              <a:gd name="f967" fmla="*/ 328679 f766 1"/>
              <a:gd name="f968" fmla="*/ 267849 f765 1"/>
              <a:gd name="f969" fmla="*/ 325404 f766 1"/>
              <a:gd name="f970" fmla="*/ 269422 f765 1"/>
              <a:gd name="f971" fmla="*/ 201025 f766 1"/>
              <a:gd name="f972" fmla="*/ 346882 f765 1"/>
              <a:gd name="f973" fmla="*/ 198103 f766 1"/>
              <a:gd name="f974" fmla="*/ 352534 f765 1"/>
              <a:gd name="f975" fmla="*/ 199034 f766 1"/>
              <a:gd name="f976" fmla="*/ 368848 f765 1"/>
              <a:gd name="f977" fmla="*/ 205938 f766 1"/>
              <a:gd name="f978" fmla="*/ 505976 f765 1"/>
              <a:gd name="f979" fmla="*/ 206870 f766 1"/>
              <a:gd name="f980" fmla="*/ 517795 f765 1"/>
              <a:gd name="f981" fmla="*/ 208283 f766 1"/>
              <a:gd name="f982" fmla="*/ 517506 f765 1"/>
              <a:gd name="f983" fmla="*/ 280733 f766 1"/>
              <a:gd name="f984" fmla="*/ 472256 f765 1"/>
              <a:gd name="f985" fmla="*/ 283270 f766 1"/>
              <a:gd name="f986" fmla="*/ 467793 f765 1"/>
              <a:gd name="f987" fmla="*/ 287220 f766 1"/>
              <a:gd name="f988" fmla="*/ 439147 f765 1"/>
              <a:gd name="f989" fmla="*/ 306617 f766 1"/>
              <a:gd name="f990" fmla="*/ 296270 f765 1"/>
              <a:gd name="f991" fmla="*/ 318628 f766 1"/>
              <a:gd name="f992" fmla="*/ 281144 f765 1"/>
              <a:gd name="f993" fmla="*/ 322096 f766 1"/>
              <a:gd name="f994" fmla="*/ 279763 f765 1"/>
              <a:gd name="f995" fmla="*/ 229061 f766 1"/>
              <a:gd name="f996" fmla="*/ 181814 f765 1"/>
              <a:gd name="f997" fmla="*/ 354885 f766 1"/>
              <a:gd name="f998" fmla="*/ 231752 f765 1"/>
              <a:gd name="f999" fmla="*/ 370364 f766 1"/>
              <a:gd name="f1000" fmla="*/ 181365 f765 1"/>
              <a:gd name="f1001" fmla="*/ 368405 f766 1"/>
              <a:gd name="f1002" fmla="*/ 173593 f765 1"/>
              <a:gd name="f1003" fmla="*/ 290110 f766 1"/>
              <a:gd name="f1004" fmla="*/ 92761 f765 1"/>
              <a:gd name="f1005" fmla="*/ 263776 f766 1"/>
              <a:gd name="f1006" fmla="*/ 68290 f765 1"/>
              <a:gd name="f1007" fmla="*/ 376947 f766 1"/>
              <a:gd name="f1008" fmla="*/ 258375 f765 1"/>
              <a:gd name="f1009" fmla="*/ 383820 f766 1"/>
              <a:gd name="f1010" fmla="*/ 255902 f765 1"/>
              <a:gd name="f1011" fmla="*/ 509965 f766 1"/>
              <a:gd name="f1012" fmla="*/ 206896 f765 1"/>
              <a:gd name="f1013" fmla="*/ 517255 f766 1"/>
              <a:gd name="f1014" fmla="*/ 208309 f765 1"/>
              <a:gd name="f1015" fmla="*/ 529587 f766 1"/>
              <a:gd name="f1016" fmla="*/ 220448 f765 1"/>
              <a:gd name="f1017" fmla="*/ 549979 f766 1"/>
              <a:gd name="f1018" fmla="*/ 153618 f765 1"/>
              <a:gd name="f1019" fmla="*/ 546414 f766 1"/>
              <a:gd name="f1020" fmla="*/ 154196 f765 1"/>
              <a:gd name="f1021" fmla="*/ 402221 f766 1"/>
              <a:gd name="f1022" fmla="*/ 184962 f765 1"/>
              <a:gd name="f1023" fmla="*/ 398207 f766 1"/>
              <a:gd name="f1024" fmla="*/ 189040 f765 1"/>
              <a:gd name="f1025" fmla="*/ 383242 f766 1"/>
              <a:gd name="f1026" fmla="*/ 237629 f765 1"/>
              <a:gd name="f1027" fmla="*/ 376915 f766 1"/>
              <a:gd name="f1028" fmla="*/ 258311 f765 1"/>
              <a:gd name="f1029" fmla="+- f767 0 f1"/>
              <a:gd name="f1030" fmla="*/ f770 1 654264"/>
              <a:gd name="f1031" fmla="*/ f771 1 616450"/>
              <a:gd name="f1032" fmla="*/ f772 1 654264"/>
              <a:gd name="f1033" fmla="*/ f773 1 616450"/>
              <a:gd name="f1034" fmla="*/ f774 1 654264"/>
              <a:gd name="f1035" fmla="*/ f775 1 616450"/>
              <a:gd name="f1036" fmla="*/ f776 1 654264"/>
              <a:gd name="f1037" fmla="*/ f777 1 616450"/>
              <a:gd name="f1038" fmla="*/ f778 1 654264"/>
              <a:gd name="f1039" fmla="*/ f779 1 616450"/>
              <a:gd name="f1040" fmla="*/ f780 1 654264"/>
              <a:gd name="f1041" fmla="*/ f781 1 616450"/>
              <a:gd name="f1042" fmla="*/ f782 1 654264"/>
              <a:gd name="f1043" fmla="*/ f783 1 616450"/>
              <a:gd name="f1044" fmla="*/ f784 1 654264"/>
              <a:gd name="f1045" fmla="*/ f785 1 616450"/>
              <a:gd name="f1046" fmla="*/ f786 1 654264"/>
              <a:gd name="f1047" fmla="*/ f787 1 616450"/>
              <a:gd name="f1048" fmla="*/ f788 1 654264"/>
              <a:gd name="f1049" fmla="*/ f789 1 616450"/>
              <a:gd name="f1050" fmla="*/ f790 1 654264"/>
              <a:gd name="f1051" fmla="*/ f791 1 616450"/>
              <a:gd name="f1052" fmla="*/ f792 1 654264"/>
              <a:gd name="f1053" fmla="*/ f793 1 616450"/>
              <a:gd name="f1054" fmla="*/ f794 1 654264"/>
              <a:gd name="f1055" fmla="*/ f795 1 616450"/>
              <a:gd name="f1056" fmla="*/ f796 1 654264"/>
              <a:gd name="f1057" fmla="*/ f797 1 616450"/>
              <a:gd name="f1058" fmla="*/ f798 1 654264"/>
              <a:gd name="f1059" fmla="*/ f799 1 616450"/>
              <a:gd name="f1060" fmla="*/ f800 1 654264"/>
              <a:gd name="f1061" fmla="*/ f801 1 616450"/>
              <a:gd name="f1062" fmla="*/ f802 1 654264"/>
              <a:gd name="f1063" fmla="*/ f803 1 616450"/>
              <a:gd name="f1064" fmla="*/ f804 1 654264"/>
              <a:gd name="f1065" fmla="*/ f805 1 616450"/>
              <a:gd name="f1066" fmla="*/ f806 1 654264"/>
              <a:gd name="f1067" fmla="*/ f807 1 616450"/>
              <a:gd name="f1068" fmla="*/ f808 1 654264"/>
              <a:gd name="f1069" fmla="*/ f809 1 616450"/>
              <a:gd name="f1070" fmla="*/ f810 1 654264"/>
              <a:gd name="f1071" fmla="*/ f811 1 616450"/>
              <a:gd name="f1072" fmla="*/ f812 1 654264"/>
              <a:gd name="f1073" fmla="*/ f813 1 616450"/>
              <a:gd name="f1074" fmla="*/ f814 1 654264"/>
              <a:gd name="f1075" fmla="*/ f815 1 616450"/>
              <a:gd name="f1076" fmla="*/ f816 1 654264"/>
              <a:gd name="f1077" fmla="*/ f817 1 616450"/>
              <a:gd name="f1078" fmla="*/ f818 1 654264"/>
              <a:gd name="f1079" fmla="*/ f819 1 616450"/>
              <a:gd name="f1080" fmla="*/ f820 1 654264"/>
              <a:gd name="f1081" fmla="*/ f821 1 616450"/>
              <a:gd name="f1082" fmla="*/ f822 1 654264"/>
              <a:gd name="f1083" fmla="*/ f823 1 616450"/>
              <a:gd name="f1084" fmla="*/ f824 1 654264"/>
              <a:gd name="f1085" fmla="*/ f825 1 616450"/>
              <a:gd name="f1086" fmla="*/ f826 1 654264"/>
              <a:gd name="f1087" fmla="*/ f827 1 616450"/>
              <a:gd name="f1088" fmla="*/ f828 1 654264"/>
              <a:gd name="f1089" fmla="*/ f829 1 616450"/>
              <a:gd name="f1090" fmla="*/ f830 1 654264"/>
              <a:gd name="f1091" fmla="*/ f831 1 616450"/>
              <a:gd name="f1092" fmla="*/ f832 1 616450"/>
              <a:gd name="f1093" fmla="*/ f833 1 654264"/>
              <a:gd name="f1094" fmla="*/ f834 1 616450"/>
              <a:gd name="f1095" fmla="*/ f835 1 616450"/>
              <a:gd name="f1096" fmla="*/ f836 1 654264"/>
              <a:gd name="f1097" fmla="*/ f837 1 616450"/>
              <a:gd name="f1098" fmla="*/ f838 1 654264"/>
              <a:gd name="f1099" fmla="*/ f839 1 616450"/>
              <a:gd name="f1100" fmla="*/ f840 1 654264"/>
              <a:gd name="f1101" fmla="*/ f841 1 616450"/>
              <a:gd name="f1102" fmla="*/ f842 1 654264"/>
              <a:gd name="f1103" fmla="*/ f843 1 616450"/>
              <a:gd name="f1104" fmla="*/ f844 1 654264"/>
              <a:gd name="f1105" fmla="*/ f845 1 616450"/>
              <a:gd name="f1106" fmla="*/ f846 1 654264"/>
              <a:gd name="f1107" fmla="*/ f847 1 616450"/>
              <a:gd name="f1108" fmla="*/ f848 1 654264"/>
              <a:gd name="f1109" fmla="*/ f849 1 616450"/>
              <a:gd name="f1110" fmla="*/ f850 1 654264"/>
              <a:gd name="f1111" fmla="*/ f851 1 616450"/>
              <a:gd name="f1112" fmla="*/ f852 1 654264"/>
              <a:gd name="f1113" fmla="*/ f853 1 616450"/>
              <a:gd name="f1114" fmla="*/ f854 1 654264"/>
              <a:gd name="f1115" fmla="*/ f855 1 616450"/>
              <a:gd name="f1116" fmla="*/ f856 1 654264"/>
              <a:gd name="f1117" fmla="*/ f857 1 616450"/>
              <a:gd name="f1118" fmla="*/ f858 1 654264"/>
              <a:gd name="f1119" fmla="*/ f859 1 616450"/>
              <a:gd name="f1120" fmla="*/ f860 1 654264"/>
              <a:gd name="f1121" fmla="*/ f861 1 616450"/>
              <a:gd name="f1122" fmla="*/ f862 1 654264"/>
              <a:gd name="f1123" fmla="*/ f863 1 616450"/>
              <a:gd name="f1124" fmla="*/ f864 1 654264"/>
              <a:gd name="f1125" fmla="*/ f865 1 616450"/>
              <a:gd name="f1126" fmla="*/ f866 1 654264"/>
              <a:gd name="f1127" fmla="*/ f867 1 616450"/>
              <a:gd name="f1128" fmla="*/ f868 1 654264"/>
              <a:gd name="f1129" fmla="*/ f869 1 616450"/>
              <a:gd name="f1130" fmla="*/ f870 1 654264"/>
              <a:gd name="f1131" fmla="*/ f871 1 616450"/>
              <a:gd name="f1132" fmla="*/ f872 1 654264"/>
              <a:gd name="f1133" fmla="*/ f873 1 616450"/>
              <a:gd name="f1134" fmla="*/ f874 1 654264"/>
              <a:gd name="f1135" fmla="*/ f875 1 616450"/>
              <a:gd name="f1136" fmla="*/ f876 1 654264"/>
              <a:gd name="f1137" fmla="*/ f877 1 616450"/>
              <a:gd name="f1138" fmla="*/ f878 1 654264"/>
              <a:gd name="f1139" fmla="*/ f879 1 616450"/>
              <a:gd name="f1140" fmla="*/ f880 1 654264"/>
              <a:gd name="f1141" fmla="*/ f881 1 616450"/>
              <a:gd name="f1142" fmla="*/ f882 1 654264"/>
              <a:gd name="f1143" fmla="*/ f883 1 616450"/>
              <a:gd name="f1144" fmla="*/ f884 1 654264"/>
              <a:gd name="f1145" fmla="*/ f885 1 616450"/>
              <a:gd name="f1146" fmla="*/ f886 1 654264"/>
              <a:gd name="f1147" fmla="*/ f887 1 616450"/>
              <a:gd name="f1148" fmla="*/ f888 1 654264"/>
              <a:gd name="f1149" fmla="*/ f889 1 616450"/>
              <a:gd name="f1150" fmla="*/ f890 1 654264"/>
              <a:gd name="f1151" fmla="*/ f891 1 616450"/>
              <a:gd name="f1152" fmla="*/ f892 1 654264"/>
              <a:gd name="f1153" fmla="*/ f893 1 616450"/>
              <a:gd name="f1154" fmla="*/ f894 1 654264"/>
              <a:gd name="f1155" fmla="*/ f895 1 616450"/>
              <a:gd name="f1156" fmla="*/ f896 1 654264"/>
              <a:gd name="f1157" fmla="*/ f897 1 616450"/>
              <a:gd name="f1158" fmla="*/ f898 1 654264"/>
              <a:gd name="f1159" fmla="*/ f899 1 616450"/>
              <a:gd name="f1160" fmla="*/ f900 1 654264"/>
              <a:gd name="f1161" fmla="*/ f901 1 616450"/>
              <a:gd name="f1162" fmla="*/ f902 1 654264"/>
              <a:gd name="f1163" fmla="*/ f903 1 616450"/>
              <a:gd name="f1164" fmla="*/ f904 1 654264"/>
              <a:gd name="f1165" fmla="*/ f905 1 616450"/>
              <a:gd name="f1166" fmla="*/ f906 1 654264"/>
              <a:gd name="f1167" fmla="*/ f907 1 616450"/>
              <a:gd name="f1168" fmla="*/ f908 1 654264"/>
              <a:gd name="f1169" fmla="*/ f909 1 616450"/>
              <a:gd name="f1170" fmla="*/ f910 1 654264"/>
              <a:gd name="f1171" fmla="*/ f911 1 616450"/>
              <a:gd name="f1172" fmla="*/ f912 1 654264"/>
              <a:gd name="f1173" fmla="*/ f913 1 616450"/>
              <a:gd name="f1174" fmla="*/ f914 1 654264"/>
              <a:gd name="f1175" fmla="*/ f915 1 616450"/>
              <a:gd name="f1176" fmla="*/ f916 1 654264"/>
              <a:gd name="f1177" fmla="*/ f917 1 616450"/>
              <a:gd name="f1178" fmla="*/ f918 1 654264"/>
              <a:gd name="f1179" fmla="*/ f919 1 616450"/>
              <a:gd name="f1180" fmla="*/ f920 1 654264"/>
              <a:gd name="f1181" fmla="*/ f921 1 616450"/>
              <a:gd name="f1182" fmla="*/ f922 1 654264"/>
              <a:gd name="f1183" fmla="*/ f923 1 616450"/>
              <a:gd name="f1184" fmla="*/ f924 1 654264"/>
              <a:gd name="f1185" fmla="*/ f925 1 616450"/>
              <a:gd name="f1186" fmla="*/ f926 1 654264"/>
              <a:gd name="f1187" fmla="*/ f927 1 616450"/>
              <a:gd name="f1188" fmla="*/ f928 1 654264"/>
              <a:gd name="f1189" fmla="*/ f929 1 616450"/>
              <a:gd name="f1190" fmla="*/ f930 1 654264"/>
              <a:gd name="f1191" fmla="*/ f931 1 616450"/>
              <a:gd name="f1192" fmla="*/ f932 1 654264"/>
              <a:gd name="f1193" fmla="*/ f933 1 616450"/>
              <a:gd name="f1194" fmla="*/ f934 1 654264"/>
              <a:gd name="f1195" fmla="*/ f935 1 616450"/>
              <a:gd name="f1196" fmla="*/ f936 1 654264"/>
              <a:gd name="f1197" fmla="*/ f937 1 616450"/>
              <a:gd name="f1198" fmla="*/ f938 1 654264"/>
              <a:gd name="f1199" fmla="*/ f939 1 616450"/>
              <a:gd name="f1200" fmla="*/ f940 1 654264"/>
              <a:gd name="f1201" fmla="*/ f941 1 616450"/>
              <a:gd name="f1202" fmla="*/ f942 1 654264"/>
              <a:gd name="f1203" fmla="*/ f943 1 616450"/>
              <a:gd name="f1204" fmla="*/ f944 1 654264"/>
              <a:gd name="f1205" fmla="*/ f945 1 616450"/>
              <a:gd name="f1206" fmla="*/ f946 1 654264"/>
              <a:gd name="f1207" fmla="*/ f947 1 616450"/>
              <a:gd name="f1208" fmla="*/ f948 1 654264"/>
              <a:gd name="f1209" fmla="*/ f949 1 616450"/>
              <a:gd name="f1210" fmla="*/ f950 1 654264"/>
              <a:gd name="f1211" fmla="*/ f951 1 616450"/>
              <a:gd name="f1212" fmla="*/ f952 1 654264"/>
              <a:gd name="f1213" fmla="*/ f953 1 616450"/>
              <a:gd name="f1214" fmla="*/ f954 1 654264"/>
              <a:gd name="f1215" fmla="*/ f955 1 616450"/>
              <a:gd name="f1216" fmla="*/ f956 1 654264"/>
              <a:gd name="f1217" fmla="*/ f957 1 616450"/>
              <a:gd name="f1218" fmla="*/ f958 1 654264"/>
              <a:gd name="f1219" fmla="*/ f959 1 616450"/>
              <a:gd name="f1220" fmla="*/ f960 1 654264"/>
              <a:gd name="f1221" fmla="*/ f961 1 616450"/>
              <a:gd name="f1222" fmla="*/ f962 1 654264"/>
              <a:gd name="f1223" fmla="*/ f963 1 616450"/>
              <a:gd name="f1224" fmla="*/ f964 1 654264"/>
              <a:gd name="f1225" fmla="*/ f965 1 616450"/>
              <a:gd name="f1226" fmla="*/ f966 1 616450"/>
              <a:gd name="f1227" fmla="*/ f967 1 654264"/>
              <a:gd name="f1228" fmla="*/ f968 1 616450"/>
              <a:gd name="f1229" fmla="*/ f969 1 654264"/>
              <a:gd name="f1230" fmla="*/ f970 1 616450"/>
              <a:gd name="f1231" fmla="*/ f971 1 654264"/>
              <a:gd name="f1232" fmla="*/ f972 1 616450"/>
              <a:gd name="f1233" fmla="*/ f973 1 654264"/>
              <a:gd name="f1234" fmla="*/ f974 1 616450"/>
              <a:gd name="f1235" fmla="*/ f975 1 654264"/>
              <a:gd name="f1236" fmla="*/ f976 1 616450"/>
              <a:gd name="f1237" fmla="*/ f977 1 654264"/>
              <a:gd name="f1238" fmla="*/ f978 1 616450"/>
              <a:gd name="f1239" fmla="*/ f979 1 654264"/>
              <a:gd name="f1240" fmla="*/ f980 1 616450"/>
              <a:gd name="f1241" fmla="*/ f981 1 654264"/>
              <a:gd name="f1242" fmla="*/ f982 1 616450"/>
              <a:gd name="f1243" fmla="*/ f983 1 654264"/>
              <a:gd name="f1244" fmla="*/ f984 1 616450"/>
              <a:gd name="f1245" fmla="*/ f985 1 654264"/>
              <a:gd name="f1246" fmla="*/ f986 1 616450"/>
              <a:gd name="f1247" fmla="*/ f987 1 654264"/>
              <a:gd name="f1248" fmla="*/ f988 1 616450"/>
              <a:gd name="f1249" fmla="*/ f989 1 654264"/>
              <a:gd name="f1250" fmla="*/ f990 1 616450"/>
              <a:gd name="f1251" fmla="*/ f991 1 654264"/>
              <a:gd name="f1252" fmla="*/ f992 1 616450"/>
              <a:gd name="f1253" fmla="*/ f993 1 654264"/>
              <a:gd name="f1254" fmla="*/ f994 1 616450"/>
              <a:gd name="f1255" fmla="*/ f995 1 654264"/>
              <a:gd name="f1256" fmla="*/ f996 1 616450"/>
              <a:gd name="f1257" fmla="*/ f997 1 654264"/>
              <a:gd name="f1258" fmla="*/ f998 1 616450"/>
              <a:gd name="f1259" fmla="*/ f999 1 654264"/>
              <a:gd name="f1260" fmla="*/ f1000 1 616450"/>
              <a:gd name="f1261" fmla="*/ f1001 1 654264"/>
              <a:gd name="f1262" fmla="*/ f1002 1 616450"/>
              <a:gd name="f1263" fmla="*/ f1003 1 654264"/>
              <a:gd name="f1264" fmla="*/ f1004 1 616450"/>
              <a:gd name="f1265" fmla="*/ f1005 1 654264"/>
              <a:gd name="f1266" fmla="*/ f1006 1 616450"/>
              <a:gd name="f1267" fmla="*/ f1007 1 654264"/>
              <a:gd name="f1268" fmla="*/ f1008 1 616450"/>
              <a:gd name="f1269" fmla="*/ f1009 1 654264"/>
              <a:gd name="f1270" fmla="*/ f1010 1 616450"/>
              <a:gd name="f1271" fmla="*/ f1011 1 654264"/>
              <a:gd name="f1272" fmla="*/ f1012 1 616450"/>
              <a:gd name="f1273" fmla="*/ f1013 1 654264"/>
              <a:gd name="f1274" fmla="*/ f1014 1 616450"/>
              <a:gd name="f1275" fmla="*/ f1015 1 654264"/>
              <a:gd name="f1276" fmla="*/ f1016 1 616450"/>
              <a:gd name="f1277" fmla="*/ f1017 1 654264"/>
              <a:gd name="f1278" fmla="*/ f1018 1 616450"/>
              <a:gd name="f1279" fmla="*/ f1019 1 654264"/>
              <a:gd name="f1280" fmla="*/ f1020 1 616450"/>
              <a:gd name="f1281" fmla="*/ f1021 1 654264"/>
              <a:gd name="f1282" fmla="*/ f1022 1 616450"/>
              <a:gd name="f1283" fmla="*/ f1023 1 654264"/>
              <a:gd name="f1284" fmla="*/ f1024 1 616450"/>
              <a:gd name="f1285" fmla="*/ f1025 1 654264"/>
              <a:gd name="f1286" fmla="*/ f1026 1 616450"/>
              <a:gd name="f1287" fmla="*/ f1027 1 654264"/>
              <a:gd name="f1288" fmla="*/ f1028 1 616450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654264" h="6164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4" name="Gráfico 67">
            <a:extLst>
              <a:ext uri="{FF2B5EF4-FFF2-40B4-BE49-F238E27FC236}">
                <a16:creationId xmlns:a16="http://schemas.microsoft.com/office/drawing/2014/main" id="{E6AFF907-2A40-4333-9AA5-BCE7D6602BCB}"/>
              </a:ext>
            </a:extLst>
          </p:cNvPr>
          <p:cNvSpPr/>
          <p:nvPr/>
        </p:nvSpPr>
        <p:spPr>
          <a:xfrm>
            <a:off x="4376492" y="794485"/>
            <a:ext cx="417396" cy="39327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54264"/>
              <a:gd name="f7" fmla="val 616450"/>
              <a:gd name="f8" fmla="val 202085"/>
              <a:gd name="f9" fmla="val 170992"/>
              <a:gd name="f10" fmla="val 204012"/>
              <a:gd name="f11" fmla="val 164762"/>
              <a:gd name="f12" fmla="val 205842"/>
              <a:gd name="f13" fmla="val 158853"/>
              <a:gd name="f14" fmla="val 207641"/>
              <a:gd name="f15" fmla="val 152976"/>
              <a:gd name="f16" fmla="val 220133"/>
              <a:gd name="f17" fmla="val 112062"/>
              <a:gd name="f18" fmla="val 232690"/>
              <a:gd name="f19" fmla="val 71181"/>
              <a:gd name="f20" fmla="val 245086"/>
              <a:gd name="f21" fmla="val 30267"/>
              <a:gd name="f22" fmla="val 246146"/>
              <a:gd name="f23" fmla="val 26734"/>
              <a:gd name="f24" fmla="val 247623"/>
              <a:gd name="f25" fmla="val 25064"/>
              <a:gd name="f26" fmla="val 251573"/>
              <a:gd name="f27" fmla="val 24583"/>
              <a:gd name="f28" fmla="val 278453"/>
              <a:gd name="f29" fmla="val 21211"/>
              <a:gd name="f30" fmla="val 305268"/>
              <a:gd name="f31" fmla="val 17518"/>
              <a:gd name="f32" fmla="val 332116"/>
              <a:gd name="f33" fmla="val 13953"/>
              <a:gd name="f34" fmla="val 361436"/>
              <a:gd name="f35" fmla="val 10035"/>
              <a:gd name="f36" fmla="val 390756"/>
              <a:gd name="f37" fmla="val 6149"/>
              <a:gd name="f38" fmla="val 420077"/>
              <a:gd name="f39" fmla="val 2231"/>
              <a:gd name="f40" fmla="val 423320"/>
              <a:gd name="f41" fmla="val 1814"/>
              <a:gd name="f42" fmla="val 426660"/>
              <a:gd name="f43" fmla="val 1717"/>
              <a:gd name="f44" fmla="val 429775"/>
              <a:gd name="f45" fmla="val 818"/>
              <a:gd name="f46" fmla="val 438029"/>
              <a:gd name="f47" fmla="val -1590"/>
              <a:gd name="f48" fmla="val 443745"/>
              <a:gd name="f49" fmla="val 1557"/>
              <a:gd name="f50" fmla="val 449975"/>
              <a:gd name="f51" fmla="val 7145"/>
              <a:gd name="f52" fmla="val 494325"/>
              <a:gd name="f53" fmla="val 47031"/>
              <a:gd name="f54" fmla="val 539028"/>
              <a:gd name="f55" fmla="val 86531"/>
              <a:gd name="f56" fmla="val 583763"/>
              <a:gd name="f57" fmla="val 126000"/>
              <a:gd name="f58" fmla="val 586911"/>
              <a:gd name="f59" fmla="val 128762"/>
              <a:gd name="f60" fmla="val 587232"/>
              <a:gd name="f61" fmla="val 131042"/>
              <a:gd name="f62" fmla="val 586076"/>
              <a:gd name="f63" fmla="val 134735"/>
              <a:gd name="f64" fmla="val 575349"/>
              <a:gd name="f65" fmla="val 169354"/>
              <a:gd name="f66" fmla="val 564880"/>
              <a:gd name="f67" fmla="val 204038"/>
              <a:gd name="f68" fmla="val 554122"/>
              <a:gd name="f69" fmla="val 238657"/>
              <a:gd name="f70" fmla="val 553062"/>
              <a:gd name="f71" fmla="val 242029"/>
              <a:gd name="f72" fmla="val 553672"/>
              <a:gd name="f73" fmla="val 243988"/>
              <a:gd name="f74" fmla="val 556113"/>
              <a:gd name="f75" fmla="val 246332"/>
              <a:gd name="f76" fmla="val 588099"/>
              <a:gd name="f77" fmla="val 277323"/>
              <a:gd name="f78" fmla="val 620053"/>
              <a:gd name="f79" fmla="val 308409"/>
              <a:gd name="f80" fmla="val 651878"/>
              <a:gd name="f81" fmla="val 339560"/>
              <a:gd name="f82" fmla="val 653291"/>
              <a:gd name="f83" fmla="val 340941"/>
              <a:gd name="f84" fmla="val 654383"/>
              <a:gd name="f85" fmla="val 343574"/>
              <a:gd name="f86" fmla="val 654254"/>
              <a:gd name="f87" fmla="val 345565"/>
              <a:gd name="f88" fmla="val 652392"/>
              <a:gd name="f89" fmla="val 379157"/>
              <a:gd name="f90" fmla="val 650272"/>
              <a:gd name="f91" fmla="val 412749"/>
              <a:gd name="f92" fmla="val 648281"/>
              <a:gd name="f93" fmla="val 446340"/>
              <a:gd name="f94" fmla="val 646579"/>
              <a:gd name="f95" fmla="val 474793"/>
              <a:gd name="f96" fmla="val 644845"/>
              <a:gd name="f97" fmla="val 503247"/>
              <a:gd name="f98" fmla="val 643335"/>
              <a:gd name="f99" fmla="val 531700"/>
              <a:gd name="f100" fmla="val 643111"/>
              <a:gd name="f101" fmla="val 535939"/>
              <a:gd name="f102" fmla="val 642019"/>
              <a:gd name="f103" fmla="val 538123"/>
              <a:gd name="f104" fmla="val 637748"/>
              <a:gd name="f105" fmla="val 539761"/>
              <a:gd name="f106" fmla="val 572427"/>
              <a:gd name="f107" fmla="val 564874"/>
              <a:gd name="f108" fmla="val 507171"/>
              <a:gd name="f109" fmla="val 590212"/>
              <a:gd name="f110" fmla="val 441947"/>
              <a:gd name="f111" fmla="val 615647"/>
              <a:gd name="f112" fmla="val 438382"/>
              <a:gd name="f113" fmla="val 617028"/>
              <a:gd name="f114" fmla="val 436134"/>
              <a:gd name="f115" fmla="val 616675"/>
              <a:gd name="f116" fmla="val 433244"/>
              <a:gd name="f117" fmla="val 614234"/>
              <a:gd name="f118" fmla="val 387898"/>
              <a:gd name="f119" fmla="val 576210"/>
              <a:gd name="f120" fmla="val 342424"/>
              <a:gd name="f121" fmla="val 538316"/>
              <a:gd name="f122" fmla="val 297015"/>
              <a:gd name="f123" fmla="val 500389"/>
              <a:gd name="f124" fmla="val 296083"/>
              <a:gd name="f125" fmla="val 499586"/>
              <a:gd name="f126" fmla="val 295056"/>
              <a:gd name="f127" fmla="val 498911"/>
              <a:gd name="f128" fmla="val 293932"/>
              <a:gd name="f129" fmla="val 498076"/>
              <a:gd name="f130" fmla="val 267566"/>
              <a:gd name="f131" fmla="val 514519"/>
              <a:gd name="f132" fmla="val 241296"/>
              <a:gd name="f133" fmla="val 530897"/>
              <a:gd name="f134" fmla="val 215027"/>
              <a:gd name="f135" fmla="val 547308"/>
              <a:gd name="f136" fmla="val 209086"/>
              <a:gd name="f137" fmla="val 551001"/>
              <a:gd name="f138" fmla="val 203241"/>
              <a:gd name="f139" fmla="val 554887"/>
              <a:gd name="f140" fmla="val 197139"/>
              <a:gd name="f141" fmla="val 558291"/>
              <a:gd name="f142" fmla="val 195598"/>
              <a:gd name="f143" fmla="val 559158"/>
              <a:gd name="f144" fmla="val 192900"/>
              <a:gd name="f145" fmla="val 559286"/>
              <a:gd name="f146" fmla="val 191326"/>
              <a:gd name="f147" fmla="val 558516"/>
              <a:gd name="f148" fmla="val 132397"/>
              <a:gd name="f149" fmla="val 529902"/>
              <a:gd name="f150" fmla="val 73563"/>
              <a:gd name="f151" fmla="val 501127"/>
              <a:gd name="f152" fmla="val 14666"/>
              <a:gd name="f153" fmla="val 472481"/>
              <a:gd name="f154" fmla="val 12032"/>
              <a:gd name="f155" fmla="val 471197"/>
              <a:gd name="f156" fmla="val 11229"/>
              <a:gd name="f157" fmla="val 469655"/>
              <a:gd name="f158" fmla="val 11101"/>
              <a:gd name="f159" fmla="val 466797"/>
              <a:gd name="f160" fmla="val 8179"/>
              <a:gd name="f161" fmla="val 408927"/>
              <a:gd name="f162" fmla="val 5096"/>
              <a:gd name="f163" fmla="val 351057"/>
              <a:gd name="f164" fmla="val 2077"/>
              <a:gd name="f165" fmla="val 293187"/>
              <a:gd name="f166" fmla="val 1402"/>
              <a:gd name="f167" fmla="val 280277"/>
              <a:gd name="f168" fmla="val 824"/>
              <a:gd name="f169" fmla="val 267367"/>
              <a:gd name="f170" fmla="val 22"/>
              <a:gd name="f171" fmla="val 254457"/>
              <a:gd name="f172" fmla="val -139"/>
              <a:gd name="f173" fmla="val 251599"/>
              <a:gd name="f174" fmla="val 567"/>
              <a:gd name="f175" fmla="val 249993"/>
              <a:gd name="f176" fmla="val 3233"/>
              <a:gd name="f177" fmla="val 248612"/>
              <a:gd name="f178" fmla="val 58887"/>
              <a:gd name="f179" fmla="val 219709"/>
              <a:gd name="f180" fmla="val 114477"/>
              <a:gd name="f181" fmla="val 190678"/>
              <a:gd name="f182" fmla="val 170035"/>
              <a:gd name="f183" fmla="val 161647"/>
              <a:gd name="f184" fmla="val 172572"/>
              <a:gd name="f185" fmla="val 160330"/>
              <a:gd name="f186" fmla="val 174659"/>
              <a:gd name="f187" fmla="val 160041"/>
              <a:gd name="f188" fmla="val 177421"/>
              <a:gd name="f189" fmla="val 161229"/>
              <a:gd name="f190" fmla="val 185385"/>
              <a:gd name="f191" fmla="val 164633"/>
              <a:gd name="f192" fmla="val 193542"/>
              <a:gd name="f193" fmla="val 167652"/>
              <a:gd name="f194" fmla="val 171024"/>
              <a:gd name="f195" fmla="val 30787"/>
              <a:gd name="f196" fmla="val 282910"/>
              <a:gd name="f197" fmla="val 285415"/>
              <a:gd name="f198" fmla="val 30691"/>
              <a:gd name="f199" fmla="val 287246"/>
              <a:gd name="f200" fmla="val 289108"/>
              <a:gd name="f201" fmla="val 33549"/>
              <a:gd name="f202" fmla="val 342450"/>
              <a:gd name="f203" fmla="val 36375"/>
              <a:gd name="f204" fmla="val 395792"/>
              <a:gd name="f205" fmla="val 39008"/>
              <a:gd name="f206" fmla="val 449134"/>
              <a:gd name="f207" fmla="val 39169"/>
              <a:gd name="f208" fmla="val 452185"/>
              <a:gd name="f209" fmla="val 40742"/>
              <a:gd name="f210" fmla="val 453116"/>
              <a:gd name="f211" fmla="val 42894"/>
              <a:gd name="f212" fmla="val 454144"/>
              <a:gd name="f213" fmla="val 86505"/>
              <a:gd name="f214" fmla="val 475404"/>
              <a:gd name="f215" fmla="val 130117"/>
              <a:gd name="f216" fmla="val 496663"/>
              <a:gd name="f217" fmla="val 173728"/>
              <a:gd name="f218" fmla="val 517923"/>
              <a:gd name="f219" fmla="val 174884"/>
              <a:gd name="f220" fmla="val 518501"/>
              <a:gd name="f221" fmla="val 176104"/>
              <a:gd name="f222" fmla="val 518886"/>
              <a:gd name="f223" fmla="val 177774"/>
              <a:gd name="f224" fmla="val 519593"/>
              <a:gd name="f225" fmla="val 177293"/>
              <a:gd name="f226" fmla="val 509605"/>
              <a:gd name="f227" fmla="val 176907"/>
              <a:gd name="f228" fmla="val 500260"/>
              <a:gd name="f229" fmla="val 176425"/>
              <a:gd name="f230" fmla="val 490947"/>
              <a:gd name="f231" fmla="val 174049"/>
              <a:gd name="f232" fmla="val 445698"/>
              <a:gd name="f233" fmla="val 171640"/>
              <a:gd name="f234" fmla="val 400449"/>
              <a:gd name="f235" fmla="val 169392"/>
              <a:gd name="f236" fmla="val 355200"/>
              <a:gd name="f237" fmla="val 169200"/>
              <a:gd name="f238" fmla="val 351603"/>
              <a:gd name="f239" fmla="val 168108"/>
              <a:gd name="f240" fmla="val 349772"/>
              <a:gd name="f241" fmla="val 164864"/>
              <a:gd name="f242" fmla="val 348199"/>
              <a:gd name="f243" fmla="val 124143"/>
              <a:gd name="f244" fmla="val 328481"/>
              <a:gd name="f245" fmla="val 83487"/>
              <a:gd name="f246" fmla="val 308570"/>
              <a:gd name="f247" fmla="val 42830"/>
              <a:gd name="f248" fmla="val 288723"/>
              <a:gd name="f249" fmla="val 38976"/>
              <a:gd name="f250" fmla="val 286828"/>
              <a:gd name="f251" fmla="val 35090"/>
              <a:gd name="f252" fmla="val 284998"/>
              <a:gd name="f253" fmla="val 30819"/>
              <a:gd name="f254" fmla="val 282943"/>
              <a:gd name="f255" fmla="val 601747"/>
              <a:gd name="f256" fmla="val 522644"/>
              <a:gd name="f257" fmla="val 600045"/>
              <a:gd name="f258" fmla="val 521809"/>
              <a:gd name="f259" fmla="val 599243"/>
              <a:gd name="f260" fmla="val 521584"/>
              <a:gd name="f261" fmla="val 598632"/>
              <a:gd name="f262" fmla="val 521070"/>
              <a:gd name="f263" fmla="val 560705"/>
              <a:gd name="f264" fmla="val 489438"/>
              <a:gd name="f265" fmla="val 522778"/>
              <a:gd name="f266" fmla="val 457837"/>
              <a:gd name="f267" fmla="val 484948"/>
              <a:gd name="f268" fmla="val 426108"/>
              <a:gd name="f269" fmla="val 482635"/>
              <a:gd name="f270" fmla="val 424181"/>
              <a:gd name="f271" fmla="val 480869"/>
              <a:gd name="f272" fmla="val 424727"/>
              <a:gd name="f273" fmla="val 478653"/>
              <a:gd name="f274" fmla="val 425594"/>
              <a:gd name="f275" fmla="val 438639"/>
              <a:gd name="f276" fmla="val 441138"/>
              <a:gd name="f277" fmla="val 398592"/>
              <a:gd name="f278" fmla="val 456649"/>
              <a:gd name="f279" fmla="val 358578"/>
              <a:gd name="f280" fmla="val 472160"/>
              <a:gd name="f281" fmla="val 347306"/>
              <a:gd name="f282" fmla="val 476528"/>
              <a:gd name="f283" fmla="val 336066"/>
              <a:gd name="f284" fmla="val 480927"/>
              <a:gd name="f285" fmla="val 324344"/>
              <a:gd name="f286" fmla="val 485488"/>
              <a:gd name="f287" fmla="val 325885"/>
              <a:gd name="f288" fmla="val 486901"/>
              <a:gd name="f289" fmla="val 326977"/>
              <a:gd name="f290" fmla="val 487960"/>
              <a:gd name="f291" fmla="val 328166"/>
              <a:gd name="f292" fmla="val 488924"/>
              <a:gd name="f293" fmla="val 365226"/>
              <a:gd name="f294" fmla="val 519850"/>
              <a:gd name="f295" fmla="val 402318"/>
              <a:gd name="f296" fmla="val 550776"/>
              <a:gd name="f297" fmla="val 439313"/>
              <a:gd name="f298" fmla="val 581766"/>
              <a:gd name="f299" fmla="val 441658"/>
              <a:gd name="f300" fmla="val 583725"/>
              <a:gd name="f301" fmla="val 443488"/>
              <a:gd name="f302" fmla="val 584046"/>
              <a:gd name="f303" fmla="val 446346"/>
              <a:gd name="f304" fmla="val 582922"/>
              <a:gd name="f305" fmla="val 487645"/>
              <a:gd name="f306" fmla="val 566801"/>
              <a:gd name="f307" fmla="val 529008"/>
              <a:gd name="f308" fmla="val 550808"/>
              <a:gd name="f309" fmla="val 570340"/>
              <a:gd name="f310" fmla="val 534783"/>
              <a:gd name="f311" fmla="val 580295"/>
              <a:gd name="f312" fmla="val 530929"/>
              <a:gd name="f313" fmla="val 590218"/>
              <a:gd name="f314" fmla="val 527043"/>
              <a:gd name="f315" fmla="val 601715"/>
              <a:gd name="f316" fmla="val 522580"/>
              <a:gd name="f317" fmla="val 313778"/>
              <a:gd name="f318" fmla="val 458608"/>
              <a:gd name="f319" fmla="val 317343"/>
              <a:gd name="f320" fmla="val 457227"/>
              <a:gd name="f321" fmla="val 319944"/>
              <a:gd name="f322" fmla="val 456231"/>
              <a:gd name="f323" fmla="val 322546"/>
              <a:gd name="f324" fmla="val 455236"/>
              <a:gd name="f325" fmla="val 371006"/>
              <a:gd name="f326" fmla="val 436481"/>
              <a:gd name="f327" fmla="val 419434"/>
              <a:gd name="f328" fmla="val 417694"/>
              <a:gd name="f329" fmla="val 467895"/>
              <a:gd name="f330" fmla="val 399004"/>
              <a:gd name="f331" fmla="val 470817"/>
              <a:gd name="f332" fmla="val 397880"/>
              <a:gd name="f333" fmla="val 472391"/>
              <a:gd name="f334" fmla="val 396467"/>
              <a:gd name="f335" fmla="val 472744"/>
              <a:gd name="f336" fmla="val 393159"/>
              <a:gd name="f337" fmla="val 473547"/>
              <a:gd name="f338" fmla="val 385580"/>
              <a:gd name="f339" fmla="val 474767"/>
              <a:gd name="f340" fmla="val 378033"/>
              <a:gd name="f341" fmla="val 475827"/>
              <a:gd name="f342" fmla="val 370486"/>
              <a:gd name="f343" fmla="val 480420"/>
              <a:gd name="f344" fmla="val 337023"/>
              <a:gd name="f345" fmla="val 484980"/>
              <a:gd name="f346" fmla="val 303560"/>
              <a:gd name="f347" fmla="val 489572"/>
              <a:gd name="f348" fmla="val 270097"/>
              <a:gd name="f349" fmla="val 490696"/>
              <a:gd name="f350" fmla="val 261811"/>
              <a:gd name="f351" fmla="val 491788"/>
              <a:gd name="f352" fmla="val 253526"/>
              <a:gd name="f353" fmla="val 492944"/>
              <a:gd name="f354" fmla="val 244694"/>
              <a:gd name="f355" fmla="val 491017"/>
              <a:gd name="f356" fmla="val 245369"/>
              <a:gd name="f357" fmla="val 489701"/>
              <a:gd name="f358" fmla="val 245754"/>
              <a:gd name="f359" fmla="val 488416"/>
              <a:gd name="f360" fmla="val 246236"/>
              <a:gd name="f361" fmla="val 475056"/>
              <a:gd name="f362" fmla="val 251406"/>
              <a:gd name="f363" fmla="val 461729"/>
              <a:gd name="f364" fmla="val 256545"/>
              <a:gd name="f365" fmla="val 448369"/>
              <a:gd name="f366" fmla="val 261747"/>
              <a:gd name="f367" fmla="val 411823"/>
              <a:gd name="f368" fmla="val 275909"/>
              <a:gd name="f369" fmla="val 375309"/>
              <a:gd name="f370" fmla="val 290104"/>
              <a:gd name="f371" fmla="val 338763"/>
              <a:gd name="f372" fmla="val 304266"/>
              <a:gd name="f373" fmla="val 336387"/>
              <a:gd name="f374" fmla="val 305198"/>
              <a:gd name="f375" fmla="val 334364"/>
              <a:gd name="f376" fmla="val 306001"/>
              <a:gd name="f377" fmla="val 333978"/>
              <a:gd name="f378" fmla="val 309116"/>
              <a:gd name="f379" fmla="val 332822"/>
              <a:gd name="f380" fmla="val 319167"/>
              <a:gd name="f381" fmla="val 331409"/>
              <a:gd name="f382" fmla="val 329155"/>
              <a:gd name="f383" fmla="val 330060"/>
              <a:gd name="f384" fmla="val 339175"/>
              <a:gd name="f385" fmla="val 326142"/>
              <a:gd name="f386" fmla="val 367853"/>
              <a:gd name="f387" fmla="val 322192"/>
              <a:gd name="f388" fmla="val 396531"/>
              <a:gd name="f389" fmla="val 318274"/>
              <a:gd name="f390" fmla="val 425209"/>
              <a:gd name="f391" fmla="val 316797"/>
              <a:gd name="f392" fmla="val 435967"/>
              <a:gd name="f393" fmla="val 315384"/>
              <a:gd name="f394" fmla="val 446758"/>
              <a:gd name="f395" fmla="val 313810"/>
              <a:gd name="f396" fmla="val 458544"/>
              <a:gd name="f397" fmla="val 288504"/>
              <a:gd name="f398" fmla="val 48893"/>
              <a:gd name="f399" fmla="val 289243"/>
              <a:gd name="f400" fmla="val 49953"/>
              <a:gd name="f401" fmla="val 289436"/>
              <a:gd name="f402" fmla="val 50371"/>
              <a:gd name="f403" fmla="val 289757"/>
              <a:gd name="f404" fmla="val 50692"/>
              <a:gd name="f405" fmla="val 323381"/>
              <a:gd name="f406" fmla="val 85536"/>
              <a:gd name="f407" fmla="val 357004"/>
              <a:gd name="f408" fmla="val 120380"/>
              <a:gd name="f409" fmla="val 155063"/>
              <a:gd name="f410" fmla="val 391912"/>
              <a:gd name="f411" fmla="val 156251"/>
              <a:gd name="f412" fmla="val 394674"/>
              <a:gd name="f413" fmla="val 156733"/>
              <a:gd name="f414" fmla="val 396441"/>
              <a:gd name="f415" fmla="val 156348"/>
              <a:gd name="f416" fmla="val 431285"/>
              <a:gd name="f417" fmla="val 149122"/>
              <a:gd name="f418" fmla="val 466129"/>
              <a:gd name="f419" fmla="val 141736"/>
              <a:gd name="f420" fmla="val 500941"/>
              <a:gd name="f421" fmla="val 134350"/>
              <a:gd name="f422" fmla="val 513690"/>
              <a:gd name="f423" fmla="val 131652"/>
              <a:gd name="f424" fmla="val 526439"/>
              <a:gd name="f425" fmla="val 128890"/>
              <a:gd name="f426" fmla="val 539638"/>
              <a:gd name="f427" fmla="val 126064"/>
              <a:gd name="f428" fmla="val 538675"/>
              <a:gd name="f429" fmla="val 125004"/>
              <a:gd name="f430" fmla="val 538129"/>
              <a:gd name="f431" fmla="val 124298"/>
              <a:gd name="f432" fmla="val 537455"/>
              <a:gd name="f433" fmla="val 123688"/>
              <a:gd name="f434" fmla="val 502996"/>
              <a:gd name="f435" fmla="val 93083"/>
              <a:gd name="f436" fmla="val 468569"/>
              <a:gd name="f437" fmla="val 62478"/>
              <a:gd name="f438" fmla="val 433982"/>
              <a:gd name="f439" fmla="val 32033"/>
              <a:gd name="f440" fmla="val 432537"/>
              <a:gd name="f441" fmla="val 30749"/>
              <a:gd name="f442" fmla="val 30171"/>
              <a:gd name="f443" fmla="val 427784"/>
              <a:gd name="f444" fmla="val 30428"/>
              <a:gd name="f445" fmla="val 398624"/>
              <a:gd name="f446" fmla="val 34153"/>
              <a:gd name="f447" fmla="val 369497"/>
              <a:gd name="f448" fmla="val 38071"/>
              <a:gd name="f449" fmla="val 340337"/>
              <a:gd name="f450" fmla="val 41957"/>
              <a:gd name="f451" fmla="val 323284"/>
              <a:gd name="f452" fmla="val 44237"/>
              <a:gd name="f453" fmla="val 306199"/>
              <a:gd name="f454" fmla="val 46517"/>
              <a:gd name="f455" fmla="val 288472"/>
              <a:gd name="f456" fmla="val 48861"/>
              <a:gd name="f457" fmla="val 521044"/>
              <a:gd name="f458" fmla="val 252498"/>
              <a:gd name="f459" fmla="val 518892"/>
              <a:gd name="f460" fmla="val 268491"/>
              <a:gd name="f461" fmla="val 516934"/>
              <a:gd name="f462" fmla="val 283296"/>
              <a:gd name="f463" fmla="val 514910"/>
              <a:gd name="f464" fmla="val 298100"/>
              <a:gd name="f465" fmla="val 510350"/>
              <a:gd name="f466" fmla="val 331242"/>
              <a:gd name="f467" fmla="val 505790"/>
              <a:gd name="f468" fmla="val 364384"/>
              <a:gd name="f469" fmla="val 501165"/>
              <a:gd name="f470" fmla="val 397494"/>
              <a:gd name="f471" fmla="val 500748"/>
              <a:gd name="f472" fmla="val 400545"/>
              <a:gd name="f473" fmla="val 501422"/>
              <a:gd name="f474" fmla="val 402536"/>
              <a:gd name="f475" fmla="val 503959"/>
              <a:gd name="f476" fmla="val 404624"/>
              <a:gd name="f477" fmla="val 534661"/>
              <a:gd name="f478" fmla="val 430058"/>
              <a:gd name="f479" fmla="val 565233"/>
              <a:gd name="f480" fmla="val 455621"/>
              <a:gd name="f481" fmla="val 595838"/>
              <a:gd name="f482" fmla="val 481152"/>
              <a:gd name="f483" fmla="val 602390"/>
              <a:gd name="f484" fmla="val 486612"/>
              <a:gd name="f485" fmla="val 608941"/>
              <a:gd name="f486" fmla="val 492039"/>
              <a:gd name="f487" fmla="val 616327"/>
              <a:gd name="f488" fmla="val 498141"/>
              <a:gd name="f489" fmla="val 616745"/>
              <a:gd name="f490" fmla="val 491075"/>
              <a:gd name="f491" fmla="val 617098"/>
              <a:gd name="f492" fmla="val 485070"/>
              <a:gd name="f493" fmla="val 617451"/>
              <a:gd name="f494" fmla="val 479065"/>
              <a:gd name="f495" fmla="val 619860"/>
              <a:gd name="f496" fmla="val 438633"/>
              <a:gd name="f497" fmla="val 622236"/>
              <a:gd name="f498" fmla="val 398233"/>
              <a:gd name="f499" fmla="val 624709"/>
              <a:gd name="f500" fmla="val 357833"/>
              <a:gd name="f501" fmla="val 624902"/>
              <a:gd name="f502" fmla="val 354557"/>
              <a:gd name="f503" fmla="val 623874"/>
              <a:gd name="f504" fmla="val 352406"/>
              <a:gd name="f505" fmla="val 621562"/>
              <a:gd name="f506" fmla="val 350158"/>
              <a:gd name="f507" fmla="val 596481"/>
              <a:gd name="f508" fmla="val 325911"/>
              <a:gd name="f509" fmla="val 571528"/>
              <a:gd name="f510" fmla="val 301537"/>
              <a:gd name="f511" fmla="val 546511"/>
              <a:gd name="f512" fmla="val 277194"/>
              <a:gd name="f513" fmla="val 538290"/>
              <a:gd name="f514" fmla="val 269198"/>
              <a:gd name="f515" fmla="val 530036"/>
              <a:gd name="f516" fmla="val 261233"/>
              <a:gd name="f517" fmla="val 309732"/>
              <a:gd name="f518" fmla="val 245176"/>
              <a:gd name="f519" fmla="val 308030"/>
              <a:gd name="f520" fmla="val 244341"/>
              <a:gd name="f521" fmla="val 306970"/>
              <a:gd name="f522" fmla="val 243699"/>
              <a:gd name="f523" fmla="val 305846"/>
              <a:gd name="f524" fmla="val 243281"/>
              <a:gd name="f525" fmla="val 263359"/>
              <a:gd name="f526" fmla="val 226421"/>
              <a:gd name="f527" fmla="val 220872"/>
              <a:gd name="f528" fmla="val 209529"/>
              <a:gd name="f529" fmla="val 178320"/>
              <a:gd name="f530" fmla="val 192830"/>
              <a:gd name="f531" fmla="val 176522"/>
              <a:gd name="f532" fmla="val 192123"/>
              <a:gd name="f533" fmla="val 173760"/>
              <a:gd name="f534" fmla="val 192509"/>
              <a:gd name="f535" fmla="val 171962"/>
              <a:gd name="f536" fmla="val 193440"/>
              <a:gd name="f537" fmla="val 141132"/>
              <a:gd name="f538" fmla="val 209336"/>
              <a:gd name="f539" fmla="val 110398"/>
              <a:gd name="f540" fmla="val 225426"/>
              <a:gd name="f541" fmla="val 79665"/>
              <a:gd name="f542" fmla="val 241451"/>
              <a:gd name="f543" fmla="val 68971"/>
              <a:gd name="f544" fmla="val 247039"/>
              <a:gd name="f545" fmla="val 58309"/>
              <a:gd name="f546" fmla="val 252627"/>
              <a:gd name="f547" fmla="val 47262"/>
              <a:gd name="f548" fmla="val 258407"/>
              <a:gd name="f549" fmla="val 48257"/>
              <a:gd name="f550" fmla="val 259082"/>
              <a:gd name="f551" fmla="val 48739"/>
              <a:gd name="f552" fmla="val 259467"/>
              <a:gd name="f553" fmla="val 49285"/>
              <a:gd name="f554" fmla="val 259756"/>
              <a:gd name="f555" fmla="val 92575"/>
              <a:gd name="f556" fmla="val 280951"/>
              <a:gd name="f557" fmla="val 135865"/>
              <a:gd name="f558" fmla="val 302147"/>
              <a:gd name="f559" fmla="val 179219"/>
              <a:gd name="f560" fmla="val 323150"/>
              <a:gd name="f561" fmla="val 180857"/>
              <a:gd name="f562" fmla="val 323920"/>
              <a:gd name="f563" fmla="val 183780"/>
              <a:gd name="f564" fmla="val 323503"/>
              <a:gd name="f565" fmla="val 185417"/>
              <a:gd name="f566" fmla="val 322507"/>
              <a:gd name="f567" fmla="val 315474"/>
              <a:gd name="f568" fmla="val 208700"/>
              <a:gd name="f569" fmla="val 308152"/>
              <a:gd name="f570" fmla="val 220326"/>
              <a:gd name="f571" fmla="val 300894"/>
              <a:gd name="f572" fmla="val 249903"/>
              <a:gd name="f573" fmla="val 282461"/>
              <a:gd name="f574" fmla="val 279448"/>
              <a:gd name="f575" fmla="val 264027"/>
              <a:gd name="f576" fmla="val 245144"/>
              <a:gd name="f577" fmla="val 328679"/>
              <a:gd name="f578" fmla="val 267849"/>
              <a:gd name="f579" fmla="val 327266"/>
              <a:gd name="f580" fmla="val 268523"/>
              <a:gd name="f581" fmla="val 326271"/>
              <a:gd name="f582" fmla="val 268876"/>
              <a:gd name="f583" fmla="val 325404"/>
              <a:gd name="f584" fmla="val 269422"/>
              <a:gd name="f585" fmla="val 283944"/>
              <a:gd name="f586" fmla="val 295242"/>
              <a:gd name="f587" fmla="val 242517"/>
              <a:gd name="f588" fmla="val 321094"/>
              <a:gd name="f589" fmla="val 201025"/>
              <a:gd name="f590" fmla="val 346882"/>
              <a:gd name="f591" fmla="val 198745"/>
              <a:gd name="f592" fmla="val 348295"/>
              <a:gd name="f593" fmla="val 197878"/>
              <a:gd name="f594" fmla="val 349901"/>
              <a:gd name="f595" fmla="val 198103"/>
              <a:gd name="f596" fmla="val 352534"/>
              <a:gd name="f597" fmla="val 198552"/>
              <a:gd name="f598" fmla="val 357962"/>
              <a:gd name="f599" fmla="val 198777"/>
              <a:gd name="f600" fmla="val 363421"/>
              <a:gd name="f601" fmla="val 199034"/>
              <a:gd name="f602" fmla="val 368848"/>
              <a:gd name="f603" fmla="val 201346"/>
              <a:gd name="f604" fmla="val 414547"/>
              <a:gd name="f605" fmla="val 203626"/>
              <a:gd name="f606" fmla="val 460278"/>
              <a:gd name="f607" fmla="val 205938"/>
              <a:gd name="f608" fmla="val 505976"/>
              <a:gd name="f609" fmla="val 206131"/>
              <a:gd name="f610" fmla="val 509894"/>
              <a:gd name="f611" fmla="val 206549"/>
              <a:gd name="f612" fmla="val 513812"/>
              <a:gd name="f613" fmla="val 206870"/>
              <a:gd name="f614" fmla="val 517795"/>
              <a:gd name="f615" fmla="val 207705"/>
              <a:gd name="f616" fmla="val 517634"/>
              <a:gd name="f617" fmla="val 208026"/>
              <a:gd name="f618" fmla="val 517666"/>
              <a:gd name="f619" fmla="val 208283"/>
              <a:gd name="f620" fmla="val 517506"/>
              <a:gd name="f621" fmla="val 232465"/>
              <a:gd name="f622" fmla="val 502476"/>
              <a:gd name="f623" fmla="val 256647"/>
              <a:gd name="f624" fmla="val 487446"/>
              <a:gd name="f625" fmla="val 280733"/>
              <a:gd name="f626" fmla="val 472256"/>
              <a:gd name="f627" fmla="val 282017"/>
              <a:gd name="f628" fmla="val 471454"/>
              <a:gd name="f629" fmla="val 283013"/>
              <a:gd name="f630" fmla="val 469398"/>
              <a:gd name="f631" fmla="val 283270"/>
              <a:gd name="f632" fmla="val 467793"/>
              <a:gd name="f633" fmla="val 284747"/>
              <a:gd name="f634" fmla="val 458255"/>
              <a:gd name="f635" fmla="val 285935"/>
              <a:gd name="f636" fmla="val 448685"/>
              <a:gd name="f637" fmla="val 287220"/>
              <a:gd name="f638" fmla="val 439147"/>
              <a:gd name="f639" fmla="val 293739"/>
              <a:gd name="f640" fmla="val 391521"/>
              <a:gd name="f641" fmla="val 300483"/>
              <a:gd name="f642" fmla="val 343960"/>
              <a:gd name="f643" fmla="val 306617"/>
              <a:gd name="f644" fmla="val 296270"/>
              <a:gd name="f645" fmla="val 307677"/>
              <a:gd name="f646" fmla="val 288049"/>
              <a:gd name="f647" fmla="val 310053"/>
              <a:gd name="f648" fmla="val 282589"/>
              <a:gd name="f649" fmla="val 318628"/>
              <a:gd name="f650" fmla="val 281144"/>
              <a:gd name="f651" fmla="val 319816"/>
              <a:gd name="f652" fmla="val 320940"/>
              <a:gd name="f653" fmla="val 280213"/>
              <a:gd name="f654" fmla="val 322096"/>
              <a:gd name="f655" fmla="val 279763"/>
              <a:gd name="f656" fmla="val 327128"/>
              <a:gd name="f657" fmla="val 277836"/>
              <a:gd name="f658" fmla="val 329322"/>
              <a:gd name="f659" fmla="val 273865"/>
              <a:gd name="f660" fmla="val 229061"/>
              <a:gd name="f661" fmla="val 181814"/>
              <a:gd name="f662" fmla="val 271227"/>
              <a:gd name="f663" fmla="val 198546"/>
              <a:gd name="f664" fmla="val 312911"/>
              <a:gd name="f665" fmla="val 215085"/>
              <a:gd name="f666" fmla="val 354885"/>
              <a:gd name="f667" fmla="val 231752"/>
              <a:gd name="f668" fmla="val 360119"/>
              <a:gd name="f669" fmla="val 214603"/>
              <a:gd name="f670" fmla="val 365097"/>
              <a:gd name="f671" fmla="val 197936"/>
              <a:gd name="f672" fmla="val 370364"/>
              <a:gd name="f673" fmla="val 181365"/>
              <a:gd name="f674" fmla="val 371424"/>
              <a:gd name="f675" fmla="val 178025"/>
              <a:gd name="f676" fmla="val 370749"/>
              <a:gd name="f677" fmla="val 176034"/>
              <a:gd name="f678" fmla="val 368405"/>
              <a:gd name="f679" fmla="val 173593"/>
              <a:gd name="f680" fmla="val 342264"/>
              <a:gd name="f681" fmla="val 146681"/>
              <a:gd name="f682" fmla="val 316348"/>
              <a:gd name="f683" fmla="val 119577"/>
              <a:gd name="f684" fmla="val 290110"/>
              <a:gd name="f685" fmla="val 92761"/>
              <a:gd name="f686" fmla="val 281664"/>
              <a:gd name="f687" fmla="val 84155"/>
              <a:gd name="f688" fmla="val 272447"/>
              <a:gd name="f689" fmla="val 76319"/>
              <a:gd name="f690" fmla="val 263776"/>
              <a:gd name="f691" fmla="val 68290"/>
              <a:gd name="f692" fmla="val 252536"/>
              <a:gd name="f693" fmla="val 105029"/>
              <a:gd name="f694" fmla="val 240879"/>
              <a:gd name="f695" fmla="val 143149"/>
              <a:gd name="f696" fmla="val 376947"/>
              <a:gd name="f697" fmla="val 258375"/>
              <a:gd name="f698" fmla="val 379838"/>
              <a:gd name="f699" fmla="val 257347"/>
              <a:gd name="f700" fmla="val 381861"/>
              <a:gd name="f701" fmla="val 256673"/>
              <a:gd name="f702" fmla="val 383820"/>
              <a:gd name="f703" fmla="val 255902"/>
              <a:gd name="f704" fmla="val 425889"/>
              <a:gd name="f705" fmla="val 239588"/>
              <a:gd name="f706" fmla="val 467959"/>
              <a:gd name="f707" fmla="val 223306"/>
              <a:gd name="f708" fmla="val 509965"/>
              <a:gd name="f709" fmla="val 206896"/>
              <a:gd name="f710" fmla="val 512951"/>
              <a:gd name="f711" fmla="val 205740"/>
              <a:gd name="f712" fmla="val 514975"/>
              <a:gd name="f713" fmla="val 205804"/>
              <a:gd name="f714" fmla="val 517255"/>
              <a:gd name="f715" fmla="val 208309"/>
              <a:gd name="f716" fmla="val 520980"/>
              <a:gd name="f717" fmla="val 212387"/>
              <a:gd name="f718" fmla="val 525123"/>
              <a:gd name="f719" fmla="val 216080"/>
              <a:gd name="f720" fmla="val 529587"/>
              <a:gd name="f721" fmla="val 220448"/>
              <a:gd name="f722" fmla="val 536523"/>
              <a:gd name="f723" fmla="val 197775"/>
              <a:gd name="f724" fmla="val 543171"/>
              <a:gd name="f725" fmla="val 175905"/>
              <a:gd name="f726" fmla="val 549979"/>
              <a:gd name="f727" fmla="val 153618"/>
              <a:gd name="f728" fmla="val 548213"/>
              <a:gd name="f729" fmla="val 153907"/>
              <a:gd name="f730" fmla="val 547314"/>
              <a:gd name="f731" fmla="val 154003"/>
              <a:gd name="f732" fmla="val 546414"/>
              <a:gd name="f733" fmla="val 154196"/>
              <a:gd name="f734" fmla="val 498339"/>
              <a:gd name="f735" fmla="val 164409"/>
              <a:gd name="f736" fmla="val 450264"/>
              <a:gd name="f737" fmla="val 174589"/>
              <a:gd name="f738" fmla="val 402221"/>
              <a:gd name="f739" fmla="val 184962"/>
              <a:gd name="f740" fmla="val 400615"/>
              <a:gd name="f741" fmla="val 185315"/>
              <a:gd name="f742" fmla="val 398753"/>
              <a:gd name="f743" fmla="val 187402"/>
              <a:gd name="f744" fmla="val 398207"/>
              <a:gd name="f745" fmla="val 189040"/>
              <a:gd name="f746" fmla="val 393069"/>
              <a:gd name="f747" fmla="val 205194"/>
              <a:gd name="f748" fmla="val 388187"/>
              <a:gd name="f749" fmla="val 221411"/>
              <a:gd name="f750" fmla="val 383242"/>
              <a:gd name="f751" fmla="val 237629"/>
              <a:gd name="f752" fmla="val 381218"/>
              <a:gd name="f753" fmla="val 244245"/>
              <a:gd name="f754" fmla="val 379195"/>
              <a:gd name="f755" fmla="val 250892"/>
              <a:gd name="f756" fmla="val 376915"/>
              <a:gd name="f757" fmla="val 258311"/>
              <a:gd name="f758" fmla="+- 0 0 -90"/>
              <a:gd name="f759" fmla="*/ f3 1 654264"/>
              <a:gd name="f760" fmla="*/ f4 1 616450"/>
              <a:gd name="f761" fmla="val f5"/>
              <a:gd name="f762" fmla="val f6"/>
              <a:gd name="f763" fmla="val f7"/>
              <a:gd name="f764" fmla="*/ f758 f0 1"/>
              <a:gd name="f765" fmla="+- f763 0 f761"/>
              <a:gd name="f766" fmla="+- f762 0 f761"/>
              <a:gd name="f767" fmla="*/ f764 1 f2"/>
              <a:gd name="f768" fmla="*/ f766 1 654264"/>
              <a:gd name="f769" fmla="*/ f765 1 616450"/>
              <a:gd name="f770" fmla="*/ 202085 f766 1"/>
              <a:gd name="f771" fmla="*/ 170992 f765 1"/>
              <a:gd name="f772" fmla="*/ 207641 f766 1"/>
              <a:gd name="f773" fmla="*/ 152976 f765 1"/>
              <a:gd name="f774" fmla="*/ 245086 f766 1"/>
              <a:gd name="f775" fmla="*/ 30267 f765 1"/>
              <a:gd name="f776" fmla="*/ 251573 f766 1"/>
              <a:gd name="f777" fmla="*/ 24583 f765 1"/>
              <a:gd name="f778" fmla="*/ 332116 f766 1"/>
              <a:gd name="f779" fmla="*/ 13953 f765 1"/>
              <a:gd name="f780" fmla="*/ 420077 f766 1"/>
              <a:gd name="f781" fmla="*/ 2231 f765 1"/>
              <a:gd name="f782" fmla="*/ 429775 f766 1"/>
              <a:gd name="f783" fmla="*/ 818 f765 1"/>
              <a:gd name="f784" fmla="*/ 449975 f766 1"/>
              <a:gd name="f785" fmla="*/ 7145 f765 1"/>
              <a:gd name="f786" fmla="*/ 583763 f766 1"/>
              <a:gd name="f787" fmla="*/ 126000 f765 1"/>
              <a:gd name="f788" fmla="*/ 586076 f766 1"/>
              <a:gd name="f789" fmla="*/ 134735 f765 1"/>
              <a:gd name="f790" fmla="*/ 554122 f766 1"/>
              <a:gd name="f791" fmla="*/ 238657 f765 1"/>
              <a:gd name="f792" fmla="*/ 556113 f766 1"/>
              <a:gd name="f793" fmla="*/ 246332 f765 1"/>
              <a:gd name="f794" fmla="*/ 651878 f766 1"/>
              <a:gd name="f795" fmla="*/ 339560 f765 1"/>
              <a:gd name="f796" fmla="*/ 654254 f766 1"/>
              <a:gd name="f797" fmla="*/ 345565 f765 1"/>
              <a:gd name="f798" fmla="*/ 648281 f766 1"/>
              <a:gd name="f799" fmla="*/ 446340 f765 1"/>
              <a:gd name="f800" fmla="*/ 643335 f766 1"/>
              <a:gd name="f801" fmla="*/ 531700 f765 1"/>
              <a:gd name="f802" fmla="*/ 637748 f766 1"/>
              <a:gd name="f803" fmla="*/ 539761 f765 1"/>
              <a:gd name="f804" fmla="*/ 441947 f766 1"/>
              <a:gd name="f805" fmla="*/ 615647 f765 1"/>
              <a:gd name="f806" fmla="*/ 433244 f766 1"/>
              <a:gd name="f807" fmla="*/ 614234 f765 1"/>
              <a:gd name="f808" fmla="*/ 297015 f766 1"/>
              <a:gd name="f809" fmla="*/ 500389 f765 1"/>
              <a:gd name="f810" fmla="*/ 293932 f766 1"/>
              <a:gd name="f811" fmla="*/ 498076 f765 1"/>
              <a:gd name="f812" fmla="*/ 215027 f766 1"/>
              <a:gd name="f813" fmla="*/ 547308 f765 1"/>
              <a:gd name="f814" fmla="*/ 197139 f766 1"/>
              <a:gd name="f815" fmla="*/ 558291 f765 1"/>
              <a:gd name="f816" fmla="*/ 191326 f766 1"/>
              <a:gd name="f817" fmla="*/ 558516 f765 1"/>
              <a:gd name="f818" fmla="*/ 14666 f766 1"/>
              <a:gd name="f819" fmla="*/ 472481 f765 1"/>
              <a:gd name="f820" fmla="*/ 11101 f766 1"/>
              <a:gd name="f821" fmla="*/ 466797 f765 1"/>
              <a:gd name="f822" fmla="*/ 2077 f766 1"/>
              <a:gd name="f823" fmla="*/ 293187 f765 1"/>
              <a:gd name="f824" fmla="*/ 22 f766 1"/>
              <a:gd name="f825" fmla="*/ 254457 f765 1"/>
              <a:gd name="f826" fmla="*/ 3233 f766 1"/>
              <a:gd name="f827" fmla="*/ 248612 f765 1"/>
              <a:gd name="f828" fmla="*/ 170035 f766 1"/>
              <a:gd name="f829" fmla="*/ 161647 f765 1"/>
              <a:gd name="f830" fmla="*/ 177421 f766 1"/>
              <a:gd name="f831" fmla="*/ 161229 f765 1"/>
              <a:gd name="f832" fmla="*/ 171024 f765 1"/>
              <a:gd name="f833" fmla="*/ 30787 f766 1"/>
              <a:gd name="f834" fmla="*/ 282910 f765 1"/>
              <a:gd name="f835" fmla="*/ 289108 f765 1"/>
              <a:gd name="f836" fmla="*/ 39008 f766 1"/>
              <a:gd name="f837" fmla="*/ 449134 f765 1"/>
              <a:gd name="f838" fmla="*/ 42894 f766 1"/>
              <a:gd name="f839" fmla="*/ 454144 f765 1"/>
              <a:gd name="f840" fmla="*/ 173728 f766 1"/>
              <a:gd name="f841" fmla="*/ 517923 f765 1"/>
              <a:gd name="f842" fmla="*/ 177774 f766 1"/>
              <a:gd name="f843" fmla="*/ 519593 f765 1"/>
              <a:gd name="f844" fmla="*/ 176425 f766 1"/>
              <a:gd name="f845" fmla="*/ 490947 f765 1"/>
              <a:gd name="f846" fmla="*/ 169392 f766 1"/>
              <a:gd name="f847" fmla="*/ 355200 f765 1"/>
              <a:gd name="f848" fmla="*/ 164864 f766 1"/>
              <a:gd name="f849" fmla="*/ 348199 f765 1"/>
              <a:gd name="f850" fmla="*/ 42830 f766 1"/>
              <a:gd name="f851" fmla="*/ 288723 f765 1"/>
              <a:gd name="f852" fmla="*/ 30819 f766 1"/>
              <a:gd name="f853" fmla="*/ 282943 f765 1"/>
              <a:gd name="f854" fmla="*/ 601747 f766 1"/>
              <a:gd name="f855" fmla="*/ 522644 f765 1"/>
              <a:gd name="f856" fmla="*/ 598632 f766 1"/>
              <a:gd name="f857" fmla="*/ 521070 f765 1"/>
              <a:gd name="f858" fmla="*/ 484948 f766 1"/>
              <a:gd name="f859" fmla="*/ 426108 f765 1"/>
              <a:gd name="f860" fmla="*/ 478653 f766 1"/>
              <a:gd name="f861" fmla="*/ 425594 f765 1"/>
              <a:gd name="f862" fmla="*/ 358578 f766 1"/>
              <a:gd name="f863" fmla="*/ 472160 f765 1"/>
              <a:gd name="f864" fmla="*/ 324344 f766 1"/>
              <a:gd name="f865" fmla="*/ 485488 f765 1"/>
              <a:gd name="f866" fmla="*/ 328166 f766 1"/>
              <a:gd name="f867" fmla="*/ 488924 f765 1"/>
              <a:gd name="f868" fmla="*/ 439313 f766 1"/>
              <a:gd name="f869" fmla="*/ 581766 f765 1"/>
              <a:gd name="f870" fmla="*/ 446346 f766 1"/>
              <a:gd name="f871" fmla="*/ 582922 f765 1"/>
              <a:gd name="f872" fmla="*/ 570340 f766 1"/>
              <a:gd name="f873" fmla="*/ 534783 f765 1"/>
              <a:gd name="f874" fmla="*/ 601715 f766 1"/>
              <a:gd name="f875" fmla="*/ 522580 f765 1"/>
              <a:gd name="f876" fmla="*/ 313778 f766 1"/>
              <a:gd name="f877" fmla="*/ 458608 f765 1"/>
              <a:gd name="f878" fmla="*/ 322546 f766 1"/>
              <a:gd name="f879" fmla="*/ 455236 f765 1"/>
              <a:gd name="f880" fmla="*/ 467895 f766 1"/>
              <a:gd name="f881" fmla="*/ 399004 f765 1"/>
              <a:gd name="f882" fmla="*/ 472744 f766 1"/>
              <a:gd name="f883" fmla="*/ 393159 f765 1"/>
              <a:gd name="f884" fmla="*/ 475827 f766 1"/>
              <a:gd name="f885" fmla="*/ 370486 f765 1"/>
              <a:gd name="f886" fmla="*/ 489572 f766 1"/>
              <a:gd name="f887" fmla="*/ 270097 f765 1"/>
              <a:gd name="f888" fmla="*/ 492944 f766 1"/>
              <a:gd name="f889" fmla="*/ 244694 f765 1"/>
              <a:gd name="f890" fmla="*/ 488416 f766 1"/>
              <a:gd name="f891" fmla="*/ 246236 f765 1"/>
              <a:gd name="f892" fmla="*/ 448369 f766 1"/>
              <a:gd name="f893" fmla="*/ 261747 f765 1"/>
              <a:gd name="f894" fmla="*/ 338763 f766 1"/>
              <a:gd name="f895" fmla="*/ 304266 f765 1"/>
              <a:gd name="f896" fmla="*/ 333978 f766 1"/>
              <a:gd name="f897" fmla="*/ 309116 f765 1"/>
              <a:gd name="f898" fmla="*/ 330060 f766 1"/>
              <a:gd name="f899" fmla="*/ 339175 f765 1"/>
              <a:gd name="f900" fmla="*/ 318274 f766 1"/>
              <a:gd name="f901" fmla="*/ 425209 f765 1"/>
              <a:gd name="f902" fmla="*/ 313810 f766 1"/>
              <a:gd name="f903" fmla="*/ 458544 f765 1"/>
              <a:gd name="f904" fmla="*/ 288504 f766 1"/>
              <a:gd name="f905" fmla="*/ 48893 f765 1"/>
              <a:gd name="f906" fmla="*/ 289757 f766 1"/>
              <a:gd name="f907" fmla="*/ 50692 f765 1"/>
              <a:gd name="f908" fmla="*/ 390756 f766 1"/>
              <a:gd name="f909" fmla="*/ 155063 f765 1"/>
              <a:gd name="f910" fmla="*/ 396441 f766 1"/>
              <a:gd name="f911" fmla="*/ 156348 f765 1"/>
              <a:gd name="f912" fmla="*/ 500941 f766 1"/>
              <a:gd name="f913" fmla="*/ 134350 f765 1"/>
              <a:gd name="f914" fmla="*/ 539638 f766 1"/>
              <a:gd name="f915" fmla="*/ 126064 f765 1"/>
              <a:gd name="f916" fmla="*/ 537455 f766 1"/>
              <a:gd name="f917" fmla="*/ 123688 f765 1"/>
              <a:gd name="f918" fmla="*/ 433982 f766 1"/>
              <a:gd name="f919" fmla="*/ 32033 f765 1"/>
              <a:gd name="f920" fmla="*/ 427784 f766 1"/>
              <a:gd name="f921" fmla="*/ 30428 f765 1"/>
              <a:gd name="f922" fmla="*/ 340337 f766 1"/>
              <a:gd name="f923" fmla="*/ 41957 f765 1"/>
              <a:gd name="f924" fmla="*/ 288472 f766 1"/>
              <a:gd name="f925" fmla="*/ 48861 f765 1"/>
              <a:gd name="f926" fmla="*/ 521044 f766 1"/>
              <a:gd name="f927" fmla="*/ 252498 f765 1"/>
              <a:gd name="f928" fmla="*/ 514910 f766 1"/>
              <a:gd name="f929" fmla="*/ 298100 f765 1"/>
              <a:gd name="f930" fmla="*/ 501165 f766 1"/>
              <a:gd name="f931" fmla="*/ 397494 f765 1"/>
              <a:gd name="f932" fmla="*/ 503959 f766 1"/>
              <a:gd name="f933" fmla="*/ 404624 f765 1"/>
              <a:gd name="f934" fmla="*/ 595838 f766 1"/>
              <a:gd name="f935" fmla="*/ 481152 f765 1"/>
              <a:gd name="f936" fmla="*/ 616327 f766 1"/>
              <a:gd name="f937" fmla="*/ 498141 f765 1"/>
              <a:gd name="f938" fmla="*/ 617451 f766 1"/>
              <a:gd name="f939" fmla="*/ 479065 f765 1"/>
              <a:gd name="f940" fmla="*/ 624709 f766 1"/>
              <a:gd name="f941" fmla="*/ 357833 f765 1"/>
              <a:gd name="f942" fmla="*/ 621562 f766 1"/>
              <a:gd name="f943" fmla="*/ 350158 f765 1"/>
              <a:gd name="f944" fmla="*/ 546511 f766 1"/>
              <a:gd name="f945" fmla="*/ 277194 f765 1"/>
              <a:gd name="f946" fmla="*/ 309732 f766 1"/>
              <a:gd name="f947" fmla="*/ 245176 f765 1"/>
              <a:gd name="f948" fmla="*/ 305846 f766 1"/>
              <a:gd name="f949" fmla="*/ 243281 f765 1"/>
              <a:gd name="f950" fmla="*/ 178320 f766 1"/>
              <a:gd name="f951" fmla="*/ 192830 f765 1"/>
              <a:gd name="f952" fmla="*/ 171962 f766 1"/>
              <a:gd name="f953" fmla="*/ 193440 f765 1"/>
              <a:gd name="f954" fmla="*/ 79665 f766 1"/>
              <a:gd name="f955" fmla="*/ 241451 f765 1"/>
              <a:gd name="f956" fmla="*/ 47262 f766 1"/>
              <a:gd name="f957" fmla="*/ 258407 f765 1"/>
              <a:gd name="f958" fmla="*/ 49285 f766 1"/>
              <a:gd name="f959" fmla="*/ 259756 f765 1"/>
              <a:gd name="f960" fmla="*/ 179219 f766 1"/>
              <a:gd name="f961" fmla="*/ 323150 f765 1"/>
              <a:gd name="f962" fmla="*/ 185417 f766 1"/>
              <a:gd name="f963" fmla="*/ 322507 f765 1"/>
              <a:gd name="f964" fmla="*/ 220326 f766 1"/>
              <a:gd name="f965" fmla="*/ 300894 f765 1"/>
              <a:gd name="f966" fmla="*/ 245144 f765 1"/>
              <a:gd name="f967" fmla="*/ 328679 f766 1"/>
              <a:gd name="f968" fmla="*/ 267849 f765 1"/>
              <a:gd name="f969" fmla="*/ 325404 f766 1"/>
              <a:gd name="f970" fmla="*/ 269422 f765 1"/>
              <a:gd name="f971" fmla="*/ 201025 f766 1"/>
              <a:gd name="f972" fmla="*/ 346882 f765 1"/>
              <a:gd name="f973" fmla="*/ 198103 f766 1"/>
              <a:gd name="f974" fmla="*/ 352534 f765 1"/>
              <a:gd name="f975" fmla="*/ 199034 f766 1"/>
              <a:gd name="f976" fmla="*/ 368848 f765 1"/>
              <a:gd name="f977" fmla="*/ 205938 f766 1"/>
              <a:gd name="f978" fmla="*/ 505976 f765 1"/>
              <a:gd name="f979" fmla="*/ 206870 f766 1"/>
              <a:gd name="f980" fmla="*/ 517795 f765 1"/>
              <a:gd name="f981" fmla="*/ 208283 f766 1"/>
              <a:gd name="f982" fmla="*/ 517506 f765 1"/>
              <a:gd name="f983" fmla="*/ 280733 f766 1"/>
              <a:gd name="f984" fmla="*/ 472256 f765 1"/>
              <a:gd name="f985" fmla="*/ 283270 f766 1"/>
              <a:gd name="f986" fmla="*/ 467793 f765 1"/>
              <a:gd name="f987" fmla="*/ 287220 f766 1"/>
              <a:gd name="f988" fmla="*/ 439147 f765 1"/>
              <a:gd name="f989" fmla="*/ 306617 f766 1"/>
              <a:gd name="f990" fmla="*/ 296270 f765 1"/>
              <a:gd name="f991" fmla="*/ 318628 f766 1"/>
              <a:gd name="f992" fmla="*/ 281144 f765 1"/>
              <a:gd name="f993" fmla="*/ 322096 f766 1"/>
              <a:gd name="f994" fmla="*/ 279763 f765 1"/>
              <a:gd name="f995" fmla="*/ 229061 f766 1"/>
              <a:gd name="f996" fmla="*/ 181814 f765 1"/>
              <a:gd name="f997" fmla="*/ 354885 f766 1"/>
              <a:gd name="f998" fmla="*/ 231752 f765 1"/>
              <a:gd name="f999" fmla="*/ 370364 f766 1"/>
              <a:gd name="f1000" fmla="*/ 181365 f765 1"/>
              <a:gd name="f1001" fmla="*/ 368405 f766 1"/>
              <a:gd name="f1002" fmla="*/ 173593 f765 1"/>
              <a:gd name="f1003" fmla="*/ 290110 f766 1"/>
              <a:gd name="f1004" fmla="*/ 92761 f765 1"/>
              <a:gd name="f1005" fmla="*/ 263776 f766 1"/>
              <a:gd name="f1006" fmla="*/ 68290 f765 1"/>
              <a:gd name="f1007" fmla="*/ 376947 f766 1"/>
              <a:gd name="f1008" fmla="*/ 258375 f765 1"/>
              <a:gd name="f1009" fmla="*/ 383820 f766 1"/>
              <a:gd name="f1010" fmla="*/ 255902 f765 1"/>
              <a:gd name="f1011" fmla="*/ 509965 f766 1"/>
              <a:gd name="f1012" fmla="*/ 206896 f765 1"/>
              <a:gd name="f1013" fmla="*/ 517255 f766 1"/>
              <a:gd name="f1014" fmla="*/ 208309 f765 1"/>
              <a:gd name="f1015" fmla="*/ 529587 f766 1"/>
              <a:gd name="f1016" fmla="*/ 220448 f765 1"/>
              <a:gd name="f1017" fmla="*/ 549979 f766 1"/>
              <a:gd name="f1018" fmla="*/ 153618 f765 1"/>
              <a:gd name="f1019" fmla="*/ 546414 f766 1"/>
              <a:gd name="f1020" fmla="*/ 154196 f765 1"/>
              <a:gd name="f1021" fmla="*/ 402221 f766 1"/>
              <a:gd name="f1022" fmla="*/ 184962 f765 1"/>
              <a:gd name="f1023" fmla="*/ 398207 f766 1"/>
              <a:gd name="f1024" fmla="*/ 189040 f765 1"/>
              <a:gd name="f1025" fmla="*/ 383242 f766 1"/>
              <a:gd name="f1026" fmla="*/ 237629 f765 1"/>
              <a:gd name="f1027" fmla="*/ 376915 f766 1"/>
              <a:gd name="f1028" fmla="*/ 258311 f765 1"/>
              <a:gd name="f1029" fmla="+- f767 0 f1"/>
              <a:gd name="f1030" fmla="*/ f770 1 654264"/>
              <a:gd name="f1031" fmla="*/ f771 1 616450"/>
              <a:gd name="f1032" fmla="*/ f772 1 654264"/>
              <a:gd name="f1033" fmla="*/ f773 1 616450"/>
              <a:gd name="f1034" fmla="*/ f774 1 654264"/>
              <a:gd name="f1035" fmla="*/ f775 1 616450"/>
              <a:gd name="f1036" fmla="*/ f776 1 654264"/>
              <a:gd name="f1037" fmla="*/ f777 1 616450"/>
              <a:gd name="f1038" fmla="*/ f778 1 654264"/>
              <a:gd name="f1039" fmla="*/ f779 1 616450"/>
              <a:gd name="f1040" fmla="*/ f780 1 654264"/>
              <a:gd name="f1041" fmla="*/ f781 1 616450"/>
              <a:gd name="f1042" fmla="*/ f782 1 654264"/>
              <a:gd name="f1043" fmla="*/ f783 1 616450"/>
              <a:gd name="f1044" fmla="*/ f784 1 654264"/>
              <a:gd name="f1045" fmla="*/ f785 1 616450"/>
              <a:gd name="f1046" fmla="*/ f786 1 654264"/>
              <a:gd name="f1047" fmla="*/ f787 1 616450"/>
              <a:gd name="f1048" fmla="*/ f788 1 654264"/>
              <a:gd name="f1049" fmla="*/ f789 1 616450"/>
              <a:gd name="f1050" fmla="*/ f790 1 654264"/>
              <a:gd name="f1051" fmla="*/ f791 1 616450"/>
              <a:gd name="f1052" fmla="*/ f792 1 654264"/>
              <a:gd name="f1053" fmla="*/ f793 1 616450"/>
              <a:gd name="f1054" fmla="*/ f794 1 654264"/>
              <a:gd name="f1055" fmla="*/ f795 1 616450"/>
              <a:gd name="f1056" fmla="*/ f796 1 654264"/>
              <a:gd name="f1057" fmla="*/ f797 1 616450"/>
              <a:gd name="f1058" fmla="*/ f798 1 654264"/>
              <a:gd name="f1059" fmla="*/ f799 1 616450"/>
              <a:gd name="f1060" fmla="*/ f800 1 654264"/>
              <a:gd name="f1061" fmla="*/ f801 1 616450"/>
              <a:gd name="f1062" fmla="*/ f802 1 654264"/>
              <a:gd name="f1063" fmla="*/ f803 1 616450"/>
              <a:gd name="f1064" fmla="*/ f804 1 654264"/>
              <a:gd name="f1065" fmla="*/ f805 1 616450"/>
              <a:gd name="f1066" fmla="*/ f806 1 654264"/>
              <a:gd name="f1067" fmla="*/ f807 1 616450"/>
              <a:gd name="f1068" fmla="*/ f808 1 654264"/>
              <a:gd name="f1069" fmla="*/ f809 1 616450"/>
              <a:gd name="f1070" fmla="*/ f810 1 654264"/>
              <a:gd name="f1071" fmla="*/ f811 1 616450"/>
              <a:gd name="f1072" fmla="*/ f812 1 654264"/>
              <a:gd name="f1073" fmla="*/ f813 1 616450"/>
              <a:gd name="f1074" fmla="*/ f814 1 654264"/>
              <a:gd name="f1075" fmla="*/ f815 1 616450"/>
              <a:gd name="f1076" fmla="*/ f816 1 654264"/>
              <a:gd name="f1077" fmla="*/ f817 1 616450"/>
              <a:gd name="f1078" fmla="*/ f818 1 654264"/>
              <a:gd name="f1079" fmla="*/ f819 1 616450"/>
              <a:gd name="f1080" fmla="*/ f820 1 654264"/>
              <a:gd name="f1081" fmla="*/ f821 1 616450"/>
              <a:gd name="f1082" fmla="*/ f822 1 654264"/>
              <a:gd name="f1083" fmla="*/ f823 1 616450"/>
              <a:gd name="f1084" fmla="*/ f824 1 654264"/>
              <a:gd name="f1085" fmla="*/ f825 1 616450"/>
              <a:gd name="f1086" fmla="*/ f826 1 654264"/>
              <a:gd name="f1087" fmla="*/ f827 1 616450"/>
              <a:gd name="f1088" fmla="*/ f828 1 654264"/>
              <a:gd name="f1089" fmla="*/ f829 1 616450"/>
              <a:gd name="f1090" fmla="*/ f830 1 654264"/>
              <a:gd name="f1091" fmla="*/ f831 1 616450"/>
              <a:gd name="f1092" fmla="*/ f832 1 616450"/>
              <a:gd name="f1093" fmla="*/ f833 1 654264"/>
              <a:gd name="f1094" fmla="*/ f834 1 616450"/>
              <a:gd name="f1095" fmla="*/ f835 1 616450"/>
              <a:gd name="f1096" fmla="*/ f836 1 654264"/>
              <a:gd name="f1097" fmla="*/ f837 1 616450"/>
              <a:gd name="f1098" fmla="*/ f838 1 654264"/>
              <a:gd name="f1099" fmla="*/ f839 1 616450"/>
              <a:gd name="f1100" fmla="*/ f840 1 654264"/>
              <a:gd name="f1101" fmla="*/ f841 1 616450"/>
              <a:gd name="f1102" fmla="*/ f842 1 654264"/>
              <a:gd name="f1103" fmla="*/ f843 1 616450"/>
              <a:gd name="f1104" fmla="*/ f844 1 654264"/>
              <a:gd name="f1105" fmla="*/ f845 1 616450"/>
              <a:gd name="f1106" fmla="*/ f846 1 654264"/>
              <a:gd name="f1107" fmla="*/ f847 1 616450"/>
              <a:gd name="f1108" fmla="*/ f848 1 654264"/>
              <a:gd name="f1109" fmla="*/ f849 1 616450"/>
              <a:gd name="f1110" fmla="*/ f850 1 654264"/>
              <a:gd name="f1111" fmla="*/ f851 1 616450"/>
              <a:gd name="f1112" fmla="*/ f852 1 654264"/>
              <a:gd name="f1113" fmla="*/ f853 1 616450"/>
              <a:gd name="f1114" fmla="*/ f854 1 654264"/>
              <a:gd name="f1115" fmla="*/ f855 1 616450"/>
              <a:gd name="f1116" fmla="*/ f856 1 654264"/>
              <a:gd name="f1117" fmla="*/ f857 1 616450"/>
              <a:gd name="f1118" fmla="*/ f858 1 654264"/>
              <a:gd name="f1119" fmla="*/ f859 1 616450"/>
              <a:gd name="f1120" fmla="*/ f860 1 654264"/>
              <a:gd name="f1121" fmla="*/ f861 1 616450"/>
              <a:gd name="f1122" fmla="*/ f862 1 654264"/>
              <a:gd name="f1123" fmla="*/ f863 1 616450"/>
              <a:gd name="f1124" fmla="*/ f864 1 654264"/>
              <a:gd name="f1125" fmla="*/ f865 1 616450"/>
              <a:gd name="f1126" fmla="*/ f866 1 654264"/>
              <a:gd name="f1127" fmla="*/ f867 1 616450"/>
              <a:gd name="f1128" fmla="*/ f868 1 654264"/>
              <a:gd name="f1129" fmla="*/ f869 1 616450"/>
              <a:gd name="f1130" fmla="*/ f870 1 654264"/>
              <a:gd name="f1131" fmla="*/ f871 1 616450"/>
              <a:gd name="f1132" fmla="*/ f872 1 654264"/>
              <a:gd name="f1133" fmla="*/ f873 1 616450"/>
              <a:gd name="f1134" fmla="*/ f874 1 654264"/>
              <a:gd name="f1135" fmla="*/ f875 1 616450"/>
              <a:gd name="f1136" fmla="*/ f876 1 654264"/>
              <a:gd name="f1137" fmla="*/ f877 1 616450"/>
              <a:gd name="f1138" fmla="*/ f878 1 654264"/>
              <a:gd name="f1139" fmla="*/ f879 1 616450"/>
              <a:gd name="f1140" fmla="*/ f880 1 654264"/>
              <a:gd name="f1141" fmla="*/ f881 1 616450"/>
              <a:gd name="f1142" fmla="*/ f882 1 654264"/>
              <a:gd name="f1143" fmla="*/ f883 1 616450"/>
              <a:gd name="f1144" fmla="*/ f884 1 654264"/>
              <a:gd name="f1145" fmla="*/ f885 1 616450"/>
              <a:gd name="f1146" fmla="*/ f886 1 654264"/>
              <a:gd name="f1147" fmla="*/ f887 1 616450"/>
              <a:gd name="f1148" fmla="*/ f888 1 654264"/>
              <a:gd name="f1149" fmla="*/ f889 1 616450"/>
              <a:gd name="f1150" fmla="*/ f890 1 654264"/>
              <a:gd name="f1151" fmla="*/ f891 1 616450"/>
              <a:gd name="f1152" fmla="*/ f892 1 654264"/>
              <a:gd name="f1153" fmla="*/ f893 1 616450"/>
              <a:gd name="f1154" fmla="*/ f894 1 654264"/>
              <a:gd name="f1155" fmla="*/ f895 1 616450"/>
              <a:gd name="f1156" fmla="*/ f896 1 654264"/>
              <a:gd name="f1157" fmla="*/ f897 1 616450"/>
              <a:gd name="f1158" fmla="*/ f898 1 654264"/>
              <a:gd name="f1159" fmla="*/ f899 1 616450"/>
              <a:gd name="f1160" fmla="*/ f900 1 654264"/>
              <a:gd name="f1161" fmla="*/ f901 1 616450"/>
              <a:gd name="f1162" fmla="*/ f902 1 654264"/>
              <a:gd name="f1163" fmla="*/ f903 1 616450"/>
              <a:gd name="f1164" fmla="*/ f904 1 654264"/>
              <a:gd name="f1165" fmla="*/ f905 1 616450"/>
              <a:gd name="f1166" fmla="*/ f906 1 654264"/>
              <a:gd name="f1167" fmla="*/ f907 1 616450"/>
              <a:gd name="f1168" fmla="*/ f908 1 654264"/>
              <a:gd name="f1169" fmla="*/ f909 1 616450"/>
              <a:gd name="f1170" fmla="*/ f910 1 654264"/>
              <a:gd name="f1171" fmla="*/ f911 1 616450"/>
              <a:gd name="f1172" fmla="*/ f912 1 654264"/>
              <a:gd name="f1173" fmla="*/ f913 1 616450"/>
              <a:gd name="f1174" fmla="*/ f914 1 654264"/>
              <a:gd name="f1175" fmla="*/ f915 1 616450"/>
              <a:gd name="f1176" fmla="*/ f916 1 654264"/>
              <a:gd name="f1177" fmla="*/ f917 1 616450"/>
              <a:gd name="f1178" fmla="*/ f918 1 654264"/>
              <a:gd name="f1179" fmla="*/ f919 1 616450"/>
              <a:gd name="f1180" fmla="*/ f920 1 654264"/>
              <a:gd name="f1181" fmla="*/ f921 1 616450"/>
              <a:gd name="f1182" fmla="*/ f922 1 654264"/>
              <a:gd name="f1183" fmla="*/ f923 1 616450"/>
              <a:gd name="f1184" fmla="*/ f924 1 654264"/>
              <a:gd name="f1185" fmla="*/ f925 1 616450"/>
              <a:gd name="f1186" fmla="*/ f926 1 654264"/>
              <a:gd name="f1187" fmla="*/ f927 1 616450"/>
              <a:gd name="f1188" fmla="*/ f928 1 654264"/>
              <a:gd name="f1189" fmla="*/ f929 1 616450"/>
              <a:gd name="f1190" fmla="*/ f930 1 654264"/>
              <a:gd name="f1191" fmla="*/ f931 1 616450"/>
              <a:gd name="f1192" fmla="*/ f932 1 654264"/>
              <a:gd name="f1193" fmla="*/ f933 1 616450"/>
              <a:gd name="f1194" fmla="*/ f934 1 654264"/>
              <a:gd name="f1195" fmla="*/ f935 1 616450"/>
              <a:gd name="f1196" fmla="*/ f936 1 654264"/>
              <a:gd name="f1197" fmla="*/ f937 1 616450"/>
              <a:gd name="f1198" fmla="*/ f938 1 654264"/>
              <a:gd name="f1199" fmla="*/ f939 1 616450"/>
              <a:gd name="f1200" fmla="*/ f940 1 654264"/>
              <a:gd name="f1201" fmla="*/ f941 1 616450"/>
              <a:gd name="f1202" fmla="*/ f942 1 654264"/>
              <a:gd name="f1203" fmla="*/ f943 1 616450"/>
              <a:gd name="f1204" fmla="*/ f944 1 654264"/>
              <a:gd name="f1205" fmla="*/ f945 1 616450"/>
              <a:gd name="f1206" fmla="*/ f946 1 654264"/>
              <a:gd name="f1207" fmla="*/ f947 1 616450"/>
              <a:gd name="f1208" fmla="*/ f948 1 654264"/>
              <a:gd name="f1209" fmla="*/ f949 1 616450"/>
              <a:gd name="f1210" fmla="*/ f950 1 654264"/>
              <a:gd name="f1211" fmla="*/ f951 1 616450"/>
              <a:gd name="f1212" fmla="*/ f952 1 654264"/>
              <a:gd name="f1213" fmla="*/ f953 1 616450"/>
              <a:gd name="f1214" fmla="*/ f954 1 654264"/>
              <a:gd name="f1215" fmla="*/ f955 1 616450"/>
              <a:gd name="f1216" fmla="*/ f956 1 654264"/>
              <a:gd name="f1217" fmla="*/ f957 1 616450"/>
              <a:gd name="f1218" fmla="*/ f958 1 654264"/>
              <a:gd name="f1219" fmla="*/ f959 1 616450"/>
              <a:gd name="f1220" fmla="*/ f960 1 654264"/>
              <a:gd name="f1221" fmla="*/ f961 1 616450"/>
              <a:gd name="f1222" fmla="*/ f962 1 654264"/>
              <a:gd name="f1223" fmla="*/ f963 1 616450"/>
              <a:gd name="f1224" fmla="*/ f964 1 654264"/>
              <a:gd name="f1225" fmla="*/ f965 1 616450"/>
              <a:gd name="f1226" fmla="*/ f966 1 616450"/>
              <a:gd name="f1227" fmla="*/ f967 1 654264"/>
              <a:gd name="f1228" fmla="*/ f968 1 616450"/>
              <a:gd name="f1229" fmla="*/ f969 1 654264"/>
              <a:gd name="f1230" fmla="*/ f970 1 616450"/>
              <a:gd name="f1231" fmla="*/ f971 1 654264"/>
              <a:gd name="f1232" fmla="*/ f972 1 616450"/>
              <a:gd name="f1233" fmla="*/ f973 1 654264"/>
              <a:gd name="f1234" fmla="*/ f974 1 616450"/>
              <a:gd name="f1235" fmla="*/ f975 1 654264"/>
              <a:gd name="f1236" fmla="*/ f976 1 616450"/>
              <a:gd name="f1237" fmla="*/ f977 1 654264"/>
              <a:gd name="f1238" fmla="*/ f978 1 616450"/>
              <a:gd name="f1239" fmla="*/ f979 1 654264"/>
              <a:gd name="f1240" fmla="*/ f980 1 616450"/>
              <a:gd name="f1241" fmla="*/ f981 1 654264"/>
              <a:gd name="f1242" fmla="*/ f982 1 616450"/>
              <a:gd name="f1243" fmla="*/ f983 1 654264"/>
              <a:gd name="f1244" fmla="*/ f984 1 616450"/>
              <a:gd name="f1245" fmla="*/ f985 1 654264"/>
              <a:gd name="f1246" fmla="*/ f986 1 616450"/>
              <a:gd name="f1247" fmla="*/ f987 1 654264"/>
              <a:gd name="f1248" fmla="*/ f988 1 616450"/>
              <a:gd name="f1249" fmla="*/ f989 1 654264"/>
              <a:gd name="f1250" fmla="*/ f990 1 616450"/>
              <a:gd name="f1251" fmla="*/ f991 1 654264"/>
              <a:gd name="f1252" fmla="*/ f992 1 616450"/>
              <a:gd name="f1253" fmla="*/ f993 1 654264"/>
              <a:gd name="f1254" fmla="*/ f994 1 616450"/>
              <a:gd name="f1255" fmla="*/ f995 1 654264"/>
              <a:gd name="f1256" fmla="*/ f996 1 616450"/>
              <a:gd name="f1257" fmla="*/ f997 1 654264"/>
              <a:gd name="f1258" fmla="*/ f998 1 616450"/>
              <a:gd name="f1259" fmla="*/ f999 1 654264"/>
              <a:gd name="f1260" fmla="*/ f1000 1 616450"/>
              <a:gd name="f1261" fmla="*/ f1001 1 654264"/>
              <a:gd name="f1262" fmla="*/ f1002 1 616450"/>
              <a:gd name="f1263" fmla="*/ f1003 1 654264"/>
              <a:gd name="f1264" fmla="*/ f1004 1 616450"/>
              <a:gd name="f1265" fmla="*/ f1005 1 654264"/>
              <a:gd name="f1266" fmla="*/ f1006 1 616450"/>
              <a:gd name="f1267" fmla="*/ f1007 1 654264"/>
              <a:gd name="f1268" fmla="*/ f1008 1 616450"/>
              <a:gd name="f1269" fmla="*/ f1009 1 654264"/>
              <a:gd name="f1270" fmla="*/ f1010 1 616450"/>
              <a:gd name="f1271" fmla="*/ f1011 1 654264"/>
              <a:gd name="f1272" fmla="*/ f1012 1 616450"/>
              <a:gd name="f1273" fmla="*/ f1013 1 654264"/>
              <a:gd name="f1274" fmla="*/ f1014 1 616450"/>
              <a:gd name="f1275" fmla="*/ f1015 1 654264"/>
              <a:gd name="f1276" fmla="*/ f1016 1 616450"/>
              <a:gd name="f1277" fmla="*/ f1017 1 654264"/>
              <a:gd name="f1278" fmla="*/ f1018 1 616450"/>
              <a:gd name="f1279" fmla="*/ f1019 1 654264"/>
              <a:gd name="f1280" fmla="*/ f1020 1 616450"/>
              <a:gd name="f1281" fmla="*/ f1021 1 654264"/>
              <a:gd name="f1282" fmla="*/ f1022 1 616450"/>
              <a:gd name="f1283" fmla="*/ f1023 1 654264"/>
              <a:gd name="f1284" fmla="*/ f1024 1 616450"/>
              <a:gd name="f1285" fmla="*/ f1025 1 654264"/>
              <a:gd name="f1286" fmla="*/ f1026 1 616450"/>
              <a:gd name="f1287" fmla="*/ f1027 1 654264"/>
              <a:gd name="f1288" fmla="*/ f1028 1 616450"/>
              <a:gd name="f1289" fmla="*/ f761 1 f768"/>
              <a:gd name="f1290" fmla="*/ f762 1 f768"/>
              <a:gd name="f1291" fmla="*/ f761 1 f769"/>
              <a:gd name="f1292" fmla="*/ f763 1 f769"/>
              <a:gd name="f1293" fmla="*/ f1030 1 f768"/>
              <a:gd name="f1294" fmla="*/ f1031 1 f769"/>
              <a:gd name="f1295" fmla="*/ f1032 1 f768"/>
              <a:gd name="f1296" fmla="*/ f1033 1 f769"/>
              <a:gd name="f1297" fmla="*/ f1034 1 f768"/>
              <a:gd name="f1298" fmla="*/ f1035 1 f769"/>
              <a:gd name="f1299" fmla="*/ f1036 1 f768"/>
              <a:gd name="f1300" fmla="*/ f1037 1 f769"/>
              <a:gd name="f1301" fmla="*/ f1038 1 f768"/>
              <a:gd name="f1302" fmla="*/ f1039 1 f769"/>
              <a:gd name="f1303" fmla="*/ f1040 1 f768"/>
              <a:gd name="f1304" fmla="*/ f1041 1 f769"/>
              <a:gd name="f1305" fmla="*/ f1042 1 f768"/>
              <a:gd name="f1306" fmla="*/ f1043 1 f769"/>
              <a:gd name="f1307" fmla="*/ f1044 1 f768"/>
              <a:gd name="f1308" fmla="*/ f1045 1 f769"/>
              <a:gd name="f1309" fmla="*/ f1046 1 f768"/>
              <a:gd name="f1310" fmla="*/ f1047 1 f769"/>
              <a:gd name="f1311" fmla="*/ f1048 1 f768"/>
              <a:gd name="f1312" fmla="*/ f1049 1 f769"/>
              <a:gd name="f1313" fmla="*/ f1050 1 f768"/>
              <a:gd name="f1314" fmla="*/ f1051 1 f769"/>
              <a:gd name="f1315" fmla="*/ f1052 1 f768"/>
              <a:gd name="f1316" fmla="*/ f1053 1 f769"/>
              <a:gd name="f1317" fmla="*/ f1054 1 f768"/>
              <a:gd name="f1318" fmla="*/ f1055 1 f769"/>
              <a:gd name="f1319" fmla="*/ f1056 1 f768"/>
              <a:gd name="f1320" fmla="*/ f1057 1 f769"/>
              <a:gd name="f1321" fmla="*/ f1058 1 f768"/>
              <a:gd name="f1322" fmla="*/ f1059 1 f769"/>
              <a:gd name="f1323" fmla="*/ f1060 1 f768"/>
              <a:gd name="f1324" fmla="*/ f1061 1 f769"/>
              <a:gd name="f1325" fmla="*/ f1062 1 f768"/>
              <a:gd name="f1326" fmla="*/ f1063 1 f769"/>
              <a:gd name="f1327" fmla="*/ f1064 1 f768"/>
              <a:gd name="f1328" fmla="*/ f1065 1 f769"/>
              <a:gd name="f1329" fmla="*/ f1066 1 f768"/>
              <a:gd name="f1330" fmla="*/ f1067 1 f769"/>
              <a:gd name="f1331" fmla="*/ f1068 1 f768"/>
              <a:gd name="f1332" fmla="*/ f1069 1 f769"/>
              <a:gd name="f1333" fmla="*/ f1070 1 f768"/>
              <a:gd name="f1334" fmla="*/ f1071 1 f769"/>
              <a:gd name="f1335" fmla="*/ f1072 1 f768"/>
              <a:gd name="f1336" fmla="*/ f1073 1 f769"/>
              <a:gd name="f1337" fmla="*/ f1074 1 f768"/>
              <a:gd name="f1338" fmla="*/ f1075 1 f769"/>
              <a:gd name="f1339" fmla="*/ f1076 1 f768"/>
              <a:gd name="f1340" fmla="*/ f1077 1 f769"/>
              <a:gd name="f1341" fmla="*/ f1078 1 f768"/>
              <a:gd name="f1342" fmla="*/ f1079 1 f769"/>
              <a:gd name="f1343" fmla="*/ f1080 1 f768"/>
              <a:gd name="f1344" fmla="*/ f1081 1 f769"/>
              <a:gd name="f1345" fmla="*/ f1082 1 f768"/>
              <a:gd name="f1346" fmla="*/ f1083 1 f769"/>
              <a:gd name="f1347" fmla="*/ f1084 1 f768"/>
              <a:gd name="f1348" fmla="*/ f1085 1 f769"/>
              <a:gd name="f1349" fmla="*/ f1086 1 f768"/>
              <a:gd name="f1350" fmla="*/ f1087 1 f769"/>
              <a:gd name="f1351" fmla="*/ f1088 1 f768"/>
              <a:gd name="f1352" fmla="*/ f1089 1 f769"/>
              <a:gd name="f1353" fmla="*/ f1090 1 f768"/>
              <a:gd name="f1354" fmla="*/ f1091 1 f769"/>
              <a:gd name="f1355" fmla="*/ f1092 1 f769"/>
              <a:gd name="f1356" fmla="*/ f1093 1 f768"/>
              <a:gd name="f1357" fmla="*/ f1094 1 f769"/>
              <a:gd name="f1358" fmla="*/ f1095 1 f769"/>
              <a:gd name="f1359" fmla="*/ f1096 1 f768"/>
              <a:gd name="f1360" fmla="*/ f1097 1 f769"/>
              <a:gd name="f1361" fmla="*/ f1098 1 f768"/>
              <a:gd name="f1362" fmla="*/ f1099 1 f769"/>
              <a:gd name="f1363" fmla="*/ f1100 1 f768"/>
              <a:gd name="f1364" fmla="*/ f1101 1 f769"/>
              <a:gd name="f1365" fmla="*/ f1102 1 f768"/>
              <a:gd name="f1366" fmla="*/ f1103 1 f769"/>
              <a:gd name="f1367" fmla="*/ f1104 1 f768"/>
              <a:gd name="f1368" fmla="*/ f1105 1 f769"/>
              <a:gd name="f1369" fmla="*/ f1106 1 f768"/>
              <a:gd name="f1370" fmla="*/ f1107 1 f769"/>
              <a:gd name="f1371" fmla="*/ f1108 1 f768"/>
              <a:gd name="f1372" fmla="*/ f1109 1 f769"/>
              <a:gd name="f1373" fmla="*/ f1110 1 f768"/>
              <a:gd name="f1374" fmla="*/ f1111 1 f769"/>
              <a:gd name="f1375" fmla="*/ f1112 1 f768"/>
              <a:gd name="f1376" fmla="*/ f1113 1 f769"/>
              <a:gd name="f1377" fmla="*/ f1114 1 f768"/>
              <a:gd name="f1378" fmla="*/ f1115 1 f769"/>
              <a:gd name="f1379" fmla="*/ f1116 1 f768"/>
              <a:gd name="f1380" fmla="*/ f1117 1 f769"/>
              <a:gd name="f1381" fmla="*/ f1118 1 f768"/>
              <a:gd name="f1382" fmla="*/ f1119 1 f769"/>
              <a:gd name="f1383" fmla="*/ f1120 1 f768"/>
              <a:gd name="f1384" fmla="*/ f1121 1 f769"/>
              <a:gd name="f1385" fmla="*/ f1122 1 f768"/>
              <a:gd name="f1386" fmla="*/ f1123 1 f769"/>
              <a:gd name="f1387" fmla="*/ f1124 1 f768"/>
              <a:gd name="f1388" fmla="*/ f1125 1 f769"/>
              <a:gd name="f1389" fmla="*/ f1126 1 f768"/>
              <a:gd name="f1390" fmla="*/ f1127 1 f769"/>
              <a:gd name="f1391" fmla="*/ f1128 1 f768"/>
              <a:gd name="f1392" fmla="*/ f1129 1 f769"/>
              <a:gd name="f1393" fmla="*/ f1130 1 f768"/>
              <a:gd name="f1394" fmla="*/ f1131 1 f769"/>
              <a:gd name="f1395" fmla="*/ f1132 1 f768"/>
              <a:gd name="f1396" fmla="*/ f1133 1 f769"/>
              <a:gd name="f1397" fmla="*/ f1134 1 f768"/>
              <a:gd name="f1398" fmla="*/ f1135 1 f769"/>
              <a:gd name="f1399" fmla="*/ f1136 1 f768"/>
              <a:gd name="f1400" fmla="*/ f1137 1 f769"/>
              <a:gd name="f1401" fmla="*/ f1138 1 f768"/>
              <a:gd name="f1402" fmla="*/ f1139 1 f769"/>
              <a:gd name="f1403" fmla="*/ f1140 1 f768"/>
              <a:gd name="f1404" fmla="*/ f1141 1 f769"/>
              <a:gd name="f1405" fmla="*/ f1142 1 f768"/>
              <a:gd name="f1406" fmla="*/ f1143 1 f769"/>
              <a:gd name="f1407" fmla="*/ f1144 1 f768"/>
              <a:gd name="f1408" fmla="*/ f1145 1 f769"/>
              <a:gd name="f1409" fmla="*/ f1146 1 f768"/>
              <a:gd name="f1410" fmla="*/ f1147 1 f769"/>
              <a:gd name="f1411" fmla="*/ f1148 1 f768"/>
              <a:gd name="f1412" fmla="*/ f1149 1 f769"/>
              <a:gd name="f1413" fmla="*/ f1150 1 f768"/>
              <a:gd name="f1414" fmla="*/ f1151 1 f769"/>
              <a:gd name="f1415" fmla="*/ f1152 1 f768"/>
              <a:gd name="f1416" fmla="*/ f1153 1 f769"/>
              <a:gd name="f1417" fmla="*/ f1154 1 f768"/>
              <a:gd name="f1418" fmla="*/ f1155 1 f769"/>
              <a:gd name="f1419" fmla="*/ f1156 1 f768"/>
              <a:gd name="f1420" fmla="*/ f1157 1 f769"/>
              <a:gd name="f1421" fmla="*/ f1158 1 f768"/>
              <a:gd name="f1422" fmla="*/ f1159 1 f769"/>
              <a:gd name="f1423" fmla="*/ f1160 1 f768"/>
              <a:gd name="f1424" fmla="*/ f1161 1 f769"/>
              <a:gd name="f1425" fmla="*/ f1162 1 f768"/>
              <a:gd name="f1426" fmla="*/ f1163 1 f769"/>
              <a:gd name="f1427" fmla="*/ f1164 1 f768"/>
              <a:gd name="f1428" fmla="*/ f1165 1 f769"/>
              <a:gd name="f1429" fmla="*/ f1166 1 f768"/>
              <a:gd name="f1430" fmla="*/ f1167 1 f769"/>
              <a:gd name="f1431" fmla="*/ f1168 1 f768"/>
              <a:gd name="f1432" fmla="*/ f1169 1 f769"/>
              <a:gd name="f1433" fmla="*/ f1170 1 f768"/>
              <a:gd name="f1434" fmla="*/ f1171 1 f769"/>
              <a:gd name="f1435" fmla="*/ f1172 1 f768"/>
              <a:gd name="f1436" fmla="*/ f1173 1 f769"/>
              <a:gd name="f1437" fmla="*/ f1174 1 f768"/>
              <a:gd name="f1438" fmla="*/ f1175 1 f769"/>
              <a:gd name="f1439" fmla="*/ f1176 1 f768"/>
              <a:gd name="f1440" fmla="*/ f1177 1 f769"/>
              <a:gd name="f1441" fmla="*/ f1178 1 f768"/>
              <a:gd name="f1442" fmla="*/ f1179 1 f769"/>
              <a:gd name="f1443" fmla="*/ f1180 1 f768"/>
              <a:gd name="f1444" fmla="*/ f1181 1 f769"/>
              <a:gd name="f1445" fmla="*/ f1182 1 f768"/>
              <a:gd name="f1446" fmla="*/ f1183 1 f769"/>
              <a:gd name="f1447" fmla="*/ f1184 1 f768"/>
              <a:gd name="f1448" fmla="*/ f1185 1 f769"/>
              <a:gd name="f1449" fmla="*/ f1186 1 f768"/>
              <a:gd name="f1450" fmla="*/ f1187 1 f769"/>
              <a:gd name="f1451" fmla="*/ f1188 1 f768"/>
              <a:gd name="f1452" fmla="*/ f1189 1 f769"/>
              <a:gd name="f1453" fmla="*/ f1190 1 f768"/>
              <a:gd name="f1454" fmla="*/ f1191 1 f769"/>
              <a:gd name="f1455" fmla="*/ f1192 1 f768"/>
              <a:gd name="f1456" fmla="*/ f1193 1 f769"/>
              <a:gd name="f1457" fmla="*/ f1194 1 f768"/>
              <a:gd name="f1458" fmla="*/ f1195 1 f769"/>
              <a:gd name="f1459" fmla="*/ f1196 1 f768"/>
              <a:gd name="f1460" fmla="*/ f1197 1 f769"/>
              <a:gd name="f1461" fmla="*/ f1198 1 f768"/>
              <a:gd name="f1462" fmla="*/ f1199 1 f769"/>
              <a:gd name="f1463" fmla="*/ f1200 1 f768"/>
              <a:gd name="f1464" fmla="*/ f1201 1 f769"/>
              <a:gd name="f1465" fmla="*/ f1202 1 f768"/>
              <a:gd name="f1466" fmla="*/ f1203 1 f769"/>
              <a:gd name="f1467" fmla="*/ f1204 1 f768"/>
              <a:gd name="f1468" fmla="*/ f1205 1 f769"/>
              <a:gd name="f1469" fmla="*/ f1206 1 f768"/>
              <a:gd name="f1470" fmla="*/ f1207 1 f769"/>
              <a:gd name="f1471" fmla="*/ f1208 1 f768"/>
              <a:gd name="f1472" fmla="*/ f1209 1 f769"/>
              <a:gd name="f1473" fmla="*/ f1210 1 f768"/>
              <a:gd name="f1474" fmla="*/ f1211 1 f769"/>
              <a:gd name="f1475" fmla="*/ f1212 1 f768"/>
              <a:gd name="f1476" fmla="*/ f1213 1 f769"/>
              <a:gd name="f1477" fmla="*/ f1214 1 f768"/>
              <a:gd name="f1478" fmla="*/ f1215 1 f769"/>
              <a:gd name="f1479" fmla="*/ f1216 1 f768"/>
              <a:gd name="f1480" fmla="*/ f1217 1 f769"/>
              <a:gd name="f1481" fmla="*/ f1218 1 f768"/>
              <a:gd name="f1482" fmla="*/ f1219 1 f769"/>
              <a:gd name="f1483" fmla="*/ f1220 1 f768"/>
              <a:gd name="f1484" fmla="*/ f1221 1 f769"/>
              <a:gd name="f1485" fmla="*/ f1222 1 f768"/>
              <a:gd name="f1486" fmla="*/ f1223 1 f769"/>
              <a:gd name="f1487" fmla="*/ f1224 1 f768"/>
              <a:gd name="f1488" fmla="*/ f1225 1 f769"/>
              <a:gd name="f1489" fmla="*/ f1226 1 f769"/>
              <a:gd name="f1490" fmla="*/ f1227 1 f768"/>
              <a:gd name="f1491" fmla="*/ f1228 1 f769"/>
              <a:gd name="f1492" fmla="*/ f1229 1 f768"/>
              <a:gd name="f1493" fmla="*/ f1230 1 f769"/>
              <a:gd name="f1494" fmla="*/ f1231 1 f768"/>
              <a:gd name="f1495" fmla="*/ f1232 1 f769"/>
              <a:gd name="f1496" fmla="*/ f1233 1 f768"/>
              <a:gd name="f1497" fmla="*/ f1234 1 f769"/>
              <a:gd name="f1498" fmla="*/ f1235 1 f768"/>
              <a:gd name="f1499" fmla="*/ f1236 1 f769"/>
              <a:gd name="f1500" fmla="*/ f1237 1 f768"/>
              <a:gd name="f1501" fmla="*/ f1238 1 f769"/>
              <a:gd name="f1502" fmla="*/ f1239 1 f768"/>
              <a:gd name="f1503" fmla="*/ f1240 1 f769"/>
              <a:gd name="f1504" fmla="*/ f1241 1 f768"/>
              <a:gd name="f1505" fmla="*/ f1242 1 f769"/>
              <a:gd name="f1506" fmla="*/ f1243 1 f768"/>
              <a:gd name="f1507" fmla="*/ f1244 1 f769"/>
              <a:gd name="f1508" fmla="*/ f1245 1 f768"/>
              <a:gd name="f1509" fmla="*/ f1246 1 f769"/>
              <a:gd name="f1510" fmla="*/ f1247 1 f768"/>
              <a:gd name="f1511" fmla="*/ f1248 1 f769"/>
              <a:gd name="f1512" fmla="*/ f1249 1 f768"/>
              <a:gd name="f1513" fmla="*/ f1250 1 f769"/>
              <a:gd name="f1514" fmla="*/ f1251 1 f768"/>
              <a:gd name="f1515" fmla="*/ f1252 1 f769"/>
              <a:gd name="f1516" fmla="*/ f1253 1 f768"/>
              <a:gd name="f1517" fmla="*/ f1254 1 f769"/>
              <a:gd name="f1518" fmla="*/ f1255 1 f768"/>
              <a:gd name="f1519" fmla="*/ f1256 1 f769"/>
              <a:gd name="f1520" fmla="*/ f1257 1 f768"/>
              <a:gd name="f1521" fmla="*/ f1258 1 f769"/>
              <a:gd name="f1522" fmla="*/ f1259 1 f768"/>
              <a:gd name="f1523" fmla="*/ f1260 1 f769"/>
              <a:gd name="f1524" fmla="*/ f1261 1 f768"/>
              <a:gd name="f1525" fmla="*/ f1262 1 f769"/>
              <a:gd name="f1526" fmla="*/ f1263 1 f768"/>
              <a:gd name="f1527" fmla="*/ f1264 1 f769"/>
              <a:gd name="f1528" fmla="*/ f1265 1 f768"/>
              <a:gd name="f1529" fmla="*/ f1266 1 f769"/>
              <a:gd name="f1530" fmla="*/ f1267 1 f768"/>
              <a:gd name="f1531" fmla="*/ f1268 1 f769"/>
              <a:gd name="f1532" fmla="*/ f1269 1 f768"/>
              <a:gd name="f1533" fmla="*/ f1270 1 f769"/>
              <a:gd name="f1534" fmla="*/ f1271 1 f768"/>
              <a:gd name="f1535" fmla="*/ f1272 1 f769"/>
              <a:gd name="f1536" fmla="*/ f1273 1 f768"/>
              <a:gd name="f1537" fmla="*/ f1274 1 f769"/>
              <a:gd name="f1538" fmla="*/ f1275 1 f768"/>
              <a:gd name="f1539" fmla="*/ f1276 1 f769"/>
              <a:gd name="f1540" fmla="*/ f1277 1 f768"/>
              <a:gd name="f1541" fmla="*/ f1278 1 f769"/>
              <a:gd name="f1542" fmla="*/ f1279 1 f768"/>
              <a:gd name="f1543" fmla="*/ f1280 1 f769"/>
              <a:gd name="f1544" fmla="*/ f1281 1 f768"/>
              <a:gd name="f1545" fmla="*/ f1282 1 f769"/>
              <a:gd name="f1546" fmla="*/ f1283 1 f768"/>
              <a:gd name="f1547" fmla="*/ f1284 1 f769"/>
              <a:gd name="f1548" fmla="*/ f1285 1 f768"/>
              <a:gd name="f1549" fmla="*/ f1286 1 f769"/>
              <a:gd name="f1550" fmla="*/ f1287 1 f768"/>
              <a:gd name="f1551" fmla="*/ f1288 1 f769"/>
              <a:gd name="f1552" fmla="*/ f1289 f759 1"/>
              <a:gd name="f1553" fmla="*/ f1290 f759 1"/>
              <a:gd name="f1554" fmla="*/ f1292 f760 1"/>
              <a:gd name="f1555" fmla="*/ f1291 f760 1"/>
              <a:gd name="f1556" fmla="*/ f1293 f759 1"/>
              <a:gd name="f1557" fmla="*/ f1294 f760 1"/>
              <a:gd name="f1558" fmla="*/ f1295 f759 1"/>
              <a:gd name="f1559" fmla="*/ f1296 f760 1"/>
              <a:gd name="f1560" fmla="*/ f1297 f759 1"/>
              <a:gd name="f1561" fmla="*/ f1298 f760 1"/>
              <a:gd name="f1562" fmla="*/ f1299 f759 1"/>
              <a:gd name="f1563" fmla="*/ f1300 f760 1"/>
              <a:gd name="f1564" fmla="*/ f1301 f759 1"/>
              <a:gd name="f1565" fmla="*/ f1302 f760 1"/>
              <a:gd name="f1566" fmla="*/ f1303 f759 1"/>
              <a:gd name="f1567" fmla="*/ f1304 f760 1"/>
              <a:gd name="f1568" fmla="*/ f1305 f759 1"/>
              <a:gd name="f1569" fmla="*/ f1306 f760 1"/>
              <a:gd name="f1570" fmla="*/ f1307 f759 1"/>
              <a:gd name="f1571" fmla="*/ f1308 f760 1"/>
              <a:gd name="f1572" fmla="*/ f1309 f759 1"/>
              <a:gd name="f1573" fmla="*/ f1310 f760 1"/>
              <a:gd name="f1574" fmla="*/ f1311 f759 1"/>
              <a:gd name="f1575" fmla="*/ f1312 f760 1"/>
              <a:gd name="f1576" fmla="*/ f1313 f759 1"/>
              <a:gd name="f1577" fmla="*/ f1314 f760 1"/>
              <a:gd name="f1578" fmla="*/ f1315 f759 1"/>
              <a:gd name="f1579" fmla="*/ f1316 f760 1"/>
              <a:gd name="f1580" fmla="*/ f1317 f759 1"/>
              <a:gd name="f1581" fmla="*/ f1318 f760 1"/>
              <a:gd name="f1582" fmla="*/ f1319 f759 1"/>
              <a:gd name="f1583" fmla="*/ f1320 f760 1"/>
              <a:gd name="f1584" fmla="*/ f1321 f759 1"/>
              <a:gd name="f1585" fmla="*/ f1322 f760 1"/>
              <a:gd name="f1586" fmla="*/ f1323 f759 1"/>
              <a:gd name="f1587" fmla="*/ f1324 f760 1"/>
              <a:gd name="f1588" fmla="*/ f1325 f759 1"/>
              <a:gd name="f1589" fmla="*/ f1326 f760 1"/>
              <a:gd name="f1590" fmla="*/ f1327 f759 1"/>
              <a:gd name="f1591" fmla="*/ f1328 f760 1"/>
              <a:gd name="f1592" fmla="*/ f1329 f759 1"/>
              <a:gd name="f1593" fmla="*/ f1330 f760 1"/>
              <a:gd name="f1594" fmla="*/ f1331 f759 1"/>
              <a:gd name="f1595" fmla="*/ f1332 f760 1"/>
              <a:gd name="f1596" fmla="*/ f1333 f759 1"/>
              <a:gd name="f1597" fmla="*/ f1334 f760 1"/>
              <a:gd name="f1598" fmla="*/ f1335 f759 1"/>
              <a:gd name="f1599" fmla="*/ f1336 f760 1"/>
              <a:gd name="f1600" fmla="*/ f1337 f759 1"/>
              <a:gd name="f1601" fmla="*/ f1338 f760 1"/>
              <a:gd name="f1602" fmla="*/ f1339 f759 1"/>
              <a:gd name="f1603" fmla="*/ f1340 f760 1"/>
              <a:gd name="f1604" fmla="*/ f1341 f759 1"/>
              <a:gd name="f1605" fmla="*/ f1342 f760 1"/>
              <a:gd name="f1606" fmla="*/ f1343 f759 1"/>
              <a:gd name="f1607" fmla="*/ f1344 f760 1"/>
              <a:gd name="f1608" fmla="*/ f1345 f759 1"/>
              <a:gd name="f1609" fmla="*/ f1346 f760 1"/>
              <a:gd name="f1610" fmla="*/ f1347 f759 1"/>
              <a:gd name="f1611" fmla="*/ f1348 f760 1"/>
              <a:gd name="f1612" fmla="*/ f1349 f759 1"/>
              <a:gd name="f1613" fmla="*/ f1350 f760 1"/>
              <a:gd name="f1614" fmla="*/ f1351 f759 1"/>
              <a:gd name="f1615" fmla="*/ f1352 f760 1"/>
              <a:gd name="f1616" fmla="*/ f1353 f759 1"/>
              <a:gd name="f1617" fmla="*/ f1354 f760 1"/>
              <a:gd name="f1618" fmla="*/ f1355 f760 1"/>
              <a:gd name="f1619" fmla="*/ f1356 f759 1"/>
              <a:gd name="f1620" fmla="*/ f1357 f760 1"/>
              <a:gd name="f1621" fmla="*/ f1358 f760 1"/>
              <a:gd name="f1622" fmla="*/ f1359 f759 1"/>
              <a:gd name="f1623" fmla="*/ f1360 f760 1"/>
              <a:gd name="f1624" fmla="*/ f1361 f759 1"/>
              <a:gd name="f1625" fmla="*/ f1362 f760 1"/>
              <a:gd name="f1626" fmla="*/ f1363 f759 1"/>
              <a:gd name="f1627" fmla="*/ f1364 f760 1"/>
              <a:gd name="f1628" fmla="*/ f1365 f759 1"/>
              <a:gd name="f1629" fmla="*/ f1366 f760 1"/>
              <a:gd name="f1630" fmla="*/ f1367 f759 1"/>
              <a:gd name="f1631" fmla="*/ f1368 f760 1"/>
              <a:gd name="f1632" fmla="*/ f1369 f759 1"/>
              <a:gd name="f1633" fmla="*/ f1370 f760 1"/>
              <a:gd name="f1634" fmla="*/ f1371 f759 1"/>
              <a:gd name="f1635" fmla="*/ f1372 f760 1"/>
              <a:gd name="f1636" fmla="*/ f1373 f759 1"/>
              <a:gd name="f1637" fmla="*/ f1374 f760 1"/>
              <a:gd name="f1638" fmla="*/ f1375 f759 1"/>
              <a:gd name="f1639" fmla="*/ f1376 f760 1"/>
              <a:gd name="f1640" fmla="*/ f1377 f759 1"/>
              <a:gd name="f1641" fmla="*/ f1378 f760 1"/>
              <a:gd name="f1642" fmla="*/ f1379 f759 1"/>
              <a:gd name="f1643" fmla="*/ f1380 f760 1"/>
              <a:gd name="f1644" fmla="*/ f1381 f759 1"/>
              <a:gd name="f1645" fmla="*/ f1382 f760 1"/>
              <a:gd name="f1646" fmla="*/ f1383 f759 1"/>
              <a:gd name="f1647" fmla="*/ f1384 f760 1"/>
              <a:gd name="f1648" fmla="*/ f1385 f759 1"/>
              <a:gd name="f1649" fmla="*/ f1386 f760 1"/>
              <a:gd name="f1650" fmla="*/ f1387 f759 1"/>
              <a:gd name="f1651" fmla="*/ f1388 f760 1"/>
              <a:gd name="f1652" fmla="*/ f1389 f759 1"/>
              <a:gd name="f1653" fmla="*/ f1390 f760 1"/>
              <a:gd name="f1654" fmla="*/ f1391 f759 1"/>
              <a:gd name="f1655" fmla="*/ f1392 f760 1"/>
              <a:gd name="f1656" fmla="*/ f1393 f759 1"/>
              <a:gd name="f1657" fmla="*/ f1394 f760 1"/>
              <a:gd name="f1658" fmla="*/ f1395 f759 1"/>
              <a:gd name="f1659" fmla="*/ f1396 f760 1"/>
              <a:gd name="f1660" fmla="*/ f1397 f759 1"/>
              <a:gd name="f1661" fmla="*/ f1398 f760 1"/>
              <a:gd name="f1662" fmla="*/ f1399 f759 1"/>
              <a:gd name="f1663" fmla="*/ f1400 f760 1"/>
              <a:gd name="f1664" fmla="*/ f1401 f759 1"/>
              <a:gd name="f1665" fmla="*/ f1402 f760 1"/>
              <a:gd name="f1666" fmla="*/ f1403 f759 1"/>
              <a:gd name="f1667" fmla="*/ f1404 f760 1"/>
              <a:gd name="f1668" fmla="*/ f1405 f759 1"/>
              <a:gd name="f1669" fmla="*/ f1406 f760 1"/>
              <a:gd name="f1670" fmla="*/ f1407 f759 1"/>
              <a:gd name="f1671" fmla="*/ f1408 f760 1"/>
              <a:gd name="f1672" fmla="*/ f1409 f759 1"/>
              <a:gd name="f1673" fmla="*/ f1410 f760 1"/>
              <a:gd name="f1674" fmla="*/ f1411 f759 1"/>
              <a:gd name="f1675" fmla="*/ f1412 f760 1"/>
              <a:gd name="f1676" fmla="*/ f1413 f759 1"/>
              <a:gd name="f1677" fmla="*/ f1414 f760 1"/>
              <a:gd name="f1678" fmla="*/ f1415 f759 1"/>
              <a:gd name="f1679" fmla="*/ f1416 f760 1"/>
              <a:gd name="f1680" fmla="*/ f1417 f759 1"/>
              <a:gd name="f1681" fmla="*/ f1418 f760 1"/>
              <a:gd name="f1682" fmla="*/ f1419 f759 1"/>
              <a:gd name="f1683" fmla="*/ f1420 f760 1"/>
              <a:gd name="f1684" fmla="*/ f1421 f759 1"/>
              <a:gd name="f1685" fmla="*/ f1422 f760 1"/>
              <a:gd name="f1686" fmla="*/ f1423 f759 1"/>
              <a:gd name="f1687" fmla="*/ f1424 f760 1"/>
              <a:gd name="f1688" fmla="*/ f1425 f759 1"/>
              <a:gd name="f1689" fmla="*/ f1426 f760 1"/>
              <a:gd name="f1690" fmla="*/ f1427 f759 1"/>
              <a:gd name="f1691" fmla="*/ f1428 f760 1"/>
              <a:gd name="f1692" fmla="*/ f1429 f759 1"/>
              <a:gd name="f1693" fmla="*/ f1430 f760 1"/>
              <a:gd name="f1694" fmla="*/ f1431 f759 1"/>
              <a:gd name="f1695" fmla="*/ f1432 f760 1"/>
              <a:gd name="f1696" fmla="*/ f1433 f759 1"/>
              <a:gd name="f1697" fmla="*/ f1434 f760 1"/>
              <a:gd name="f1698" fmla="*/ f1435 f759 1"/>
              <a:gd name="f1699" fmla="*/ f1436 f760 1"/>
              <a:gd name="f1700" fmla="*/ f1437 f759 1"/>
              <a:gd name="f1701" fmla="*/ f1438 f760 1"/>
              <a:gd name="f1702" fmla="*/ f1439 f759 1"/>
              <a:gd name="f1703" fmla="*/ f1440 f760 1"/>
              <a:gd name="f1704" fmla="*/ f1441 f759 1"/>
              <a:gd name="f1705" fmla="*/ f1442 f760 1"/>
              <a:gd name="f1706" fmla="*/ f1443 f759 1"/>
              <a:gd name="f1707" fmla="*/ f1444 f760 1"/>
              <a:gd name="f1708" fmla="*/ f1445 f759 1"/>
              <a:gd name="f1709" fmla="*/ f1446 f760 1"/>
              <a:gd name="f1710" fmla="*/ f1447 f759 1"/>
              <a:gd name="f1711" fmla="*/ f1448 f760 1"/>
              <a:gd name="f1712" fmla="*/ f1449 f759 1"/>
              <a:gd name="f1713" fmla="*/ f1450 f760 1"/>
              <a:gd name="f1714" fmla="*/ f1451 f759 1"/>
              <a:gd name="f1715" fmla="*/ f1452 f760 1"/>
              <a:gd name="f1716" fmla="*/ f1453 f759 1"/>
              <a:gd name="f1717" fmla="*/ f1454 f760 1"/>
              <a:gd name="f1718" fmla="*/ f1455 f759 1"/>
              <a:gd name="f1719" fmla="*/ f1456 f760 1"/>
              <a:gd name="f1720" fmla="*/ f1457 f759 1"/>
              <a:gd name="f1721" fmla="*/ f1458 f760 1"/>
              <a:gd name="f1722" fmla="*/ f1459 f759 1"/>
              <a:gd name="f1723" fmla="*/ f1460 f760 1"/>
              <a:gd name="f1724" fmla="*/ f1461 f759 1"/>
              <a:gd name="f1725" fmla="*/ f1462 f760 1"/>
              <a:gd name="f1726" fmla="*/ f1463 f759 1"/>
              <a:gd name="f1727" fmla="*/ f1464 f760 1"/>
              <a:gd name="f1728" fmla="*/ f1465 f759 1"/>
              <a:gd name="f1729" fmla="*/ f1466 f760 1"/>
              <a:gd name="f1730" fmla="*/ f1467 f759 1"/>
              <a:gd name="f1731" fmla="*/ f1468 f760 1"/>
              <a:gd name="f1732" fmla="*/ f1469 f759 1"/>
              <a:gd name="f1733" fmla="*/ f1470 f760 1"/>
              <a:gd name="f1734" fmla="*/ f1471 f759 1"/>
              <a:gd name="f1735" fmla="*/ f1472 f760 1"/>
              <a:gd name="f1736" fmla="*/ f1473 f759 1"/>
              <a:gd name="f1737" fmla="*/ f1474 f760 1"/>
              <a:gd name="f1738" fmla="*/ f1475 f759 1"/>
              <a:gd name="f1739" fmla="*/ f1476 f760 1"/>
              <a:gd name="f1740" fmla="*/ f1477 f759 1"/>
              <a:gd name="f1741" fmla="*/ f1478 f760 1"/>
              <a:gd name="f1742" fmla="*/ f1479 f759 1"/>
              <a:gd name="f1743" fmla="*/ f1480 f760 1"/>
              <a:gd name="f1744" fmla="*/ f1481 f759 1"/>
              <a:gd name="f1745" fmla="*/ f1482 f760 1"/>
              <a:gd name="f1746" fmla="*/ f1483 f759 1"/>
              <a:gd name="f1747" fmla="*/ f1484 f760 1"/>
              <a:gd name="f1748" fmla="*/ f1485 f759 1"/>
              <a:gd name="f1749" fmla="*/ f1486 f760 1"/>
              <a:gd name="f1750" fmla="*/ f1487 f759 1"/>
              <a:gd name="f1751" fmla="*/ f1488 f760 1"/>
              <a:gd name="f1752" fmla="*/ f1489 f760 1"/>
              <a:gd name="f1753" fmla="*/ f1490 f759 1"/>
              <a:gd name="f1754" fmla="*/ f1491 f760 1"/>
              <a:gd name="f1755" fmla="*/ f1492 f759 1"/>
              <a:gd name="f1756" fmla="*/ f1493 f760 1"/>
              <a:gd name="f1757" fmla="*/ f1494 f759 1"/>
              <a:gd name="f1758" fmla="*/ f1495 f760 1"/>
              <a:gd name="f1759" fmla="*/ f1496 f759 1"/>
              <a:gd name="f1760" fmla="*/ f1497 f760 1"/>
              <a:gd name="f1761" fmla="*/ f1498 f759 1"/>
              <a:gd name="f1762" fmla="*/ f1499 f760 1"/>
              <a:gd name="f1763" fmla="*/ f1500 f759 1"/>
              <a:gd name="f1764" fmla="*/ f1501 f760 1"/>
              <a:gd name="f1765" fmla="*/ f1502 f759 1"/>
              <a:gd name="f1766" fmla="*/ f1503 f760 1"/>
              <a:gd name="f1767" fmla="*/ f1504 f759 1"/>
              <a:gd name="f1768" fmla="*/ f1505 f760 1"/>
              <a:gd name="f1769" fmla="*/ f1506 f759 1"/>
              <a:gd name="f1770" fmla="*/ f1507 f760 1"/>
              <a:gd name="f1771" fmla="*/ f1508 f759 1"/>
              <a:gd name="f1772" fmla="*/ f1509 f760 1"/>
              <a:gd name="f1773" fmla="*/ f1510 f759 1"/>
              <a:gd name="f1774" fmla="*/ f1511 f760 1"/>
              <a:gd name="f1775" fmla="*/ f1512 f759 1"/>
              <a:gd name="f1776" fmla="*/ f1513 f760 1"/>
              <a:gd name="f1777" fmla="*/ f1514 f759 1"/>
              <a:gd name="f1778" fmla="*/ f1515 f760 1"/>
              <a:gd name="f1779" fmla="*/ f1516 f759 1"/>
              <a:gd name="f1780" fmla="*/ f1517 f760 1"/>
              <a:gd name="f1781" fmla="*/ f1518 f759 1"/>
              <a:gd name="f1782" fmla="*/ f1519 f760 1"/>
              <a:gd name="f1783" fmla="*/ f1520 f759 1"/>
              <a:gd name="f1784" fmla="*/ f1521 f760 1"/>
              <a:gd name="f1785" fmla="*/ f1522 f759 1"/>
              <a:gd name="f1786" fmla="*/ f1523 f760 1"/>
              <a:gd name="f1787" fmla="*/ f1524 f759 1"/>
              <a:gd name="f1788" fmla="*/ f1525 f760 1"/>
              <a:gd name="f1789" fmla="*/ f1526 f759 1"/>
              <a:gd name="f1790" fmla="*/ f1527 f760 1"/>
              <a:gd name="f1791" fmla="*/ f1528 f759 1"/>
              <a:gd name="f1792" fmla="*/ f1529 f760 1"/>
              <a:gd name="f1793" fmla="*/ f1530 f759 1"/>
              <a:gd name="f1794" fmla="*/ f1531 f760 1"/>
              <a:gd name="f1795" fmla="*/ f1532 f759 1"/>
              <a:gd name="f1796" fmla="*/ f1533 f760 1"/>
              <a:gd name="f1797" fmla="*/ f1534 f759 1"/>
              <a:gd name="f1798" fmla="*/ f1535 f760 1"/>
              <a:gd name="f1799" fmla="*/ f1536 f759 1"/>
              <a:gd name="f1800" fmla="*/ f1537 f760 1"/>
              <a:gd name="f1801" fmla="*/ f1538 f759 1"/>
              <a:gd name="f1802" fmla="*/ f1539 f760 1"/>
              <a:gd name="f1803" fmla="*/ f1540 f759 1"/>
              <a:gd name="f1804" fmla="*/ f1541 f760 1"/>
              <a:gd name="f1805" fmla="*/ f1542 f759 1"/>
              <a:gd name="f1806" fmla="*/ f1543 f760 1"/>
              <a:gd name="f1807" fmla="*/ f1544 f759 1"/>
              <a:gd name="f1808" fmla="*/ f1545 f760 1"/>
              <a:gd name="f1809" fmla="*/ f1546 f759 1"/>
              <a:gd name="f1810" fmla="*/ f1547 f760 1"/>
              <a:gd name="f1811" fmla="*/ f1548 f759 1"/>
              <a:gd name="f1812" fmla="*/ f1549 f760 1"/>
              <a:gd name="f1813" fmla="*/ f1550 f759 1"/>
              <a:gd name="f1814" fmla="*/ f1551 f76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9">
                <a:pos x="f1556" y="f1557"/>
              </a:cxn>
              <a:cxn ang="f1029">
                <a:pos x="f1558" y="f1559"/>
              </a:cxn>
              <a:cxn ang="f1029">
                <a:pos x="f1560" y="f1561"/>
              </a:cxn>
              <a:cxn ang="f1029">
                <a:pos x="f1562" y="f1563"/>
              </a:cxn>
              <a:cxn ang="f1029">
                <a:pos x="f1564" y="f1565"/>
              </a:cxn>
              <a:cxn ang="f1029">
                <a:pos x="f1566" y="f1567"/>
              </a:cxn>
              <a:cxn ang="f1029">
                <a:pos x="f1568" y="f1569"/>
              </a:cxn>
              <a:cxn ang="f1029">
                <a:pos x="f1570" y="f1571"/>
              </a:cxn>
              <a:cxn ang="f1029">
                <a:pos x="f1572" y="f1573"/>
              </a:cxn>
              <a:cxn ang="f1029">
                <a:pos x="f1574" y="f1575"/>
              </a:cxn>
              <a:cxn ang="f1029">
                <a:pos x="f1576" y="f1577"/>
              </a:cxn>
              <a:cxn ang="f1029">
                <a:pos x="f1578" y="f1579"/>
              </a:cxn>
              <a:cxn ang="f1029">
                <a:pos x="f1580" y="f1581"/>
              </a:cxn>
              <a:cxn ang="f1029">
                <a:pos x="f1582" y="f1583"/>
              </a:cxn>
              <a:cxn ang="f1029">
                <a:pos x="f1584" y="f1585"/>
              </a:cxn>
              <a:cxn ang="f1029">
                <a:pos x="f1586" y="f1587"/>
              </a:cxn>
              <a:cxn ang="f1029">
                <a:pos x="f1588" y="f1589"/>
              </a:cxn>
              <a:cxn ang="f1029">
                <a:pos x="f1590" y="f1591"/>
              </a:cxn>
              <a:cxn ang="f1029">
                <a:pos x="f1592" y="f1593"/>
              </a:cxn>
              <a:cxn ang="f1029">
                <a:pos x="f1594" y="f1595"/>
              </a:cxn>
              <a:cxn ang="f1029">
                <a:pos x="f1596" y="f1597"/>
              </a:cxn>
              <a:cxn ang="f1029">
                <a:pos x="f1598" y="f1599"/>
              </a:cxn>
              <a:cxn ang="f1029">
                <a:pos x="f1600" y="f1601"/>
              </a:cxn>
              <a:cxn ang="f1029">
                <a:pos x="f1602" y="f1603"/>
              </a:cxn>
              <a:cxn ang="f1029">
                <a:pos x="f1604" y="f1605"/>
              </a:cxn>
              <a:cxn ang="f1029">
                <a:pos x="f1606" y="f1607"/>
              </a:cxn>
              <a:cxn ang="f1029">
                <a:pos x="f1608" y="f1609"/>
              </a:cxn>
              <a:cxn ang="f1029">
                <a:pos x="f1610" y="f1611"/>
              </a:cxn>
              <a:cxn ang="f1029">
                <a:pos x="f1612" y="f1613"/>
              </a:cxn>
              <a:cxn ang="f1029">
                <a:pos x="f1614" y="f1615"/>
              </a:cxn>
              <a:cxn ang="f1029">
                <a:pos x="f1616" y="f1617"/>
              </a:cxn>
              <a:cxn ang="f1029">
                <a:pos x="f1556" y="f1618"/>
              </a:cxn>
              <a:cxn ang="f1029">
                <a:pos x="f1619" y="f1620"/>
              </a:cxn>
              <a:cxn ang="f1029">
                <a:pos x="f1619" y="f1621"/>
              </a:cxn>
              <a:cxn ang="f1029">
                <a:pos x="f1622" y="f1623"/>
              </a:cxn>
              <a:cxn ang="f1029">
                <a:pos x="f1624" y="f1625"/>
              </a:cxn>
              <a:cxn ang="f1029">
                <a:pos x="f1626" y="f1627"/>
              </a:cxn>
              <a:cxn ang="f1029">
                <a:pos x="f1628" y="f1629"/>
              </a:cxn>
              <a:cxn ang="f1029">
                <a:pos x="f1630" y="f1631"/>
              </a:cxn>
              <a:cxn ang="f1029">
                <a:pos x="f1632" y="f1633"/>
              </a:cxn>
              <a:cxn ang="f1029">
                <a:pos x="f1634" y="f1635"/>
              </a:cxn>
              <a:cxn ang="f1029">
                <a:pos x="f1636" y="f1637"/>
              </a:cxn>
              <a:cxn ang="f1029">
                <a:pos x="f1638" y="f1639"/>
              </a:cxn>
              <a:cxn ang="f1029">
                <a:pos x="f1640" y="f1641"/>
              </a:cxn>
              <a:cxn ang="f1029">
                <a:pos x="f1642" y="f1643"/>
              </a:cxn>
              <a:cxn ang="f1029">
                <a:pos x="f1644" y="f1645"/>
              </a:cxn>
              <a:cxn ang="f1029">
                <a:pos x="f1646" y="f1647"/>
              </a:cxn>
              <a:cxn ang="f1029">
                <a:pos x="f1648" y="f1649"/>
              </a:cxn>
              <a:cxn ang="f1029">
                <a:pos x="f1650" y="f1651"/>
              </a:cxn>
              <a:cxn ang="f1029">
                <a:pos x="f1652" y="f1653"/>
              </a:cxn>
              <a:cxn ang="f1029">
                <a:pos x="f1654" y="f1655"/>
              </a:cxn>
              <a:cxn ang="f1029">
                <a:pos x="f1656" y="f1657"/>
              </a:cxn>
              <a:cxn ang="f1029">
                <a:pos x="f1658" y="f1659"/>
              </a:cxn>
              <a:cxn ang="f1029">
                <a:pos x="f1660" y="f1661"/>
              </a:cxn>
              <a:cxn ang="f1029">
                <a:pos x="f1662" y="f1663"/>
              </a:cxn>
              <a:cxn ang="f1029">
                <a:pos x="f1664" y="f1665"/>
              </a:cxn>
              <a:cxn ang="f1029">
                <a:pos x="f1666" y="f1667"/>
              </a:cxn>
              <a:cxn ang="f1029">
                <a:pos x="f1668" y="f1669"/>
              </a:cxn>
              <a:cxn ang="f1029">
                <a:pos x="f1670" y="f1671"/>
              </a:cxn>
              <a:cxn ang="f1029">
                <a:pos x="f1672" y="f1673"/>
              </a:cxn>
              <a:cxn ang="f1029">
                <a:pos x="f1674" y="f1675"/>
              </a:cxn>
              <a:cxn ang="f1029">
                <a:pos x="f1676" y="f1677"/>
              </a:cxn>
              <a:cxn ang="f1029">
                <a:pos x="f1678" y="f1679"/>
              </a:cxn>
              <a:cxn ang="f1029">
                <a:pos x="f1680" y="f1681"/>
              </a:cxn>
              <a:cxn ang="f1029">
                <a:pos x="f1682" y="f1683"/>
              </a:cxn>
              <a:cxn ang="f1029">
                <a:pos x="f1684" y="f1685"/>
              </a:cxn>
              <a:cxn ang="f1029">
                <a:pos x="f1686" y="f1687"/>
              </a:cxn>
              <a:cxn ang="f1029">
                <a:pos x="f1688" y="f1689"/>
              </a:cxn>
              <a:cxn ang="f1029">
                <a:pos x="f1690" y="f1691"/>
              </a:cxn>
              <a:cxn ang="f1029">
                <a:pos x="f1692" y="f1693"/>
              </a:cxn>
              <a:cxn ang="f1029">
                <a:pos x="f1694" y="f1695"/>
              </a:cxn>
              <a:cxn ang="f1029">
                <a:pos x="f1696" y="f1697"/>
              </a:cxn>
              <a:cxn ang="f1029">
                <a:pos x="f1698" y="f1699"/>
              </a:cxn>
              <a:cxn ang="f1029">
                <a:pos x="f1700" y="f1701"/>
              </a:cxn>
              <a:cxn ang="f1029">
                <a:pos x="f1702" y="f1703"/>
              </a:cxn>
              <a:cxn ang="f1029">
                <a:pos x="f1704" y="f1705"/>
              </a:cxn>
              <a:cxn ang="f1029">
                <a:pos x="f1706" y="f1707"/>
              </a:cxn>
              <a:cxn ang="f1029">
                <a:pos x="f1708" y="f1709"/>
              </a:cxn>
              <a:cxn ang="f1029">
                <a:pos x="f1710" y="f1711"/>
              </a:cxn>
              <a:cxn ang="f1029">
                <a:pos x="f1712" y="f1713"/>
              </a:cxn>
              <a:cxn ang="f1029">
                <a:pos x="f1714" y="f1715"/>
              </a:cxn>
              <a:cxn ang="f1029">
                <a:pos x="f1716" y="f1717"/>
              </a:cxn>
              <a:cxn ang="f1029">
                <a:pos x="f1718" y="f1719"/>
              </a:cxn>
              <a:cxn ang="f1029">
                <a:pos x="f1720" y="f1721"/>
              </a:cxn>
              <a:cxn ang="f1029">
                <a:pos x="f1722" y="f1723"/>
              </a:cxn>
              <a:cxn ang="f1029">
                <a:pos x="f1724" y="f1725"/>
              </a:cxn>
              <a:cxn ang="f1029">
                <a:pos x="f1726" y="f1727"/>
              </a:cxn>
              <a:cxn ang="f1029">
                <a:pos x="f1728" y="f1729"/>
              </a:cxn>
              <a:cxn ang="f1029">
                <a:pos x="f1730" y="f1731"/>
              </a:cxn>
              <a:cxn ang="f1029">
                <a:pos x="f1712" y="f1713"/>
              </a:cxn>
              <a:cxn ang="f1029">
                <a:pos x="f1732" y="f1733"/>
              </a:cxn>
              <a:cxn ang="f1029">
                <a:pos x="f1734" y="f1735"/>
              </a:cxn>
              <a:cxn ang="f1029">
                <a:pos x="f1736" y="f1737"/>
              </a:cxn>
              <a:cxn ang="f1029">
                <a:pos x="f1738" y="f1739"/>
              </a:cxn>
              <a:cxn ang="f1029">
                <a:pos x="f1740" y="f1741"/>
              </a:cxn>
              <a:cxn ang="f1029">
                <a:pos x="f1742" y="f1743"/>
              </a:cxn>
              <a:cxn ang="f1029">
                <a:pos x="f1744" y="f1745"/>
              </a:cxn>
              <a:cxn ang="f1029">
                <a:pos x="f1746" y="f1747"/>
              </a:cxn>
              <a:cxn ang="f1029">
                <a:pos x="f1748" y="f1749"/>
              </a:cxn>
              <a:cxn ang="f1029">
                <a:pos x="f1750" y="f1751"/>
              </a:cxn>
              <a:cxn ang="f1029">
                <a:pos x="f1732" y="f1752"/>
              </a:cxn>
              <a:cxn ang="f1029">
                <a:pos x="f1753" y="f1754"/>
              </a:cxn>
              <a:cxn ang="f1029">
                <a:pos x="f1755" y="f1756"/>
              </a:cxn>
              <a:cxn ang="f1029">
                <a:pos x="f1757" y="f1758"/>
              </a:cxn>
              <a:cxn ang="f1029">
                <a:pos x="f1759" y="f1760"/>
              </a:cxn>
              <a:cxn ang="f1029">
                <a:pos x="f1761" y="f1762"/>
              </a:cxn>
              <a:cxn ang="f1029">
                <a:pos x="f1763" y="f1764"/>
              </a:cxn>
              <a:cxn ang="f1029">
                <a:pos x="f1765" y="f1766"/>
              </a:cxn>
              <a:cxn ang="f1029">
                <a:pos x="f1767" y="f1768"/>
              </a:cxn>
              <a:cxn ang="f1029">
                <a:pos x="f1769" y="f1770"/>
              </a:cxn>
              <a:cxn ang="f1029">
                <a:pos x="f1771" y="f1772"/>
              </a:cxn>
              <a:cxn ang="f1029">
                <a:pos x="f1773" y="f1774"/>
              </a:cxn>
              <a:cxn ang="f1029">
                <a:pos x="f1775" y="f1776"/>
              </a:cxn>
              <a:cxn ang="f1029">
                <a:pos x="f1777" y="f1778"/>
              </a:cxn>
              <a:cxn ang="f1029">
                <a:pos x="f1779" y="f1780"/>
              </a:cxn>
              <a:cxn ang="f1029">
                <a:pos x="f1753" y="f1754"/>
              </a:cxn>
              <a:cxn ang="f1029">
                <a:pos x="f1781" y="f1782"/>
              </a:cxn>
              <a:cxn ang="f1029">
                <a:pos x="f1783" y="f1784"/>
              </a:cxn>
              <a:cxn ang="f1029">
                <a:pos x="f1785" y="f1786"/>
              </a:cxn>
              <a:cxn ang="f1029">
                <a:pos x="f1787" y="f1788"/>
              </a:cxn>
              <a:cxn ang="f1029">
                <a:pos x="f1789" y="f1790"/>
              </a:cxn>
              <a:cxn ang="f1029">
                <a:pos x="f1791" y="f1792"/>
              </a:cxn>
              <a:cxn ang="f1029">
                <a:pos x="f1781" y="f1782"/>
              </a:cxn>
              <a:cxn ang="f1029">
                <a:pos x="f1793" y="f1794"/>
              </a:cxn>
              <a:cxn ang="f1029">
                <a:pos x="f1795" y="f1796"/>
              </a:cxn>
              <a:cxn ang="f1029">
                <a:pos x="f1797" y="f1798"/>
              </a:cxn>
              <a:cxn ang="f1029">
                <a:pos x="f1799" y="f1800"/>
              </a:cxn>
              <a:cxn ang="f1029">
                <a:pos x="f1801" y="f1802"/>
              </a:cxn>
              <a:cxn ang="f1029">
                <a:pos x="f1803" y="f1804"/>
              </a:cxn>
              <a:cxn ang="f1029">
                <a:pos x="f1805" y="f1806"/>
              </a:cxn>
              <a:cxn ang="f1029">
                <a:pos x="f1807" y="f1808"/>
              </a:cxn>
              <a:cxn ang="f1029">
                <a:pos x="f1809" y="f1810"/>
              </a:cxn>
              <a:cxn ang="f1029">
                <a:pos x="f1811" y="f1812"/>
              </a:cxn>
              <a:cxn ang="f1029">
                <a:pos x="f1813" y="f1814"/>
              </a:cxn>
            </a:cxnLst>
            <a:rect l="f1552" t="f1555" r="f1553" b="f1554"/>
            <a:pathLst>
              <a:path w="654264" h="61645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6" y="f127"/>
                  <a:pt x="f128" y="f129"/>
                </a:cubicBezTo>
                <a:cubicBezTo>
                  <a:pt x="f130" y="f131"/>
                  <a:pt x="f132" y="f133"/>
                  <a:pt x="f134" y="f135"/>
                </a:cubicBezTo>
                <a:cubicBezTo>
                  <a:pt x="f136" y="f137"/>
                  <a:pt x="f138" y="f139"/>
                  <a:pt x="f140" y="f141"/>
                </a:cubicBezTo>
                <a:cubicBezTo>
                  <a:pt x="f142" y="f143"/>
                  <a:pt x="f144" y="f145"/>
                  <a:pt x="f146" y="f147"/>
                </a:cubicBezTo>
                <a:cubicBezTo>
                  <a:pt x="f148" y="f149"/>
                  <a:pt x="f150" y="f151"/>
                  <a:pt x="f152" y="f153"/>
                </a:cubicBezTo>
                <a:cubicBezTo>
                  <a:pt x="f154" y="f155"/>
                  <a:pt x="f156" y="f157"/>
                  <a:pt x="f158" y="f159"/>
                </a:cubicBez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8" y="f194"/>
                </a:cubicBezTo>
                <a:close/>
                <a:moveTo>
                  <a:pt x="f195" y="f196"/>
                </a:moveTo>
                <a:cubicBezTo>
                  <a:pt x="f195" y="f197"/>
                  <a:pt x="f198" y="f199"/>
                  <a:pt x="f195" y="f200"/>
                </a:cubicBezTo>
                <a:cubicBezTo>
                  <a:pt x="f201" y="f202"/>
                  <a:pt x="f203" y="f204"/>
                  <a:pt x="f205" y="f206"/>
                </a:cubicBez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cubicBezTo>
                  <a:pt x="f249" y="f250"/>
                  <a:pt x="f251" y="f252"/>
                  <a:pt x="f253" y="f254"/>
                </a:cubicBezTo>
                <a:close/>
                <a:moveTo>
                  <a:pt x="f255" y="f256"/>
                </a:move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67" y="f268"/>
                </a:cubicBez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91" y="f292"/>
                </a:cubicBezTo>
                <a:cubicBezTo>
                  <a:pt x="f293" y="f294"/>
                  <a:pt x="f295" y="f296"/>
                  <a:pt x="f297" y="f298"/>
                </a:cubicBezTo>
                <a:cubicBezTo>
                  <a:pt x="f299" y="f300"/>
                  <a:pt x="f301" y="f302"/>
                  <a:pt x="f303" y="f304"/>
                </a:cubicBezTo>
                <a:cubicBezTo>
                  <a:pt x="f305" y="f306"/>
                  <a:pt x="f307" y="f308"/>
                  <a:pt x="f309" y="f310"/>
                </a:cubicBezTo>
                <a:cubicBezTo>
                  <a:pt x="f311" y="f312"/>
                  <a:pt x="f313" y="f314"/>
                  <a:pt x="f315" y="f316"/>
                </a:cubicBezTo>
                <a:close/>
                <a:moveTo>
                  <a:pt x="f317" y="f318"/>
                </a:moveTo>
                <a:cubicBezTo>
                  <a:pt x="f319" y="f320"/>
                  <a:pt x="f321" y="f322"/>
                  <a:pt x="f323" y="f324"/>
                </a:cubicBezTo>
                <a:cubicBezTo>
                  <a:pt x="f325" y="f326"/>
                  <a:pt x="f327" y="f328"/>
                  <a:pt x="f329" y="f330"/>
                </a:cubicBezTo>
                <a:cubicBezTo>
                  <a:pt x="f331" y="f332"/>
                  <a:pt x="f333" y="f334"/>
                  <a:pt x="f335" y="f336"/>
                </a:cubicBezTo>
                <a:cubicBezTo>
                  <a:pt x="f337" y="f338"/>
                  <a:pt x="f339" y="f340"/>
                  <a:pt x="f341" y="f342"/>
                </a:cubicBezTo>
                <a:cubicBezTo>
                  <a:pt x="f343" y="f344"/>
                  <a:pt x="f345" y="f346"/>
                  <a:pt x="f347" y="f348"/>
                </a:cubicBezTo>
                <a:cubicBezTo>
                  <a:pt x="f349" y="f350"/>
                  <a:pt x="f351" y="f352"/>
                  <a:pt x="f353" y="f354"/>
                </a:cubicBezTo>
                <a:cubicBezTo>
                  <a:pt x="f355" y="f356"/>
                  <a:pt x="f357" y="f358"/>
                  <a:pt x="f359" y="f360"/>
                </a:cubicBezTo>
                <a:cubicBezTo>
                  <a:pt x="f361" y="f362"/>
                  <a:pt x="f363" y="f364"/>
                  <a:pt x="f365" y="f366"/>
                </a:cubicBezTo>
                <a:cubicBezTo>
                  <a:pt x="f367" y="f368"/>
                  <a:pt x="f369" y="f370"/>
                  <a:pt x="f371" y="f372"/>
                </a:cubicBezTo>
                <a:cubicBezTo>
                  <a:pt x="f373" y="f374"/>
                  <a:pt x="f375" y="f376"/>
                  <a:pt x="f377" y="f378"/>
                </a:cubicBezTo>
                <a:cubicBezTo>
                  <a:pt x="f379" y="f380"/>
                  <a:pt x="f381" y="f382"/>
                  <a:pt x="f383" y="f384"/>
                </a:cubicBezTo>
                <a:cubicBezTo>
                  <a:pt x="f385" y="f386"/>
                  <a:pt x="f387" y="f388"/>
                  <a:pt x="f389" y="f390"/>
                </a:cubicBezTo>
                <a:cubicBezTo>
                  <a:pt x="f391" y="f392"/>
                  <a:pt x="f393" y="f394"/>
                  <a:pt x="f395" y="f396"/>
                </a:cubicBezTo>
                <a:close/>
                <a:moveTo>
                  <a:pt x="f397" y="f398"/>
                </a:moveTo>
                <a:cubicBezTo>
                  <a:pt x="f399" y="f400"/>
                  <a:pt x="f401" y="f402"/>
                  <a:pt x="f403" y="f404"/>
                </a:cubicBezTo>
                <a:cubicBezTo>
                  <a:pt x="f405" y="f406"/>
                  <a:pt x="f407" y="f408"/>
                  <a:pt x="f36" y="f409"/>
                </a:cubicBezTo>
                <a:cubicBezTo>
                  <a:pt x="f410" y="f411"/>
                  <a:pt x="f412" y="f413"/>
                  <a:pt x="f414" y="f415"/>
                </a:cubicBezTo>
                <a:cubicBezTo>
                  <a:pt x="f416" y="f417"/>
                  <a:pt x="f418" y="f419"/>
                  <a:pt x="f420" y="f421"/>
                </a:cubicBezTo>
                <a:cubicBezTo>
                  <a:pt x="f422" y="f423"/>
                  <a:pt x="f424" y="f425"/>
                  <a:pt x="f426" y="f427"/>
                </a:cubicBez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cubicBezTo>
                  <a:pt x="f440" y="f441"/>
                  <a:pt x="f44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5" y="f456"/>
                </a:cubicBezTo>
                <a:close/>
                <a:moveTo>
                  <a:pt x="f457" y="f458"/>
                </a:moveTo>
                <a:cubicBezTo>
                  <a:pt x="f459" y="f460"/>
                  <a:pt x="f461" y="f462"/>
                  <a:pt x="f463" y="f464"/>
                </a:cubicBezTo>
                <a:cubicBezTo>
                  <a:pt x="f465" y="f466"/>
                  <a:pt x="f467" y="f468"/>
                  <a:pt x="f469" y="f470"/>
                </a:cubicBezTo>
                <a:cubicBezTo>
                  <a:pt x="f471" y="f472"/>
                  <a:pt x="f473" y="f474"/>
                  <a:pt x="f475" y="f476"/>
                </a:cubicBezTo>
                <a:cubicBezTo>
                  <a:pt x="f477" y="f478"/>
                  <a:pt x="f479" y="f480"/>
                  <a:pt x="f481" y="f482"/>
                </a:cubicBezTo>
                <a:cubicBezTo>
                  <a:pt x="f483" y="f484"/>
                  <a:pt x="f485" y="f486"/>
                  <a:pt x="f487" y="f488"/>
                </a:cubicBezTo>
                <a:cubicBezTo>
                  <a:pt x="f489" y="f490"/>
                  <a:pt x="f491" y="f492"/>
                  <a:pt x="f493" y="f494"/>
                </a:cubicBezTo>
                <a:cubicBezTo>
                  <a:pt x="f495" y="f496"/>
                  <a:pt x="f497" y="f498"/>
                  <a:pt x="f499" y="f500"/>
                </a:cubicBezTo>
                <a:cubicBezTo>
                  <a:pt x="f501" y="f502"/>
                  <a:pt x="f503" y="f504"/>
                  <a:pt x="f505" y="f506"/>
                </a:cubicBezTo>
                <a:cubicBezTo>
                  <a:pt x="f507" y="f508"/>
                  <a:pt x="f509" y="f510"/>
                  <a:pt x="f511" y="f512"/>
                </a:cubicBezTo>
                <a:cubicBezTo>
                  <a:pt x="f513" y="f514"/>
                  <a:pt x="f515" y="f516"/>
                  <a:pt x="f457" y="f458"/>
                </a:cubicBezTo>
                <a:close/>
                <a:moveTo>
                  <a:pt x="f517" y="f518"/>
                </a:moveTo>
                <a:cubicBezTo>
                  <a:pt x="f519" y="f520"/>
                  <a:pt x="f521" y="f522"/>
                  <a:pt x="f523" y="f524"/>
                </a:cubicBezTo>
                <a:cubicBezTo>
                  <a:pt x="f525" y="f526"/>
                  <a:pt x="f527" y="f528"/>
                  <a:pt x="f529" y="f530"/>
                </a:cubicBezTo>
                <a:cubicBezTo>
                  <a:pt x="f531" y="f532"/>
                  <a:pt x="f533" y="f534"/>
                  <a:pt x="f535" y="f536"/>
                </a:cubicBezTo>
                <a:cubicBezTo>
                  <a:pt x="f537" y="f538"/>
                  <a:pt x="f539" y="f540"/>
                  <a:pt x="f541" y="f542"/>
                </a:cubicBezTo>
                <a:cubicBezTo>
                  <a:pt x="f543" y="f544"/>
                  <a:pt x="f545" y="f546"/>
                  <a:pt x="f547" y="f548"/>
                </a:cubicBezTo>
                <a:cubicBezTo>
                  <a:pt x="f549" y="f550"/>
                  <a:pt x="f551" y="f552"/>
                  <a:pt x="f553" y="f554"/>
                </a:cubicBezTo>
                <a:cubicBezTo>
                  <a:pt x="f555" y="f556"/>
                  <a:pt x="f557" y="f558"/>
                  <a:pt x="f559" y="f560"/>
                </a:cubicBezTo>
                <a:cubicBezTo>
                  <a:pt x="f561" y="f562"/>
                  <a:pt x="f563" y="f564"/>
                  <a:pt x="f565" y="f566"/>
                </a:cubicBezTo>
                <a:cubicBezTo>
                  <a:pt x="f140" y="f567"/>
                  <a:pt x="f568" y="f569"/>
                  <a:pt x="f570" y="f571"/>
                </a:cubicBezTo>
                <a:cubicBezTo>
                  <a:pt x="f572" y="f573"/>
                  <a:pt x="f574" y="f575"/>
                  <a:pt x="f517" y="f576"/>
                </a:cubicBezTo>
                <a:close/>
                <a:moveTo>
                  <a:pt x="f577" y="f578"/>
                </a:moveTo>
                <a:cubicBezTo>
                  <a:pt x="f579" y="f580"/>
                  <a:pt x="f581" y="f582"/>
                  <a:pt x="f583" y="f584"/>
                </a:cubicBezTo>
                <a:cubicBezTo>
                  <a:pt x="f585" y="f586"/>
                  <a:pt x="f587" y="f588"/>
                  <a:pt x="f589" y="f590"/>
                </a:cubicBezTo>
                <a:cubicBezTo>
                  <a:pt x="f591" y="f592"/>
                  <a:pt x="f593" y="f594"/>
                  <a:pt x="f595" y="f596"/>
                </a:cubicBezTo>
                <a:cubicBezTo>
                  <a:pt x="f597" y="f598"/>
                  <a:pt x="f599" y="f600"/>
                  <a:pt x="f601" y="f602"/>
                </a:cubicBezTo>
                <a:cubicBezTo>
                  <a:pt x="f603" y="f604"/>
                  <a:pt x="f605" y="f606"/>
                  <a:pt x="f607" y="f608"/>
                </a:cubicBezTo>
                <a:cubicBezTo>
                  <a:pt x="f609" y="f610"/>
                  <a:pt x="f611" y="f612"/>
                  <a:pt x="f613" y="f614"/>
                </a:cubicBezTo>
                <a:cubicBezTo>
                  <a:pt x="f615" y="f616"/>
                  <a:pt x="f617" y="f618"/>
                  <a:pt x="f619" y="f620"/>
                </a:cubicBezTo>
                <a:cubicBezTo>
                  <a:pt x="f621" y="f622"/>
                  <a:pt x="f623" y="f624"/>
                  <a:pt x="f625" y="f626"/>
                </a:cubicBezTo>
                <a:cubicBezTo>
                  <a:pt x="f627" y="f628"/>
                  <a:pt x="f629" y="f630"/>
                  <a:pt x="f631" y="f632"/>
                </a:cubicBezTo>
                <a:cubicBezTo>
                  <a:pt x="f633" y="f634"/>
                  <a:pt x="f635" y="f636"/>
                  <a:pt x="f637" y="f638"/>
                </a:cubicBezTo>
                <a:cubicBezTo>
                  <a:pt x="f639" y="f640"/>
                  <a:pt x="f641" y="f642"/>
                  <a:pt x="f643" y="f644"/>
                </a:cubicBezTo>
                <a:cubicBezTo>
                  <a:pt x="f645" y="f646"/>
                  <a:pt x="f647" y="f648"/>
                  <a:pt x="f649" y="f650"/>
                </a:cubicBezTo>
                <a:cubicBezTo>
                  <a:pt x="f651" y="f556"/>
                  <a:pt x="f652" y="f653"/>
                  <a:pt x="f654" y="f655"/>
                </a:cubicBezTo>
                <a:cubicBezTo>
                  <a:pt x="f656" y="f657"/>
                  <a:pt x="f658" y="f659"/>
                  <a:pt x="f577" y="f578"/>
                </a:cubicBezTo>
                <a:close/>
                <a:moveTo>
                  <a:pt x="f660" y="f661"/>
                </a:moveTo>
                <a:cubicBezTo>
                  <a:pt x="f662" y="f663"/>
                  <a:pt x="f664" y="f665"/>
                  <a:pt x="f666" y="f667"/>
                </a:cubicBezTo>
                <a:cubicBezTo>
                  <a:pt x="f668" y="f669"/>
                  <a:pt x="f670" y="f671"/>
                  <a:pt x="f672" y="f673"/>
                </a:cubicBezTo>
                <a:cubicBezTo>
                  <a:pt x="f674" y="f675"/>
                  <a:pt x="f676" y="f677"/>
                  <a:pt x="f678" y="f679"/>
                </a:cubicBezTo>
                <a:cubicBezTo>
                  <a:pt x="f680" y="f681"/>
                  <a:pt x="f682" y="f683"/>
                  <a:pt x="f684" y="f685"/>
                </a:cubicBezTo>
                <a:cubicBezTo>
                  <a:pt x="f686" y="f687"/>
                  <a:pt x="f688" y="f689"/>
                  <a:pt x="f690" y="f691"/>
                </a:cubicBezTo>
                <a:cubicBezTo>
                  <a:pt x="f692" y="f693"/>
                  <a:pt x="f694" y="f695"/>
                  <a:pt x="f660" y="f661"/>
                </a:cubicBezTo>
                <a:close/>
                <a:moveTo>
                  <a:pt x="f696" y="f697"/>
                </a:moveTo>
                <a:cubicBezTo>
                  <a:pt x="f698" y="f699"/>
                  <a:pt x="f700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710" y="f711"/>
                  <a:pt x="f712" y="f713"/>
                  <a:pt x="f714" y="f715"/>
                </a:cubicBezTo>
                <a:cubicBezTo>
                  <a:pt x="f716" y="f717"/>
                  <a:pt x="f718" y="f719"/>
                  <a:pt x="f720" y="f721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738" y="f739"/>
                </a:cubicBezTo>
                <a:cubicBezTo>
                  <a:pt x="f740" y="f741"/>
                  <a:pt x="f742" y="f743"/>
                  <a:pt x="f744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lose/>
              </a:path>
            </a:pathLst>
          </a:custGeom>
          <a:solidFill>
            <a:srgbClr val="1961B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Simple 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1705</Words>
  <Application>Microsoft Office PowerPoint</Application>
  <PresentationFormat>Presentación en pantalla (16:9)</PresentationFormat>
  <Paragraphs>263</Paragraphs>
  <Slides>30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Arial (Títulos)</vt:lpstr>
      <vt:lpstr>Arial Black</vt:lpstr>
      <vt:lpstr>Bahnschrift</vt:lpstr>
      <vt:lpstr>Barlow</vt:lpstr>
      <vt:lpstr>Calibri</vt:lpstr>
      <vt:lpstr>Calibri Light</vt:lpstr>
      <vt:lpstr>Fira Sans</vt:lpstr>
      <vt:lpstr>Fira Sans Extra Condensed</vt:lpstr>
      <vt:lpstr>Fira Sans Extra Condensed SemiBold</vt:lpstr>
      <vt:lpstr>Roboto</vt:lpstr>
      <vt:lpstr>Source Sans Pro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cubos</dc:title>
  <dc:creator>Grym</dc:creator>
  <cp:lastModifiedBy>i201701069 (Sucasaca Mamani, Jean Carlo)</cp:lastModifiedBy>
  <cp:revision>24</cp:revision>
  <dcterms:modified xsi:type="dcterms:W3CDTF">2023-04-19T04:08:40Z</dcterms:modified>
  <cp:category>slidesppt.net</cp:category>
</cp:coreProperties>
</file>