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0"/>
  </p:notesMasterIdLst>
  <p:sldIdLst>
    <p:sldId id="256" r:id="rId2"/>
    <p:sldId id="271" r:id="rId3"/>
    <p:sldId id="281" r:id="rId4"/>
    <p:sldId id="258" r:id="rId5"/>
    <p:sldId id="290" r:id="rId6"/>
    <p:sldId id="277" r:id="rId7"/>
    <p:sldId id="289" r:id="rId8"/>
    <p:sldId id="287" r:id="rId9"/>
    <p:sldId id="296" r:id="rId10"/>
    <p:sldId id="1244" r:id="rId11"/>
    <p:sldId id="294" r:id="rId12"/>
    <p:sldId id="441" r:id="rId13"/>
    <p:sldId id="1245" r:id="rId14"/>
    <p:sldId id="343" r:id="rId15"/>
    <p:sldId id="344" r:id="rId16"/>
    <p:sldId id="297" r:id="rId17"/>
    <p:sldId id="284" r:id="rId18"/>
    <p:sldId id="283" r:id="rId19"/>
    <p:sldId id="278" r:id="rId20"/>
    <p:sldId id="308" r:id="rId21"/>
    <p:sldId id="280" r:id="rId22"/>
    <p:sldId id="1246" r:id="rId23"/>
    <p:sldId id="438" r:id="rId24"/>
    <p:sldId id="435" r:id="rId25"/>
    <p:sldId id="436" r:id="rId26"/>
    <p:sldId id="437" r:id="rId27"/>
    <p:sldId id="321" r:id="rId28"/>
    <p:sldId id="1247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117"/>
    <a:srgbClr val="A6A6A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4" autoAdjust="0"/>
    <p:restoredTop sz="91521" autoAdjust="0"/>
  </p:normalViewPr>
  <p:slideViewPr>
    <p:cSldViewPr snapToGrid="0" showGuides="1">
      <p:cViewPr varScale="1">
        <p:scale>
          <a:sx n="58" d="100"/>
          <a:sy n="58" d="100"/>
        </p:scale>
        <p:origin x="904" y="40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937B-8860-4A2E-9020-85BF4ED3FBF5}" type="datetimeFigureOut">
              <a:rPr lang="es-PE" smtClean="0"/>
              <a:t>23/04/2023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9908F-7893-4607-A333-27EEC84F470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56271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85283E-B70B-4161-AF7C-6EB56EC4DB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910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3122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18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77902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19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348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20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95351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21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32807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defRPr/>
            </a:pPr>
            <a:r>
              <a:rPr lang="en-US" altLang="ko-KR" sz="11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0220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AA786-AD8F-4DF8-8584-6ECC5688770B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8120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16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40C13-4458-439A-B49C-8C0231ABA99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9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6476D3-4409-4859-9F3C-9276BE6813F2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545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03816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7792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72230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696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634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143A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B355F-7DE4-4D29-AD17-021F578115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9653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9908F-7893-4607-A333-27EEC84F4700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4815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 slide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807046C-F888-4A36-A40A-256FAD5D0C4E}"/>
              </a:ext>
            </a:extLst>
          </p:cNvPr>
          <p:cNvSpPr/>
          <p:nvPr userDrawn="1"/>
        </p:nvSpPr>
        <p:spPr>
          <a:xfrm>
            <a:off x="356152" y="473558"/>
            <a:ext cx="11479696" cy="5910884"/>
          </a:xfrm>
          <a:prstGeom prst="frame">
            <a:avLst>
              <a:gd name="adj1" fmla="val 58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6396103F-7E16-4445-B7A5-DADC79F7C85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8128" y="258417"/>
            <a:ext cx="10895743" cy="36874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5572593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CFB63C-8719-4A56-9AE9-2AE7BBFD278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19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19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1 w 7219949"/>
              <a:gd name="connsiteY427" fmla="*/ 2753886 h 6791323"/>
              <a:gd name="connsiteX428" fmla="*/ 5888550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0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5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3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09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6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2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1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7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0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7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89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5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7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4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3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4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3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7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3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3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1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3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099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7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0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4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2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0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0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4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5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0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1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1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79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899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2 w 7219949"/>
              <a:gd name="connsiteY847" fmla="*/ 3495306 h 6791323"/>
              <a:gd name="connsiteX848" fmla="*/ 5767938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59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39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3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39 w 7219949"/>
              <a:gd name="connsiteY912" fmla="*/ 4077587 h 6791323"/>
              <a:gd name="connsiteX913" fmla="*/ 5798288 w 7219949"/>
              <a:gd name="connsiteY913" fmla="*/ 3896929 h 6791323"/>
              <a:gd name="connsiteX914" fmla="*/ 5786158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8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5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5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1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3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4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7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1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3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4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89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7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0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60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7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1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3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4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0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1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0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8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3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4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0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0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6 w 7219949"/>
              <a:gd name="connsiteY1280" fmla="*/ 6322732 h 6791323"/>
              <a:gd name="connsiteX1281" fmla="*/ 3911562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2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8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1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6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4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7 w 7219949"/>
              <a:gd name="connsiteY1359" fmla="*/ 6429900 h 6791323"/>
              <a:gd name="connsiteX1360" fmla="*/ 3445894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50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4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4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4 w 7219949"/>
              <a:gd name="connsiteY1409" fmla="*/ 6363558 h 6791323"/>
              <a:gd name="connsiteX1410" fmla="*/ 3428553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1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8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50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7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3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5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39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09 w 7219949"/>
              <a:gd name="connsiteY1472" fmla="*/ 6279893 h 6791323"/>
              <a:gd name="connsiteX1473" fmla="*/ 3245704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4 w 7219949"/>
              <a:gd name="connsiteY1496" fmla="*/ 6593704 h 6791323"/>
              <a:gd name="connsiteX1497" fmla="*/ 3148561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2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19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19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0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7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3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6" y="2810066"/>
                  <a:pt x="5963026" y="2805700"/>
                </a:cubicBezTo>
                <a:cubicBezTo>
                  <a:pt x="5957468" y="2801334"/>
                  <a:pt x="5949210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8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6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1" y="2753886"/>
                </a:cubicBezTo>
                <a:cubicBezTo>
                  <a:pt x="5897292" y="2751557"/>
                  <a:pt x="5894433" y="2749520"/>
                  <a:pt x="5888550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2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0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6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7" y="2666885"/>
                  <a:pt x="5772677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4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0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5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2" y="2699497"/>
                  <a:pt x="5795182" y="2691056"/>
                  <a:pt x="5789137" y="2687566"/>
                </a:cubicBezTo>
                <a:cubicBezTo>
                  <a:pt x="5780394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3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79" y="2482121"/>
                  <a:pt x="5491983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0" y="2419272"/>
                  <a:pt x="5395809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1" y="2351182"/>
                  <a:pt x="5301417" y="2343903"/>
                  <a:pt x="5292836" y="2337793"/>
                </a:cubicBezTo>
                <a:cubicBezTo>
                  <a:pt x="5290138" y="2335464"/>
                  <a:pt x="5284255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4" y="2343028"/>
                  <a:pt x="5310485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2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1" y="2266485"/>
                </a:cubicBezTo>
                <a:cubicBezTo>
                  <a:pt x="5200711" y="2266485"/>
                  <a:pt x="5200711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7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0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7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3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60" y="2043011"/>
                  <a:pt x="4886177" y="2049413"/>
                  <a:pt x="4894760" y="2055525"/>
                </a:cubicBezTo>
                <a:cubicBezTo>
                  <a:pt x="4900481" y="2059599"/>
                  <a:pt x="4906201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89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499" y="2173962"/>
                  <a:pt x="5066220" y="2178038"/>
                  <a:pt x="5071616" y="2182696"/>
                </a:cubicBezTo>
                <a:cubicBezTo>
                  <a:pt x="5094500" y="2198992"/>
                  <a:pt x="5120242" y="2217323"/>
                  <a:pt x="5143126" y="2233620"/>
                </a:cubicBezTo>
                <a:cubicBezTo>
                  <a:pt x="5143287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1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7" y="2431214"/>
                  <a:pt x="5422470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5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7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4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3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3" y="2712220"/>
                  <a:pt x="5792513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4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3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1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7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5" y="3437442"/>
                  <a:pt x="6060735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5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3" y="3399311"/>
                </a:cubicBezTo>
                <a:cubicBezTo>
                  <a:pt x="5998060" y="3401424"/>
                  <a:pt x="6000876" y="3403536"/>
                  <a:pt x="6006508" y="3407760"/>
                </a:cubicBezTo>
                <a:cubicBezTo>
                  <a:pt x="6014956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7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2" y="3058034"/>
                  <a:pt x="5541289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8" y="3228111"/>
                  <a:pt x="5802547" y="3243846"/>
                </a:cubicBezTo>
                <a:cubicBezTo>
                  <a:pt x="5808179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2" y="3353050"/>
                  <a:pt x="5955773" y="3362880"/>
                </a:cubicBezTo>
                <a:cubicBezTo>
                  <a:pt x="5961405" y="3367106"/>
                  <a:pt x="5967038" y="3371331"/>
                  <a:pt x="5969853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1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3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2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0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1" y="2992976"/>
                  <a:pt x="5464099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4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7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0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4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4" y="3196651"/>
                </a:cubicBezTo>
                <a:cubicBezTo>
                  <a:pt x="5563464" y="3195486"/>
                  <a:pt x="5557832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3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2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6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1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69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8" y="3237904"/>
                  <a:pt x="5674136" y="3234843"/>
                  <a:pt x="5671320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0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19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4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5" y="3046184"/>
                  <a:pt x="5407200" y="3040063"/>
                  <a:pt x="5399307" y="3032777"/>
                </a:cubicBezTo>
                <a:cubicBezTo>
                  <a:pt x="5390858" y="3026438"/>
                  <a:pt x="5383520" y="3018204"/>
                  <a:pt x="5378995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8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0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1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0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8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1" y="2920086"/>
                </a:cubicBezTo>
                <a:cubicBezTo>
                  <a:pt x="5165411" y="2920086"/>
                  <a:pt x="5164857" y="2921035"/>
                  <a:pt x="5164857" y="2921035"/>
                </a:cubicBezTo>
                <a:cubicBezTo>
                  <a:pt x="5185125" y="2934874"/>
                  <a:pt x="5196434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8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0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79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4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899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099" y="3199985"/>
                  <a:pt x="5352810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09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2" y="3495306"/>
                </a:cubicBezTo>
                <a:cubicBezTo>
                  <a:pt x="5747625" y="3504188"/>
                  <a:pt x="5756074" y="3510526"/>
                  <a:pt x="5767938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59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2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1" y="3533567"/>
                  <a:pt x="5733600" y="3539904"/>
                </a:cubicBezTo>
                <a:cubicBezTo>
                  <a:pt x="5738677" y="3545078"/>
                  <a:pt x="5748235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5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39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5" y="3738703"/>
                  <a:pt x="5915940" y="3740815"/>
                </a:cubicBezTo>
                <a:cubicBezTo>
                  <a:pt x="5926650" y="3750213"/>
                  <a:pt x="5933990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8" y="3778067"/>
                  <a:pt x="5934123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4" y="3788413"/>
                  <a:pt x="5947650" y="3790525"/>
                  <a:pt x="5953283" y="3794750"/>
                </a:cubicBezTo>
                <a:cubicBezTo>
                  <a:pt x="5966254" y="3807210"/>
                  <a:pt x="5982553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59" y="3854118"/>
                  <a:pt x="6040029" y="3861187"/>
                  <a:pt x="6051294" y="3869637"/>
                </a:cubicBezTo>
                <a:cubicBezTo>
                  <a:pt x="6080563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8" y="4085991"/>
                  <a:pt x="6020839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8" y="3884415"/>
                </a:lnTo>
                <a:lnTo>
                  <a:pt x="5776155" y="3893232"/>
                </a:lnTo>
                <a:cubicBezTo>
                  <a:pt x="5765636" y="3898782"/>
                  <a:pt x="5755478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0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8" y="3898424"/>
                </a:cubicBezTo>
                <a:lnTo>
                  <a:pt x="5666613" y="3907431"/>
                </a:lnTo>
                <a:cubicBezTo>
                  <a:pt x="5687013" y="3931590"/>
                  <a:pt x="5705559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4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5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6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79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8" y="4551893"/>
                  <a:pt x="6005102" y="4582192"/>
                </a:cubicBezTo>
                <a:cubicBezTo>
                  <a:pt x="6012523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1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8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2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7" y="5040217"/>
                  <a:pt x="5796720" y="5044362"/>
                  <a:pt x="5802054" y="5049059"/>
                </a:cubicBezTo>
                <a:cubicBezTo>
                  <a:pt x="5812103" y="5059353"/>
                  <a:pt x="5819485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3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39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5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6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4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6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6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1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5" y="5155870"/>
                </a:cubicBezTo>
                <a:cubicBezTo>
                  <a:pt x="5752320" y="5146474"/>
                  <a:pt x="5741654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1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3" y="5118428"/>
                </a:cubicBezTo>
                <a:cubicBezTo>
                  <a:pt x="5702676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2" y="5152833"/>
                  <a:pt x="5703682" y="5142540"/>
                  <a:pt x="5695682" y="5135494"/>
                </a:cubicBezTo>
                <a:cubicBezTo>
                  <a:pt x="5690349" y="5130796"/>
                  <a:pt x="5687067" y="5129346"/>
                  <a:pt x="5685834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5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7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1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6" y="5329843"/>
                  <a:pt x="5366272" y="5354779"/>
                </a:cubicBezTo>
                <a:cubicBezTo>
                  <a:pt x="5352903" y="5363187"/>
                  <a:pt x="5340497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89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0" y="5240690"/>
                  <a:pt x="5043431" y="5239603"/>
                </a:cubicBezTo>
                <a:cubicBezTo>
                  <a:pt x="5090253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3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1" y="5615739"/>
                  <a:pt x="5075144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89" y="5576961"/>
                  <a:pt x="4983606" y="5571014"/>
                </a:cubicBezTo>
                <a:cubicBezTo>
                  <a:pt x="4929804" y="5522088"/>
                  <a:pt x="4855991" y="5518393"/>
                  <a:pt x="4802189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7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5" y="5212758"/>
                  <a:pt x="4411620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1" y="5173781"/>
                  <a:pt x="4364278" y="5167461"/>
                </a:cubicBezTo>
                <a:cubicBezTo>
                  <a:pt x="4355816" y="5161142"/>
                  <a:pt x="4345754" y="5150614"/>
                  <a:pt x="4335460" y="5147443"/>
                </a:cubicBezTo>
                <a:cubicBezTo>
                  <a:pt x="4328596" y="5145331"/>
                  <a:pt x="4327607" y="5140075"/>
                  <a:pt x="4321967" y="5135861"/>
                </a:cubicBezTo>
                <a:cubicBezTo>
                  <a:pt x="4288117" y="5110580"/>
                  <a:pt x="4251447" y="5083194"/>
                  <a:pt x="4214777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5" y="5066300"/>
                  <a:pt x="4207446" y="5068406"/>
                </a:cubicBezTo>
                <a:cubicBezTo>
                  <a:pt x="4224371" y="5081047"/>
                  <a:pt x="4241295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1" y="5116854"/>
                </a:cubicBezTo>
                <a:cubicBezTo>
                  <a:pt x="4268281" y="5116854"/>
                  <a:pt x="4268281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7" y="5045206"/>
                  <a:pt x="4157427" y="5043100"/>
                  <a:pt x="4157427" y="5043100"/>
                </a:cubicBezTo>
                <a:cubicBezTo>
                  <a:pt x="4142335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3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2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4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8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6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0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79" y="5233533"/>
                  <a:pt x="4280710" y="5234590"/>
                  <a:pt x="4283531" y="5236698"/>
                </a:cubicBezTo>
                <a:cubicBezTo>
                  <a:pt x="4291993" y="5243017"/>
                  <a:pt x="4296413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19" y="5311461"/>
                  <a:pt x="4378592" y="5316731"/>
                  <a:pt x="4384234" y="5320945"/>
                </a:cubicBezTo>
                <a:cubicBezTo>
                  <a:pt x="4387055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0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0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1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0" y="5757062"/>
                </a:lnTo>
                <a:lnTo>
                  <a:pt x="4937260" y="5780871"/>
                </a:lnTo>
                <a:cubicBezTo>
                  <a:pt x="4927476" y="5788189"/>
                  <a:pt x="4925813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2" y="6154695"/>
                  <a:pt x="4446584" y="6173472"/>
                  <a:pt x="4397068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6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2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3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7" y="6162383"/>
                  <a:pt x="4233263" y="6164269"/>
                  <a:pt x="4241644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2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6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3" y="6438925"/>
                  <a:pt x="4313571" y="6422687"/>
                </a:cubicBezTo>
                <a:cubicBezTo>
                  <a:pt x="4305191" y="6403478"/>
                  <a:pt x="4288684" y="6382384"/>
                  <a:pt x="4311838" y="6366653"/>
                </a:cubicBezTo>
                <a:cubicBezTo>
                  <a:pt x="4331411" y="6352012"/>
                  <a:pt x="4349577" y="6363899"/>
                  <a:pt x="4362500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0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4" y="6544975"/>
                  <a:pt x="4160845" y="6556065"/>
                  <a:pt x="4167307" y="6567157"/>
                </a:cubicBezTo>
                <a:cubicBezTo>
                  <a:pt x="4172809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0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4" y="6344261"/>
                  <a:pt x="3975519" y="6373039"/>
                  <a:pt x="3948711" y="6324618"/>
                </a:cubicBezTo>
                <a:cubicBezTo>
                  <a:pt x="3947751" y="6320559"/>
                  <a:pt x="3944167" y="6321646"/>
                  <a:pt x="3940586" y="6322732"/>
                </a:cubicBezTo>
                <a:cubicBezTo>
                  <a:pt x="3883277" y="6340131"/>
                  <a:pt x="3874710" y="6368836"/>
                  <a:pt x="3911562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2" y="6603188"/>
                </a:cubicBezTo>
                <a:cubicBezTo>
                  <a:pt x="3935707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8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2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8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0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2" y="6448229"/>
                  <a:pt x="3611928" y="6438507"/>
                  <a:pt x="3602138" y="6427960"/>
                </a:cubicBezTo>
                <a:cubicBezTo>
                  <a:pt x="3599691" y="6425323"/>
                  <a:pt x="3599691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1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1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6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8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4" y="6660874"/>
                  <a:pt x="3742695" y="6654731"/>
                  <a:pt x="3733131" y="6646757"/>
                </a:cubicBezTo>
                <a:lnTo>
                  <a:pt x="3643074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7" y="6429900"/>
                </a:lnTo>
                <a:lnTo>
                  <a:pt x="3445894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0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39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1" y="6315787"/>
                  <a:pt x="3343145" y="6320072"/>
                  <a:pt x="3338250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8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4" y="6166978"/>
                  <a:pt x="3194901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3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4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4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8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2" y="6376743"/>
                  <a:pt x="3449146" y="6371469"/>
                  <a:pt x="3441804" y="6363558"/>
                </a:cubicBezTo>
                <a:cubicBezTo>
                  <a:pt x="3436908" y="6358285"/>
                  <a:pt x="3432385" y="6358121"/>
                  <a:pt x="3428553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19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1" y="6275721"/>
                </a:cubicBezTo>
                <a:cubicBezTo>
                  <a:pt x="3350228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7" y="6207827"/>
                  <a:pt x="3289355" y="6200905"/>
                </a:cubicBezTo>
                <a:cubicBezTo>
                  <a:pt x="3277436" y="6181787"/>
                  <a:pt x="3274989" y="6179149"/>
                  <a:pt x="3261738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5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70" y="6011386"/>
                  <a:pt x="3112750" y="6005949"/>
                </a:cubicBezTo>
                <a:cubicBezTo>
                  <a:pt x="3104022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50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7" y="5976953"/>
                </a:cubicBezTo>
                <a:cubicBezTo>
                  <a:pt x="3066720" y="5983051"/>
                  <a:pt x="3067091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5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3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5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5" y="6067279"/>
                  <a:pt x="3093905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1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39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3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1" y="6214626"/>
                  <a:pt x="3202607" y="6248741"/>
                  <a:pt x="3218409" y="6279893"/>
                </a:cubicBezTo>
                <a:cubicBezTo>
                  <a:pt x="3226124" y="6292913"/>
                  <a:pt x="3235914" y="6303460"/>
                  <a:pt x="3245704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4" y="6593704"/>
                </a:cubicBezTo>
                <a:cubicBezTo>
                  <a:pt x="3253021" y="6661989"/>
                  <a:pt x="3199222" y="6613060"/>
                  <a:pt x="3148561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Place 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990940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78074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3789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98968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userDrawn="1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/>
          <p:cNvSpPr txBox="1">
            <a:spLocks noGrp="1"/>
          </p:cNvSpPr>
          <p:nvPr>
            <p:ph type="ctrTitle"/>
          </p:nvPr>
        </p:nvSpPr>
        <p:spPr>
          <a:xfrm>
            <a:off x="1317424" y="131812"/>
            <a:ext cx="9559077" cy="86572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4800">
                <a:solidFill>
                  <a:srgbClr val="27348B"/>
                </a:solidFill>
              </a:defRPr>
            </a:lvl1pPr>
            <a:lvl2pPr lvl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2pPr>
            <a:lvl3pPr lvl="2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3pPr>
            <a:lvl4pPr lvl="3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4pPr>
            <a:lvl5pPr lvl="4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5pPr>
            <a:lvl6pPr lvl="5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6pPr>
            <a:lvl7pPr lvl="6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7pPr>
            <a:lvl8pPr lvl="7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8pPr>
            <a:lvl9pPr lvl="8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09335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03" y="33951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2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9022952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83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4" y="1131596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FAB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77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>
              <a:alpha val="7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4"/>
            <a:ext cx="2232248" cy="1861364"/>
            <a:chOff x="1476865" y="1876875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5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7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3" y="5849290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037302"/>
            <a:ext cx="2717296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2" y="5403429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7" y="5216748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37" y="1296677"/>
            <a:ext cx="905777" cy="910369"/>
            <a:chOff x="2844390" y="1337313"/>
            <a:chExt cx="905777" cy="910369"/>
          </a:xfrm>
          <a:solidFill>
            <a:srgbClr val="FFFFFF">
              <a:alpha val="78000"/>
            </a:srgbClr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1" y="5458038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AB117"/>
            </a:solidFill>
            <a:ln w="228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14954045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7">
            <a:extLst>
              <a:ext uri="{FF2B5EF4-FFF2-40B4-BE49-F238E27FC236}">
                <a16:creationId xmlns:a16="http://schemas.microsoft.com/office/drawing/2014/main" id="{A6733E9C-7AF7-1B45-8C82-5D9AB8394B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4298624" cy="685799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s-ES"/>
              <a:t>Drop your picture here</a:t>
            </a:r>
          </a:p>
        </p:txBody>
      </p:sp>
      <p:sp>
        <p:nvSpPr>
          <p:cNvPr id="3" name="Marcador de número de diapositiva 9">
            <a:extLst>
              <a:ext uri="{FF2B5EF4-FFF2-40B4-BE49-F238E27FC236}">
                <a16:creationId xmlns:a16="http://schemas.microsoft.com/office/drawing/2014/main" id="{0FB0A8BB-2A22-1C45-A21D-56461A068FC3}"/>
              </a:ext>
            </a:extLst>
          </p:cNvPr>
          <p:cNvSpPr txBox="1"/>
          <p:nvPr userDrawn="1"/>
        </p:nvSpPr>
        <p:spPr>
          <a:xfrm>
            <a:off x="11470746" y="263624"/>
            <a:ext cx="615620" cy="323897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F540E274-C6F5-7D40-AAE8-F8E74B52E2D5}" type="slidenum">
              <a:rPr lang="es-ES" sz="1100" smtClean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pPr algn="ctr"/>
              <a:t>‹Nº›</a:t>
            </a:fld>
            <a:endParaRPr lang="es-ES" sz="1100">
              <a:solidFill>
                <a:schemeClr val="bg2">
                  <a:lumMod val="50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E1440516-64CC-B541-B775-3F8CF95EAC7D}"/>
              </a:ext>
            </a:extLst>
          </p:cNvPr>
          <p:cNvSpPr/>
          <p:nvPr userDrawn="1"/>
        </p:nvSpPr>
        <p:spPr>
          <a:xfrm>
            <a:off x="11541505" y="172904"/>
            <a:ext cx="449390" cy="449390"/>
          </a:xfrm>
          <a:prstGeom prst="ellipse">
            <a:avLst/>
          </a:prstGeom>
          <a:noFill/>
          <a:ln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16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accent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5144837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650234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83115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48431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772324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308616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18453" y="178904"/>
            <a:ext cx="3119669" cy="64902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54656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slide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E289FF9-BA24-4B74-91D0-A352EED5CA14}"/>
              </a:ext>
            </a:extLst>
          </p:cNvPr>
          <p:cNvSpPr/>
          <p:nvPr userDrawn="1"/>
        </p:nvSpPr>
        <p:spPr>
          <a:xfrm>
            <a:off x="3597965" y="1301929"/>
            <a:ext cx="8289234" cy="5029200"/>
          </a:xfrm>
          <a:prstGeom prst="frame">
            <a:avLst>
              <a:gd name="adj1" fmla="val 9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0881F345-7416-4CA4-813E-57AAA18D7E0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6370" y="709751"/>
            <a:ext cx="4296728" cy="496824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0E28CAD-AAB2-4FAD-8B07-DA86876356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116183" y="2023797"/>
            <a:ext cx="4200933" cy="26247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32447867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68" r:id="rId3"/>
    <p:sldLayoutId id="2147483670" r:id="rId4"/>
    <p:sldLayoutId id="2147483673" r:id="rId5"/>
    <p:sldLayoutId id="2147483674" r:id="rId6"/>
    <p:sldLayoutId id="2147483675" r:id="rId7"/>
    <p:sldLayoutId id="2147483678" r:id="rId8"/>
    <p:sldLayoutId id="2147483679" r:id="rId9"/>
    <p:sldLayoutId id="2147483680" r:id="rId10"/>
    <p:sldLayoutId id="2147483677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frequently-asked-questions/" TargetMode="External"/><Relationship Id="rId2" Type="http://schemas.openxmlformats.org/officeDocument/2006/relationships/hyperlink" Target="https://www.slidesppt.net/what-you-can-and-cannot-do-with-our-templates/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slidesppt.net/tutorials-and-tip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lidesppt.net/" TargetMode="Externa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rco de bloque 24">
            <a:extLst>
              <a:ext uri="{FF2B5EF4-FFF2-40B4-BE49-F238E27FC236}">
                <a16:creationId xmlns:a16="http://schemas.microsoft.com/office/drawing/2014/main" id="{25C33B22-8BE4-4A2B-8D88-B81A13E11E56}"/>
              </a:ext>
            </a:extLst>
          </p:cNvPr>
          <p:cNvSpPr/>
          <p:nvPr/>
        </p:nvSpPr>
        <p:spPr>
          <a:xfrm>
            <a:off x="1114306" y="5336395"/>
            <a:ext cx="3043207" cy="3043207"/>
          </a:xfrm>
          <a:prstGeom prst="blockArc">
            <a:avLst/>
          </a:prstGeom>
          <a:solidFill>
            <a:schemeClr val="accent1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5" name="Arco de bloque 44">
            <a:extLst>
              <a:ext uri="{FF2B5EF4-FFF2-40B4-BE49-F238E27FC236}">
                <a16:creationId xmlns:a16="http://schemas.microsoft.com/office/drawing/2014/main" id="{1C9776CC-780F-4492-82CE-87F07A325986}"/>
              </a:ext>
            </a:extLst>
          </p:cNvPr>
          <p:cNvSpPr/>
          <p:nvPr/>
        </p:nvSpPr>
        <p:spPr>
          <a:xfrm rot="10800000">
            <a:off x="0" y="-3192236"/>
            <a:ext cx="6384471" cy="6384471"/>
          </a:xfrm>
          <a:prstGeom prst="blockArc">
            <a:avLst/>
          </a:prstGeom>
          <a:solidFill>
            <a:schemeClr val="accent5">
              <a:lumMod val="20000"/>
              <a:lumOff val="8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 bwMode="gray">
          <a:xfrm>
            <a:off x="62489" y="3980877"/>
            <a:ext cx="6066923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/>
              </a:defRPr>
            </a:lvl9pPr>
          </a:lstStyle>
          <a:p>
            <a:pPr algn="ctr"/>
            <a:r>
              <a:rPr lang="en-US" sz="6000">
                <a:solidFill>
                  <a:srgbClr val="FAB117"/>
                </a:solidFill>
              </a:rPr>
              <a:t>HAPPINESS DAY</a:t>
            </a:r>
            <a:endParaRPr lang="en-US" sz="5400">
              <a:solidFill>
                <a:srgbClr val="FAB117"/>
              </a:solidFill>
            </a:endParaRP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35D0E414-A5B8-4D53-A76C-3003202B2626}"/>
              </a:ext>
            </a:extLst>
          </p:cNvPr>
          <p:cNvSpPr txBox="1"/>
          <p:nvPr/>
        </p:nvSpPr>
        <p:spPr>
          <a:xfrm>
            <a:off x="1468690" y="5772534"/>
            <a:ext cx="3367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</a:pPr>
            <a:r>
              <a:rPr lang="en-US" altLang="ko-KR" sz="1200">
                <a:solidFill>
                  <a:srgbClr val="000000"/>
                </a:solidFill>
                <a:latin typeface="Arial"/>
                <a:ea typeface="Arial Unicode MS"/>
                <a:cs typeface="Arial" panose="020B0604020202020204" pitchFamily="34" charset="0"/>
              </a:rPr>
              <a:t>Get a modern PowerPoint  Presentation that is beautifully designed. </a:t>
            </a:r>
            <a:endParaRPr lang="ko-KR" altLang="en-US" sz="1200">
              <a:solidFill>
                <a:srgbClr val="000000"/>
              </a:solidFill>
              <a:latin typeface="Arial"/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862D118-B227-4354-A3F7-EBBCB3DC360A}"/>
              </a:ext>
            </a:extLst>
          </p:cNvPr>
          <p:cNvSpPr txBox="1"/>
          <p:nvPr/>
        </p:nvSpPr>
        <p:spPr>
          <a:xfrm>
            <a:off x="2187632" y="5256907"/>
            <a:ext cx="1822461" cy="369332"/>
          </a:xfrm>
          <a:prstGeom prst="rect">
            <a:avLst/>
          </a:prstGeom>
          <a:solidFill>
            <a:srgbClr val="FAB117"/>
          </a:solidFill>
        </p:spPr>
        <p:txBody>
          <a:bodyPr wrap="square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Free Template</a:t>
            </a:r>
            <a:endParaRPr lang="es-PE">
              <a:solidFill>
                <a:schemeClr val="bg1"/>
              </a:solidFill>
            </a:endParaRPr>
          </a:p>
        </p:txBody>
      </p:sp>
      <p:sp>
        <p:nvSpPr>
          <p:cNvPr id="30" name="Arco de bloque 29">
            <a:extLst>
              <a:ext uri="{FF2B5EF4-FFF2-40B4-BE49-F238E27FC236}">
                <a16:creationId xmlns:a16="http://schemas.microsoft.com/office/drawing/2014/main" id="{99ADAA18-79E7-460C-BC0E-D24581ADFF72}"/>
              </a:ext>
            </a:extLst>
          </p:cNvPr>
          <p:cNvSpPr/>
          <p:nvPr/>
        </p:nvSpPr>
        <p:spPr>
          <a:xfrm>
            <a:off x="5779519" y="3745616"/>
            <a:ext cx="6224767" cy="6224767"/>
          </a:xfrm>
          <a:prstGeom prst="blockArc">
            <a:avLst/>
          </a:prstGeom>
          <a:solidFill>
            <a:srgbClr val="000000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E466E0D-7171-4551-A02A-468E0B609217}"/>
              </a:ext>
            </a:extLst>
          </p:cNvPr>
          <p:cNvSpPr/>
          <p:nvPr/>
        </p:nvSpPr>
        <p:spPr>
          <a:xfrm>
            <a:off x="0" y="0"/>
            <a:ext cx="4175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29D358CF-B83E-420F-BBA1-E4EABFFFBDE2}"/>
              </a:ext>
            </a:extLst>
          </p:cNvPr>
          <p:cNvSpPr txBox="1"/>
          <p:nvPr/>
        </p:nvSpPr>
        <p:spPr>
          <a:xfrm>
            <a:off x="1979950" y="3238919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áfico 10">
            <a:extLst>
              <a:ext uri="{FF2B5EF4-FFF2-40B4-BE49-F238E27FC236}">
                <a16:creationId xmlns:a16="http://schemas.microsoft.com/office/drawing/2014/main" id="{DC0B9761-B1A5-4FC7-8EB3-CB73A03DEA46}"/>
              </a:ext>
            </a:extLst>
          </p:cNvPr>
          <p:cNvGrpSpPr/>
          <p:nvPr/>
        </p:nvGrpSpPr>
        <p:grpSpPr>
          <a:xfrm>
            <a:off x="11511044" y="89696"/>
            <a:ext cx="520751" cy="520751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2" name="Forma libre: forma 30">
              <a:extLst>
                <a:ext uri="{FF2B5EF4-FFF2-40B4-BE49-F238E27FC236}">
                  <a16:creationId xmlns:a16="http://schemas.microsoft.com/office/drawing/2014/main" id="{E1758FB4-4BC7-4010-8151-B26EC3EC835D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AB11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3" name="Forma libre: forma 31">
              <a:extLst>
                <a:ext uri="{FF2B5EF4-FFF2-40B4-BE49-F238E27FC236}">
                  <a16:creationId xmlns:a16="http://schemas.microsoft.com/office/drawing/2014/main" id="{8CC63485-6242-4C6F-8CA7-1B3EBCAB6162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5F927221-D947-4D37-9E46-CA293BEB6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814" y="89697"/>
            <a:ext cx="6493472" cy="6768304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781722F9-CA7F-41C4-9606-7FEC17BB25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8820">
            <a:off x="5684031" y="3418563"/>
            <a:ext cx="912663" cy="91266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10689D4-8C6A-47DC-A1BD-91762A07F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1808">
            <a:off x="11202495" y="4399383"/>
            <a:ext cx="594440" cy="594440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B1FD599C-DE5F-4168-9460-75AB4AB51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3223">
            <a:off x="8540012" y="5660409"/>
            <a:ext cx="703781" cy="70378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EC50785F-7ED7-4655-8D7F-BACEA11E58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3223">
            <a:off x="9221888" y="1386222"/>
            <a:ext cx="510649" cy="51064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4183E38-7F05-467A-BC9F-ED0C642AD3CB}"/>
              </a:ext>
            </a:extLst>
          </p:cNvPr>
          <p:cNvGrpSpPr/>
          <p:nvPr/>
        </p:nvGrpSpPr>
        <p:grpSpPr>
          <a:xfrm>
            <a:off x="2347823" y="1668971"/>
            <a:ext cx="1452941" cy="1452318"/>
            <a:chOff x="-3607497" y="1467107"/>
            <a:chExt cx="2225994" cy="2225039"/>
          </a:xfrm>
          <a:solidFill>
            <a:schemeClr val="bg1"/>
          </a:solidFill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A4C6288B-EA0F-4F9E-8A57-1585CF2931D8}"/>
                </a:ext>
              </a:extLst>
            </p:cNvPr>
            <p:cNvSpPr/>
            <p:nvPr/>
          </p:nvSpPr>
          <p:spPr>
            <a:xfrm>
              <a:off x="-3607497" y="1467107"/>
              <a:ext cx="2225994" cy="2225039"/>
            </a:xfrm>
            <a:custGeom>
              <a:avLst/>
              <a:gdLst>
                <a:gd name="connsiteX0" fmla="*/ 2225552 w 2225994"/>
                <a:gd name="connsiteY0" fmla="*/ 1136758 h 2225039"/>
                <a:gd name="connsiteX1" fmla="*/ 1132459 w 2225994"/>
                <a:gd name="connsiteY1" fmla="*/ 2224931 h 2225039"/>
                <a:gd name="connsiteX2" fmla="*/ 121 w 2225994"/>
                <a:gd name="connsiteY2" fmla="*/ 1128827 h 2225039"/>
                <a:gd name="connsiteX3" fmla="*/ 1085515 w 2225994"/>
                <a:gd name="connsiteY3" fmla="*/ 367 h 2225039"/>
                <a:gd name="connsiteX4" fmla="*/ 2225552 w 2225994"/>
                <a:gd name="connsiteY4" fmla="*/ 1136700 h 2225039"/>
                <a:gd name="connsiteX5" fmla="*/ 2159216 w 2225994"/>
                <a:gd name="connsiteY5" fmla="*/ 1104342 h 2225039"/>
                <a:gd name="connsiteX6" fmla="*/ 1148667 w 2225994"/>
                <a:gd name="connsiteY6" fmla="*/ 67803 h 2225039"/>
                <a:gd name="connsiteX7" fmla="*/ 67614 w 2225994"/>
                <a:gd name="connsiteY7" fmla="*/ 1083041 h 2225039"/>
                <a:gd name="connsiteX8" fmla="*/ 1153587 w 2225994"/>
                <a:gd name="connsiteY8" fmla="*/ 2157263 h 2225039"/>
                <a:gd name="connsiteX9" fmla="*/ 2159274 w 2225994"/>
                <a:gd name="connsiteY9" fmla="*/ 1104342 h 2225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25994" h="2225039">
                  <a:moveTo>
                    <a:pt x="2225552" y="1136758"/>
                  </a:moveTo>
                  <a:cubicBezTo>
                    <a:pt x="2217101" y="1723129"/>
                    <a:pt x="1738685" y="2216711"/>
                    <a:pt x="1132459" y="2224931"/>
                  </a:cubicBezTo>
                  <a:cubicBezTo>
                    <a:pt x="494339" y="2233555"/>
                    <a:pt x="8861" y="1730133"/>
                    <a:pt x="121" y="1128827"/>
                  </a:cubicBezTo>
                  <a:cubicBezTo>
                    <a:pt x="-8967" y="501011"/>
                    <a:pt x="496250" y="15591"/>
                    <a:pt x="1085515" y="367"/>
                  </a:cubicBezTo>
                  <a:cubicBezTo>
                    <a:pt x="1709453" y="-15725"/>
                    <a:pt x="2243554" y="499448"/>
                    <a:pt x="2225552" y="1136700"/>
                  </a:cubicBezTo>
                  <a:close/>
                  <a:moveTo>
                    <a:pt x="2159216" y="1104342"/>
                  </a:moveTo>
                  <a:cubicBezTo>
                    <a:pt x="2157827" y="536842"/>
                    <a:pt x="1699381" y="83779"/>
                    <a:pt x="1148667" y="67803"/>
                  </a:cubicBezTo>
                  <a:cubicBezTo>
                    <a:pt x="536190" y="49916"/>
                    <a:pt x="82027" y="538115"/>
                    <a:pt x="67614" y="1083041"/>
                  </a:cubicBezTo>
                  <a:cubicBezTo>
                    <a:pt x="51754" y="1682262"/>
                    <a:pt x="546378" y="2178623"/>
                    <a:pt x="1153587" y="2157263"/>
                  </a:cubicBezTo>
                  <a:cubicBezTo>
                    <a:pt x="1692898" y="2138277"/>
                    <a:pt x="2167378" y="1688167"/>
                    <a:pt x="2159274" y="1104342"/>
                  </a:cubicBezTo>
                  <a:close/>
                </a:path>
              </a:pathLst>
            </a:custGeom>
            <a:grpFill/>
            <a:ln w="5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9C7156A4-5B65-41E0-8D7C-4E60FF7A8D0A}"/>
                </a:ext>
              </a:extLst>
            </p:cNvPr>
            <p:cNvSpPr/>
            <p:nvPr/>
          </p:nvSpPr>
          <p:spPr>
            <a:xfrm>
              <a:off x="-3174824" y="2487102"/>
              <a:ext cx="1375070" cy="751817"/>
            </a:xfrm>
            <a:custGeom>
              <a:avLst/>
              <a:gdLst>
                <a:gd name="connsiteX0" fmla="*/ 9917 w 1375070"/>
                <a:gd name="connsiteY0" fmla="*/ 216035 h 751817"/>
                <a:gd name="connsiteX1" fmla="*/ 9743 w 1375070"/>
                <a:gd name="connsiteY1" fmla="*/ 92914 h 751817"/>
                <a:gd name="connsiteX2" fmla="*/ 84125 w 1375070"/>
                <a:gd name="connsiteY2" fmla="*/ 70166 h 751817"/>
                <a:gd name="connsiteX3" fmla="*/ 81057 w 1375070"/>
                <a:gd name="connsiteY3" fmla="*/ 92336 h 751817"/>
                <a:gd name="connsiteX4" fmla="*/ 1289687 w 1375070"/>
                <a:gd name="connsiteY4" fmla="*/ 30688 h 751817"/>
                <a:gd name="connsiteX5" fmla="*/ 1278747 w 1375070"/>
                <a:gd name="connsiteY5" fmla="*/ 8519 h 751817"/>
                <a:gd name="connsiteX6" fmla="*/ 1302248 w 1375070"/>
                <a:gd name="connsiteY6" fmla="*/ 299 h 751817"/>
                <a:gd name="connsiteX7" fmla="*/ 1369510 w 1375070"/>
                <a:gd name="connsiteY7" fmla="*/ 50832 h 751817"/>
                <a:gd name="connsiteX8" fmla="*/ 1362217 w 1375070"/>
                <a:gd name="connsiteY8" fmla="*/ 144316 h 751817"/>
                <a:gd name="connsiteX9" fmla="*/ 1350524 w 1375070"/>
                <a:gd name="connsiteY9" fmla="*/ 106286 h 751817"/>
                <a:gd name="connsiteX10" fmla="*/ 1328181 w 1375070"/>
                <a:gd name="connsiteY10" fmla="*/ 62062 h 751817"/>
                <a:gd name="connsiteX11" fmla="*/ 1290498 w 1375070"/>
                <a:gd name="connsiteY11" fmla="*/ 93204 h 751817"/>
                <a:gd name="connsiteX12" fmla="*/ 1191862 w 1375070"/>
                <a:gd name="connsiteY12" fmla="*/ 265758 h 751817"/>
                <a:gd name="connsiteX13" fmla="*/ 940006 w 1375070"/>
                <a:gd name="connsiteY13" fmla="*/ 633267 h 751817"/>
                <a:gd name="connsiteX14" fmla="*/ 742678 w 1375070"/>
                <a:gd name="connsiteY14" fmla="*/ 746895 h 751817"/>
                <a:gd name="connsiteX15" fmla="*/ 427959 w 1375070"/>
                <a:gd name="connsiteY15" fmla="*/ 645770 h 751817"/>
                <a:gd name="connsiteX16" fmla="*/ 234914 w 1375070"/>
                <a:gd name="connsiteY16" fmla="*/ 373365 h 751817"/>
                <a:gd name="connsiteX17" fmla="*/ 64270 w 1375070"/>
                <a:gd name="connsiteY17" fmla="*/ 148889 h 751817"/>
                <a:gd name="connsiteX18" fmla="*/ 43374 w 1375070"/>
                <a:gd name="connsiteY18" fmla="*/ 136733 h 751817"/>
                <a:gd name="connsiteX19" fmla="*/ 31797 w 1375070"/>
                <a:gd name="connsiteY19" fmla="*/ 158729 h 751817"/>
                <a:gd name="connsiteX20" fmla="*/ 19525 w 1375070"/>
                <a:gd name="connsiteY20" fmla="*/ 216788 h 751817"/>
                <a:gd name="connsiteX21" fmla="*/ 9917 w 1375070"/>
                <a:gd name="connsiteY21" fmla="*/ 216035 h 751817"/>
                <a:gd name="connsiteX22" fmla="*/ 1129289 w 1375070"/>
                <a:gd name="connsiteY22" fmla="*/ 137138 h 751817"/>
                <a:gd name="connsiteX23" fmla="*/ 247301 w 1375070"/>
                <a:gd name="connsiteY23" fmla="*/ 184430 h 751817"/>
                <a:gd name="connsiteX24" fmla="*/ 408163 w 1375070"/>
                <a:gd name="connsiteY24" fmla="*/ 310561 h 751817"/>
                <a:gd name="connsiteX25" fmla="*/ 685198 w 1375070"/>
                <a:gd name="connsiteY25" fmla="*/ 388821 h 751817"/>
                <a:gd name="connsiteX26" fmla="*/ 940412 w 1375070"/>
                <a:gd name="connsiteY26" fmla="*/ 305872 h 751817"/>
                <a:gd name="connsiteX27" fmla="*/ 1129289 w 1375070"/>
                <a:gd name="connsiteY27" fmla="*/ 137196 h 75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75070" h="751817">
                  <a:moveTo>
                    <a:pt x="9917" y="216035"/>
                  </a:moveTo>
                  <a:cubicBezTo>
                    <a:pt x="-1197" y="175342"/>
                    <a:pt x="-5191" y="133897"/>
                    <a:pt x="9743" y="92914"/>
                  </a:cubicBezTo>
                  <a:cubicBezTo>
                    <a:pt x="19294" y="66751"/>
                    <a:pt x="60681" y="55810"/>
                    <a:pt x="84125" y="70166"/>
                  </a:cubicBezTo>
                  <a:cubicBezTo>
                    <a:pt x="101201" y="80643"/>
                    <a:pt x="78857" y="84463"/>
                    <a:pt x="81057" y="92336"/>
                  </a:cubicBezTo>
                  <a:cubicBezTo>
                    <a:pt x="492211" y="227670"/>
                    <a:pt x="896072" y="224834"/>
                    <a:pt x="1289687" y="30688"/>
                  </a:cubicBezTo>
                  <a:cubicBezTo>
                    <a:pt x="1290613" y="19054"/>
                    <a:pt x="1272495" y="19401"/>
                    <a:pt x="1278747" y="8519"/>
                  </a:cubicBezTo>
                  <a:cubicBezTo>
                    <a:pt x="1283551" y="125"/>
                    <a:pt x="1293508" y="820"/>
                    <a:pt x="1302248" y="299"/>
                  </a:cubicBezTo>
                  <a:cubicBezTo>
                    <a:pt x="1344330" y="-2074"/>
                    <a:pt x="1359438" y="9213"/>
                    <a:pt x="1369510" y="50832"/>
                  </a:cubicBezTo>
                  <a:cubicBezTo>
                    <a:pt x="1378598" y="88342"/>
                    <a:pt x="1376804" y="114621"/>
                    <a:pt x="1362217" y="144316"/>
                  </a:cubicBezTo>
                  <a:cubicBezTo>
                    <a:pt x="1352145" y="132681"/>
                    <a:pt x="1355618" y="117921"/>
                    <a:pt x="1350524" y="106286"/>
                  </a:cubicBezTo>
                  <a:cubicBezTo>
                    <a:pt x="1343752" y="90831"/>
                    <a:pt x="1346414" y="66403"/>
                    <a:pt x="1328181" y="62062"/>
                  </a:cubicBezTo>
                  <a:cubicBezTo>
                    <a:pt x="1309194" y="57547"/>
                    <a:pt x="1301033" y="80411"/>
                    <a:pt x="1290498" y="93204"/>
                  </a:cubicBezTo>
                  <a:cubicBezTo>
                    <a:pt x="1247952" y="145126"/>
                    <a:pt x="1222194" y="206658"/>
                    <a:pt x="1191862" y="265758"/>
                  </a:cubicBezTo>
                  <a:cubicBezTo>
                    <a:pt x="1123559" y="398777"/>
                    <a:pt x="1049524" y="528786"/>
                    <a:pt x="940006" y="633267"/>
                  </a:cubicBezTo>
                  <a:cubicBezTo>
                    <a:pt x="884090" y="686637"/>
                    <a:pt x="822616" y="734565"/>
                    <a:pt x="742678" y="746895"/>
                  </a:cubicBezTo>
                  <a:cubicBezTo>
                    <a:pt x="621294" y="765650"/>
                    <a:pt x="517102" y="730571"/>
                    <a:pt x="427959" y="645770"/>
                  </a:cubicBezTo>
                  <a:cubicBezTo>
                    <a:pt x="345589" y="567395"/>
                    <a:pt x="290831" y="469859"/>
                    <a:pt x="234914" y="373365"/>
                  </a:cubicBezTo>
                  <a:cubicBezTo>
                    <a:pt x="187275" y="291111"/>
                    <a:pt x="134137" y="213835"/>
                    <a:pt x="64270" y="148889"/>
                  </a:cubicBezTo>
                  <a:cubicBezTo>
                    <a:pt x="58308" y="143332"/>
                    <a:pt x="53620" y="132797"/>
                    <a:pt x="43374" y="136733"/>
                  </a:cubicBezTo>
                  <a:cubicBezTo>
                    <a:pt x="34575" y="140148"/>
                    <a:pt x="33534" y="150162"/>
                    <a:pt x="31797" y="158729"/>
                  </a:cubicBezTo>
                  <a:cubicBezTo>
                    <a:pt x="27803" y="178121"/>
                    <a:pt x="23635" y="197454"/>
                    <a:pt x="19525" y="216788"/>
                  </a:cubicBezTo>
                  <a:cubicBezTo>
                    <a:pt x="16342" y="216556"/>
                    <a:pt x="13100" y="216324"/>
                    <a:pt x="9917" y="216035"/>
                  </a:cubicBezTo>
                  <a:close/>
                  <a:moveTo>
                    <a:pt x="1129289" y="137138"/>
                  </a:moveTo>
                  <a:cubicBezTo>
                    <a:pt x="843165" y="271489"/>
                    <a:pt x="549112" y="251113"/>
                    <a:pt x="247301" y="184430"/>
                  </a:cubicBezTo>
                  <a:cubicBezTo>
                    <a:pt x="296851" y="238379"/>
                    <a:pt x="351552" y="276004"/>
                    <a:pt x="408163" y="310561"/>
                  </a:cubicBezTo>
                  <a:cubicBezTo>
                    <a:pt x="493021" y="362309"/>
                    <a:pt x="585174" y="392236"/>
                    <a:pt x="685198" y="388821"/>
                  </a:cubicBezTo>
                  <a:cubicBezTo>
                    <a:pt x="777582" y="385637"/>
                    <a:pt x="861689" y="354090"/>
                    <a:pt x="940412" y="305872"/>
                  </a:cubicBezTo>
                  <a:cubicBezTo>
                    <a:pt x="1013520" y="261069"/>
                    <a:pt x="1075630" y="204574"/>
                    <a:pt x="1129289" y="137196"/>
                  </a:cubicBezTo>
                  <a:close/>
                </a:path>
              </a:pathLst>
            </a:custGeom>
            <a:grpFill/>
            <a:ln w="5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7257E045-3C6B-4CEF-AD49-798088143E3E}"/>
                </a:ext>
              </a:extLst>
            </p:cNvPr>
            <p:cNvSpPr/>
            <p:nvPr/>
          </p:nvSpPr>
          <p:spPr>
            <a:xfrm>
              <a:off x="-2318287" y="2041738"/>
              <a:ext cx="418216" cy="120235"/>
            </a:xfrm>
            <a:custGeom>
              <a:avLst/>
              <a:gdLst>
                <a:gd name="connsiteX0" fmla="*/ 418216 w 418216"/>
                <a:gd name="connsiteY0" fmla="*/ 110337 h 120235"/>
                <a:gd name="connsiteX1" fmla="*/ 0 w 418216"/>
                <a:gd name="connsiteY1" fmla="*/ 120235 h 120235"/>
                <a:gd name="connsiteX2" fmla="*/ 195766 w 418216"/>
                <a:gd name="connsiteY2" fmla="*/ 183 h 120235"/>
                <a:gd name="connsiteX3" fmla="*/ 418216 w 418216"/>
                <a:gd name="connsiteY3" fmla="*/ 110395 h 12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8215" h="120235">
                  <a:moveTo>
                    <a:pt x="418216" y="110337"/>
                  </a:moveTo>
                  <a:cubicBezTo>
                    <a:pt x="274315" y="-107"/>
                    <a:pt x="137129" y="50195"/>
                    <a:pt x="0" y="120235"/>
                  </a:cubicBezTo>
                  <a:cubicBezTo>
                    <a:pt x="8798" y="78674"/>
                    <a:pt x="135682" y="2151"/>
                    <a:pt x="195766" y="183"/>
                  </a:cubicBezTo>
                  <a:cubicBezTo>
                    <a:pt x="301058" y="-3291"/>
                    <a:pt x="399288" y="43133"/>
                    <a:pt x="418216" y="110395"/>
                  </a:cubicBezTo>
                  <a:close/>
                </a:path>
              </a:pathLst>
            </a:custGeom>
            <a:grpFill/>
            <a:ln w="5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4FFF4BAC-1C2E-43E6-99CA-D69682EA3E28}"/>
                </a:ext>
              </a:extLst>
            </p:cNvPr>
            <p:cNvSpPr/>
            <p:nvPr/>
          </p:nvSpPr>
          <p:spPr>
            <a:xfrm>
              <a:off x="-2644351" y="3296877"/>
              <a:ext cx="380496" cy="113752"/>
            </a:xfrm>
            <a:custGeom>
              <a:avLst/>
              <a:gdLst>
                <a:gd name="connsiteX0" fmla="*/ 0 w 380496"/>
                <a:gd name="connsiteY0" fmla="*/ 27882 h 113752"/>
                <a:gd name="connsiteX1" fmla="*/ 10709 w 380496"/>
                <a:gd name="connsiteY1" fmla="*/ 29676 h 113752"/>
                <a:gd name="connsiteX2" fmla="*/ 315529 w 380496"/>
                <a:gd name="connsiteY2" fmla="*/ 25972 h 113752"/>
                <a:gd name="connsiteX3" fmla="*/ 367915 w 380496"/>
                <a:gd name="connsiteY3" fmla="*/ 1892 h 113752"/>
                <a:gd name="connsiteX4" fmla="*/ 380128 w 380496"/>
                <a:gd name="connsiteY4" fmla="*/ 3976 h 113752"/>
                <a:gd name="connsiteX5" fmla="*/ 377466 w 380496"/>
                <a:gd name="connsiteY5" fmla="*/ 14221 h 113752"/>
                <a:gd name="connsiteX6" fmla="*/ 194492 w 380496"/>
                <a:gd name="connsiteY6" fmla="*/ 113435 h 113752"/>
                <a:gd name="connsiteX7" fmla="*/ 0 w 380496"/>
                <a:gd name="connsiteY7" fmla="*/ 27882 h 113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496" h="113752">
                  <a:moveTo>
                    <a:pt x="0" y="27882"/>
                  </a:moveTo>
                  <a:cubicBezTo>
                    <a:pt x="3589" y="28461"/>
                    <a:pt x="7525" y="28171"/>
                    <a:pt x="10709" y="29676"/>
                  </a:cubicBezTo>
                  <a:cubicBezTo>
                    <a:pt x="112933" y="78299"/>
                    <a:pt x="214462" y="66086"/>
                    <a:pt x="315529" y="25972"/>
                  </a:cubicBezTo>
                  <a:cubicBezTo>
                    <a:pt x="333357" y="18910"/>
                    <a:pt x="350433" y="9938"/>
                    <a:pt x="367915" y="1892"/>
                  </a:cubicBezTo>
                  <a:cubicBezTo>
                    <a:pt x="372429" y="-192"/>
                    <a:pt x="377813" y="-1755"/>
                    <a:pt x="380128" y="3976"/>
                  </a:cubicBezTo>
                  <a:cubicBezTo>
                    <a:pt x="381228" y="6638"/>
                    <a:pt x="379723" y="12022"/>
                    <a:pt x="377466" y="14221"/>
                  </a:cubicBezTo>
                  <a:cubicBezTo>
                    <a:pt x="326122" y="64986"/>
                    <a:pt x="271479" y="109847"/>
                    <a:pt x="194492" y="113435"/>
                  </a:cubicBezTo>
                  <a:cubicBezTo>
                    <a:pt x="116001" y="117140"/>
                    <a:pt x="51170" y="88313"/>
                    <a:pt x="0" y="27882"/>
                  </a:cubicBezTo>
                  <a:close/>
                </a:path>
              </a:pathLst>
            </a:custGeom>
            <a:grpFill/>
            <a:ln w="5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3CF3698E-0ABE-4728-88A7-CCC25DE0BD04}"/>
                </a:ext>
              </a:extLst>
            </p:cNvPr>
            <p:cNvSpPr/>
            <p:nvPr/>
          </p:nvSpPr>
          <p:spPr>
            <a:xfrm>
              <a:off x="-3119396" y="2054134"/>
              <a:ext cx="411576" cy="114274"/>
            </a:xfrm>
            <a:custGeom>
              <a:avLst/>
              <a:gdLst>
                <a:gd name="connsiteX0" fmla="*/ 204608 w 411576"/>
                <a:gd name="connsiteY0" fmla="*/ 0 h 114274"/>
                <a:gd name="connsiteX1" fmla="*/ 402574 w 411576"/>
                <a:gd name="connsiteY1" fmla="*/ 90705 h 114274"/>
                <a:gd name="connsiteX2" fmla="*/ 409462 w 411576"/>
                <a:gd name="connsiteY2" fmla="*/ 107087 h 114274"/>
                <a:gd name="connsiteX3" fmla="*/ 388739 w 411576"/>
                <a:gd name="connsiteY3" fmla="*/ 103613 h 114274"/>
                <a:gd name="connsiteX4" fmla="*/ 172656 w 411576"/>
                <a:gd name="connsiteY4" fmla="*/ 49897 h 114274"/>
                <a:gd name="connsiteX5" fmla="*/ 18741 w 411576"/>
                <a:gd name="connsiteY5" fmla="*/ 105987 h 114274"/>
                <a:gd name="connsiteX6" fmla="*/ 2302 w 411576"/>
                <a:gd name="connsiteY6" fmla="*/ 111544 h 114274"/>
                <a:gd name="connsiteX7" fmla="*/ 5659 w 411576"/>
                <a:gd name="connsiteY7" fmla="*/ 96494 h 114274"/>
                <a:gd name="connsiteX8" fmla="*/ 204608 w 411576"/>
                <a:gd name="connsiteY8" fmla="*/ 116 h 11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1576" h="114274">
                  <a:moveTo>
                    <a:pt x="204608" y="0"/>
                  </a:moveTo>
                  <a:cubicBezTo>
                    <a:pt x="275112" y="5152"/>
                    <a:pt x="341968" y="40809"/>
                    <a:pt x="402574" y="90705"/>
                  </a:cubicBezTo>
                  <a:cubicBezTo>
                    <a:pt x="407378" y="94641"/>
                    <a:pt x="415424" y="100430"/>
                    <a:pt x="409462" y="107087"/>
                  </a:cubicBezTo>
                  <a:cubicBezTo>
                    <a:pt x="402979" y="114380"/>
                    <a:pt x="395164" y="106681"/>
                    <a:pt x="388739" y="103613"/>
                  </a:cubicBezTo>
                  <a:cubicBezTo>
                    <a:pt x="320320" y="70967"/>
                    <a:pt x="249411" y="47118"/>
                    <a:pt x="172656" y="49897"/>
                  </a:cubicBezTo>
                  <a:cubicBezTo>
                    <a:pt x="115987" y="51922"/>
                    <a:pt x="62965" y="67725"/>
                    <a:pt x="18741" y="105987"/>
                  </a:cubicBezTo>
                  <a:cubicBezTo>
                    <a:pt x="14168" y="109923"/>
                    <a:pt x="9769" y="118721"/>
                    <a:pt x="2302" y="111544"/>
                  </a:cubicBezTo>
                  <a:cubicBezTo>
                    <a:pt x="-2966" y="106450"/>
                    <a:pt x="1954" y="100661"/>
                    <a:pt x="5659" y="96494"/>
                  </a:cubicBezTo>
                  <a:cubicBezTo>
                    <a:pt x="55903" y="39362"/>
                    <a:pt x="115582" y="695"/>
                    <a:pt x="204608" y="116"/>
                  </a:cubicBezTo>
                  <a:close/>
                </a:path>
              </a:pathLst>
            </a:custGeom>
            <a:grpFill/>
            <a:ln w="5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7986250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o de bloque 10">
            <a:extLst>
              <a:ext uri="{FF2B5EF4-FFF2-40B4-BE49-F238E27FC236}">
                <a16:creationId xmlns:a16="http://schemas.microsoft.com/office/drawing/2014/main" id="{987CDEC5-BA2D-4780-AD92-E4E64E421DE0}"/>
              </a:ext>
            </a:extLst>
          </p:cNvPr>
          <p:cNvSpPr/>
          <p:nvPr/>
        </p:nvSpPr>
        <p:spPr>
          <a:xfrm rot="5400000">
            <a:off x="1808513" y="968888"/>
            <a:ext cx="4686300" cy="4686300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7EFB76-EEE7-2848-BFE0-0C912A11CC1E}"/>
              </a:ext>
            </a:extLst>
          </p:cNvPr>
          <p:cNvSpPr txBox="1"/>
          <p:nvPr/>
        </p:nvSpPr>
        <p:spPr>
          <a:xfrm>
            <a:off x="6754483" y="965179"/>
            <a:ext cx="5309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s-ES" sz="9600" b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Chapter </a:t>
            </a:r>
            <a:r>
              <a:rPr lang="es-ES" sz="6600" b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title</a:t>
            </a:r>
            <a:endParaRPr lang="es-ES" sz="9600" b="1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7D7C50-6786-AB4D-BD19-B2A992B0BACB}"/>
              </a:ext>
            </a:extLst>
          </p:cNvPr>
          <p:cNvSpPr txBox="1"/>
          <p:nvPr/>
        </p:nvSpPr>
        <p:spPr>
          <a:xfrm>
            <a:off x="6753899" y="3574746"/>
            <a:ext cx="4508369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s-ES" sz="120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Nullam a ipsum rhoncus ante pulvinar ultricies. Quisque pretium elit vitae lacus bibendum consectetur. Vivamus vel posuere leo varius malesuada fringilla.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F7248C-2C4C-4444-B746-BE62A39D7FFA}"/>
              </a:ext>
            </a:extLst>
          </p:cNvPr>
          <p:cNvSpPr txBox="1"/>
          <p:nvPr/>
        </p:nvSpPr>
        <p:spPr>
          <a:xfrm>
            <a:off x="6753899" y="4643801"/>
            <a:ext cx="4508369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s-ES" sz="120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Nullam a ipsum rhoncus ante pulvinar ultricies. Quisque pretium elit vitae lacus bibendum consectetur. Vivamus vel posuere leo varius malesuada fringilla.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EE0033-3F4C-434E-9C9C-CBA521B0D9AF}"/>
              </a:ext>
            </a:extLst>
          </p:cNvPr>
          <p:cNvSpPr/>
          <p:nvPr/>
        </p:nvSpPr>
        <p:spPr>
          <a:xfrm>
            <a:off x="0" y="6676183"/>
            <a:ext cx="10751129" cy="181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671D8B78-6D0A-4C4C-B2C8-B4E45F9AADA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728781-930D-3940-9927-BBCE40397C94}"/>
              </a:ext>
            </a:extLst>
          </p:cNvPr>
          <p:cNvSpPr txBox="1"/>
          <p:nvPr/>
        </p:nvSpPr>
        <p:spPr>
          <a:xfrm>
            <a:off x="3841815" y="3399047"/>
            <a:ext cx="4508369" cy="123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40"/>
              </a:lnSpc>
            </a:pPr>
            <a:r>
              <a:rPr lang="es-ES" sz="16600" b="1" spc="-300">
                <a:solidFill>
                  <a:schemeClr val="tx1">
                    <a:lumMod val="95000"/>
                    <a:lumOff val="5000"/>
                  </a:schemeClr>
                </a:solidFill>
                <a:latin typeface="Trebuchet MS" panose="020B070302020209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105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E4AD2AA-68FB-4181-B557-3BD977A6D7D9}"/>
              </a:ext>
            </a:extLst>
          </p:cNvPr>
          <p:cNvSpPr/>
          <p:nvPr/>
        </p:nvSpPr>
        <p:spPr>
          <a:xfrm>
            <a:off x="2" y="0"/>
            <a:ext cx="609048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EE91AE0A-E809-4611-9186-CFCF764E1A82}"/>
              </a:ext>
            </a:extLst>
          </p:cNvPr>
          <p:cNvSpPr/>
          <p:nvPr/>
        </p:nvSpPr>
        <p:spPr>
          <a:xfrm>
            <a:off x="3211152" y="1159115"/>
            <a:ext cx="5633357" cy="56333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0" name="Arco de bloque 29">
            <a:extLst>
              <a:ext uri="{FF2B5EF4-FFF2-40B4-BE49-F238E27FC236}">
                <a16:creationId xmlns:a16="http://schemas.microsoft.com/office/drawing/2014/main" id="{C2BAFD12-71DB-4994-A0C1-1D03C7F3333C}"/>
              </a:ext>
            </a:extLst>
          </p:cNvPr>
          <p:cNvSpPr/>
          <p:nvPr/>
        </p:nvSpPr>
        <p:spPr>
          <a:xfrm>
            <a:off x="4562377" y="5435183"/>
            <a:ext cx="2845633" cy="2845633"/>
          </a:xfrm>
          <a:prstGeom prst="blockArc">
            <a:avLst/>
          </a:prstGeom>
          <a:solidFill>
            <a:schemeClr val="tx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E7DF94-BD44-4952-AF5D-364AE5300A98}"/>
              </a:ext>
            </a:extLst>
          </p:cNvPr>
          <p:cNvGrpSpPr/>
          <p:nvPr/>
        </p:nvGrpSpPr>
        <p:grpSpPr>
          <a:xfrm>
            <a:off x="7701705" y="2709012"/>
            <a:ext cx="3533531" cy="671824"/>
            <a:chOff x="-475010" y="1129567"/>
            <a:chExt cx="4241713" cy="67182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BD7B059-D176-4300-93DD-D07F7A703745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96F8BC-03D3-4DAE-B21B-0103F57AD5A2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accent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B538F8-0B99-4AB7-8F0A-CD6D34DB72F7}"/>
              </a:ext>
            </a:extLst>
          </p:cNvPr>
          <p:cNvGrpSpPr/>
          <p:nvPr/>
        </p:nvGrpSpPr>
        <p:grpSpPr>
          <a:xfrm>
            <a:off x="7690103" y="3837295"/>
            <a:ext cx="3506906" cy="671824"/>
            <a:chOff x="-475010" y="1129567"/>
            <a:chExt cx="4241713" cy="67182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3C3C12-5778-4283-BC3A-4DAA3E4A4C7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60948AA-14B7-40C2-8724-4A1388C73218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accent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75C583-9871-4A45-BB10-551CF17899D7}"/>
              </a:ext>
            </a:extLst>
          </p:cNvPr>
          <p:cNvGrpSpPr/>
          <p:nvPr/>
        </p:nvGrpSpPr>
        <p:grpSpPr>
          <a:xfrm>
            <a:off x="7259479" y="4814023"/>
            <a:ext cx="3533531" cy="671824"/>
            <a:chOff x="-475010" y="1129567"/>
            <a:chExt cx="4241713" cy="671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69E6BC-00C6-4273-B80E-5D0303904CB3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716200B-D6B6-4DC2-AAEE-CBAE9E772AEA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accent1"/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6E3DDC-D6CA-4462-9A03-37C164B2482B}"/>
              </a:ext>
            </a:extLst>
          </p:cNvPr>
          <p:cNvGrpSpPr/>
          <p:nvPr/>
        </p:nvGrpSpPr>
        <p:grpSpPr>
          <a:xfrm>
            <a:off x="601162" y="2709012"/>
            <a:ext cx="3723178" cy="671824"/>
            <a:chOff x="-475010" y="1129567"/>
            <a:chExt cx="4241713" cy="671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292BEF-C096-4C4C-A176-F6C64440D2DF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5E5638-21BF-4E7C-8B93-7F15942305F2}"/>
                </a:ext>
              </a:extLst>
            </p:cNvPr>
            <p:cNvSpPr txBox="1"/>
            <p:nvPr/>
          </p:nvSpPr>
          <p:spPr>
            <a:xfrm>
              <a:off x="-460976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CDCA59-4772-48FF-AA55-2E5E3F0D348A}"/>
              </a:ext>
            </a:extLst>
          </p:cNvPr>
          <p:cNvGrpSpPr/>
          <p:nvPr/>
        </p:nvGrpSpPr>
        <p:grpSpPr>
          <a:xfrm>
            <a:off x="836606" y="3837295"/>
            <a:ext cx="3513989" cy="671824"/>
            <a:chOff x="-475010" y="1129567"/>
            <a:chExt cx="4241713" cy="671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BB6700B-AA42-4F17-B657-148B4C59130E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33C2C20-9AB9-456E-B813-51DA712AD962}"/>
                </a:ext>
              </a:extLst>
            </p:cNvPr>
            <p:cNvSpPr txBox="1"/>
            <p:nvPr/>
          </p:nvSpPr>
          <p:spPr>
            <a:xfrm>
              <a:off x="-460978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17218A3-53BC-4638-A9D7-327CB857F960}"/>
              </a:ext>
            </a:extLst>
          </p:cNvPr>
          <p:cNvGrpSpPr/>
          <p:nvPr/>
        </p:nvGrpSpPr>
        <p:grpSpPr>
          <a:xfrm>
            <a:off x="1075565" y="4814025"/>
            <a:ext cx="3709642" cy="671824"/>
            <a:chOff x="-475010" y="1129567"/>
            <a:chExt cx="4241713" cy="6718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F33148F-8A41-4E4D-AC14-0C341695008A}"/>
                </a:ext>
              </a:extLst>
            </p:cNvPr>
            <p:cNvSpPr txBox="1"/>
            <p:nvPr/>
          </p:nvSpPr>
          <p:spPr>
            <a:xfrm>
              <a:off x="-475010" y="1129567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BD76032-49B3-4417-A224-A52A4D4A3E9B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18031" y="217789"/>
            <a:ext cx="5766961" cy="724247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Infograp</a:t>
            </a:r>
            <a:r>
              <a:rPr lang="en-US"/>
              <a:t>hic Style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0AF46CDB-BD5E-4F32-B036-FFFE13231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9937" y="1833816"/>
            <a:ext cx="4454861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2620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D99209-53F5-4EA6-AD9F-BA25051F2911}"/>
              </a:ext>
            </a:extLst>
          </p:cNvPr>
          <p:cNvSpPr txBox="1"/>
          <p:nvPr/>
        </p:nvSpPr>
        <p:spPr>
          <a:xfrm>
            <a:off x="891781" y="2861653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44E1C-3A27-4A00-8F9E-871FC5194F79}"/>
              </a:ext>
            </a:extLst>
          </p:cNvPr>
          <p:cNvSpPr txBox="1"/>
          <p:nvPr/>
        </p:nvSpPr>
        <p:spPr>
          <a:xfrm>
            <a:off x="891780" y="2405515"/>
            <a:ext cx="4752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Your Text Here</a:t>
            </a:r>
            <a:endParaRPr lang="ko-KR" altLang="en-US" sz="1600" b="1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8064AFB-C54F-4DEC-9E9C-C560EF4CD0B0}"/>
              </a:ext>
            </a:extLst>
          </p:cNvPr>
          <p:cNvSpPr/>
          <p:nvPr/>
        </p:nvSpPr>
        <p:spPr>
          <a:xfrm>
            <a:off x="891781" y="2265702"/>
            <a:ext cx="4896000" cy="826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7A0F76-1FE5-43D6-B401-A58AE413BF4D}"/>
              </a:ext>
            </a:extLst>
          </p:cNvPr>
          <p:cNvSpPr txBox="1"/>
          <p:nvPr/>
        </p:nvSpPr>
        <p:spPr>
          <a:xfrm>
            <a:off x="891783" y="437765"/>
            <a:ext cx="3588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3600" b="1">
                <a:solidFill>
                  <a:srgbClr val="FAB117"/>
                </a:solidFill>
                <a:latin typeface="+mj-lt"/>
                <a:cs typeface="Arial" panose="020B0604020202020204" pitchFamily="34" charset="0"/>
              </a:rPr>
              <a:t>PowerPoint</a:t>
            </a:r>
            <a:r>
              <a:rPr lang="en-US" altLang="ko-KR" sz="3600" b="1">
                <a:solidFill>
                  <a:schemeClr val="accent5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36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Presentation </a:t>
            </a:r>
            <a:endParaRPr lang="ko-KR" altLang="en-US" sz="3600" b="1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30" name="Group 4">
            <a:extLst>
              <a:ext uri="{FF2B5EF4-FFF2-40B4-BE49-F238E27FC236}">
                <a16:creationId xmlns:a16="http://schemas.microsoft.com/office/drawing/2014/main" id="{0F1BE75D-D601-4A24-B7FD-7FB9F8947D53}"/>
              </a:ext>
            </a:extLst>
          </p:cNvPr>
          <p:cNvGrpSpPr/>
          <p:nvPr/>
        </p:nvGrpSpPr>
        <p:grpSpPr>
          <a:xfrm>
            <a:off x="1746" y="0"/>
            <a:ext cx="492503" cy="6880078"/>
            <a:chOff x="-14820" y="3550807"/>
            <a:chExt cx="12221810" cy="2177209"/>
          </a:xfrm>
          <a:solidFill>
            <a:srgbClr val="FFC000"/>
          </a:solidFill>
        </p:grpSpPr>
        <p:sp>
          <p:nvSpPr>
            <p:cNvPr id="31" name="Rectangle 98">
              <a:extLst>
                <a:ext uri="{FF2B5EF4-FFF2-40B4-BE49-F238E27FC236}">
                  <a16:creationId xmlns:a16="http://schemas.microsoft.com/office/drawing/2014/main" id="{17BC0A2A-C873-4038-A8BB-35919A29C3BB}"/>
                </a:ext>
              </a:extLst>
            </p:cNvPr>
            <p:cNvSpPr/>
            <p:nvPr/>
          </p:nvSpPr>
          <p:spPr>
            <a:xfrm>
              <a:off x="-14820" y="3550807"/>
              <a:ext cx="12221810" cy="1545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103">
              <a:extLst>
                <a:ext uri="{FF2B5EF4-FFF2-40B4-BE49-F238E27FC236}">
                  <a16:creationId xmlns:a16="http://schemas.microsoft.com/office/drawing/2014/main" id="{357C7322-C74B-4AD6-A498-56974218459E}"/>
                </a:ext>
              </a:extLst>
            </p:cNvPr>
            <p:cNvSpPr/>
            <p:nvPr/>
          </p:nvSpPr>
          <p:spPr>
            <a:xfrm>
              <a:off x="-14820" y="5509416"/>
              <a:ext cx="12206820" cy="2186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4">
            <a:extLst>
              <a:ext uri="{FF2B5EF4-FFF2-40B4-BE49-F238E27FC236}">
                <a16:creationId xmlns:a16="http://schemas.microsoft.com/office/drawing/2014/main" id="{F703FB5E-477D-41BD-BA7E-AAEC9755E6F1}"/>
              </a:ext>
            </a:extLst>
          </p:cNvPr>
          <p:cNvGrpSpPr/>
          <p:nvPr/>
        </p:nvGrpSpPr>
        <p:grpSpPr>
          <a:xfrm rot="10800000">
            <a:off x="11694968" y="-7088"/>
            <a:ext cx="492503" cy="6880078"/>
            <a:chOff x="-14820" y="3550807"/>
            <a:chExt cx="12221810" cy="2177209"/>
          </a:xfrm>
          <a:solidFill>
            <a:srgbClr val="FFC000"/>
          </a:solidFill>
        </p:grpSpPr>
        <p:sp>
          <p:nvSpPr>
            <p:cNvPr id="34" name="Rectangle 98">
              <a:extLst>
                <a:ext uri="{FF2B5EF4-FFF2-40B4-BE49-F238E27FC236}">
                  <a16:creationId xmlns:a16="http://schemas.microsoft.com/office/drawing/2014/main" id="{08CBDD7D-6879-4CD6-9D93-D4FCE1298261}"/>
                </a:ext>
              </a:extLst>
            </p:cNvPr>
            <p:cNvSpPr/>
            <p:nvPr/>
          </p:nvSpPr>
          <p:spPr>
            <a:xfrm>
              <a:off x="-14820" y="3550807"/>
              <a:ext cx="1222181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103">
              <a:extLst>
                <a:ext uri="{FF2B5EF4-FFF2-40B4-BE49-F238E27FC236}">
                  <a16:creationId xmlns:a16="http://schemas.microsoft.com/office/drawing/2014/main" id="{6213EE24-5A6D-4268-87D7-98C46E63FF2A}"/>
                </a:ext>
              </a:extLst>
            </p:cNvPr>
            <p:cNvSpPr/>
            <p:nvPr/>
          </p:nvSpPr>
          <p:spPr>
            <a:xfrm>
              <a:off x="-14820" y="5509416"/>
              <a:ext cx="12206820" cy="2186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Imagen 35">
            <a:extLst>
              <a:ext uri="{FF2B5EF4-FFF2-40B4-BE49-F238E27FC236}">
                <a16:creationId xmlns:a16="http://schemas.microsoft.com/office/drawing/2014/main" id="{5C85408F-B750-4FD1-ACE9-AEDF001389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7692" y="0"/>
            <a:ext cx="5661803" cy="6858000"/>
          </a:xfrm>
          <a:prstGeom prst="rect">
            <a:avLst/>
          </a:prstGeom>
        </p:spPr>
      </p:pic>
      <p:sp>
        <p:nvSpPr>
          <p:cNvPr id="37" name="TextBox 5">
            <a:extLst>
              <a:ext uri="{FF2B5EF4-FFF2-40B4-BE49-F238E27FC236}">
                <a16:creationId xmlns:a16="http://schemas.microsoft.com/office/drawing/2014/main" id="{B013F600-6FEB-403F-BCD4-00B9B7C76888}"/>
              </a:ext>
            </a:extLst>
          </p:cNvPr>
          <p:cNvSpPr txBox="1"/>
          <p:nvPr/>
        </p:nvSpPr>
        <p:spPr>
          <a:xfrm>
            <a:off x="891780" y="4665910"/>
            <a:ext cx="4752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09465868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co de bloque 14">
            <a:extLst>
              <a:ext uri="{FF2B5EF4-FFF2-40B4-BE49-F238E27FC236}">
                <a16:creationId xmlns:a16="http://schemas.microsoft.com/office/drawing/2014/main" id="{C2581271-99AA-4CD4-AE7A-9EF5F7F2540E}"/>
              </a:ext>
            </a:extLst>
          </p:cNvPr>
          <p:cNvSpPr/>
          <p:nvPr/>
        </p:nvSpPr>
        <p:spPr>
          <a:xfrm rot="5400000">
            <a:off x="1808513" y="968888"/>
            <a:ext cx="4686300" cy="4686300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7EFB76-EEE7-2848-BFE0-0C912A11CC1E}"/>
              </a:ext>
            </a:extLst>
          </p:cNvPr>
          <p:cNvSpPr txBox="1"/>
          <p:nvPr/>
        </p:nvSpPr>
        <p:spPr>
          <a:xfrm>
            <a:off x="6754483" y="965179"/>
            <a:ext cx="53097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s-ES" sz="9600" b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Chapter </a:t>
            </a:r>
            <a:r>
              <a:rPr lang="es-ES" sz="6600" b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title</a:t>
            </a:r>
            <a:endParaRPr lang="es-ES" sz="9600" b="1">
              <a:solidFill>
                <a:schemeClr val="bg2">
                  <a:lumMod val="25000"/>
                </a:schemeClr>
              </a:solidFill>
              <a:latin typeface="Trebuchet MS" panose="020B070302020209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7D7C50-6786-AB4D-BD19-B2A992B0BACB}"/>
              </a:ext>
            </a:extLst>
          </p:cNvPr>
          <p:cNvSpPr txBox="1"/>
          <p:nvPr/>
        </p:nvSpPr>
        <p:spPr>
          <a:xfrm>
            <a:off x="6753899" y="3574746"/>
            <a:ext cx="4508369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s-ES" sz="120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Nullam a ipsum rhoncus ante pulvinar ultricies. Quisque pretium elit vitae lacus bibendum consectetur. Vivamus vel posuere leo varius malesuada fringilla.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F7248C-2C4C-4444-B746-BE62A39D7FFA}"/>
              </a:ext>
            </a:extLst>
          </p:cNvPr>
          <p:cNvSpPr txBox="1"/>
          <p:nvPr/>
        </p:nvSpPr>
        <p:spPr>
          <a:xfrm>
            <a:off x="6753899" y="4643801"/>
            <a:ext cx="4508369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s-ES" sz="120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Nullam a ipsum rhoncus ante pulvinar ultricies. Quisque pretium elit vitae lacus bibendum consectetur. Vivamus vel posuere leo varius malesuada fringilla.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EE0033-3F4C-434E-9C9C-CBA521B0D9AF}"/>
              </a:ext>
            </a:extLst>
          </p:cNvPr>
          <p:cNvSpPr/>
          <p:nvPr/>
        </p:nvSpPr>
        <p:spPr>
          <a:xfrm>
            <a:off x="0" y="6676183"/>
            <a:ext cx="10751129" cy="181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rapecio 16">
            <a:extLst>
              <a:ext uri="{FF2B5EF4-FFF2-40B4-BE49-F238E27FC236}">
                <a16:creationId xmlns:a16="http://schemas.microsoft.com/office/drawing/2014/main" id="{C6FB74E8-7B45-4BEB-AA1E-73165D88B1AA}"/>
              </a:ext>
            </a:extLst>
          </p:cNvPr>
          <p:cNvSpPr/>
          <p:nvPr/>
        </p:nvSpPr>
        <p:spPr>
          <a:xfrm>
            <a:off x="7315200" y="6473908"/>
            <a:ext cx="4876800" cy="384091"/>
          </a:xfrm>
          <a:prstGeom prst="trapezoi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6" name="Gráfico 14">
            <a:extLst>
              <a:ext uri="{FF2B5EF4-FFF2-40B4-BE49-F238E27FC236}">
                <a16:creationId xmlns:a16="http://schemas.microsoft.com/office/drawing/2014/main" id="{DC0E1ADD-695C-4EF5-B962-B1D1CB94346E}"/>
              </a:ext>
            </a:extLst>
          </p:cNvPr>
          <p:cNvSpPr/>
          <p:nvPr/>
        </p:nvSpPr>
        <p:spPr>
          <a:xfrm>
            <a:off x="11036349" y="5750838"/>
            <a:ext cx="869556" cy="925346"/>
          </a:xfrm>
          <a:custGeom>
            <a:avLst/>
            <a:gdLst>
              <a:gd name="connsiteX0" fmla="*/ 430175 w 869556"/>
              <a:gd name="connsiteY0" fmla="*/ 922398 h 925346"/>
              <a:gd name="connsiteX1" fmla="*/ 197438 w 869556"/>
              <a:gd name="connsiteY1" fmla="*/ 922398 h 925346"/>
              <a:gd name="connsiteX2" fmla="*/ 161168 w 869556"/>
              <a:gd name="connsiteY2" fmla="*/ 914686 h 925346"/>
              <a:gd name="connsiteX3" fmla="*/ 2803 w 869556"/>
              <a:gd name="connsiteY3" fmla="*/ 670343 h 925346"/>
              <a:gd name="connsiteX4" fmla="*/ 69768 w 869556"/>
              <a:gd name="connsiteY4" fmla="*/ 445928 h 925346"/>
              <a:gd name="connsiteX5" fmla="*/ 162161 w 869556"/>
              <a:gd name="connsiteY5" fmla="*/ 301689 h 925346"/>
              <a:gd name="connsiteX6" fmla="*/ 172545 w 869556"/>
              <a:gd name="connsiteY6" fmla="*/ 33674 h 925346"/>
              <a:gd name="connsiteX7" fmla="*/ 194689 w 869556"/>
              <a:gd name="connsiteY7" fmla="*/ 1 h 925346"/>
              <a:gd name="connsiteX8" fmla="*/ 675436 w 869556"/>
              <a:gd name="connsiteY8" fmla="*/ 230 h 925346"/>
              <a:gd name="connsiteX9" fmla="*/ 698725 w 869556"/>
              <a:gd name="connsiteY9" fmla="*/ 26726 h 925346"/>
              <a:gd name="connsiteX10" fmla="*/ 740721 w 869556"/>
              <a:gd name="connsiteY10" fmla="*/ 356895 h 925346"/>
              <a:gd name="connsiteX11" fmla="*/ 820667 w 869556"/>
              <a:gd name="connsiteY11" fmla="*/ 482274 h 925346"/>
              <a:gd name="connsiteX12" fmla="*/ 787834 w 869556"/>
              <a:gd name="connsiteY12" fmla="*/ 833137 h 925346"/>
              <a:gd name="connsiteX13" fmla="*/ 594115 w 869556"/>
              <a:gd name="connsiteY13" fmla="*/ 923238 h 925346"/>
              <a:gd name="connsiteX14" fmla="*/ 430252 w 869556"/>
              <a:gd name="connsiteY14" fmla="*/ 921864 h 925346"/>
              <a:gd name="connsiteX15" fmla="*/ 430252 w 869556"/>
              <a:gd name="connsiteY15" fmla="*/ 922475 h 925346"/>
              <a:gd name="connsiteX16" fmla="*/ 117339 w 869556"/>
              <a:gd name="connsiteY16" fmla="*/ 663928 h 925346"/>
              <a:gd name="connsiteX17" fmla="*/ 170865 w 869556"/>
              <a:gd name="connsiteY17" fmla="*/ 510145 h 925346"/>
              <a:gd name="connsiteX18" fmla="*/ 236304 w 869556"/>
              <a:gd name="connsiteY18" fmla="*/ 362469 h 925346"/>
              <a:gd name="connsiteX19" fmla="*/ 117339 w 869556"/>
              <a:gd name="connsiteY19" fmla="*/ 664005 h 92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869556" h="925346">
                <a:moveTo>
                  <a:pt x="430175" y="922398"/>
                </a:moveTo>
                <a:cubicBezTo>
                  <a:pt x="352596" y="922398"/>
                  <a:pt x="275017" y="922398"/>
                  <a:pt x="197438" y="922398"/>
                </a:cubicBezTo>
                <a:cubicBezTo>
                  <a:pt x="184763" y="922398"/>
                  <a:pt x="171324" y="924536"/>
                  <a:pt x="161168" y="914686"/>
                </a:cubicBezTo>
                <a:cubicBezTo>
                  <a:pt x="89316" y="845659"/>
                  <a:pt x="19449" y="775563"/>
                  <a:pt x="2803" y="670343"/>
                </a:cubicBezTo>
                <a:cubicBezTo>
                  <a:pt x="-10789" y="584364"/>
                  <a:pt x="27237" y="514726"/>
                  <a:pt x="69768" y="445928"/>
                </a:cubicBezTo>
                <a:cubicBezTo>
                  <a:pt x="99777" y="397365"/>
                  <a:pt x="135588" y="352619"/>
                  <a:pt x="162161" y="301689"/>
                </a:cubicBezTo>
                <a:cubicBezTo>
                  <a:pt x="208281" y="213496"/>
                  <a:pt x="211488" y="124310"/>
                  <a:pt x="172545" y="33674"/>
                </a:cubicBezTo>
                <a:cubicBezTo>
                  <a:pt x="161321" y="7560"/>
                  <a:pt x="167277" y="-76"/>
                  <a:pt x="194689" y="1"/>
                </a:cubicBezTo>
                <a:cubicBezTo>
                  <a:pt x="354963" y="535"/>
                  <a:pt x="515161" y="230"/>
                  <a:pt x="675436" y="230"/>
                </a:cubicBezTo>
                <a:cubicBezTo>
                  <a:pt x="693074" y="230"/>
                  <a:pt x="711934" y="-534"/>
                  <a:pt x="698725" y="26726"/>
                </a:cubicBezTo>
                <a:cubicBezTo>
                  <a:pt x="641075" y="145920"/>
                  <a:pt x="671236" y="253660"/>
                  <a:pt x="740721" y="356895"/>
                </a:cubicBezTo>
                <a:cubicBezTo>
                  <a:pt x="768363" y="397976"/>
                  <a:pt x="796386" y="439132"/>
                  <a:pt x="820667" y="482274"/>
                </a:cubicBezTo>
                <a:cubicBezTo>
                  <a:pt x="896185" y="616434"/>
                  <a:pt x="883433" y="712186"/>
                  <a:pt x="787834" y="833137"/>
                </a:cubicBezTo>
                <a:cubicBezTo>
                  <a:pt x="736369" y="898193"/>
                  <a:pt x="680551" y="934768"/>
                  <a:pt x="594115" y="923238"/>
                </a:cubicBezTo>
                <a:cubicBezTo>
                  <a:pt x="540359" y="916061"/>
                  <a:pt x="484924" y="921864"/>
                  <a:pt x="430252" y="921864"/>
                </a:cubicBezTo>
                <a:lnTo>
                  <a:pt x="430252" y="922475"/>
                </a:lnTo>
                <a:close/>
                <a:moveTo>
                  <a:pt x="117339" y="663928"/>
                </a:moveTo>
                <a:cubicBezTo>
                  <a:pt x="124058" y="608493"/>
                  <a:pt x="149333" y="560006"/>
                  <a:pt x="170865" y="510145"/>
                </a:cubicBezTo>
                <a:cubicBezTo>
                  <a:pt x="192246" y="460665"/>
                  <a:pt x="229966" y="418439"/>
                  <a:pt x="236304" y="362469"/>
                </a:cubicBezTo>
                <a:cubicBezTo>
                  <a:pt x="172774" y="453716"/>
                  <a:pt x="97486" y="540382"/>
                  <a:pt x="117339" y="66400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7603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B18D40A8-229F-446D-B14B-4F4A6C8E4FB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7728781-930D-3940-9927-BBCE40397C94}"/>
              </a:ext>
            </a:extLst>
          </p:cNvPr>
          <p:cNvSpPr txBox="1"/>
          <p:nvPr/>
        </p:nvSpPr>
        <p:spPr>
          <a:xfrm>
            <a:off x="3841815" y="3399047"/>
            <a:ext cx="4508369" cy="123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40"/>
              </a:lnSpc>
            </a:pPr>
            <a:r>
              <a:rPr lang="es-ES" sz="16600" b="1" spc="-300">
                <a:latin typeface="Trebuchet MS" panose="020B0703020202090204" pitchFamily="34" charset="0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44046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>
            <a:off x="6438122" y="2624539"/>
            <a:ext cx="4624130" cy="0"/>
          </a:xfrm>
          <a:prstGeom prst="straightConnector1">
            <a:avLst/>
          </a:prstGeom>
          <a:ln w="19050">
            <a:solidFill>
              <a:schemeClr val="bg1"/>
            </a:solidFill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>
            <a:extLst>
              <a:ext uri="{FF2B5EF4-FFF2-40B4-BE49-F238E27FC236}">
                <a16:creationId xmlns:a16="http://schemas.microsoft.com/office/drawing/2014/main" id="{A061E892-0231-4C9F-AFCA-A754116AEFE1}"/>
              </a:ext>
            </a:extLst>
          </p:cNvPr>
          <p:cNvGrpSpPr/>
          <p:nvPr/>
        </p:nvGrpSpPr>
        <p:grpSpPr>
          <a:xfrm>
            <a:off x="7090182" y="3021516"/>
            <a:ext cx="4594795" cy="3271010"/>
            <a:chOff x="6975882" y="3736778"/>
            <a:chExt cx="4594795" cy="3271010"/>
          </a:xfrm>
        </p:grpSpPr>
        <p:sp>
          <p:nvSpPr>
            <p:cNvPr id="9" name="TextBox 8"/>
            <p:cNvSpPr txBox="1"/>
            <p:nvPr/>
          </p:nvSpPr>
          <p:spPr>
            <a:xfrm>
              <a:off x="6975882" y="4207021"/>
              <a:ext cx="3972069" cy="280076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  </a:r>
              <a:endParaRPr lang="ko-KR" altLang="en-US" sz="1600"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75883" y="3736778"/>
              <a:ext cx="4594794" cy="307777"/>
            </a:xfrm>
            <a:prstGeom prst="homePlate">
              <a:avLst>
                <a:gd name="adj" fmla="val 0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>
                  <a:solidFill>
                    <a:schemeClr val="accent1"/>
                  </a:solidFill>
                  <a:cs typeface="Arial" panose="020B0604020202020204" pitchFamily="34" charset="0"/>
                </a:rPr>
                <a:t>Get a modern PowerPoint</a:t>
              </a:r>
              <a:endParaRPr lang="ko-KR" altLang="en-US" sz="1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3" name="Text Placeholder 13"/>
          <p:cNvSpPr txBox="1"/>
          <p:nvPr/>
        </p:nvSpPr>
        <p:spPr>
          <a:xfrm>
            <a:off x="6975883" y="337341"/>
            <a:ext cx="3620566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Simple </a:t>
            </a:r>
            <a:r>
              <a:rPr lang="en-US" altLang="ko-KR" sz="4000" b="1">
                <a:solidFill>
                  <a:schemeClr val="accent1"/>
                </a:solidFill>
                <a:latin typeface="+mj-lt"/>
                <a:cs typeface="Arial" panose="020B0604020202020204" pitchFamily="34" charset="0"/>
              </a:rPr>
              <a:t>Portfolio </a:t>
            </a:r>
            <a:r>
              <a:rPr lang="en-US" altLang="ko-KR" sz="40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Presentation</a:t>
            </a: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25B8F43F-FED0-448F-91C0-78BE260180E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257" y="197647"/>
            <a:ext cx="6342086" cy="6660354"/>
          </a:xfrm>
        </p:spPr>
      </p:pic>
    </p:spTree>
    <p:extLst>
      <p:ext uri="{BB962C8B-B14F-4D97-AF65-F5344CB8AC3E}">
        <p14:creationId xmlns:p14="http://schemas.microsoft.com/office/powerpoint/2010/main" val="224538240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018BDCE-E71C-447E-810D-908820AF489B}"/>
              </a:ext>
            </a:extLst>
          </p:cNvPr>
          <p:cNvSpPr txBox="1"/>
          <p:nvPr/>
        </p:nvSpPr>
        <p:spPr>
          <a:xfrm rot="16200000">
            <a:off x="9017400" y="3601575"/>
            <a:ext cx="4968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>
                <a:latin typeface="+mj-lt"/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F63A4-E224-47D2-A096-3A502629F56E}"/>
              </a:ext>
            </a:extLst>
          </p:cNvPr>
          <p:cNvSpPr txBox="1"/>
          <p:nvPr/>
        </p:nvSpPr>
        <p:spPr>
          <a:xfrm>
            <a:off x="483468" y="205375"/>
            <a:ext cx="281191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AWESOME</a:t>
            </a:r>
          </a:p>
          <a:p>
            <a:r>
              <a:rPr lang="en-GB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S</a:t>
            </a:r>
            <a:r>
              <a:rPr lang="en-US" altLang="ko-KR" sz="3600" b="1">
                <a:solidFill>
                  <a:schemeClr val="accent1"/>
                </a:solidFill>
                <a:cs typeface="Arial" panose="020B0604020202020204" pitchFamily="34" charset="0"/>
              </a:rPr>
              <a:t>LIDE</a:t>
            </a:r>
            <a:endParaRPr lang="ko-KR" altLang="en-US" sz="36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4219E3-B40F-45B3-B1E0-07A9D9BDDB10}"/>
              </a:ext>
            </a:extLst>
          </p:cNvPr>
          <p:cNvSpPr txBox="1"/>
          <p:nvPr/>
        </p:nvSpPr>
        <p:spPr>
          <a:xfrm>
            <a:off x="459648" y="5829131"/>
            <a:ext cx="29582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>
                <a:solidFill>
                  <a:srgbClr val="FAB117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rgbClr val="FAB117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200">
                <a:solidFill>
                  <a:srgbClr val="FAB117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rgbClr val="FAB117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6B97A6-438D-40BD-AC11-849436214B2E}"/>
              </a:ext>
            </a:extLst>
          </p:cNvPr>
          <p:cNvSpPr txBox="1"/>
          <p:nvPr/>
        </p:nvSpPr>
        <p:spPr>
          <a:xfrm>
            <a:off x="459648" y="4923586"/>
            <a:ext cx="29582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cs typeface="Arial" panose="020B0604020202020204" pitchFamily="34" charset="0"/>
              </a:rPr>
              <a:t>L</a:t>
            </a:r>
            <a:r>
              <a:rPr lang="en-US" altLang="ko-KR" sz="2400"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>
                <a:cs typeface="Arial" panose="020B0604020202020204" pitchFamily="34" charset="0"/>
              </a:rPr>
              <a:t>DOLOR SIT AMET </a:t>
            </a:r>
            <a:endParaRPr lang="ko-KR" altLang="en-US" sz="2400"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C3CFA-1D69-4A13-B569-16F212C7363A}"/>
              </a:ext>
            </a:extLst>
          </p:cNvPr>
          <p:cNvSpPr txBox="1"/>
          <p:nvPr/>
        </p:nvSpPr>
        <p:spPr>
          <a:xfrm>
            <a:off x="3977065" y="5202718"/>
            <a:ext cx="234802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400">
                <a:cs typeface="Arial" panose="020B0604020202020204" pitchFamily="34" charset="0"/>
              </a:rPr>
              <a:t>ALLPPT Layout Clean Text Slide for your Presentation</a:t>
            </a:r>
            <a:endParaRPr lang="ko-KR" altLang="en-US" sz="1400">
              <a:cs typeface="Arial" panose="020B0604020202020204" pitchFamily="34" charset="0"/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20D2A7E6-1713-4982-ACE5-1550B8D760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9"/>
          <a:stretch>
            <a:fillRect/>
          </a:stretch>
        </p:blipFill>
        <p:spPr>
          <a:xfrm>
            <a:off x="569533" y="1665514"/>
            <a:ext cx="5696630" cy="3025790"/>
          </a:xfrm>
        </p:spPr>
      </p:pic>
      <p:pic>
        <p:nvPicPr>
          <p:cNvPr id="20" name="Marcador de posición de imagen 19">
            <a:extLst>
              <a:ext uri="{FF2B5EF4-FFF2-40B4-BE49-F238E27FC236}">
                <a16:creationId xmlns:a16="http://schemas.microsoft.com/office/drawing/2014/main" id="{26517EAC-8A52-4095-93E2-E7B3D63973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12"/>
          <a:stretch>
            <a:fillRect/>
          </a:stretch>
        </p:blipFill>
        <p:spPr>
          <a:xfrm>
            <a:off x="6876370" y="709751"/>
            <a:ext cx="4296728" cy="4968240"/>
          </a:xfrm>
        </p:spPr>
      </p:pic>
    </p:spTree>
    <p:extLst>
      <p:ext uri="{BB962C8B-B14F-4D97-AF65-F5344CB8AC3E}">
        <p14:creationId xmlns:p14="http://schemas.microsoft.com/office/powerpoint/2010/main" val="233691124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grama de flujo: datos 31">
            <a:extLst>
              <a:ext uri="{FF2B5EF4-FFF2-40B4-BE49-F238E27FC236}">
                <a16:creationId xmlns:a16="http://schemas.microsoft.com/office/drawing/2014/main" id="{DE9A1626-42D2-4EDE-A678-80E1E9A4B0AD}"/>
              </a:ext>
            </a:extLst>
          </p:cNvPr>
          <p:cNvSpPr/>
          <p:nvPr/>
        </p:nvSpPr>
        <p:spPr>
          <a:xfrm>
            <a:off x="0" y="0"/>
            <a:ext cx="4290450" cy="6899172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1356" y="928394"/>
            <a:ext cx="5684185" cy="724247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r>
              <a:rPr lang="en-US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4794E4-F1A6-4A2D-84F8-DE23941AFDD3}"/>
              </a:ext>
            </a:extLst>
          </p:cNvPr>
          <p:cNvGrpSpPr/>
          <p:nvPr/>
        </p:nvGrpSpPr>
        <p:grpSpPr>
          <a:xfrm>
            <a:off x="1542246" y="3256935"/>
            <a:ext cx="5166286" cy="678692"/>
            <a:chOff x="803640" y="3362835"/>
            <a:chExt cx="2059657" cy="67869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E9F344C-2473-438A-BBBF-45DBB604131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3276998-D998-41E4-A702-AC774AE5893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AC9E68A-6664-4755-BD30-D11C911467A1}"/>
              </a:ext>
            </a:extLst>
          </p:cNvPr>
          <p:cNvGrpSpPr/>
          <p:nvPr/>
        </p:nvGrpSpPr>
        <p:grpSpPr>
          <a:xfrm>
            <a:off x="1542246" y="4010906"/>
            <a:ext cx="5166286" cy="678692"/>
            <a:chOff x="803640" y="3362835"/>
            <a:chExt cx="2059657" cy="67869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2F0811-FDD2-45FD-9C34-ABBCC24200C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B75ADC8-E37B-4A22-BB39-C094634F99C1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EE9B98E5-E671-4F73-80D4-3545228FE908}"/>
              </a:ext>
            </a:extLst>
          </p:cNvPr>
          <p:cNvSpPr/>
          <p:nvPr/>
        </p:nvSpPr>
        <p:spPr>
          <a:xfrm>
            <a:off x="944644" y="3341610"/>
            <a:ext cx="509349" cy="50934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1FE5280-7FB4-423D-878E-BB7728BE2E24}"/>
              </a:ext>
            </a:extLst>
          </p:cNvPr>
          <p:cNvSpPr/>
          <p:nvPr/>
        </p:nvSpPr>
        <p:spPr>
          <a:xfrm>
            <a:off x="944644" y="4832722"/>
            <a:ext cx="509349" cy="50934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FD46C9B-BED2-47C1-AA41-F54F45AB2C53}"/>
              </a:ext>
            </a:extLst>
          </p:cNvPr>
          <p:cNvSpPr/>
          <p:nvPr/>
        </p:nvSpPr>
        <p:spPr>
          <a:xfrm>
            <a:off x="938902" y="4087166"/>
            <a:ext cx="509349" cy="50934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C77786-EA5B-456E-9B5B-89B227855886}"/>
              </a:ext>
            </a:extLst>
          </p:cNvPr>
          <p:cNvSpPr/>
          <p:nvPr/>
        </p:nvSpPr>
        <p:spPr>
          <a:xfrm>
            <a:off x="938902" y="5578280"/>
            <a:ext cx="509349" cy="50934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F98B25-9DBE-40DD-8CD5-28026D14F20D}"/>
              </a:ext>
            </a:extLst>
          </p:cNvPr>
          <p:cNvGrpSpPr/>
          <p:nvPr/>
        </p:nvGrpSpPr>
        <p:grpSpPr>
          <a:xfrm>
            <a:off x="1542246" y="4764878"/>
            <a:ext cx="5166286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8BF4B7B-8C06-415C-ADA4-ECF9D086611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7C1277A-9A65-45DB-BE6C-0140B896D42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4AEAE7E-4931-4E18-8BC2-0B8B7B3FA984}"/>
              </a:ext>
            </a:extLst>
          </p:cNvPr>
          <p:cNvGrpSpPr/>
          <p:nvPr/>
        </p:nvGrpSpPr>
        <p:grpSpPr>
          <a:xfrm>
            <a:off x="1542246" y="5518850"/>
            <a:ext cx="5166286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42843C-A051-4E63-A5ED-7A29E75B905C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E78AA1-E328-4E00-8D6E-EAAF8CC98C9D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rgbClr val="000000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2" name="그룹 15">
            <a:extLst>
              <a:ext uri="{FF2B5EF4-FFF2-40B4-BE49-F238E27FC236}">
                <a16:creationId xmlns:a16="http://schemas.microsoft.com/office/drawing/2014/main" id="{115482C3-7BF7-44FF-BA66-6D17807E1E51}"/>
              </a:ext>
            </a:extLst>
          </p:cNvPr>
          <p:cNvGrpSpPr/>
          <p:nvPr/>
        </p:nvGrpSpPr>
        <p:grpSpPr>
          <a:xfrm>
            <a:off x="846176" y="1570836"/>
            <a:ext cx="5936754" cy="1307653"/>
            <a:chOff x="491556" y="1412776"/>
            <a:chExt cx="4080444" cy="130765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CFCE73-9104-4000-ABF3-8FDB57901530}"/>
                </a:ext>
              </a:extLst>
            </p:cNvPr>
            <p:cNvSpPr txBox="1"/>
            <p:nvPr/>
          </p:nvSpPr>
          <p:spPr>
            <a:xfrm>
              <a:off x="491556" y="1704766"/>
              <a:ext cx="408044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1DC8821-AC6B-4F99-8CF7-7AA293910D2B}"/>
                </a:ext>
              </a:extLst>
            </p:cNvPr>
            <p:cNvSpPr txBox="1"/>
            <p:nvPr/>
          </p:nvSpPr>
          <p:spPr>
            <a:xfrm>
              <a:off x="491556" y="1412776"/>
              <a:ext cx="40804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25" name="Oval 7">
            <a:extLst>
              <a:ext uri="{FF2B5EF4-FFF2-40B4-BE49-F238E27FC236}">
                <a16:creationId xmlns:a16="http://schemas.microsoft.com/office/drawing/2014/main" id="{EC2E3B78-57A2-4522-8662-55479C271FB6}"/>
              </a:ext>
            </a:extLst>
          </p:cNvPr>
          <p:cNvSpPr/>
          <p:nvPr/>
        </p:nvSpPr>
        <p:spPr>
          <a:xfrm>
            <a:off x="1105672" y="5682711"/>
            <a:ext cx="228752" cy="300480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6" name="Trapezoid 10">
            <a:extLst>
              <a:ext uri="{FF2B5EF4-FFF2-40B4-BE49-F238E27FC236}">
                <a16:creationId xmlns:a16="http://schemas.microsoft.com/office/drawing/2014/main" id="{961EA56A-6129-4C7E-8B2E-1687CE554F34}"/>
              </a:ext>
            </a:extLst>
          </p:cNvPr>
          <p:cNvSpPr>
            <a:spLocks noChangeAspect="1"/>
          </p:cNvSpPr>
          <p:nvPr/>
        </p:nvSpPr>
        <p:spPr>
          <a:xfrm>
            <a:off x="1070764" y="3473966"/>
            <a:ext cx="257109" cy="256807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rgbClr val="000000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F270F621-B21F-4362-BA99-9EE1DCFA6C8D}"/>
              </a:ext>
            </a:extLst>
          </p:cNvPr>
          <p:cNvSpPr>
            <a:spLocks noChangeAspect="1"/>
          </p:cNvSpPr>
          <p:nvPr/>
        </p:nvSpPr>
        <p:spPr>
          <a:xfrm>
            <a:off x="1088362" y="4972352"/>
            <a:ext cx="239509" cy="240389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8" name="Round Same Side Corner Rectangle 7">
            <a:extLst>
              <a:ext uri="{FF2B5EF4-FFF2-40B4-BE49-F238E27FC236}">
                <a16:creationId xmlns:a16="http://schemas.microsoft.com/office/drawing/2014/main" id="{0F175123-FD44-47D3-99AF-7CB75DF1F95F}"/>
              </a:ext>
            </a:extLst>
          </p:cNvPr>
          <p:cNvSpPr>
            <a:spLocks noChangeAspect="1"/>
          </p:cNvSpPr>
          <p:nvPr/>
        </p:nvSpPr>
        <p:spPr>
          <a:xfrm rot="10800000">
            <a:off x="1070764" y="4203811"/>
            <a:ext cx="259261" cy="27256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72B3CA4B-284E-40AE-97B4-6D1104A6F557}"/>
              </a:ext>
            </a:extLst>
          </p:cNvPr>
          <p:cNvGrpSpPr/>
          <p:nvPr/>
        </p:nvGrpSpPr>
        <p:grpSpPr>
          <a:xfrm rot="10800000">
            <a:off x="11913973" y="-11039"/>
            <a:ext cx="294089" cy="6880078"/>
            <a:chOff x="-14820" y="3550807"/>
            <a:chExt cx="12221810" cy="2177209"/>
          </a:xfrm>
          <a:solidFill>
            <a:srgbClr val="FFC000"/>
          </a:solidFill>
        </p:grpSpPr>
        <p:sp>
          <p:nvSpPr>
            <p:cNvPr id="30" name="Rectangle 98">
              <a:extLst>
                <a:ext uri="{FF2B5EF4-FFF2-40B4-BE49-F238E27FC236}">
                  <a16:creationId xmlns:a16="http://schemas.microsoft.com/office/drawing/2014/main" id="{C8B8F86C-4787-4C8F-B189-6DD46E721067}"/>
                </a:ext>
              </a:extLst>
            </p:cNvPr>
            <p:cNvSpPr/>
            <p:nvPr/>
          </p:nvSpPr>
          <p:spPr>
            <a:xfrm>
              <a:off x="-14820" y="3550807"/>
              <a:ext cx="12221810" cy="1545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103">
              <a:extLst>
                <a:ext uri="{FF2B5EF4-FFF2-40B4-BE49-F238E27FC236}">
                  <a16:creationId xmlns:a16="http://schemas.microsoft.com/office/drawing/2014/main" id="{13860D6E-28BA-405E-A65B-F3EF93B513D6}"/>
                </a:ext>
              </a:extLst>
            </p:cNvPr>
            <p:cNvSpPr/>
            <p:nvPr/>
          </p:nvSpPr>
          <p:spPr>
            <a:xfrm>
              <a:off x="-14820" y="5509416"/>
              <a:ext cx="12206820" cy="2186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Imagen 32">
            <a:extLst>
              <a:ext uri="{FF2B5EF4-FFF2-40B4-BE49-F238E27FC236}">
                <a16:creationId xmlns:a16="http://schemas.microsoft.com/office/drawing/2014/main" id="{0C1B1ABF-5D46-40C9-B6B4-143ED4BD1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262" r="5876"/>
          <a:stretch>
            <a:fillRect/>
          </a:stretch>
        </p:blipFill>
        <p:spPr>
          <a:xfrm>
            <a:off x="6871183" y="1534886"/>
            <a:ext cx="5150088" cy="532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445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F3021D-91CD-4EA8-B3C4-677CCF012A06}"/>
              </a:ext>
            </a:extLst>
          </p:cNvPr>
          <p:cNvSpPr/>
          <p:nvPr/>
        </p:nvSpPr>
        <p:spPr>
          <a:xfrm>
            <a:off x="161365" y="134472"/>
            <a:ext cx="11860306" cy="65890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7DCFED-24A5-43DB-B38E-1D4D03E092B0}"/>
              </a:ext>
            </a:extLst>
          </p:cNvPr>
          <p:cNvSpPr txBox="1"/>
          <p:nvPr/>
        </p:nvSpPr>
        <p:spPr>
          <a:xfrm>
            <a:off x="7954496" y="1649286"/>
            <a:ext cx="3751631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Presentation Layout</a:t>
            </a:r>
          </a:p>
          <a:p>
            <a:pPr algn="r"/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Clean Text Slide for your Presentation</a:t>
            </a:r>
            <a:endParaRPr lang="ko-KR" altLang="en-US" sz="3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542FCE-02C6-4584-BA42-00CF43DBEDCD}"/>
              </a:ext>
            </a:extLst>
          </p:cNvPr>
          <p:cNvSpPr txBox="1"/>
          <p:nvPr/>
        </p:nvSpPr>
        <p:spPr>
          <a:xfrm>
            <a:off x="7954496" y="3854414"/>
            <a:ext cx="3845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</a:t>
            </a:r>
          </a:p>
          <a:p>
            <a:pPr algn="r"/>
            <a:endParaRPr lang="en-US" altLang="ko-KR" sz="120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F0A695A-0B17-41AE-B5A2-4CCB9AAA20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63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5513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7DF6FBC-0479-4277-9292-0AE3170CC7C0}"/>
              </a:ext>
            </a:extLst>
          </p:cNvPr>
          <p:cNvSpPr/>
          <p:nvPr/>
        </p:nvSpPr>
        <p:spPr>
          <a:xfrm>
            <a:off x="2966396" y="962931"/>
            <a:ext cx="5340368" cy="2645229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" name="Diagrama de flujo: retraso 10">
            <a:extLst>
              <a:ext uri="{FF2B5EF4-FFF2-40B4-BE49-F238E27FC236}">
                <a16:creationId xmlns:a16="http://schemas.microsoft.com/office/drawing/2014/main" id="{F031CA06-F050-400E-80D9-69C527AD95E0}"/>
              </a:ext>
            </a:extLst>
          </p:cNvPr>
          <p:cNvSpPr/>
          <p:nvPr/>
        </p:nvSpPr>
        <p:spPr>
          <a:xfrm rot="16200000">
            <a:off x="307499" y="963389"/>
            <a:ext cx="5893276" cy="5893276"/>
          </a:xfrm>
          <a:prstGeom prst="flowChartDelay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C651F5-C43D-42B0-B3FA-242999B2CA3E}"/>
              </a:ext>
            </a:extLst>
          </p:cNvPr>
          <p:cNvSpPr txBox="1"/>
          <p:nvPr/>
        </p:nvSpPr>
        <p:spPr>
          <a:xfrm>
            <a:off x="6200775" y="3607702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>
                <a:solidFill>
                  <a:srgbClr val="000000"/>
                </a:solidFill>
              </a:rPr>
              <a:t>We Create</a:t>
            </a:r>
          </a:p>
          <a:p>
            <a:pPr algn="r"/>
            <a:r>
              <a:rPr lang="en-US" altLang="ko-KR" sz="3600">
                <a:solidFill>
                  <a:schemeClr val="accent1"/>
                </a:solidFill>
              </a:rPr>
              <a:t>Quality Professional </a:t>
            </a:r>
          </a:p>
          <a:p>
            <a:pPr algn="r"/>
            <a:r>
              <a:rPr lang="en-US" altLang="ko-KR" sz="3600">
                <a:solidFill>
                  <a:srgbClr val="000000"/>
                </a:solidFill>
              </a:rPr>
              <a:t>Presentation</a:t>
            </a:r>
            <a:endParaRPr lang="ko-KR" altLang="en-US" sz="360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2BC57-DFF1-484D-8F30-534EEAD6A546}"/>
              </a:ext>
            </a:extLst>
          </p:cNvPr>
          <p:cNvSpPr txBox="1"/>
          <p:nvPr/>
        </p:nvSpPr>
        <p:spPr>
          <a:xfrm>
            <a:off x="6200775" y="5525369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>
                <a:solidFill>
                  <a:srgbClr val="000000"/>
                </a:solidFill>
                <a:ea typeface="FZShuTi" pitchFamily="2" charset="-122"/>
                <a:cs typeface="Arial" panose="020B0604020202020204" pitchFamily="34" charset="0"/>
              </a:rPr>
              <a:t>Easy to change colors, photos. </a:t>
            </a:r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53D64-1CF7-4FED-B845-476F14718704}"/>
              </a:ext>
            </a:extLst>
          </p:cNvPr>
          <p:cNvSpPr txBox="1"/>
          <p:nvPr/>
        </p:nvSpPr>
        <p:spPr>
          <a:xfrm>
            <a:off x="7974107" y="557253"/>
            <a:ext cx="3639039" cy="2062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>
                <a:solidFill>
                  <a:srgbClr val="000000"/>
                </a:solidFill>
                <a:cs typeface="Arial" panose="020B0604020202020204" pitchFamily="34" charset="0"/>
              </a:rPr>
              <a:t>Layout Clean Text </a:t>
            </a:r>
            <a:r>
              <a:rPr lang="en-GB" altLang="ko-KR" sz="3200">
                <a:solidFill>
                  <a:schemeClr val="accent4"/>
                </a:solidFill>
                <a:cs typeface="Arial" panose="020B0604020202020204" pitchFamily="34" charset="0"/>
              </a:rPr>
              <a:t>Slide</a:t>
            </a:r>
            <a:r>
              <a:rPr lang="en-GB" altLang="ko-KR" sz="3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algn="r"/>
            <a:r>
              <a:rPr lang="en-GB" altLang="ko-KR" sz="3200">
                <a:solidFill>
                  <a:srgbClr val="000000"/>
                </a:solidFill>
                <a:cs typeface="Arial" panose="020B0604020202020204" pitchFamily="34" charset="0"/>
              </a:rPr>
              <a:t>for your Presentation</a:t>
            </a:r>
            <a:endParaRPr lang="ko-KR" altLang="en-US" sz="3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5500CD-3B13-4B6B-9437-907DCC081BD5}"/>
              </a:ext>
            </a:extLst>
          </p:cNvPr>
          <p:cNvGrpSpPr/>
          <p:nvPr/>
        </p:nvGrpSpPr>
        <p:grpSpPr>
          <a:xfrm rot="10800000">
            <a:off x="11694968" y="-7088"/>
            <a:ext cx="492503" cy="6880078"/>
            <a:chOff x="-14820" y="3550807"/>
            <a:chExt cx="12221810" cy="2177209"/>
          </a:xfrm>
          <a:solidFill>
            <a:srgbClr val="FFC000"/>
          </a:solidFill>
        </p:grpSpPr>
        <p:sp>
          <p:nvSpPr>
            <p:cNvPr id="6" name="Rectangle 98">
              <a:extLst>
                <a:ext uri="{FF2B5EF4-FFF2-40B4-BE49-F238E27FC236}">
                  <a16:creationId xmlns:a16="http://schemas.microsoft.com/office/drawing/2014/main" id="{8758D415-1900-4E05-A2B5-F65BE7CF5E1F}"/>
                </a:ext>
              </a:extLst>
            </p:cNvPr>
            <p:cNvSpPr/>
            <p:nvPr/>
          </p:nvSpPr>
          <p:spPr>
            <a:xfrm>
              <a:off x="-14820" y="3550807"/>
              <a:ext cx="12221810" cy="18181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103">
              <a:extLst>
                <a:ext uri="{FF2B5EF4-FFF2-40B4-BE49-F238E27FC236}">
                  <a16:creationId xmlns:a16="http://schemas.microsoft.com/office/drawing/2014/main" id="{AB0D2A8D-DFB9-453B-B7F4-063F2B828E81}"/>
                </a:ext>
              </a:extLst>
            </p:cNvPr>
            <p:cNvSpPr/>
            <p:nvPr/>
          </p:nvSpPr>
          <p:spPr>
            <a:xfrm>
              <a:off x="-14820" y="5509416"/>
              <a:ext cx="12206820" cy="2186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588510D3-1BF3-4571-94EE-9C06BD06B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13" y="14990"/>
            <a:ext cx="457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771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44B61EBF-A538-440D-ABFF-80B99E237C61}"/>
              </a:ext>
            </a:extLst>
          </p:cNvPr>
          <p:cNvSpPr/>
          <p:nvPr/>
        </p:nvSpPr>
        <p:spPr>
          <a:xfrm>
            <a:off x="4784271" y="1"/>
            <a:ext cx="7407729" cy="68580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76A02B43-41E4-4939-9458-A6C678FD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1757" y="-576603"/>
            <a:ext cx="7930243" cy="74346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77F7EA-9FC5-4534-B78E-D95B944575BA}"/>
              </a:ext>
            </a:extLst>
          </p:cNvPr>
          <p:cNvSpPr txBox="1"/>
          <p:nvPr/>
        </p:nvSpPr>
        <p:spPr>
          <a:xfrm>
            <a:off x="8132212" y="5225472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>
                <a:solidFill>
                  <a:schemeClr val="accent1"/>
                </a:solidFill>
                <a:cs typeface="Arial" panose="020B0604020202020204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9894BF-6B6C-4D01-8E5B-B046F6E5F8F0}"/>
              </a:ext>
            </a:extLst>
          </p:cNvPr>
          <p:cNvSpPr txBox="1"/>
          <p:nvPr/>
        </p:nvSpPr>
        <p:spPr>
          <a:xfrm>
            <a:off x="8132212" y="5807158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>
                <a:solidFill>
                  <a:schemeClr val="accent1"/>
                </a:solidFill>
                <a:cs typeface="Arial" panose="020B0604020202020204" pitchFamily="34" charset="0"/>
              </a:rPr>
              <a:t>PRESENTATION</a:t>
            </a:r>
            <a:endParaRPr lang="ko-KR" altLang="en-US" sz="3200" b="1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AA44B1C7-A662-4311-8A5C-FD718F22BF0E}"/>
              </a:ext>
            </a:extLst>
          </p:cNvPr>
          <p:cNvGrpSpPr/>
          <p:nvPr/>
        </p:nvGrpSpPr>
        <p:grpSpPr>
          <a:xfrm>
            <a:off x="1571069" y="3867446"/>
            <a:ext cx="3743883" cy="923330"/>
            <a:chOff x="2551705" y="4283314"/>
            <a:chExt cx="2357003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C172DA-361B-435C-AF30-77E15C11B9E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3B0BBF2-BEA1-426A-9084-E889C5EE20C7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27">
            <a:extLst>
              <a:ext uri="{FF2B5EF4-FFF2-40B4-BE49-F238E27FC236}">
                <a16:creationId xmlns:a16="http://schemas.microsoft.com/office/drawing/2014/main" id="{5B1AAEC8-1127-4411-84A9-14033A52FB56}"/>
              </a:ext>
            </a:extLst>
          </p:cNvPr>
          <p:cNvGrpSpPr/>
          <p:nvPr/>
        </p:nvGrpSpPr>
        <p:grpSpPr>
          <a:xfrm>
            <a:off x="1571069" y="5316526"/>
            <a:ext cx="3743883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BECC51D-D3AE-4FE1-BDEB-B576F285498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CA67283-1A5D-4FB4-A3B4-1F424FDA02A0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Chevron 2">
            <a:extLst>
              <a:ext uri="{FF2B5EF4-FFF2-40B4-BE49-F238E27FC236}">
                <a16:creationId xmlns:a16="http://schemas.microsoft.com/office/drawing/2014/main" id="{41AE4F4D-E6F3-419C-8D8C-B0090B8A4366}"/>
              </a:ext>
            </a:extLst>
          </p:cNvPr>
          <p:cNvSpPr/>
          <p:nvPr/>
        </p:nvSpPr>
        <p:spPr>
          <a:xfrm rot="5400000">
            <a:off x="879694" y="396657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sp>
        <p:nvSpPr>
          <p:cNvPr id="11" name="Chevron 2">
            <a:extLst>
              <a:ext uri="{FF2B5EF4-FFF2-40B4-BE49-F238E27FC236}">
                <a16:creationId xmlns:a16="http://schemas.microsoft.com/office/drawing/2014/main" id="{09BAB4BA-278D-4DDB-B2C4-06C836F2D373}"/>
              </a:ext>
            </a:extLst>
          </p:cNvPr>
          <p:cNvSpPr/>
          <p:nvPr/>
        </p:nvSpPr>
        <p:spPr>
          <a:xfrm rot="5400000">
            <a:off x="87969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grpSp>
        <p:nvGrpSpPr>
          <p:cNvPr id="12" name="Group 24">
            <a:extLst>
              <a:ext uri="{FF2B5EF4-FFF2-40B4-BE49-F238E27FC236}">
                <a16:creationId xmlns:a16="http://schemas.microsoft.com/office/drawing/2014/main" id="{9297B189-8723-4145-B02B-1DB63F973C24}"/>
              </a:ext>
            </a:extLst>
          </p:cNvPr>
          <p:cNvGrpSpPr/>
          <p:nvPr/>
        </p:nvGrpSpPr>
        <p:grpSpPr>
          <a:xfrm>
            <a:off x="1571069" y="969284"/>
            <a:ext cx="3743883" cy="923330"/>
            <a:chOff x="2551705" y="4283314"/>
            <a:chExt cx="2357003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D801697-0C93-46F9-90EF-7E4EDBEC380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07A741-1B40-4AD9-BDA8-D78635C591D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347B7BC5-E2E6-47C2-B4ED-04CDEA036DB0}"/>
              </a:ext>
            </a:extLst>
          </p:cNvPr>
          <p:cNvGrpSpPr/>
          <p:nvPr/>
        </p:nvGrpSpPr>
        <p:grpSpPr>
          <a:xfrm>
            <a:off x="1571069" y="2418365"/>
            <a:ext cx="3743883" cy="923330"/>
            <a:chOff x="2551705" y="4283314"/>
            <a:chExt cx="2357003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643731-84E8-46ED-80DF-177B77E7C10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4927893-E8F4-4B04-83ED-306DC09ECE1F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Chevron 2">
            <a:extLst>
              <a:ext uri="{FF2B5EF4-FFF2-40B4-BE49-F238E27FC236}">
                <a16:creationId xmlns:a16="http://schemas.microsoft.com/office/drawing/2014/main" id="{F1387F5C-B8DA-4CF5-8D88-A6D614735710}"/>
              </a:ext>
            </a:extLst>
          </p:cNvPr>
          <p:cNvSpPr/>
          <p:nvPr/>
        </p:nvSpPr>
        <p:spPr>
          <a:xfrm rot="5400000">
            <a:off x="879694" y="106841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  <p:sp>
        <p:nvSpPr>
          <p:cNvPr id="19" name="Chevron 2">
            <a:extLst>
              <a:ext uri="{FF2B5EF4-FFF2-40B4-BE49-F238E27FC236}">
                <a16:creationId xmlns:a16="http://schemas.microsoft.com/office/drawing/2014/main" id="{AE63A585-6FEB-4993-B196-46F56D805EB2}"/>
              </a:ext>
            </a:extLst>
          </p:cNvPr>
          <p:cNvSpPr/>
          <p:nvPr/>
        </p:nvSpPr>
        <p:spPr>
          <a:xfrm rot="5400000">
            <a:off x="879694" y="2517499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359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F4FF5903-AAD1-488A-A957-70339EBC8FD1}"/>
              </a:ext>
            </a:extLst>
          </p:cNvPr>
          <p:cNvSpPr/>
          <p:nvPr/>
        </p:nvSpPr>
        <p:spPr>
          <a:xfrm>
            <a:off x="0" y="0"/>
            <a:ext cx="7854043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E13F28-A81B-4891-AAD5-04B5F27F836B}"/>
              </a:ext>
            </a:extLst>
          </p:cNvPr>
          <p:cNvSpPr/>
          <p:nvPr/>
        </p:nvSpPr>
        <p:spPr>
          <a:xfrm>
            <a:off x="0" y="4947903"/>
            <a:ext cx="9572018" cy="137926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CE2C-F0BB-4B26-BDA0-E1B66FC049A7}"/>
              </a:ext>
            </a:extLst>
          </p:cNvPr>
          <p:cNvSpPr txBox="1"/>
          <p:nvPr/>
        </p:nvSpPr>
        <p:spPr>
          <a:xfrm>
            <a:off x="2" y="5032776"/>
            <a:ext cx="547760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Section</a:t>
            </a:r>
            <a:r>
              <a:rPr lang="en-US" altLang="ko-KR" sz="48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ko-KR" sz="48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Break</a:t>
            </a:r>
            <a:endParaRPr lang="ko-KR" altLang="en-US" sz="4800" b="1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7CD60F-31E5-47BD-825E-DF5FFB019C06}"/>
              </a:ext>
            </a:extLst>
          </p:cNvPr>
          <p:cNvSpPr txBox="1"/>
          <p:nvPr/>
        </p:nvSpPr>
        <p:spPr>
          <a:xfrm>
            <a:off x="20229" y="5795860"/>
            <a:ext cx="547754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Arco de bloque 5">
            <a:extLst>
              <a:ext uri="{FF2B5EF4-FFF2-40B4-BE49-F238E27FC236}">
                <a16:creationId xmlns:a16="http://schemas.microsoft.com/office/drawing/2014/main" id="{9FB7E053-4888-40FC-9894-536DAC52644B}"/>
              </a:ext>
            </a:extLst>
          </p:cNvPr>
          <p:cNvSpPr/>
          <p:nvPr/>
        </p:nvSpPr>
        <p:spPr>
          <a:xfrm rot="10800000">
            <a:off x="5675824" y="-3112384"/>
            <a:ext cx="6224767" cy="6224767"/>
          </a:xfrm>
          <a:prstGeom prst="blockArc">
            <a:avLst/>
          </a:prstGeom>
          <a:solidFill>
            <a:srgbClr val="0000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D3F8C95-EB6A-4E89-847F-18D46AE38E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833" y="-1"/>
            <a:ext cx="5730524" cy="685800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326C9DD-779F-48C5-B6A0-B55834986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9523" y="1425863"/>
            <a:ext cx="2906486" cy="2906486"/>
          </a:xfrm>
          <a:prstGeom prst="rect">
            <a:avLst/>
          </a:prstGeom>
        </p:spPr>
      </p:pic>
      <p:sp>
        <p:nvSpPr>
          <p:cNvPr id="13" name="Elipse 12">
            <a:extLst>
              <a:ext uri="{FF2B5EF4-FFF2-40B4-BE49-F238E27FC236}">
                <a16:creationId xmlns:a16="http://schemas.microsoft.com/office/drawing/2014/main" id="{0B17748A-B108-4582-8325-DCDC253E0640}"/>
              </a:ext>
            </a:extLst>
          </p:cNvPr>
          <p:cNvSpPr/>
          <p:nvPr/>
        </p:nvSpPr>
        <p:spPr>
          <a:xfrm>
            <a:off x="1413312" y="975098"/>
            <a:ext cx="3735667" cy="3735667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5">
            <a:extLst>
              <a:ext uri="{FF2B5EF4-FFF2-40B4-BE49-F238E27FC236}">
                <a16:creationId xmlns:a16="http://schemas.microsoft.com/office/drawing/2014/main" id="{35B4D3D9-D08A-496D-B424-E5AA9FCF68B8}"/>
              </a:ext>
            </a:extLst>
          </p:cNvPr>
          <p:cNvSpPr/>
          <p:nvPr/>
        </p:nvSpPr>
        <p:spPr>
          <a:xfrm>
            <a:off x="6510558" y="4878384"/>
            <a:ext cx="5209517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10" name="직사각형 6">
            <a:extLst>
              <a:ext uri="{FF2B5EF4-FFF2-40B4-BE49-F238E27FC236}">
                <a16:creationId xmlns:a16="http://schemas.microsoft.com/office/drawing/2014/main" id="{783B23BB-90CD-43F8-A9BD-41823859FCE4}"/>
              </a:ext>
            </a:extLst>
          </p:cNvPr>
          <p:cNvSpPr/>
          <p:nvPr/>
        </p:nvSpPr>
        <p:spPr>
          <a:xfrm>
            <a:off x="6510557" y="5599022"/>
            <a:ext cx="520951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B2AA79-3EDE-4AEC-853D-9BE5A8235F86}"/>
              </a:ext>
            </a:extLst>
          </p:cNvPr>
          <p:cNvSpPr txBox="1"/>
          <p:nvPr/>
        </p:nvSpPr>
        <p:spPr>
          <a:xfrm>
            <a:off x="6760727" y="3059668"/>
            <a:ext cx="47121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</a:t>
            </a:r>
            <a:endParaRPr lang="ko-KR" altLang="en-US" sz="1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B49A7-1A8A-4BA3-A6C5-CD20E3D80908}"/>
              </a:ext>
            </a:extLst>
          </p:cNvPr>
          <p:cNvSpPr txBox="1"/>
          <p:nvPr/>
        </p:nvSpPr>
        <p:spPr>
          <a:xfrm>
            <a:off x="6760727" y="3850351"/>
            <a:ext cx="5209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>
                <a:solidFill>
                  <a:schemeClr val="bg1"/>
                </a:solidFill>
                <a:cs typeface="Arial" panose="020B0604020202020204" pitchFamily="34" charset="0"/>
              </a:rPr>
              <a:t>Easy to change colors, photos and Text. You can simply impress your audience and add a unique zing and appeal to your Presentations</a:t>
            </a:r>
            <a:endParaRPr lang="ko-KR" altLang="en-US" sz="1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E6C564-C7FD-486F-9938-0BB636F46AFE}"/>
              </a:ext>
            </a:extLst>
          </p:cNvPr>
          <p:cNvGrpSpPr/>
          <p:nvPr/>
        </p:nvGrpSpPr>
        <p:grpSpPr>
          <a:xfrm>
            <a:off x="7651994" y="989394"/>
            <a:ext cx="1956955" cy="1565603"/>
            <a:chOff x="7577191" y="234924"/>
            <a:chExt cx="1956955" cy="15656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9B30FA-EC70-4F9D-92ED-9CFBD9DD6EE8}"/>
                </a:ext>
              </a:extLst>
            </p:cNvPr>
            <p:cNvSpPr txBox="1"/>
            <p:nvPr/>
          </p:nvSpPr>
          <p:spPr>
            <a:xfrm>
              <a:off x="7577191" y="234924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$350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B0CC023-9BB8-4657-AEB6-F7D40F951289}"/>
                </a:ext>
              </a:extLst>
            </p:cNvPr>
            <p:cNvGrpSpPr/>
            <p:nvPr/>
          </p:nvGrpSpPr>
          <p:grpSpPr>
            <a:xfrm>
              <a:off x="7577191" y="864827"/>
              <a:ext cx="1956955" cy="935700"/>
              <a:chOff x="803640" y="3362835"/>
              <a:chExt cx="2059657" cy="701774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9EFFB48-FA20-4AC0-B1F8-19B0947D4CDA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396AC3E-3CC4-4C56-9DA7-7860C275C353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cs typeface="Arial" panose="020B0604020202020204" pitchFamily="34" charset="0"/>
                  </a:rPr>
                  <a:t>Your Text  Here</a:t>
                </a:r>
                <a:endParaRPr lang="ko-KR" altLang="en-US" sz="1200" b="1"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74C8DED-7D8A-4CB7-8E45-09006815882F}"/>
              </a:ext>
            </a:extLst>
          </p:cNvPr>
          <p:cNvGrpSpPr/>
          <p:nvPr/>
        </p:nvGrpSpPr>
        <p:grpSpPr>
          <a:xfrm>
            <a:off x="9986738" y="989394"/>
            <a:ext cx="1956955" cy="1565603"/>
            <a:chOff x="7577191" y="1784099"/>
            <a:chExt cx="1956955" cy="156560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8263BFB-52E7-43A1-A54F-D2E9D4B76E79}"/>
                </a:ext>
              </a:extLst>
            </p:cNvPr>
            <p:cNvSpPr txBox="1"/>
            <p:nvPr/>
          </p:nvSpPr>
          <p:spPr>
            <a:xfrm>
              <a:off x="7577191" y="1784099"/>
              <a:ext cx="1230068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$250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4B7F1AA7-8BD7-4ACE-B9A4-3B7B7E42D777}"/>
                </a:ext>
              </a:extLst>
            </p:cNvPr>
            <p:cNvGrpSpPr/>
            <p:nvPr/>
          </p:nvGrpSpPr>
          <p:grpSpPr>
            <a:xfrm>
              <a:off x="7577191" y="2414002"/>
              <a:ext cx="1956955" cy="935700"/>
              <a:chOff x="803640" y="3362835"/>
              <a:chExt cx="2059657" cy="701774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1C58FDE-BB99-4798-B7CB-AF6EDDA851E1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4847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>
                    <a:cs typeface="Arial" panose="020B0604020202020204" pitchFamily="34" charset="0"/>
                  </a:rPr>
                  <a:t>Get a modern PowerPoint  Presentation that is beautifully designed.</a:t>
                </a:r>
                <a:endParaRPr lang="ko-KR" altLang="en-US" sz="1200"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82A8584-F83D-41CE-9E96-B33F0AC23225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>
                    <a:cs typeface="Arial" panose="020B0604020202020204" pitchFamily="34" charset="0"/>
                  </a:rPr>
                  <a:t>Your Text  Here</a:t>
                </a:r>
                <a:endParaRPr lang="ko-KR" altLang="en-US" sz="1200" b="1"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3D0FBBCD-B831-45B6-AEB4-7C8FD78E67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83" y="155045"/>
            <a:ext cx="6961173" cy="6547910"/>
          </a:xfrm>
          <a:ln w="285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2325847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lipse 18">
            <a:extLst>
              <a:ext uri="{FF2B5EF4-FFF2-40B4-BE49-F238E27FC236}">
                <a16:creationId xmlns:a16="http://schemas.microsoft.com/office/drawing/2014/main" id="{E2FCB227-2183-42D0-AD70-B1EF3F59146C}"/>
              </a:ext>
            </a:extLst>
          </p:cNvPr>
          <p:cNvSpPr/>
          <p:nvPr/>
        </p:nvSpPr>
        <p:spPr>
          <a:xfrm>
            <a:off x="7002925" y="1396636"/>
            <a:ext cx="3641272" cy="36412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4D2CC58-A92B-49F2-8F40-7A3EAC8A65A3}"/>
              </a:ext>
            </a:extLst>
          </p:cNvPr>
          <p:cNvSpPr/>
          <p:nvPr/>
        </p:nvSpPr>
        <p:spPr>
          <a:xfrm>
            <a:off x="185394" y="2171700"/>
            <a:ext cx="11821212" cy="4686300"/>
          </a:xfrm>
          <a:prstGeom prst="rect">
            <a:avLst/>
          </a:prstGeom>
          <a:gradFill>
            <a:gsLst>
              <a:gs pos="0">
                <a:schemeClr val="accent1">
                  <a:alpha val="0"/>
                  <a:lumMod val="8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1CC112-8DD5-4EC9-AA1C-E81C02107176}"/>
              </a:ext>
            </a:extLst>
          </p:cNvPr>
          <p:cNvSpPr txBox="1"/>
          <p:nvPr/>
        </p:nvSpPr>
        <p:spPr>
          <a:xfrm>
            <a:off x="6246155" y="5145791"/>
            <a:ext cx="5316718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>
                <a:solidFill>
                  <a:schemeClr val="bg1"/>
                </a:solidFill>
                <a:cs typeface="Arial" panose="020B0604020202020204" pitchFamily="34" charset="0"/>
              </a:rPr>
              <a:t>Thank You</a:t>
            </a:r>
            <a:endParaRPr lang="ko-KR" altLang="en-US" sz="5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84A15-85A7-4F6C-815D-532F3C278F92}"/>
              </a:ext>
            </a:extLst>
          </p:cNvPr>
          <p:cNvSpPr txBox="1"/>
          <p:nvPr/>
        </p:nvSpPr>
        <p:spPr>
          <a:xfrm>
            <a:off x="6246229" y="6007809"/>
            <a:ext cx="53166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>
                <a:solidFill>
                  <a:schemeClr val="bg1"/>
                </a:solidFill>
                <a:cs typeface="Arial" panose="020B0604020202020204" pitchFamily="34" charset="0"/>
              </a:rPr>
              <a:t>Insert the Sub Title of Your Presentation</a:t>
            </a:r>
            <a:endParaRPr lang="ko-KR" altLang="en-US" sz="1867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52C3DBCB-EAB8-4D8C-A734-E3D814F0B009}"/>
              </a:ext>
            </a:extLst>
          </p:cNvPr>
          <p:cNvGrpSpPr/>
          <p:nvPr/>
        </p:nvGrpSpPr>
        <p:grpSpPr>
          <a:xfrm>
            <a:off x="7562739" y="2794011"/>
            <a:ext cx="2683549" cy="1269977"/>
            <a:chOff x="7231638" y="3024889"/>
            <a:chExt cx="3365899" cy="1592896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0359EF20-2CD7-4E07-8D55-0DE2D8FDDD9B}"/>
                </a:ext>
              </a:extLst>
            </p:cNvPr>
            <p:cNvSpPr/>
            <p:nvPr/>
          </p:nvSpPr>
          <p:spPr>
            <a:xfrm>
              <a:off x="7794920" y="3820418"/>
              <a:ext cx="2036262" cy="797367"/>
            </a:xfrm>
            <a:custGeom>
              <a:avLst/>
              <a:gdLst>
                <a:gd name="connsiteX0" fmla="*/ 982851 w 2036262"/>
                <a:gd name="connsiteY0" fmla="*/ 797367 h 797367"/>
                <a:gd name="connsiteX1" fmla="*/ 39889 w 2036262"/>
                <a:gd name="connsiteY1" fmla="*/ 210804 h 797367"/>
                <a:gd name="connsiteX2" fmla="*/ 54591 w 2036262"/>
                <a:gd name="connsiteY2" fmla="*/ 12072 h 797367"/>
                <a:gd name="connsiteX3" fmla="*/ 216821 w 2036262"/>
                <a:gd name="connsiteY3" fmla="*/ 94201 h 797367"/>
                <a:gd name="connsiteX4" fmla="*/ 1741277 w 2036262"/>
                <a:gd name="connsiteY4" fmla="*/ 151489 h 797367"/>
                <a:gd name="connsiteX5" fmla="*/ 1824420 w 2036262"/>
                <a:gd name="connsiteY5" fmla="*/ 56179 h 797367"/>
                <a:gd name="connsiteX6" fmla="*/ 2006929 w 2036262"/>
                <a:gd name="connsiteY6" fmla="*/ 30830 h 797367"/>
                <a:gd name="connsiteX7" fmla="*/ 1992734 w 2036262"/>
                <a:gd name="connsiteY7" fmla="*/ 189512 h 797367"/>
                <a:gd name="connsiteX8" fmla="*/ 982851 w 2036262"/>
                <a:gd name="connsiteY8" fmla="*/ 797367 h 79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6262" h="797367">
                  <a:moveTo>
                    <a:pt x="982851" y="797367"/>
                  </a:moveTo>
                  <a:cubicBezTo>
                    <a:pt x="558518" y="762387"/>
                    <a:pt x="214793" y="621449"/>
                    <a:pt x="39889" y="210804"/>
                  </a:cubicBezTo>
                  <a:cubicBezTo>
                    <a:pt x="9978" y="141349"/>
                    <a:pt x="-39198" y="61755"/>
                    <a:pt x="54591" y="12072"/>
                  </a:cubicBezTo>
                  <a:cubicBezTo>
                    <a:pt x="129622" y="-27978"/>
                    <a:pt x="172715" y="39956"/>
                    <a:pt x="216821" y="94201"/>
                  </a:cubicBezTo>
                  <a:cubicBezTo>
                    <a:pt x="675628" y="654909"/>
                    <a:pt x="1239378" y="675695"/>
                    <a:pt x="1741277" y="151489"/>
                  </a:cubicBezTo>
                  <a:cubicBezTo>
                    <a:pt x="1770174" y="121071"/>
                    <a:pt x="1794002" y="85076"/>
                    <a:pt x="1824420" y="56179"/>
                  </a:cubicBezTo>
                  <a:cubicBezTo>
                    <a:pt x="1878159" y="4975"/>
                    <a:pt x="1946600" y="-18346"/>
                    <a:pt x="2006929" y="30830"/>
                  </a:cubicBezTo>
                  <a:cubicBezTo>
                    <a:pt x="2066751" y="80006"/>
                    <a:pt x="2021124" y="140335"/>
                    <a:pt x="1992734" y="189512"/>
                  </a:cubicBezTo>
                  <a:cubicBezTo>
                    <a:pt x="1765612" y="581906"/>
                    <a:pt x="1409719" y="758838"/>
                    <a:pt x="982851" y="797367"/>
                  </a:cubicBezTo>
                  <a:close/>
                </a:path>
              </a:pathLst>
            </a:custGeom>
            <a:solidFill>
              <a:srgbClr val="FAB117"/>
            </a:solidFill>
            <a:ln w="506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00536640-2ED0-4BE0-AF91-1353E216FBB5}"/>
                </a:ext>
              </a:extLst>
            </p:cNvPr>
            <p:cNvSpPr/>
            <p:nvPr/>
          </p:nvSpPr>
          <p:spPr>
            <a:xfrm>
              <a:off x="7231638" y="3024889"/>
              <a:ext cx="1509163" cy="530884"/>
            </a:xfrm>
            <a:custGeom>
              <a:avLst/>
              <a:gdLst>
                <a:gd name="connsiteX0" fmla="*/ 804945 w 1509163"/>
                <a:gd name="connsiteY0" fmla="*/ 0 h 530884"/>
                <a:gd name="connsiteX1" fmla="*/ 1461977 w 1509163"/>
                <a:gd name="connsiteY1" fmla="*/ 317363 h 530884"/>
                <a:gd name="connsiteX2" fmla="*/ 1477186 w 1509163"/>
                <a:gd name="connsiteY2" fmla="*/ 501392 h 530884"/>
                <a:gd name="connsiteX3" fmla="*/ 1312928 w 1509163"/>
                <a:gd name="connsiteY3" fmla="*/ 450189 h 530884"/>
                <a:gd name="connsiteX4" fmla="*/ 263502 w 1509163"/>
                <a:gd name="connsiteY4" fmla="*/ 419770 h 530884"/>
                <a:gd name="connsiteX5" fmla="*/ 29282 w 1509163"/>
                <a:gd name="connsiteY5" fmla="*/ 471988 h 530884"/>
                <a:gd name="connsiteX6" fmla="*/ 122057 w 1509163"/>
                <a:gd name="connsiteY6" fmla="*/ 246387 h 530884"/>
                <a:gd name="connsiteX7" fmla="*/ 804945 w 1509163"/>
                <a:gd name="connsiteY7" fmla="*/ 0 h 530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9163" h="530884">
                  <a:moveTo>
                    <a:pt x="804945" y="0"/>
                  </a:moveTo>
                  <a:cubicBezTo>
                    <a:pt x="1060457" y="23321"/>
                    <a:pt x="1298226" y="94803"/>
                    <a:pt x="1461977" y="317363"/>
                  </a:cubicBezTo>
                  <a:cubicBezTo>
                    <a:pt x="1502534" y="372622"/>
                    <a:pt x="1536501" y="442584"/>
                    <a:pt x="1477186" y="501392"/>
                  </a:cubicBezTo>
                  <a:cubicBezTo>
                    <a:pt x="1401140" y="576424"/>
                    <a:pt x="1360076" y="489225"/>
                    <a:pt x="1312928" y="450189"/>
                  </a:cubicBezTo>
                  <a:cubicBezTo>
                    <a:pt x="940812" y="146007"/>
                    <a:pt x="656403" y="138403"/>
                    <a:pt x="263502" y="419770"/>
                  </a:cubicBezTo>
                  <a:cubicBezTo>
                    <a:pt x="194554" y="468946"/>
                    <a:pt x="116988" y="579973"/>
                    <a:pt x="29282" y="471988"/>
                  </a:cubicBezTo>
                  <a:cubicBezTo>
                    <a:pt x="-52847" y="370594"/>
                    <a:pt x="57165" y="302154"/>
                    <a:pt x="122057" y="246387"/>
                  </a:cubicBezTo>
                  <a:cubicBezTo>
                    <a:pt x="315212" y="79594"/>
                    <a:pt x="551460" y="21800"/>
                    <a:pt x="804945" y="0"/>
                  </a:cubicBezTo>
                  <a:close/>
                </a:path>
              </a:pathLst>
            </a:custGeom>
            <a:solidFill>
              <a:srgbClr val="FAB117"/>
            </a:solidFill>
            <a:ln w="506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6B9A2B21-AEEA-4371-AE4E-11C363BF3FC6}"/>
                </a:ext>
              </a:extLst>
            </p:cNvPr>
            <p:cNvSpPr/>
            <p:nvPr/>
          </p:nvSpPr>
          <p:spPr>
            <a:xfrm>
              <a:off x="9118687" y="3121161"/>
              <a:ext cx="1478850" cy="524921"/>
            </a:xfrm>
            <a:custGeom>
              <a:avLst/>
              <a:gdLst>
                <a:gd name="connsiteX0" fmla="*/ 761235 w 1478850"/>
                <a:gd name="connsiteY0" fmla="*/ 52 h 524921"/>
                <a:gd name="connsiteX1" fmla="*/ 1409648 w 1478850"/>
                <a:gd name="connsiteY1" fmla="*/ 281926 h 524921"/>
                <a:gd name="connsiteX2" fmla="*/ 1449192 w 1478850"/>
                <a:gd name="connsiteY2" fmla="*/ 482179 h 524921"/>
                <a:gd name="connsiteX3" fmla="*/ 1251981 w 1478850"/>
                <a:gd name="connsiteY3" fmla="*/ 460380 h 524921"/>
                <a:gd name="connsiteX4" fmla="*/ 182783 w 1478850"/>
                <a:gd name="connsiteY4" fmla="*/ 424385 h 524921"/>
                <a:gd name="connsiteX5" fmla="*/ 27650 w 1478850"/>
                <a:gd name="connsiteY5" fmla="*/ 446691 h 524921"/>
                <a:gd name="connsiteX6" fmla="*/ 69222 w 1478850"/>
                <a:gd name="connsiteY6" fmla="*/ 273815 h 524921"/>
                <a:gd name="connsiteX7" fmla="*/ 761235 w 1478850"/>
                <a:gd name="connsiteY7" fmla="*/ 52 h 524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78850" h="524921">
                  <a:moveTo>
                    <a:pt x="761235" y="52"/>
                  </a:moveTo>
                  <a:cubicBezTo>
                    <a:pt x="968078" y="11712"/>
                    <a:pt x="1211930" y="90292"/>
                    <a:pt x="1409648" y="281926"/>
                  </a:cubicBezTo>
                  <a:cubicBezTo>
                    <a:pt x="1467442" y="338200"/>
                    <a:pt x="1510028" y="409176"/>
                    <a:pt x="1449192" y="482179"/>
                  </a:cubicBezTo>
                  <a:cubicBezTo>
                    <a:pt x="1381258" y="563801"/>
                    <a:pt x="1304199" y="512597"/>
                    <a:pt x="1251981" y="460380"/>
                  </a:cubicBezTo>
                  <a:cubicBezTo>
                    <a:pt x="905214" y="111585"/>
                    <a:pt x="548814" y="165324"/>
                    <a:pt x="182783" y="424385"/>
                  </a:cubicBezTo>
                  <a:cubicBezTo>
                    <a:pt x="135635" y="457845"/>
                    <a:pt x="82403" y="507021"/>
                    <a:pt x="27650" y="446691"/>
                  </a:cubicBezTo>
                  <a:cubicBezTo>
                    <a:pt x="-36228" y="376223"/>
                    <a:pt x="24608" y="322991"/>
                    <a:pt x="69222" y="273815"/>
                  </a:cubicBezTo>
                  <a:cubicBezTo>
                    <a:pt x="237535" y="88264"/>
                    <a:pt x="447928" y="-2483"/>
                    <a:pt x="761235" y="52"/>
                  </a:cubicBezTo>
                  <a:close/>
                </a:path>
              </a:pathLst>
            </a:custGeom>
            <a:solidFill>
              <a:srgbClr val="FAB117"/>
            </a:solidFill>
            <a:ln w="50656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03031400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A7D52AC7-805F-BD97-155F-35F0AC1824BB}"/>
              </a:ext>
            </a:extLst>
          </p:cNvPr>
          <p:cNvSpPr txBox="1"/>
          <p:nvPr/>
        </p:nvSpPr>
        <p:spPr>
          <a:xfrm>
            <a:off x="2373774" y="479626"/>
            <a:ext cx="7444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FFE2785E-6F84-09A7-C02D-87CF986267B0}"/>
              </a:ext>
            </a:extLst>
          </p:cNvPr>
          <p:cNvSpPr txBox="1"/>
          <p:nvPr/>
        </p:nvSpPr>
        <p:spPr>
          <a:xfrm>
            <a:off x="3899058" y="2059915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28889C2-CEEE-B288-E0AA-19E5FDF5C974}"/>
              </a:ext>
            </a:extLst>
          </p:cNvPr>
          <p:cNvSpPr txBox="1"/>
          <p:nvPr/>
        </p:nvSpPr>
        <p:spPr>
          <a:xfrm>
            <a:off x="2602424" y="2432240"/>
            <a:ext cx="69871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E896541C-8904-8917-4C30-2BEB4997E2F3}"/>
              </a:ext>
            </a:extLst>
          </p:cNvPr>
          <p:cNvSpPr txBox="1"/>
          <p:nvPr/>
        </p:nvSpPr>
        <p:spPr>
          <a:xfrm>
            <a:off x="2602424" y="1353852"/>
            <a:ext cx="6987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by keeping the thank you slide.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4E16908-30FF-B08D-03C3-5C8F7369F07E}"/>
              </a:ext>
            </a:extLst>
          </p:cNvPr>
          <p:cNvSpPr txBox="1"/>
          <p:nvPr/>
        </p:nvSpPr>
        <p:spPr>
          <a:xfrm>
            <a:off x="3826642" y="3447764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300D9185-A526-B89E-3614-D63484AC042D}"/>
              </a:ext>
            </a:extLst>
          </p:cNvPr>
          <p:cNvSpPr txBox="1"/>
          <p:nvPr/>
        </p:nvSpPr>
        <p:spPr>
          <a:xfrm>
            <a:off x="2602424" y="3730888"/>
            <a:ext cx="69871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templates (or a modified version of this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Slidesppt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CBD9DC8F-FDEB-C7B4-EA29-AA91297F682E}"/>
              </a:ext>
            </a:extLst>
          </p:cNvPr>
          <p:cNvSpPr txBox="1"/>
          <p:nvPr/>
        </p:nvSpPr>
        <p:spPr>
          <a:xfrm>
            <a:off x="3826642" y="4967981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CFF0B968-758A-8236-718F-2DF6CBC9EEDE}"/>
              </a:ext>
            </a:extLst>
          </p:cNvPr>
          <p:cNvSpPr txBox="1"/>
          <p:nvPr/>
        </p:nvSpPr>
        <p:spPr>
          <a:xfrm>
            <a:off x="1611822" y="5307153"/>
            <a:ext cx="89683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"/>
              </a:rPr>
              <a:t>https://www.slidesppt.net/what-you-can-and-cannot-do-with-our-templates/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https://www.slidesppt.net/frequently-asked-questions/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/>
              </a:rPr>
              <a:t>https://www.slidesppt.net/tutorials-and-tips/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AC8BD84-C26A-EF1D-841E-386328CC5C42}"/>
              </a:ext>
            </a:extLst>
          </p:cNvPr>
          <p:cNvSpPr/>
          <p:nvPr/>
        </p:nvSpPr>
        <p:spPr>
          <a:xfrm>
            <a:off x="293273" y="272144"/>
            <a:ext cx="11605453" cy="6356034"/>
          </a:xfrm>
          <a:prstGeom prst="rect">
            <a:avLst/>
          </a:prstGeom>
          <a:noFill/>
          <a:ln w="571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05776489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ángulo 28">
            <a:extLst>
              <a:ext uri="{FF2B5EF4-FFF2-40B4-BE49-F238E27FC236}">
                <a16:creationId xmlns:a16="http://schemas.microsoft.com/office/drawing/2014/main" id="{FD807681-40BB-485C-99E0-61545E783841}"/>
              </a:ext>
            </a:extLst>
          </p:cNvPr>
          <p:cNvSpPr/>
          <p:nvPr userDrawn="1"/>
        </p:nvSpPr>
        <p:spPr>
          <a:xfrm>
            <a:off x="0" y="6551274"/>
            <a:ext cx="12192000" cy="307778"/>
          </a:xfrm>
          <a:prstGeom prst="rect">
            <a:avLst/>
          </a:prstGeom>
          <a:solidFill>
            <a:srgbClr val="FAB1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/>
          </a:p>
        </p:txBody>
      </p:sp>
      <p:sp>
        <p:nvSpPr>
          <p:cNvPr id="10" name="Google Shape;263;p42"/>
          <p:cNvSpPr txBox="1"/>
          <p:nvPr/>
        </p:nvSpPr>
        <p:spPr>
          <a:xfrm>
            <a:off x="-10879" y="902030"/>
            <a:ext cx="5424400" cy="103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>
                <a:solidFill>
                  <a:srgbClr val="FAB117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12" name="Google Shape;270;p42"/>
          <p:cNvSpPr txBox="1"/>
          <p:nvPr/>
        </p:nvSpPr>
        <p:spPr>
          <a:xfrm>
            <a:off x="1169899" y="1991024"/>
            <a:ext cx="5543552" cy="5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s-PE" sz="2133">
                <a:solidFill>
                  <a:srgbClr val="FAB11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 </a:t>
            </a:r>
            <a:r>
              <a:rPr lang="es-PE" sz="2133">
                <a:solidFill>
                  <a:srgbClr val="FAB117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ADD76EE0-86EE-4091-9946-7B9B8D3CFA51}"/>
              </a:ext>
            </a:extLst>
          </p:cNvPr>
          <p:cNvGrpSpPr/>
          <p:nvPr/>
        </p:nvGrpSpPr>
        <p:grpSpPr>
          <a:xfrm>
            <a:off x="1169899" y="2996869"/>
            <a:ext cx="3985576" cy="2126071"/>
            <a:chOff x="877424" y="2601843"/>
            <a:chExt cx="2989182" cy="1594553"/>
          </a:xfrm>
        </p:grpSpPr>
        <p:sp>
          <p:nvSpPr>
            <p:cNvPr id="14" name="Google Shape;272;p42"/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lvl="0"/>
              <a:r>
                <a:rPr lang="es-PE" sz="2133">
                  <a:solidFill>
                    <a:srgbClr val="FAB117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>
                  <a:solidFill>
                    <a:srgbClr val="FAB117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>
                <a:solidFill>
                  <a:srgbClr val="FAB11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15" name="Google Shape;273;p42"/>
            <p:cNvSpPr txBox="1"/>
            <p:nvPr/>
          </p:nvSpPr>
          <p:spPr>
            <a:xfrm>
              <a:off x="877424" y="2910468"/>
              <a:ext cx="2989182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gettyimages.es</a:t>
              </a:r>
            </a:p>
            <a:p>
              <a:pPr marL="342891" indent="-342891">
                <a:buFont typeface="Arial" panose="020B0604020202020204" pitchFamily="34" charset="0"/>
                <a:buChar char="•"/>
              </a:pPr>
              <a:r>
                <a:rPr lang="es-PE" sz="200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pexels.com</a:t>
              </a:r>
            </a:p>
          </p:txBody>
        </p:sp>
      </p:grpSp>
      <p:sp>
        <p:nvSpPr>
          <p:cNvPr id="16" name="Google Shape;274;p42"/>
          <p:cNvSpPr txBox="1"/>
          <p:nvPr/>
        </p:nvSpPr>
        <p:spPr>
          <a:xfrm>
            <a:off x="1169899" y="4526178"/>
            <a:ext cx="2822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133">
                <a:solidFill>
                  <a:srgbClr val="FAB117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>
              <a:solidFill>
                <a:srgbClr val="FAB117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17" name="Google Shape;275;p42"/>
          <p:cNvSpPr txBox="1"/>
          <p:nvPr/>
        </p:nvSpPr>
        <p:spPr>
          <a:xfrm>
            <a:off x="1169899" y="4937678"/>
            <a:ext cx="3527168" cy="9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0953" indent="-380953">
              <a:buFont typeface="Arial" panose="020B0604020202020204" pitchFamily="34" charset="0"/>
              <a:buChar char="•"/>
            </a:pPr>
            <a:r>
              <a:rPr lang="es-PE" sz="200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</p:txBody>
      </p:sp>
      <p:sp>
        <p:nvSpPr>
          <p:cNvPr id="18" name="TextBox 59">
            <a:extLst>
              <a:ext uri="{FF2B5EF4-FFF2-40B4-BE49-F238E27FC236}">
                <a16:creationId xmlns:a16="http://schemas.microsoft.com/office/drawing/2014/main" id="{6E6EB432-42F1-4645-91AE-46F9C6679D9A}"/>
              </a:ext>
            </a:extLst>
          </p:cNvPr>
          <p:cNvSpPr txBox="1"/>
          <p:nvPr/>
        </p:nvSpPr>
        <p:spPr>
          <a:xfrm>
            <a:off x="9779109" y="6499467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áfico 10">
            <a:extLst>
              <a:ext uri="{FF2B5EF4-FFF2-40B4-BE49-F238E27FC236}">
                <a16:creationId xmlns:a16="http://schemas.microsoft.com/office/drawing/2014/main" id="{0B92C103-B335-482C-91C3-ABCDF9BE6FCF}"/>
              </a:ext>
            </a:extLst>
          </p:cNvPr>
          <p:cNvGrpSpPr/>
          <p:nvPr/>
        </p:nvGrpSpPr>
        <p:grpSpPr>
          <a:xfrm>
            <a:off x="11369551" y="5749810"/>
            <a:ext cx="641558" cy="641558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25" name="Forma libre: forma 30">
              <a:extLst>
                <a:ext uri="{FF2B5EF4-FFF2-40B4-BE49-F238E27FC236}">
                  <a16:creationId xmlns:a16="http://schemas.microsoft.com/office/drawing/2014/main" id="{ED8218C5-7565-472F-9A30-B07F56E15EE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FAB117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  <p:sp>
          <p:nvSpPr>
            <p:cNvPr id="26" name="Forma libre: forma 31">
              <a:extLst>
                <a:ext uri="{FF2B5EF4-FFF2-40B4-BE49-F238E27FC236}">
                  <a16:creationId xmlns:a16="http://schemas.microsoft.com/office/drawing/2014/main" id="{8572C50D-C910-41E4-92BA-57286595EB7A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PE" sz="1400"/>
            </a:p>
          </p:txBody>
        </p:sp>
      </p:grpSp>
      <p:sp>
        <p:nvSpPr>
          <p:cNvPr id="21" name="Arco de bloque 20">
            <a:extLst>
              <a:ext uri="{FF2B5EF4-FFF2-40B4-BE49-F238E27FC236}">
                <a16:creationId xmlns:a16="http://schemas.microsoft.com/office/drawing/2014/main" id="{2EC4DBC6-3ED8-4606-8C53-280043D34F6C}"/>
              </a:ext>
            </a:extLst>
          </p:cNvPr>
          <p:cNvSpPr/>
          <p:nvPr/>
        </p:nvSpPr>
        <p:spPr>
          <a:xfrm rot="5400000">
            <a:off x="-744200" y="502625"/>
            <a:ext cx="1488399" cy="1488399"/>
          </a:xfrm>
          <a:prstGeom prst="blockArc">
            <a:avLst/>
          </a:prstGeom>
          <a:solidFill>
            <a:srgbClr val="FAB117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2" name="Arco de bloque 21">
            <a:extLst>
              <a:ext uri="{FF2B5EF4-FFF2-40B4-BE49-F238E27FC236}">
                <a16:creationId xmlns:a16="http://schemas.microsoft.com/office/drawing/2014/main" id="{89853397-59A5-41BA-B26D-E2294B9451AC}"/>
              </a:ext>
            </a:extLst>
          </p:cNvPr>
          <p:cNvSpPr/>
          <p:nvPr/>
        </p:nvSpPr>
        <p:spPr>
          <a:xfrm rot="16200000">
            <a:off x="10719099" y="152400"/>
            <a:ext cx="2945802" cy="2945802"/>
          </a:xfrm>
          <a:prstGeom prst="blockArc">
            <a:avLst/>
          </a:prstGeom>
          <a:solidFill>
            <a:srgbClr val="A6A6A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DCDF7E-CFA6-4CAC-BDF4-DCE3064F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0756"/>
            <a:ext cx="3723894" cy="6858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5FD981B2-F0C4-4DF2-A6AB-69490B14F9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18820">
            <a:off x="5404479" y="4830391"/>
            <a:ext cx="912663" cy="912663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1ED9CE9-8ED7-4A87-ABEA-4ABEB4C02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1808">
            <a:off x="6241326" y="2181588"/>
            <a:ext cx="594440" cy="59444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E23DD7F-97F5-4E4F-822D-4619FB5B35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3223">
            <a:off x="9250949" y="4952957"/>
            <a:ext cx="703781" cy="70378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4E6A551-8704-4334-B7C6-BB4481BD39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61808">
            <a:off x="9129940" y="1468609"/>
            <a:ext cx="1505286" cy="1505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948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7CFBE909-D393-4EDF-8521-739F36507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1811" y="168918"/>
            <a:ext cx="3161939" cy="724247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AB117"/>
                </a:solidFill>
                <a:latin typeface="Arial Black" panose="020B0A04020102020204" pitchFamily="34" charset="0"/>
              </a:rPr>
              <a:t>Resources</a:t>
            </a:r>
          </a:p>
        </p:txBody>
      </p:sp>
      <p:grpSp>
        <p:nvGrpSpPr>
          <p:cNvPr id="124" name="Grupo 123">
            <a:extLst>
              <a:ext uri="{FF2B5EF4-FFF2-40B4-BE49-F238E27FC236}">
                <a16:creationId xmlns:a16="http://schemas.microsoft.com/office/drawing/2014/main" id="{B19A7AC7-4EFA-4F92-8C81-DB1C2CFBFDAC}"/>
              </a:ext>
            </a:extLst>
          </p:cNvPr>
          <p:cNvGrpSpPr/>
          <p:nvPr/>
        </p:nvGrpSpPr>
        <p:grpSpPr>
          <a:xfrm>
            <a:off x="837727" y="1483061"/>
            <a:ext cx="2253101" cy="2251462"/>
            <a:chOff x="624239" y="1373481"/>
            <a:chExt cx="2663500" cy="2661562"/>
          </a:xfrm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D91A0182-4A89-48F6-B513-9D8340D2ED00}"/>
                </a:ext>
              </a:extLst>
            </p:cNvPr>
            <p:cNvSpPr/>
            <p:nvPr/>
          </p:nvSpPr>
          <p:spPr>
            <a:xfrm>
              <a:off x="2032178" y="2314702"/>
              <a:ext cx="1255561" cy="1720341"/>
            </a:xfrm>
            <a:custGeom>
              <a:avLst/>
              <a:gdLst>
                <a:gd name="connsiteX0" fmla="*/ 2532 w 1724175"/>
                <a:gd name="connsiteY0" fmla="*/ 2362329 h 2362424"/>
                <a:gd name="connsiteX1" fmla="*/ 5008 w 1724175"/>
                <a:gd name="connsiteY1" fmla="*/ 1988663 h 2362424"/>
                <a:gd name="connsiteX2" fmla="*/ 28630 w 1724175"/>
                <a:gd name="connsiteY2" fmla="*/ 1669480 h 2362424"/>
                <a:gd name="connsiteX3" fmla="*/ 914836 w 1724175"/>
                <a:gd name="connsiteY3" fmla="*/ 658021 h 2362424"/>
                <a:gd name="connsiteX4" fmla="*/ 964080 w 1724175"/>
                <a:gd name="connsiteY4" fmla="*/ 649924 h 2362424"/>
                <a:gd name="connsiteX5" fmla="*/ 1035994 w 1724175"/>
                <a:gd name="connsiteY5" fmla="*/ 578392 h 2362424"/>
                <a:gd name="connsiteX6" fmla="*/ 1107622 w 1724175"/>
                <a:gd name="connsiteY6" fmla="*/ 308453 h 2362424"/>
                <a:gd name="connsiteX7" fmla="*/ 1613685 w 1724175"/>
                <a:gd name="connsiteY7" fmla="*/ 129 h 2362424"/>
                <a:gd name="connsiteX8" fmla="*/ 1724175 w 1724175"/>
                <a:gd name="connsiteY8" fmla="*/ 2415 h 2362424"/>
                <a:gd name="connsiteX9" fmla="*/ 1724175 w 1724175"/>
                <a:gd name="connsiteY9" fmla="*/ 729649 h 2362424"/>
                <a:gd name="connsiteX10" fmla="*/ 1705983 w 1724175"/>
                <a:gd name="connsiteY10" fmla="*/ 884620 h 2362424"/>
                <a:gd name="connsiteX11" fmla="*/ 1170106 w 1724175"/>
                <a:gd name="connsiteY11" fmla="*/ 1883317 h 2362424"/>
                <a:gd name="connsiteX12" fmla="*/ 934362 w 1724175"/>
                <a:gd name="connsiteY12" fmla="*/ 2100487 h 2362424"/>
                <a:gd name="connsiteX13" fmla="*/ 862068 w 1724175"/>
                <a:gd name="connsiteY13" fmla="*/ 2287844 h 2362424"/>
                <a:gd name="connsiteX14" fmla="*/ 859782 w 1724175"/>
                <a:gd name="connsiteY14" fmla="*/ 2362424 h 2362424"/>
                <a:gd name="connsiteX15" fmla="*/ 2532 w 1724175"/>
                <a:gd name="connsiteY15" fmla="*/ 2362424 h 2362424"/>
                <a:gd name="connsiteX16" fmla="*/ 964938 w 1724175"/>
                <a:gd name="connsiteY16" fmla="*/ 878620 h 2362424"/>
                <a:gd name="connsiteX17" fmla="*/ 939410 w 1724175"/>
                <a:gd name="connsiteY17" fmla="*/ 881382 h 2362424"/>
                <a:gd name="connsiteX18" fmla="*/ 925409 w 1724175"/>
                <a:gd name="connsiteY18" fmla="*/ 883763 h 2362424"/>
                <a:gd name="connsiteX19" fmla="*/ 325239 w 1724175"/>
                <a:gd name="connsiteY19" fmla="*/ 1382682 h 2362424"/>
                <a:gd name="connsiteX20" fmla="*/ 250277 w 1724175"/>
                <a:gd name="connsiteY20" fmla="*/ 1703389 h 2362424"/>
                <a:gd name="connsiteX21" fmla="*/ 225131 w 1724175"/>
                <a:gd name="connsiteY21" fmla="*/ 2115250 h 2362424"/>
                <a:gd name="connsiteX22" fmla="*/ 253230 w 1724175"/>
                <a:gd name="connsiteY22" fmla="*/ 2146016 h 2362424"/>
                <a:gd name="connsiteX23" fmla="*/ 631753 w 1724175"/>
                <a:gd name="connsiteY23" fmla="*/ 2146016 h 2362424"/>
                <a:gd name="connsiteX24" fmla="*/ 661852 w 1724175"/>
                <a:gd name="connsiteY24" fmla="*/ 2126871 h 2362424"/>
                <a:gd name="connsiteX25" fmla="*/ 880356 w 1724175"/>
                <a:gd name="connsiteY25" fmla="*/ 1841407 h 2362424"/>
                <a:gd name="connsiteX26" fmla="*/ 1197443 w 1724175"/>
                <a:gd name="connsiteY26" fmla="*/ 1538893 h 2362424"/>
                <a:gd name="connsiteX27" fmla="*/ 1499957 w 1724175"/>
                <a:gd name="connsiteY27" fmla="*/ 699550 h 2362424"/>
                <a:gd name="connsiteX28" fmla="*/ 1507196 w 1724175"/>
                <a:gd name="connsiteY28" fmla="*/ 307786 h 2362424"/>
                <a:gd name="connsiteX29" fmla="*/ 1500624 w 1724175"/>
                <a:gd name="connsiteY29" fmla="*/ 247874 h 2362424"/>
                <a:gd name="connsiteX30" fmla="*/ 1436997 w 1724175"/>
                <a:gd name="connsiteY30" fmla="*/ 271591 h 2362424"/>
                <a:gd name="connsiteX31" fmla="*/ 1261165 w 1724175"/>
                <a:gd name="connsiteY31" fmla="*/ 573724 h 2362424"/>
                <a:gd name="connsiteX32" fmla="*/ 1063807 w 1724175"/>
                <a:gd name="connsiteY32" fmla="*/ 1209709 h 2362424"/>
                <a:gd name="connsiteX33" fmla="*/ 829587 w 1724175"/>
                <a:gd name="connsiteY33" fmla="*/ 1477837 h 2362424"/>
                <a:gd name="connsiteX34" fmla="*/ 783105 w 1724175"/>
                <a:gd name="connsiteY34" fmla="*/ 1464693 h 2362424"/>
                <a:gd name="connsiteX35" fmla="*/ 714430 w 1724175"/>
                <a:gd name="connsiteY35" fmla="*/ 1327723 h 2362424"/>
                <a:gd name="connsiteX36" fmla="*/ 726051 w 1724175"/>
                <a:gd name="connsiteY36" fmla="*/ 1274383 h 2362424"/>
                <a:gd name="connsiteX37" fmla="*/ 964938 w 1724175"/>
                <a:gd name="connsiteY37" fmla="*/ 878715 h 2362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724175" h="2362424">
                  <a:moveTo>
                    <a:pt x="2532" y="2362329"/>
                  </a:moveTo>
                  <a:cubicBezTo>
                    <a:pt x="-707" y="2237742"/>
                    <a:pt x="-1755" y="2113250"/>
                    <a:pt x="5008" y="1988663"/>
                  </a:cubicBezTo>
                  <a:cubicBezTo>
                    <a:pt x="10818" y="1882078"/>
                    <a:pt x="20820" y="1775875"/>
                    <a:pt x="28630" y="1669480"/>
                  </a:cubicBezTo>
                  <a:cubicBezTo>
                    <a:pt x="66254" y="1154178"/>
                    <a:pt x="428394" y="753937"/>
                    <a:pt x="914836" y="658021"/>
                  </a:cubicBezTo>
                  <a:cubicBezTo>
                    <a:pt x="931124" y="654782"/>
                    <a:pt x="947602" y="652020"/>
                    <a:pt x="964080" y="649924"/>
                  </a:cubicBezTo>
                  <a:cubicBezTo>
                    <a:pt x="1006819" y="644276"/>
                    <a:pt x="1030784" y="620425"/>
                    <a:pt x="1035994" y="578392"/>
                  </a:cubicBezTo>
                  <a:cubicBezTo>
                    <a:pt x="1047234" y="485047"/>
                    <a:pt x="1060759" y="392273"/>
                    <a:pt x="1107622" y="308453"/>
                  </a:cubicBezTo>
                  <a:cubicBezTo>
                    <a:pt x="1218207" y="110809"/>
                    <a:pt x="1384704" y="4034"/>
                    <a:pt x="1613685" y="129"/>
                  </a:cubicBezTo>
                  <a:cubicBezTo>
                    <a:pt x="1650452" y="-538"/>
                    <a:pt x="1687314" y="1558"/>
                    <a:pt x="1724175" y="2415"/>
                  </a:cubicBezTo>
                  <a:lnTo>
                    <a:pt x="1724175" y="729649"/>
                  </a:lnTo>
                  <a:cubicBezTo>
                    <a:pt x="1718079" y="781274"/>
                    <a:pt x="1712174" y="832995"/>
                    <a:pt x="1705983" y="884620"/>
                  </a:cubicBezTo>
                  <a:cubicBezTo>
                    <a:pt x="1658167" y="1287432"/>
                    <a:pt x="1473192" y="1616521"/>
                    <a:pt x="1170106" y="1883317"/>
                  </a:cubicBezTo>
                  <a:cubicBezTo>
                    <a:pt x="1089906" y="1953897"/>
                    <a:pt x="1007133" y="2021715"/>
                    <a:pt x="934362" y="2100487"/>
                  </a:cubicBezTo>
                  <a:cubicBezTo>
                    <a:pt x="885023" y="2153922"/>
                    <a:pt x="860544" y="2215358"/>
                    <a:pt x="862068" y="2287844"/>
                  </a:cubicBezTo>
                  <a:cubicBezTo>
                    <a:pt x="862544" y="2312704"/>
                    <a:pt x="860639" y="2337564"/>
                    <a:pt x="859782" y="2362424"/>
                  </a:cubicBezTo>
                  <a:lnTo>
                    <a:pt x="2532" y="2362424"/>
                  </a:lnTo>
                  <a:close/>
                  <a:moveTo>
                    <a:pt x="964938" y="878620"/>
                  </a:moveTo>
                  <a:cubicBezTo>
                    <a:pt x="951222" y="880048"/>
                    <a:pt x="945316" y="880620"/>
                    <a:pt x="939410" y="881382"/>
                  </a:cubicBezTo>
                  <a:cubicBezTo>
                    <a:pt x="934743" y="882049"/>
                    <a:pt x="929981" y="882620"/>
                    <a:pt x="925409" y="883763"/>
                  </a:cubicBezTo>
                  <a:cubicBezTo>
                    <a:pt x="645755" y="954629"/>
                    <a:pt x="445063" y="1120269"/>
                    <a:pt x="325239" y="1382682"/>
                  </a:cubicBezTo>
                  <a:cubicBezTo>
                    <a:pt x="278757" y="1484505"/>
                    <a:pt x="260183" y="1592899"/>
                    <a:pt x="250277" y="1703389"/>
                  </a:cubicBezTo>
                  <a:cubicBezTo>
                    <a:pt x="237894" y="1840454"/>
                    <a:pt x="225417" y="1977519"/>
                    <a:pt x="225131" y="2115250"/>
                  </a:cubicBezTo>
                  <a:cubicBezTo>
                    <a:pt x="225131" y="2135444"/>
                    <a:pt x="230751" y="2146112"/>
                    <a:pt x="253230" y="2146016"/>
                  </a:cubicBezTo>
                  <a:cubicBezTo>
                    <a:pt x="379436" y="2145445"/>
                    <a:pt x="505547" y="2145635"/>
                    <a:pt x="631753" y="2146016"/>
                  </a:cubicBezTo>
                  <a:cubicBezTo>
                    <a:pt x="646612" y="2146016"/>
                    <a:pt x="656709" y="2141539"/>
                    <a:pt x="661852" y="2126871"/>
                  </a:cubicBezTo>
                  <a:cubicBezTo>
                    <a:pt x="703000" y="2007618"/>
                    <a:pt x="789106" y="1922464"/>
                    <a:pt x="880356" y="1841407"/>
                  </a:cubicBezTo>
                  <a:cubicBezTo>
                    <a:pt x="989607" y="1744252"/>
                    <a:pt x="1102955" y="1651573"/>
                    <a:pt x="1197443" y="1538893"/>
                  </a:cubicBezTo>
                  <a:cubicBezTo>
                    <a:pt x="1401183" y="1295815"/>
                    <a:pt x="1480431" y="1008064"/>
                    <a:pt x="1499957" y="699550"/>
                  </a:cubicBezTo>
                  <a:cubicBezTo>
                    <a:pt x="1508244" y="569152"/>
                    <a:pt x="1509958" y="438469"/>
                    <a:pt x="1507196" y="307786"/>
                  </a:cubicBezTo>
                  <a:cubicBezTo>
                    <a:pt x="1506720" y="287022"/>
                    <a:pt x="1517959" y="256637"/>
                    <a:pt x="1500624" y="247874"/>
                  </a:cubicBezTo>
                  <a:cubicBezTo>
                    <a:pt x="1480431" y="237682"/>
                    <a:pt x="1456904" y="259304"/>
                    <a:pt x="1436997" y="271591"/>
                  </a:cubicBezTo>
                  <a:cubicBezTo>
                    <a:pt x="1324221" y="340743"/>
                    <a:pt x="1278501" y="446661"/>
                    <a:pt x="1261165" y="573724"/>
                  </a:cubicBezTo>
                  <a:cubicBezTo>
                    <a:pt x="1230971" y="796133"/>
                    <a:pt x="1171154" y="1010731"/>
                    <a:pt x="1063807" y="1209709"/>
                  </a:cubicBezTo>
                  <a:cubicBezTo>
                    <a:pt x="1006181" y="1316579"/>
                    <a:pt x="935220" y="1412210"/>
                    <a:pt x="829587" y="1477837"/>
                  </a:cubicBezTo>
                  <a:cubicBezTo>
                    <a:pt x="807299" y="1491744"/>
                    <a:pt x="794631" y="1489934"/>
                    <a:pt x="783105" y="1464693"/>
                  </a:cubicBezTo>
                  <a:cubicBezTo>
                    <a:pt x="761865" y="1418306"/>
                    <a:pt x="738814" y="1372586"/>
                    <a:pt x="714430" y="1327723"/>
                  </a:cubicBezTo>
                  <a:cubicBezTo>
                    <a:pt x="701952" y="1304673"/>
                    <a:pt x="705762" y="1292005"/>
                    <a:pt x="726051" y="1274383"/>
                  </a:cubicBezTo>
                  <a:cubicBezTo>
                    <a:pt x="846828" y="1169608"/>
                    <a:pt x="911407" y="1030639"/>
                    <a:pt x="964938" y="878715"/>
                  </a:cubicBezTo>
                  <a:close/>
                </a:path>
              </a:pathLst>
            </a:custGeom>
            <a:solidFill>
              <a:srgbClr val="FAB1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BE8CC1BF-3A87-472E-8DE7-AEE3F6CA1084}"/>
                </a:ext>
              </a:extLst>
            </p:cNvPr>
            <p:cNvSpPr/>
            <p:nvPr/>
          </p:nvSpPr>
          <p:spPr>
            <a:xfrm>
              <a:off x="624239" y="2313310"/>
              <a:ext cx="1255894" cy="1721663"/>
            </a:xfrm>
            <a:custGeom>
              <a:avLst/>
              <a:gdLst>
                <a:gd name="connsiteX0" fmla="*/ 0 w 1724632"/>
                <a:gd name="connsiteY0" fmla="*/ 4231 h 2364240"/>
                <a:gd name="connsiteX1" fmla="*/ 593789 w 1724632"/>
                <a:gd name="connsiteY1" fmla="*/ 269979 h 2364240"/>
                <a:gd name="connsiteX2" fmla="*/ 687705 w 1724632"/>
                <a:gd name="connsiteY2" fmla="*/ 573160 h 2364240"/>
                <a:gd name="connsiteX3" fmla="*/ 693134 w 1724632"/>
                <a:gd name="connsiteY3" fmla="*/ 608212 h 2364240"/>
                <a:gd name="connsiteX4" fmla="*/ 738759 w 1724632"/>
                <a:gd name="connsiteY4" fmla="*/ 650407 h 2364240"/>
                <a:gd name="connsiteX5" fmla="*/ 1542193 w 1724632"/>
                <a:gd name="connsiteY5" fmla="*/ 1175806 h 2364240"/>
                <a:gd name="connsiteX6" fmla="*/ 1697069 w 1724632"/>
                <a:gd name="connsiteY6" fmla="*/ 1689013 h 2364240"/>
                <a:gd name="connsiteX7" fmla="*/ 1724120 w 1724632"/>
                <a:gd name="connsiteY7" fmla="*/ 2328808 h 2364240"/>
                <a:gd name="connsiteX8" fmla="*/ 1721739 w 1724632"/>
                <a:gd name="connsiteY8" fmla="*/ 2364241 h 2364240"/>
                <a:gd name="connsiteX9" fmla="*/ 864394 w 1724632"/>
                <a:gd name="connsiteY9" fmla="*/ 2364241 h 2364240"/>
                <a:gd name="connsiteX10" fmla="*/ 862203 w 1724632"/>
                <a:gd name="connsiteY10" fmla="*/ 2328903 h 2364240"/>
                <a:gd name="connsiteX11" fmla="*/ 747808 w 1724632"/>
                <a:gd name="connsiteY11" fmla="*/ 2058774 h 2364240"/>
                <a:gd name="connsiteX12" fmla="*/ 538925 w 1724632"/>
                <a:gd name="connsiteY12" fmla="*/ 1870179 h 2364240"/>
                <a:gd name="connsiteX13" fmla="*/ 31623 w 1724632"/>
                <a:gd name="connsiteY13" fmla="*/ 977782 h 2364240"/>
                <a:gd name="connsiteX14" fmla="*/ 95 w 1724632"/>
                <a:gd name="connsiteY14" fmla="*/ 738704 h 2364240"/>
                <a:gd name="connsiteX15" fmla="*/ 95 w 1724632"/>
                <a:gd name="connsiteY15" fmla="*/ 4327 h 2364240"/>
                <a:gd name="connsiteX16" fmla="*/ 762381 w 1724632"/>
                <a:gd name="connsiteY16" fmla="*/ 879960 h 2364240"/>
                <a:gd name="connsiteX17" fmla="*/ 1003554 w 1724632"/>
                <a:gd name="connsiteY17" fmla="*/ 1281343 h 2364240"/>
                <a:gd name="connsiteX18" fmla="*/ 1012412 w 1724632"/>
                <a:gd name="connsiteY18" fmla="*/ 1323634 h 2364240"/>
                <a:gd name="connsiteX19" fmla="*/ 945071 w 1724632"/>
                <a:gd name="connsiteY19" fmla="*/ 1457365 h 2364240"/>
                <a:gd name="connsiteX20" fmla="*/ 885063 w 1724632"/>
                <a:gd name="connsiteY20" fmla="*/ 1473272 h 2364240"/>
                <a:gd name="connsiteX21" fmla="*/ 658273 w 1724632"/>
                <a:gd name="connsiteY21" fmla="*/ 1207620 h 2364240"/>
                <a:gd name="connsiteX22" fmla="*/ 454533 w 1724632"/>
                <a:gd name="connsiteY22" fmla="*/ 529154 h 2364240"/>
                <a:gd name="connsiteX23" fmla="*/ 248603 w 1724632"/>
                <a:gd name="connsiteY23" fmla="*/ 253120 h 2364240"/>
                <a:gd name="connsiteX24" fmla="*/ 216313 w 1724632"/>
                <a:gd name="connsiteY24" fmla="*/ 271312 h 2364240"/>
                <a:gd name="connsiteX25" fmla="*/ 252222 w 1724632"/>
                <a:gd name="connsiteY25" fmla="*/ 935205 h 2364240"/>
                <a:gd name="connsiteX26" fmla="*/ 565023 w 1724632"/>
                <a:gd name="connsiteY26" fmla="*/ 1584238 h 2364240"/>
                <a:gd name="connsiteX27" fmla="*/ 855155 w 1724632"/>
                <a:gd name="connsiteY27" fmla="*/ 1853320 h 2364240"/>
                <a:gd name="connsiteX28" fmla="*/ 1057275 w 1724632"/>
                <a:gd name="connsiteY28" fmla="*/ 2116400 h 2364240"/>
                <a:gd name="connsiteX29" fmla="*/ 1103948 w 1724632"/>
                <a:gd name="connsiteY29" fmla="*/ 2148309 h 2364240"/>
                <a:gd name="connsiteX30" fmla="*/ 1457516 w 1724632"/>
                <a:gd name="connsiteY30" fmla="*/ 2148499 h 2364240"/>
                <a:gd name="connsiteX31" fmla="*/ 1499140 w 1724632"/>
                <a:gd name="connsiteY31" fmla="*/ 2105447 h 2364240"/>
                <a:gd name="connsiteX32" fmla="*/ 1462754 w 1724632"/>
                <a:gd name="connsiteY32" fmla="*/ 1619576 h 2364240"/>
                <a:gd name="connsiteX33" fmla="*/ 1050703 w 1724632"/>
                <a:gd name="connsiteY33" fmla="*/ 988164 h 2364240"/>
                <a:gd name="connsiteX34" fmla="*/ 762190 w 1724632"/>
                <a:gd name="connsiteY34" fmla="*/ 879865 h 2364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724632" h="2364240">
                  <a:moveTo>
                    <a:pt x="0" y="4231"/>
                  </a:moveTo>
                  <a:cubicBezTo>
                    <a:pt x="248412" y="-19486"/>
                    <a:pt x="452819" y="54809"/>
                    <a:pt x="593789" y="269979"/>
                  </a:cubicBezTo>
                  <a:cubicBezTo>
                    <a:pt x="654082" y="361990"/>
                    <a:pt x="675418" y="466194"/>
                    <a:pt x="687705" y="573160"/>
                  </a:cubicBezTo>
                  <a:cubicBezTo>
                    <a:pt x="689038" y="584875"/>
                    <a:pt x="693420" y="596591"/>
                    <a:pt x="693134" y="608212"/>
                  </a:cubicBezTo>
                  <a:cubicBezTo>
                    <a:pt x="692277" y="640501"/>
                    <a:pt x="712756" y="646883"/>
                    <a:pt x="738759" y="650407"/>
                  </a:cubicBezTo>
                  <a:cubicBezTo>
                    <a:pt x="1090422" y="697747"/>
                    <a:pt x="1357408" y="875102"/>
                    <a:pt x="1542193" y="1175806"/>
                  </a:cubicBezTo>
                  <a:cubicBezTo>
                    <a:pt x="1638681" y="1332874"/>
                    <a:pt x="1679924" y="1506610"/>
                    <a:pt x="1697069" y="1689013"/>
                  </a:cubicBezTo>
                  <a:cubicBezTo>
                    <a:pt x="1717167" y="1901992"/>
                    <a:pt x="1727073" y="2115067"/>
                    <a:pt x="1724120" y="2328808"/>
                  </a:cubicBezTo>
                  <a:cubicBezTo>
                    <a:pt x="1723930" y="2340619"/>
                    <a:pt x="1722596" y="2352430"/>
                    <a:pt x="1721739" y="2364241"/>
                  </a:cubicBezTo>
                  <a:lnTo>
                    <a:pt x="864394" y="2364241"/>
                  </a:lnTo>
                  <a:cubicBezTo>
                    <a:pt x="863537" y="2352430"/>
                    <a:pt x="861060" y="2340523"/>
                    <a:pt x="862203" y="2328903"/>
                  </a:cubicBezTo>
                  <a:cubicBezTo>
                    <a:pt x="873443" y="2217841"/>
                    <a:pt x="829818" y="2130783"/>
                    <a:pt x="747808" y="2058774"/>
                  </a:cubicBezTo>
                  <a:cubicBezTo>
                    <a:pt x="677323" y="1996957"/>
                    <a:pt x="608267" y="1933425"/>
                    <a:pt x="538925" y="1870179"/>
                  </a:cubicBezTo>
                  <a:cubicBezTo>
                    <a:pt x="273082" y="1627482"/>
                    <a:pt x="93059" y="1336493"/>
                    <a:pt x="31623" y="977782"/>
                  </a:cubicBezTo>
                  <a:cubicBezTo>
                    <a:pt x="18002" y="898343"/>
                    <a:pt x="11049" y="818333"/>
                    <a:pt x="95" y="738704"/>
                  </a:cubicBezTo>
                  <a:lnTo>
                    <a:pt x="95" y="4327"/>
                  </a:lnTo>
                  <a:close/>
                  <a:moveTo>
                    <a:pt x="762381" y="879960"/>
                  </a:moveTo>
                  <a:cubicBezTo>
                    <a:pt x="793718" y="1020358"/>
                    <a:pt x="896017" y="1190665"/>
                    <a:pt x="1003554" y="1281343"/>
                  </a:cubicBezTo>
                  <a:cubicBezTo>
                    <a:pt x="1019556" y="1294869"/>
                    <a:pt x="1021747" y="1305918"/>
                    <a:pt x="1012412" y="1323634"/>
                  </a:cubicBezTo>
                  <a:cubicBezTo>
                    <a:pt x="989267" y="1367830"/>
                    <a:pt x="967550" y="1412788"/>
                    <a:pt x="945071" y="1457365"/>
                  </a:cubicBezTo>
                  <a:cubicBezTo>
                    <a:pt x="924973" y="1497370"/>
                    <a:pt x="923544" y="1498132"/>
                    <a:pt x="885063" y="1473272"/>
                  </a:cubicBezTo>
                  <a:cubicBezTo>
                    <a:pt x="783050" y="1407359"/>
                    <a:pt x="714375" y="1312490"/>
                    <a:pt x="658273" y="1207620"/>
                  </a:cubicBezTo>
                  <a:cubicBezTo>
                    <a:pt x="544640" y="995212"/>
                    <a:pt x="488633" y="765565"/>
                    <a:pt x="454533" y="529154"/>
                  </a:cubicBezTo>
                  <a:cubicBezTo>
                    <a:pt x="436055" y="400757"/>
                    <a:pt x="365855" y="309031"/>
                    <a:pt x="248603" y="253120"/>
                  </a:cubicBezTo>
                  <a:cubicBezTo>
                    <a:pt x="228314" y="243499"/>
                    <a:pt x="216218" y="241499"/>
                    <a:pt x="216313" y="271312"/>
                  </a:cubicBezTo>
                  <a:cubicBezTo>
                    <a:pt x="217265" y="493245"/>
                    <a:pt x="211836" y="715463"/>
                    <a:pt x="252222" y="935205"/>
                  </a:cubicBezTo>
                  <a:cubicBezTo>
                    <a:pt x="297180" y="1179997"/>
                    <a:pt x="394811" y="1399072"/>
                    <a:pt x="565023" y="1584238"/>
                  </a:cubicBezTo>
                  <a:cubicBezTo>
                    <a:pt x="654653" y="1681870"/>
                    <a:pt x="757333" y="1764832"/>
                    <a:pt x="855155" y="1853320"/>
                  </a:cubicBezTo>
                  <a:cubicBezTo>
                    <a:pt x="938594" y="1928853"/>
                    <a:pt x="1017270" y="2008196"/>
                    <a:pt x="1057275" y="2116400"/>
                  </a:cubicBezTo>
                  <a:cubicBezTo>
                    <a:pt x="1066324" y="2140784"/>
                    <a:pt x="1078706" y="2148595"/>
                    <a:pt x="1103948" y="2148309"/>
                  </a:cubicBezTo>
                  <a:cubicBezTo>
                    <a:pt x="1221772" y="2147166"/>
                    <a:pt x="1339691" y="2146594"/>
                    <a:pt x="1457516" y="2148499"/>
                  </a:cubicBezTo>
                  <a:cubicBezTo>
                    <a:pt x="1491425" y="2149071"/>
                    <a:pt x="1499807" y="2137641"/>
                    <a:pt x="1499140" y="2105447"/>
                  </a:cubicBezTo>
                  <a:cubicBezTo>
                    <a:pt x="1495711" y="1942759"/>
                    <a:pt x="1484948" y="1780644"/>
                    <a:pt x="1462754" y="1619576"/>
                  </a:cubicBezTo>
                  <a:cubicBezTo>
                    <a:pt x="1425035" y="1344970"/>
                    <a:pt x="1285970" y="1134563"/>
                    <a:pt x="1050703" y="988164"/>
                  </a:cubicBezTo>
                  <a:cubicBezTo>
                    <a:pt x="963263" y="933776"/>
                    <a:pt x="868585" y="896629"/>
                    <a:pt x="762190" y="879865"/>
                  </a:cubicBezTo>
                  <a:close/>
                </a:path>
              </a:pathLst>
            </a:custGeom>
            <a:solidFill>
              <a:srgbClr val="FAB1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B7983455-6B07-4B67-8210-ABFC0DA25D5E}"/>
                </a:ext>
              </a:extLst>
            </p:cNvPr>
            <p:cNvSpPr/>
            <p:nvPr/>
          </p:nvSpPr>
          <p:spPr>
            <a:xfrm>
              <a:off x="1251811" y="1373481"/>
              <a:ext cx="1409592" cy="1413282"/>
            </a:xfrm>
            <a:custGeom>
              <a:avLst/>
              <a:gdLst>
                <a:gd name="connsiteX0" fmla="*/ 116 w 1935695"/>
                <a:gd name="connsiteY0" fmla="*/ 973840 h 1940761"/>
                <a:gd name="connsiteX1" fmla="*/ 970523 w 1935695"/>
                <a:gd name="connsiteY1" fmla="*/ 4 h 1940761"/>
                <a:gd name="connsiteX2" fmla="*/ 1935691 w 1935695"/>
                <a:gd name="connsiteY2" fmla="*/ 977269 h 1940761"/>
                <a:gd name="connsiteX3" fmla="*/ 958140 w 1935695"/>
                <a:gd name="connsiteY3" fmla="*/ 1940723 h 1940761"/>
                <a:gd name="connsiteX4" fmla="*/ 116 w 1935695"/>
                <a:gd name="connsiteY4" fmla="*/ 973840 h 1940761"/>
                <a:gd name="connsiteX5" fmla="*/ 967475 w 1935695"/>
                <a:gd name="connsiteY5" fmla="*/ 1719458 h 1940761"/>
                <a:gd name="connsiteX6" fmla="*/ 1712139 w 1935695"/>
                <a:gd name="connsiteY6" fmla="*/ 974221 h 1940761"/>
                <a:gd name="connsiteX7" fmla="*/ 966618 w 1935695"/>
                <a:gd name="connsiteY7" fmla="*/ 223080 h 1940761"/>
                <a:gd name="connsiteX8" fmla="*/ 221858 w 1935695"/>
                <a:gd name="connsiteY8" fmla="*/ 975174 h 1940761"/>
                <a:gd name="connsiteX9" fmla="*/ 967475 w 1935695"/>
                <a:gd name="connsiteY9" fmla="*/ 1719553 h 19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35695" h="1940761">
                  <a:moveTo>
                    <a:pt x="116" y="973840"/>
                  </a:moveTo>
                  <a:cubicBezTo>
                    <a:pt x="-8266" y="443298"/>
                    <a:pt x="439504" y="-1615"/>
                    <a:pt x="970523" y="4"/>
                  </a:cubicBezTo>
                  <a:cubicBezTo>
                    <a:pt x="1497922" y="1624"/>
                    <a:pt x="1937310" y="446060"/>
                    <a:pt x="1935691" y="977269"/>
                  </a:cubicBezTo>
                  <a:cubicBezTo>
                    <a:pt x="1934072" y="1501716"/>
                    <a:pt x="1493255" y="1945486"/>
                    <a:pt x="958140" y="1940723"/>
                  </a:cubicBezTo>
                  <a:cubicBezTo>
                    <a:pt x="436170" y="1935961"/>
                    <a:pt x="-8076" y="1500383"/>
                    <a:pt x="116" y="973840"/>
                  </a:cubicBezTo>
                  <a:close/>
                  <a:moveTo>
                    <a:pt x="967475" y="1719458"/>
                  </a:moveTo>
                  <a:cubicBezTo>
                    <a:pt x="1385432" y="1710885"/>
                    <a:pt x="1712330" y="1389607"/>
                    <a:pt x="1712139" y="974221"/>
                  </a:cubicBezTo>
                  <a:cubicBezTo>
                    <a:pt x="1712044" y="552073"/>
                    <a:pt x="1383622" y="222604"/>
                    <a:pt x="966618" y="223080"/>
                  </a:cubicBezTo>
                  <a:cubicBezTo>
                    <a:pt x="548756" y="223556"/>
                    <a:pt x="221001" y="554169"/>
                    <a:pt x="221858" y="975174"/>
                  </a:cubicBezTo>
                  <a:cubicBezTo>
                    <a:pt x="222715" y="1395798"/>
                    <a:pt x="555328" y="1712123"/>
                    <a:pt x="967475" y="1719553"/>
                  </a:cubicBezTo>
                  <a:close/>
                </a:path>
              </a:pathLst>
            </a:custGeom>
            <a:solidFill>
              <a:srgbClr val="FAB1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3E4BC536-6CF3-4A6C-9D24-EDD5653D0609}"/>
                </a:ext>
              </a:extLst>
            </p:cNvPr>
            <p:cNvSpPr/>
            <p:nvPr/>
          </p:nvSpPr>
          <p:spPr>
            <a:xfrm>
              <a:off x="1598222" y="2174499"/>
              <a:ext cx="715623" cy="301356"/>
            </a:xfrm>
            <a:custGeom>
              <a:avLst/>
              <a:gdLst>
                <a:gd name="connsiteX0" fmla="*/ 483009 w 982715"/>
                <a:gd name="connsiteY0" fmla="*/ 413831 h 413831"/>
                <a:gd name="connsiteX1" fmla="*/ 8855 w 982715"/>
                <a:gd name="connsiteY1" fmla="*/ 117699 h 413831"/>
                <a:gd name="connsiteX2" fmla="*/ 27143 w 982715"/>
                <a:gd name="connsiteY2" fmla="*/ 64264 h 413831"/>
                <a:gd name="connsiteX3" fmla="*/ 168399 w 982715"/>
                <a:gd name="connsiteY3" fmla="*/ 4923 h 413831"/>
                <a:gd name="connsiteX4" fmla="*/ 210594 w 982715"/>
                <a:gd name="connsiteY4" fmla="*/ 19210 h 413831"/>
                <a:gd name="connsiteX5" fmla="*/ 484248 w 982715"/>
                <a:gd name="connsiteY5" fmla="*/ 189517 h 413831"/>
                <a:gd name="connsiteX6" fmla="*/ 766378 w 982715"/>
                <a:gd name="connsiteY6" fmla="*/ 28259 h 413831"/>
                <a:gd name="connsiteX7" fmla="*/ 824290 w 982715"/>
                <a:gd name="connsiteY7" fmla="*/ 8447 h 413831"/>
                <a:gd name="connsiteX8" fmla="*/ 955545 w 982715"/>
                <a:gd name="connsiteY8" fmla="*/ 63883 h 413831"/>
                <a:gd name="connsiteX9" fmla="*/ 972118 w 982715"/>
                <a:gd name="connsiteY9" fmla="*/ 120652 h 413831"/>
                <a:gd name="connsiteX10" fmla="*/ 483105 w 982715"/>
                <a:gd name="connsiteY10" fmla="*/ 413831 h 4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82715" h="413831">
                  <a:moveTo>
                    <a:pt x="483009" y="413831"/>
                  </a:moveTo>
                  <a:cubicBezTo>
                    <a:pt x="272507" y="403735"/>
                    <a:pt x="112773" y="306389"/>
                    <a:pt x="8855" y="117699"/>
                  </a:cubicBezTo>
                  <a:cubicBezTo>
                    <a:pt x="-5814" y="91124"/>
                    <a:pt x="-3909" y="75789"/>
                    <a:pt x="27143" y="64264"/>
                  </a:cubicBezTo>
                  <a:cubicBezTo>
                    <a:pt x="74958" y="46452"/>
                    <a:pt x="121821" y="25878"/>
                    <a:pt x="168399" y="4923"/>
                  </a:cubicBezTo>
                  <a:cubicBezTo>
                    <a:pt x="188782" y="-4221"/>
                    <a:pt x="199260" y="-1268"/>
                    <a:pt x="210594" y="19210"/>
                  </a:cubicBezTo>
                  <a:cubicBezTo>
                    <a:pt x="269745" y="126557"/>
                    <a:pt x="361661" y="186946"/>
                    <a:pt x="484248" y="189517"/>
                  </a:cubicBezTo>
                  <a:cubicBezTo>
                    <a:pt x="608168" y="192184"/>
                    <a:pt x="704275" y="135892"/>
                    <a:pt x="766378" y="28259"/>
                  </a:cubicBezTo>
                  <a:cubicBezTo>
                    <a:pt x="782571" y="160"/>
                    <a:pt x="795715" y="-5364"/>
                    <a:pt x="824290" y="8447"/>
                  </a:cubicBezTo>
                  <a:cubicBezTo>
                    <a:pt x="866962" y="29116"/>
                    <a:pt x="910872" y="47976"/>
                    <a:pt x="955545" y="63883"/>
                  </a:cubicBezTo>
                  <a:cubicBezTo>
                    <a:pt x="990978" y="76456"/>
                    <a:pt x="986310" y="95125"/>
                    <a:pt x="972118" y="120652"/>
                  </a:cubicBezTo>
                  <a:cubicBezTo>
                    <a:pt x="866295" y="310009"/>
                    <a:pt x="705037" y="406878"/>
                    <a:pt x="483105" y="413831"/>
                  </a:cubicBezTo>
                  <a:close/>
                </a:path>
              </a:pathLst>
            </a:custGeom>
            <a:solidFill>
              <a:srgbClr val="FAB1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FECEA3C0-152E-41E7-BEB9-9745B8926E66}"/>
                </a:ext>
              </a:extLst>
            </p:cNvPr>
            <p:cNvSpPr/>
            <p:nvPr/>
          </p:nvSpPr>
          <p:spPr>
            <a:xfrm>
              <a:off x="1638734" y="1844101"/>
              <a:ext cx="165810" cy="165883"/>
            </a:xfrm>
            <a:custGeom>
              <a:avLst/>
              <a:gdLst>
                <a:gd name="connsiteX0" fmla="*/ 224781 w 227695"/>
                <a:gd name="connsiteY0" fmla="*/ 110687 h 227795"/>
                <a:gd name="connsiteX1" fmla="*/ 216685 w 227695"/>
                <a:gd name="connsiteY1" fmla="*/ 213842 h 227795"/>
                <a:gd name="connsiteX2" fmla="*/ 114101 w 227695"/>
                <a:gd name="connsiteY2" fmla="*/ 222605 h 227795"/>
                <a:gd name="connsiteX3" fmla="*/ 13993 w 227695"/>
                <a:gd name="connsiteY3" fmla="*/ 216128 h 227795"/>
                <a:gd name="connsiteX4" fmla="*/ 5230 w 227695"/>
                <a:gd name="connsiteY4" fmla="*/ 113830 h 227795"/>
                <a:gd name="connsiteX5" fmla="*/ 11707 w 227695"/>
                <a:gd name="connsiteY5" fmla="*/ 13913 h 227795"/>
                <a:gd name="connsiteX6" fmla="*/ 114291 w 227695"/>
                <a:gd name="connsiteY6" fmla="*/ 5150 h 227795"/>
                <a:gd name="connsiteX7" fmla="*/ 214494 w 227695"/>
                <a:gd name="connsiteY7" fmla="*/ 11627 h 227795"/>
                <a:gd name="connsiteX8" fmla="*/ 224781 w 227695"/>
                <a:gd name="connsiteY8" fmla="*/ 110877 h 227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7695" h="227795">
                  <a:moveTo>
                    <a:pt x="224781" y="110687"/>
                  </a:moveTo>
                  <a:cubicBezTo>
                    <a:pt x="220685" y="147834"/>
                    <a:pt x="238307" y="190792"/>
                    <a:pt x="216685" y="213842"/>
                  </a:cubicBezTo>
                  <a:cubicBezTo>
                    <a:pt x="193253" y="238798"/>
                    <a:pt x="149057" y="221843"/>
                    <a:pt x="114101" y="222605"/>
                  </a:cubicBezTo>
                  <a:cubicBezTo>
                    <a:pt x="80001" y="223367"/>
                    <a:pt x="36853" y="237274"/>
                    <a:pt x="13993" y="216128"/>
                  </a:cubicBezTo>
                  <a:cubicBezTo>
                    <a:pt x="-11058" y="192983"/>
                    <a:pt x="5992" y="148691"/>
                    <a:pt x="5230" y="113830"/>
                  </a:cubicBezTo>
                  <a:cubicBezTo>
                    <a:pt x="4468" y="79826"/>
                    <a:pt x="-9534" y="36773"/>
                    <a:pt x="11707" y="13913"/>
                  </a:cubicBezTo>
                  <a:cubicBezTo>
                    <a:pt x="34948" y="-11138"/>
                    <a:pt x="79239" y="5912"/>
                    <a:pt x="114291" y="5150"/>
                  </a:cubicBezTo>
                  <a:cubicBezTo>
                    <a:pt x="148391" y="4388"/>
                    <a:pt x="191253" y="-9424"/>
                    <a:pt x="214494" y="11627"/>
                  </a:cubicBezTo>
                  <a:cubicBezTo>
                    <a:pt x="240212" y="34963"/>
                    <a:pt x="218114" y="79254"/>
                    <a:pt x="224781" y="110877"/>
                  </a:cubicBezTo>
                  <a:close/>
                </a:path>
              </a:pathLst>
            </a:custGeom>
            <a:solidFill>
              <a:srgbClr val="FAB1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38951D4-A2C1-49E6-AA81-5BBB6450D7CF}"/>
                </a:ext>
              </a:extLst>
            </p:cNvPr>
            <p:cNvSpPr/>
            <p:nvPr/>
          </p:nvSpPr>
          <p:spPr>
            <a:xfrm>
              <a:off x="2110173" y="1847222"/>
              <a:ext cx="159849" cy="159543"/>
            </a:xfrm>
            <a:custGeom>
              <a:avLst/>
              <a:gdLst>
                <a:gd name="connsiteX0" fmla="*/ 219277 w 219509"/>
                <a:gd name="connsiteY0" fmla="*/ 110974 h 219089"/>
                <a:gd name="connsiteX1" fmla="*/ 219467 w 219509"/>
                <a:gd name="connsiteY1" fmla="*/ 189269 h 219089"/>
                <a:gd name="connsiteX2" fmla="*/ 190226 w 219509"/>
                <a:gd name="connsiteY2" fmla="*/ 219082 h 219089"/>
                <a:gd name="connsiteX3" fmla="*/ 29825 w 219509"/>
                <a:gd name="connsiteY3" fmla="*/ 219082 h 219089"/>
                <a:gd name="connsiteX4" fmla="*/ 11 w 219509"/>
                <a:gd name="connsiteY4" fmla="*/ 189936 h 219089"/>
                <a:gd name="connsiteX5" fmla="*/ 11 w 219509"/>
                <a:gd name="connsiteY5" fmla="*/ 29821 h 219089"/>
                <a:gd name="connsiteX6" fmla="*/ 29253 w 219509"/>
                <a:gd name="connsiteY6" fmla="*/ 7 h 219089"/>
                <a:gd name="connsiteX7" fmla="*/ 189654 w 219509"/>
                <a:gd name="connsiteY7" fmla="*/ 7 h 219089"/>
                <a:gd name="connsiteX8" fmla="*/ 219467 w 219509"/>
                <a:gd name="connsiteY8" fmla="*/ 29154 h 219089"/>
                <a:gd name="connsiteX9" fmla="*/ 219277 w 219509"/>
                <a:gd name="connsiteY9" fmla="*/ 110974 h 219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9509" h="219089">
                  <a:moveTo>
                    <a:pt x="219277" y="110974"/>
                  </a:moveTo>
                  <a:cubicBezTo>
                    <a:pt x="219277" y="137072"/>
                    <a:pt x="218610" y="163171"/>
                    <a:pt x="219467" y="189269"/>
                  </a:cubicBezTo>
                  <a:cubicBezTo>
                    <a:pt x="220134" y="210224"/>
                    <a:pt x="211847" y="219368"/>
                    <a:pt x="190226" y="219082"/>
                  </a:cubicBezTo>
                  <a:cubicBezTo>
                    <a:pt x="136790" y="218320"/>
                    <a:pt x="83260" y="218416"/>
                    <a:pt x="29825" y="219082"/>
                  </a:cubicBezTo>
                  <a:cubicBezTo>
                    <a:pt x="8870" y="219368"/>
                    <a:pt x="-370" y="211462"/>
                    <a:pt x="11" y="189936"/>
                  </a:cubicBezTo>
                  <a:cubicBezTo>
                    <a:pt x="773" y="136596"/>
                    <a:pt x="678" y="83256"/>
                    <a:pt x="11" y="29821"/>
                  </a:cubicBezTo>
                  <a:cubicBezTo>
                    <a:pt x="-274" y="8866"/>
                    <a:pt x="7631" y="-278"/>
                    <a:pt x="29253" y="7"/>
                  </a:cubicBezTo>
                  <a:cubicBezTo>
                    <a:pt x="82688" y="769"/>
                    <a:pt x="136219" y="674"/>
                    <a:pt x="189654" y="7"/>
                  </a:cubicBezTo>
                  <a:cubicBezTo>
                    <a:pt x="210609" y="-278"/>
                    <a:pt x="220229" y="7627"/>
                    <a:pt x="219467" y="29154"/>
                  </a:cubicBezTo>
                  <a:cubicBezTo>
                    <a:pt x="218610" y="56395"/>
                    <a:pt x="219277" y="83732"/>
                    <a:pt x="219277" y="110974"/>
                  </a:cubicBezTo>
                  <a:close/>
                </a:path>
              </a:pathLst>
            </a:custGeom>
            <a:solidFill>
              <a:srgbClr val="FAB1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7C7A7E4B-07B7-4FEB-B51F-E49A0D925E15}"/>
              </a:ext>
            </a:extLst>
          </p:cNvPr>
          <p:cNvSpPr/>
          <p:nvPr/>
        </p:nvSpPr>
        <p:spPr>
          <a:xfrm>
            <a:off x="7755895" y="5295766"/>
            <a:ext cx="409201" cy="639104"/>
          </a:xfrm>
          <a:custGeom>
            <a:avLst/>
            <a:gdLst>
              <a:gd name="connsiteX0" fmla="*/ 409015 w 409201"/>
              <a:gd name="connsiteY0" fmla="*/ 290404 h 639104"/>
              <a:gd name="connsiteX1" fmla="*/ 307377 w 409201"/>
              <a:gd name="connsiteY1" fmla="*/ 567971 h 639104"/>
              <a:gd name="connsiteX2" fmla="*/ 133120 w 409201"/>
              <a:gd name="connsiteY2" fmla="*/ 635425 h 639104"/>
              <a:gd name="connsiteX3" fmla="*/ 15682 w 409201"/>
              <a:gd name="connsiteY3" fmla="*/ 501275 h 639104"/>
              <a:gd name="connsiteX4" fmla="*/ 75996 w 409201"/>
              <a:gd name="connsiteY4" fmla="*/ 84242 h 639104"/>
              <a:gd name="connsiteX5" fmla="*/ 349765 w 409201"/>
              <a:gd name="connsiteY5" fmla="*/ 79076 h 639104"/>
              <a:gd name="connsiteX6" fmla="*/ 409167 w 409201"/>
              <a:gd name="connsiteY6" fmla="*/ 290556 h 63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201" h="639104">
                <a:moveTo>
                  <a:pt x="409015" y="290404"/>
                </a:moveTo>
                <a:cubicBezTo>
                  <a:pt x="398988" y="389763"/>
                  <a:pt x="376959" y="487906"/>
                  <a:pt x="307377" y="567971"/>
                </a:cubicBezTo>
                <a:cubicBezTo>
                  <a:pt x="261648" y="620689"/>
                  <a:pt x="205436" y="649858"/>
                  <a:pt x="133120" y="635425"/>
                </a:cubicBezTo>
                <a:cubicBezTo>
                  <a:pt x="59740" y="620841"/>
                  <a:pt x="30115" y="564932"/>
                  <a:pt x="15682" y="501275"/>
                </a:cubicBezTo>
                <a:cubicBezTo>
                  <a:pt x="-17438" y="355276"/>
                  <a:pt x="1553" y="214593"/>
                  <a:pt x="75996" y="84242"/>
                </a:cubicBezTo>
                <a:cubicBezTo>
                  <a:pt x="139196" y="-26512"/>
                  <a:pt x="280335" y="-27879"/>
                  <a:pt x="349765" y="79076"/>
                </a:cubicBezTo>
                <a:cubicBezTo>
                  <a:pt x="386227" y="135288"/>
                  <a:pt x="410231" y="219759"/>
                  <a:pt x="409167" y="290556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5E4A9EA6-9E19-4AFB-BA1A-0E980A87DF93}"/>
              </a:ext>
            </a:extLst>
          </p:cNvPr>
          <p:cNvSpPr/>
          <p:nvPr/>
        </p:nvSpPr>
        <p:spPr>
          <a:xfrm>
            <a:off x="7253276" y="5307060"/>
            <a:ext cx="385764" cy="608714"/>
          </a:xfrm>
          <a:custGeom>
            <a:avLst/>
            <a:gdLst>
              <a:gd name="connsiteX0" fmla="*/ 385215 w 385764"/>
              <a:gd name="connsiteY0" fmla="*/ 244470 h 608714"/>
              <a:gd name="connsiteX1" fmla="*/ 265346 w 385764"/>
              <a:gd name="connsiteY1" fmla="*/ 562449 h 608714"/>
              <a:gd name="connsiteX2" fmla="*/ 36243 w 385764"/>
              <a:gd name="connsiteY2" fmla="*/ 528874 h 608714"/>
              <a:gd name="connsiteX3" fmla="*/ 113725 w 385764"/>
              <a:gd name="connsiteY3" fmla="*/ 32687 h 608714"/>
              <a:gd name="connsiteX4" fmla="*/ 363489 w 385764"/>
              <a:gd name="connsiteY4" fmla="*/ 119892 h 608714"/>
              <a:gd name="connsiteX5" fmla="*/ 385215 w 385764"/>
              <a:gd name="connsiteY5" fmla="*/ 244622 h 608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64" h="608714">
                <a:moveTo>
                  <a:pt x="385215" y="244470"/>
                </a:moveTo>
                <a:cubicBezTo>
                  <a:pt x="384151" y="377253"/>
                  <a:pt x="349208" y="480258"/>
                  <a:pt x="265346" y="562449"/>
                </a:cubicBezTo>
                <a:cubicBezTo>
                  <a:pt x="190295" y="635981"/>
                  <a:pt x="88202" y="619725"/>
                  <a:pt x="36243" y="528874"/>
                </a:cubicBezTo>
                <a:cubicBezTo>
                  <a:pt x="-36529" y="401712"/>
                  <a:pt x="5858" y="129767"/>
                  <a:pt x="113725" y="32687"/>
                </a:cubicBezTo>
                <a:cubicBezTo>
                  <a:pt x="190447" y="-36439"/>
                  <a:pt x="324445" y="9443"/>
                  <a:pt x="363489" y="119892"/>
                </a:cubicBezTo>
                <a:cubicBezTo>
                  <a:pt x="379442" y="165166"/>
                  <a:pt x="388101" y="212566"/>
                  <a:pt x="385215" y="24462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F6FEC0DD-E8B9-4D07-AB5F-26B0BD2DD577}"/>
              </a:ext>
            </a:extLst>
          </p:cNvPr>
          <p:cNvSpPr/>
          <p:nvPr/>
        </p:nvSpPr>
        <p:spPr>
          <a:xfrm>
            <a:off x="9177186" y="3781302"/>
            <a:ext cx="526935" cy="400878"/>
          </a:xfrm>
          <a:custGeom>
            <a:avLst/>
            <a:gdLst>
              <a:gd name="connsiteX0" fmla="*/ 358999 w 526935"/>
              <a:gd name="connsiteY0" fmla="*/ 152 h 400878"/>
              <a:gd name="connsiteX1" fmla="*/ 512594 w 526935"/>
              <a:gd name="connsiteY1" fmla="*/ 234268 h 400878"/>
              <a:gd name="connsiteX2" fmla="*/ 164534 w 526935"/>
              <a:gd name="connsiteY2" fmla="*/ 363708 h 400878"/>
              <a:gd name="connsiteX3" fmla="*/ 34639 w 526935"/>
              <a:gd name="connsiteY3" fmla="*/ 260399 h 400878"/>
              <a:gd name="connsiteX4" fmla="*/ 87357 w 526935"/>
              <a:gd name="connsiteY4" fmla="*/ 47553 h 400878"/>
              <a:gd name="connsiteX5" fmla="*/ 358999 w 526935"/>
              <a:gd name="connsiteY5" fmla="*/ 0 h 400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935" h="400878">
                <a:moveTo>
                  <a:pt x="358999" y="152"/>
                </a:moveTo>
                <a:cubicBezTo>
                  <a:pt x="487375" y="-304"/>
                  <a:pt x="559388" y="111817"/>
                  <a:pt x="512594" y="234268"/>
                </a:cubicBezTo>
                <a:cubicBezTo>
                  <a:pt x="452736" y="391055"/>
                  <a:pt x="310535" y="444077"/>
                  <a:pt x="164534" y="363708"/>
                </a:cubicBezTo>
                <a:cubicBezTo>
                  <a:pt x="115463" y="336666"/>
                  <a:pt x="69430" y="305369"/>
                  <a:pt x="34639" y="260399"/>
                </a:cubicBezTo>
                <a:cubicBezTo>
                  <a:pt x="-26891" y="180791"/>
                  <a:pt x="-4710" y="88572"/>
                  <a:pt x="87357" y="47553"/>
                </a:cubicBezTo>
                <a:cubicBezTo>
                  <a:pt x="174714" y="8660"/>
                  <a:pt x="270122" y="12610"/>
                  <a:pt x="358999" y="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5608E9-0634-478F-86D9-1602D0D64D07}"/>
              </a:ext>
            </a:extLst>
          </p:cNvPr>
          <p:cNvSpPr/>
          <p:nvPr/>
        </p:nvSpPr>
        <p:spPr>
          <a:xfrm>
            <a:off x="10604625" y="1343130"/>
            <a:ext cx="1133984" cy="618863"/>
          </a:xfrm>
          <a:custGeom>
            <a:avLst/>
            <a:gdLst>
              <a:gd name="connsiteX0" fmla="*/ 507629 w 1133984"/>
              <a:gd name="connsiteY0" fmla="*/ 547012 h 618863"/>
              <a:gd name="connsiteX1" fmla="*/ 684925 w 1133984"/>
              <a:gd name="connsiteY1" fmla="*/ 475911 h 618863"/>
              <a:gd name="connsiteX2" fmla="*/ 904608 w 1133984"/>
              <a:gd name="connsiteY2" fmla="*/ 207307 h 618863"/>
              <a:gd name="connsiteX3" fmla="*/ 910382 w 1133984"/>
              <a:gd name="connsiteY3" fmla="*/ 105366 h 618863"/>
              <a:gd name="connsiteX4" fmla="*/ 936968 w 1133984"/>
              <a:gd name="connsiteY4" fmla="*/ 42773 h 618863"/>
              <a:gd name="connsiteX5" fmla="*/ 984521 w 1133984"/>
              <a:gd name="connsiteY5" fmla="*/ 81818 h 618863"/>
              <a:gd name="connsiteX6" fmla="*/ 1092235 w 1133984"/>
              <a:gd name="connsiteY6" fmla="*/ 132864 h 618863"/>
              <a:gd name="connsiteX7" fmla="*/ 1131280 w 1133984"/>
              <a:gd name="connsiteY7" fmla="*/ 141980 h 618863"/>
              <a:gd name="connsiteX8" fmla="*/ 1116999 w 1133984"/>
              <a:gd name="connsiteY8" fmla="*/ 181176 h 618863"/>
              <a:gd name="connsiteX9" fmla="*/ 1047266 w 1133984"/>
              <a:gd name="connsiteY9" fmla="*/ 206244 h 618863"/>
              <a:gd name="connsiteX10" fmla="*/ 902481 w 1133984"/>
              <a:gd name="connsiteY10" fmla="*/ 315478 h 618863"/>
              <a:gd name="connsiteX11" fmla="*/ 919953 w 1133984"/>
              <a:gd name="connsiteY11" fmla="*/ 372146 h 618863"/>
              <a:gd name="connsiteX12" fmla="*/ 974038 w 1133984"/>
              <a:gd name="connsiteY12" fmla="*/ 461478 h 618863"/>
              <a:gd name="connsiteX13" fmla="*/ 936361 w 1133984"/>
              <a:gd name="connsiteY13" fmla="*/ 593197 h 618863"/>
              <a:gd name="connsiteX14" fmla="*/ 809200 w 1133984"/>
              <a:gd name="connsiteY14" fmla="*/ 598362 h 618863"/>
              <a:gd name="connsiteX15" fmla="*/ 619446 w 1133984"/>
              <a:gd name="connsiteY15" fmla="*/ 589247 h 618863"/>
              <a:gd name="connsiteX16" fmla="*/ 281413 w 1133984"/>
              <a:gd name="connsiteY16" fmla="*/ 488672 h 618863"/>
              <a:gd name="connsiteX17" fmla="*/ 144832 w 1133984"/>
              <a:gd name="connsiteY17" fmla="*/ 253189 h 618863"/>
              <a:gd name="connsiteX18" fmla="*/ 53981 w 1133984"/>
              <a:gd name="connsiteY18" fmla="*/ 172669 h 618863"/>
              <a:gd name="connsiteX19" fmla="*/ 1415 w 1133984"/>
              <a:gd name="connsiteY19" fmla="*/ 121470 h 618863"/>
              <a:gd name="connsiteX20" fmla="*/ 69781 w 1133984"/>
              <a:gd name="connsiteY20" fmla="*/ 105670 h 618863"/>
              <a:gd name="connsiteX21" fmla="*/ 157290 w 1133984"/>
              <a:gd name="connsiteY21" fmla="*/ 59485 h 618863"/>
              <a:gd name="connsiteX22" fmla="*/ 210767 w 1133984"/>
              <a:gd name="connsiteY22" fmla="*/ 3424 h 618863"/>
              <a:gd name="connsiteX23" fmla="*/ 219123 w 1133984"/>
              <a:gd name="connsiteY23" fmla="*/ 89414 h 618863"/>
              <a:gd name="connsiteX24" fmla="*/ 459924 w 1133984"/>
              <a:gd name="connsiteY24" fmla="*/ 536073 h 618863"/>
              <a:gd name="connsiteX25" fmla="*/ 507781 w 1133984"/>
              <a:gd name="connsiteY25" fmla="*/ 547163 h 618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133984" h="618863">
                <a:moveTo>
                  <a:pt x="507629" y="547012"/>
                </a:moveTo>
                <a:cubicBezTo>
                  <a:pt x="575539" y="537896"/>
                  <a:pt x="634182" y="516475"/>
                  <a:pt x="684925" y="475911"/>
                </a:cubicBezTo>
                <a:cubicBezTo>
                  <a:pt x="777295" y="402075"/>
                  <a:pt x="843079" y="306514"/>
                  <a:pt x="904608" y="207307"/>
                </a:cubicBezTo>
                <a:cubicBezTo>
                  <a:pt x="925422" y="173732"/>
                  <a:pt x="919194" y="140764"/>
                  <a:pt x="910382" y="105366"/>
                </a:cubicBezTo>
                <a:cubicBezTo>
                  <a:pt x="904153" y="80450"/>
                  <a:pt x="906279" y="50977"/>
                  <a:pt x="936968" y="42773"/>
                </a:cubicBezTo>
                <a:cubicBezTo>
                  <a:pt x="965226" y="35177"/>
                  <a:pt x="976925" y="60700"/>
                  <a:pt x="984521" y="81818"/>
                </a:cubicBezTo>
                <a:cubicBezTo>
                  <a:pt x="1003967" y="135599"/>
                  <a:pt x="1032833" y="164313"/>
                  <a:pt x="1092235" y="132864"/>
                </a:cubicBezTo>
                <a:cubicBezTo>
                  <a:pt x="1106213" y="125572"/>
                  <a:pt x="1122924" y="124205"/>
                  <a:pt x="1131280" y="141980"/>
                </a:cubicBezTo>
                <a:cubicBezTo>
                  <a:pt x="1138876" y="158388"/>
                  <a:pt x="1129305" y="171301"/>
                  <a:pt x="1116999" y="181176"/>
                </a:cubicBezTo>
                <a:cubicBezTo>
                  <a:pt x="1096642" y="197280"/>
                  <a:pt x="1072789" y="210042"/>
                  <a:pt x="1047266" y="206244"/>
                </a:cubicBezTo>
                <a:cubicBezTo>
                  <a:pt x="960669" y="193482"/>
                  <a:pt x="937576" y="261545"/>
                  <a:pt x="902481" y="315478"/>
                </a:cubicBezTo>
                <a:cubicBezTo>
                  <a:pt x="885162" y="342065"/>
                  <a:pt x="901114" y="356650"/>
                  <a:pt x="919953" y="372146"/>
                </a:cubicBezTo>
                <a:cubicBezTo>
                  <a:pt x="948211" y="395390"/>
                  <a:pt x="966442" y="426383"/>
                  <a:pt x="974038" y="461478"/>
                </a:cubicBezTo>
                <a:cubicBezTo>
                  <a:pt x="984673" y="511157"/>
                  <a:pt x="976469" y="558254"/>
                  <a:pt x="936361" y="593197"/>
                </a:cubicBezTo>
                <a:cubicBezTo>
                  <a:pt x="896404" y="627836"/>
                  <a:pt x="848396" y="625253"/>
                  <a:pt x="809200" y="598362"/>
                </a:cubicBezTo>
                <a:cubicBezTo>
                  <a:pt x="745391" y="554760"/>
                  <a:pt x="689179" y="560229"/>
                  <a:pt x="619446" y="589247"/>
                </a:cubicBezTo>
                <a:cubicBezTo>
                  <a:pt x="498513" y="639534"/>
                  <a:pt x="366339" y="593956"/>
                  <a:pt x="281413" y="488672"/>
                </a:cubicBezTo>
                <a:cubicBezTo>
                  <a:pt x="223681" y="417116"/>
                  <a:pt x="182965" y="335836"/>
                  <a:pt x="144832" y="253189"/>
                </a:cubicBezTo>
                <a:cubicBezTo>
                  <a:pt x="125993" y="212473"/>
                  <a:pt x="105028" y="179049"/>
                  <a:pt x="53981" y="172669"/>
                </a:cubicBezTo>
                <a:cubicBezTo>
                  <a:pt x="28002" y="169478"/>
                  <a:pt x="-7549" y="157932"/>
                  <a:pt x="1415" y="121470"/>
                </a:cubicBezTo>
                <a:cubicBezTo>
                  <a:pt x="10986" y="82273"/>
                  <a:pt x="43194" y="94883"/>
                  <a:pt x="69781" y="105670"/>
                </a:cubicBezTo>
                <a:cubicBezTo>
                  <a:pt x="117638" y="125116"/>
                  <a:pt x="139666" y="97618"/>
                  <a:pt x="157290" y="59485"/>
                </a:cubicBezTo>
                <a:cubicBezTo>
                  <a:pt x="168836" y="34417"/>
                  <a:pt x="168228" y="-13136"/>
                  <a:pt x="210767" y="3424"/>
                </a:cubicBezTo>
                <a:cubicBezTo>
                  <a:pt x="253458" y="19984"/>
                  <a:pt x="227935" y="60244"/>
                  <a:pt x="219123" y="89414"/>
                </a:cubicBezTo>
                <a:cubicBezTo>
                  <a:pt x="175369" y="233439"/>
                  <a:pt x="313772" y="491711"/>
                  <a:pt x="459924" y="536073"/>
                </a:cubicBezTo>
                <a:cubicBezTo>
                  <a:pt x="476636" y="541086"/>
                  <a:pt x="494107" y="544125"/>
                  <a:pt x="507781" y="54716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29" name="Forma libre: forma 28">
            <a:extLst>
              <a:ext uri="{FF2B5EF4-FFF2-40B4-BE49-F238E27FC236}">
                <a16:creationId xmlns:a16="http://schemas.microsoft.com/office/drawing/2014/main" id="{082B3213-46B9-45E3-BCFC-77B0C509A383}"/>
              </a:ext>
            </a:extLst>
          </p:cNvPr>
          <p:cNvSpPr/>
          <p:nvPr/>
        </p:nvSpPr>
        <p:spPr>
          <a:xfrm>
            <a:off x="3735455" y="3613811"/>
            <a:ext cx="1127747" cy="576324"/>
          </a:xfrm>
          <a:custGeom>
            <a:avLst/>
            <a:gdLst>
              <a:gd name="connsiteX0" fmla="*/ 519060 w 1127747"/>
              <a:gd name="connsiteY0" fmla="*/ 457668 h 576324"/>
              <a:gd name="connsiteX1" fmla="*/ 362122 w 1127747"/>
              <a:gd name="connsiteY1" fmla="*/ 519045 h 576324"/>
              <a:gd name="connsiteX2" fmla="*/ 96253 w 1127747"/>
              <a:gd name="connsiteY2" fmla="*/ 520565 h 576324"/>
              <a:gd name="connsiteX3" fmla="*/ 102027 w 1127747"/>
              <a:gd name="connsiteY3" fmla="*/ 338710 h 576324"/>
              <a:gd name="connsiteX4" fmla="*/ 105977 w 1127747"/>
              <a:gd name="connsiteY4" fmla="*/ 205472 h 576324"/>
              <a:gd name="connsiteX5" fmla="*/ 13758 w 1127747"/>
              <a:gd name="connsiteY5" fmla="*/ 67069 h 576324"/>
              <a:gd name="connsiteX6" fmla="*/ 14974 w 1127747"/>
              <a:gd name="connsiteY6" fmla="*/ 6299 h 576324"/>
              <a:gd name="connsiteX7" fmla="*/ 68755 w 1127747"/>
              <a:gd name="connsiteY7" fmla="*/ 31367 h 576324"/>
              <a:gd name="connsiteX8" fmla="*/ 239671 w 1127747"/>
              <a:gd name="connsiteY8" fmla="*/ 243454 h 576324"/>
              <a:gd name="connsiteX9" fmla="*/ 874565 w 1127747"/>
              <a:gd name="connsiteY9" fmla="*/ 267610 h 576324"/>
              <a:gd name="connsiteX10" fmla="*/ 1049278 w 1127747"/>
              <a:gd name="connsiteY10" fmla="*/ 60384 h 576324"/>
              <a:gd name="connsiteX11" fmla="*/ 1110808 w 1127747"/>
              <a:gd name="connsiteY11" fmla="*/ 21035 h 576324"/>
              <a:gd name="connsiteX12" fmla="*/ 1106554 w 1127747"/>
              <a:gd name="connsiteY12" fmla="*/ 93048 h 576324"/>
              <a:gd name="connsiteX13" fmla="*/ 519212 w 1127747"/>
              <a:gd name="connsiteY13" fmla="*/ 457516 h 576324"/>
              <a:gd name="connsiteX14" fmla="*/ 206399 w 1127747"/>
              <a:gd name="connsiteY14" fmla="*/ 351472 h 576324"/>
              <a:gd name="connsiteX15" fmla="*/ 129677 w 1127747"/>
              <a:gd name="connsiteY15" fmla="*/ 439589 h 576324"/>
              <a:gd name="connsiteX16" fmla="*/ 207614 w 1127747"/>
              <a:gd name="connsiteY16" fmla="*/ 519957 h 576324"/>
              <a:gd name="connsiteX17" fmla="*/ 306821 w 1127747"/>
              <a:gd name="connsiteY17" fmla="*/ 492307 h 576324"/>
              <a:gd name="connsiteX18" fmla="*/ 334168 w 1127747"/>
              <a:gd name="connsiteY18" fmla="*/ 433208 h 576324"/>
              <a:gd name="connsiteX19" fmla="*/ 267169 w 1127747"/>
              <a:gd name="connsiteY19" fmla="*/ 418015 h 576324"/>
              <a:gd name="connsiteX20" fmla="*/ 207007 w 1127747"/>
              <a:gd name="connsiteY20" fmla="*/ 437158 h 576324"/>
              <a:gd name="connsiteX21" fmla="*/ 206551 w 1127747"/>
              <a:gd name="connsiteY21" fmla="*/ 351320 h 576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27747" h="576324">
                <a:moveTo>
                  <a:pt x="519060" y="457668"/>
                </a:moveTo>
                <a:cubicBezTo>
                  <a:pt x="460417" y="441412"/>
                  <a:pt x="411953" y="471189"/>
                  <a:pt x="362122" y="519045"/>
                </a:cubicBezTo>
                <a:cubicBezTo>
                  <a:pt x="280842" y="597135"/>
                  <a:pt x="160518" y="593185"/>
                  <a:pt x="96253" y="520565"/>
                </a:cubicBezTo>
                <a:cubicBezTo>
                  <a:pt x="44903" y="462529"/>
                  <a:pt x="41561" y="394467"/>
                  <a:pt x="102027" y="338710"/>
                </a:cubicBezTo>
                <a:cubicBezTo>
                  <a:pt x="155352" y="289487"/>
                  <a:pt x="145477" y="253785"/>
                  <a:pt x="105977" y="205472"/>
                </a:cubicBezTo>
                <a:cubicBezTo>
                  <a:pt x="71034" y="162781"/>
                  <a:pt x="42624" y="114469"/>
                  <a:pt x="13758" y="67069"/>
                </a:cubicBezTo>
                <a:cubicBezTo>
                  <a:pt x="2364" y="48382"/>
                  <a:pt x="-11005" y="23466"/>
                  <a:pt x="14974" y="6299"/>
                </a:cubicBezTo>
                <a:cubicBezTo>
                  <a:pt x="42472" y="-11932"/>
                  <a:pt x="56297" y="13439"/>
                  <a:pt x="68755" y="31367"/>
                </a:cubicBezTo>
                <a:cubicBezTo>
                  <a:pt x="120713" y="106114"/>
                  <a:pt x="174343" y="179189"/>
                  <a:pt x="239671" y="243454"/>
                </a:cubicBezTo>
                <a:cubicBezTo>
                  <a:pt x="438236" y="439285"/>
                  <a:pt x="662630" y="448552"/>
                  <a:pt x="874565" y="267610"/>
                </a:cubicBezTo>
                <a:cubicBezTo>
                  <a:pt x="944146" y="208207"/>
                  <a:pt x="1007347" y="143639"/>
                  <a:pt x="1049278" y="60384"/>
                </a:cubicBezTo>
                <a:cubicBezTo>
                  <a:pt x="1060977" y="37292"/>
                  <a:pt x="1077688" y="2045"/>
                  <a:pt x="1110808" y="21035"/>
                </a:cubicBezTo>
                <a:cubicBezTo>
                  <a:pt x="1145447" y="40786"/>
                  <a:pt x="1118100" y="69348"/>
                  <a:pt x="1106554" y="93048"/>
                </a:cubicBezTo>
                <a:cubicBezTo>
                  <a:pt x="997776" y="316226"/>
                  <a:pt x="765331" y="463289"/>
                  <a:pt x="519212" y="457516"/>
                </a:cubicBezTo>
                <a:close/>
                <a:moveTo>
                  <a:pt x="206399" y="351472"/>
                </a:moveTo>
                <a:cubicBezTo>
                  <a:pt x="153833" y="361043"/>
                  <a:pt x="127550" y="389757"/>
                  <a:pt x="129677" y="439589"/>
                </a:cubicBezTo>
                <a:cubicBezTo>
                  <a:pt x="131804" y="487445"/>
                  <a:pt x="166443" y="509626"/>
                  <a:pt x="207614" y="519957"/>
                </a:cubicBezTo>
                <a:cubicBezTo>
                  <a:pt x="244380" y="529224"/>
                  <a:pt x="276892" y="510841"/>
                  <a:pt x="306821" y="492307"/>
                </a:cubicBezTo>
                <a:cubicBezTo>
                  <a:pt x="327483" y="479697"/>
                  <a:pt x="354374" y="464352"/>
                  <a:pt x="334168" y="433208"/>
                </a:cubicBezTo>
                <a:cubicBezTo>
                  <a:pt x="318216" y="408444"/>
                  <a:pt x="293148" y="407077"/>
                  <a:pt x="267169" y="418015"/>
                </a:cubicBezTo>
                <a:cubicBezTo>
                  <a:pt x="247419" y="426371"/>
                  <a:pt x="228732" y="453718"/>
                  <a:pt x="207007" y="437158"/>
                </a:cubicBezTo>
                <a:cubicBezTo>
                  <a:pt x="177685" y="414977"/>
                  <a:pt x="216122" y="386871"/>
                  <a:pt x="206551" y="35132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0" name="Forma libre: forma 29">
            <a:extLst>
              <a:ext uri="{FF2B5EF4-FFF2-40B4-BE49-F238E27FC236}">
                <a16:creationId xmlns:a16="http://schemas.microsoft.com/office/drawing/2014/main" id="{99E00F3E-7BB1-4BDF-9D32-F8DD13857529}"/>
              </a:ext>
            </a:extLst>
          </p:cNvPr>
          <p:cNvSpPr/>
          <p:nvPr/>
        </p:nvSpPr>
        <p:spPr>
          <a:xfrm>
            <a:off x="8863104" y="5463629"/>
            <a:ext cx="1119858" cy="738899"/>
          </a:xfrm>
          <a:custGeom>
            <a:avLst/>
            <a:gdLst>
              <a:gd name="connsiteX0" fmla="*/ 527233 w 1119858"/>
              <a:gd name="connsiteY0" fmla="*/ 738748 h 738899"/>
              <a:gd name="connsiteX1" fmla="*/ 203329 w 1119858"/>
              <a:gd name="connsiteY1" fmla="*/ 524990 h 738899"/>
              <a:gd name="connsiteX2" fmla="*/ 88778 w 1119858"/>
              <a:gd name="connsiteY2" fmla="*/ 205340 h 738899"/>
              <a:gd name="connsiteX3" fmla="*/ 24817 w 1119858"/>
              <a:gd name="connsiteY3" fmla="*/ 104310 h 738899"/>
              <a:gd name="connsiteX4" fmla="*/ 40770 w 1119858"/>
              <a:gd name="connsiteY4" fmla="*/ 35640 h 738899"/>
              <a:gd name="connsiteX5" fmla="*/ 181148 w 1119858"/>
              <a:gd name="connsiteY5" fmla="*/ 44755 h 738899"/>
              <a:gd name="connsiteX6" fmla="*/ 183731 w 1119858"/>
              <a:gd name="connsiteY6" fmla="*/ 108867 h 738899"/>
              <a:gd name="connsiteX7" fmla="*/ 145294 w 1119858"/>
              <a:gd name="connsiteY7" fmla="*/ 180424 h 738899"/>
              <a:gd name="connsiteX8" fmla="*/ 330186 w 1119858"/>
              <a:gd name="connsiteY8" fmla="*/ 582570 h 738899"/>
              <a:gd name="connsiteX9" fmla="*/ 718810 w 1119858"/>
              <a:gd name="connsiteY9" fmla="*/ 607789 h 738899"/>
              <a:gd name="connsiteX10" fmla="*/ 924669 w 1119858"/>
              <a:gd name="connsiteY10" fmla="*/ 277808 h 738899"/>
              <a:gd name="connsiteX11" fmla="*/ 964017 w 1119858"/>
              <a:gd name="connsiteY11" fmla="*/ 155205 h 738899"/>
              <a:gd name="connsiteX12" fmla="*/ 935455 w 1119858"/>
              <a:gd name="connsiteY12" fmla="*/ 79546 h 738899"/>
              <a:gd name="connsiteX13" fmla="*/ 907045 w 1119858"/>
              <a:gd name="connsiteY13" fmla="*/ 38982 h 738899"/>
              <a:gd name="connsiteX14" fmla="*/ 951711 w 1119858"/>
              <a:gd name="connsiteY14" fmla="*/ 5255 h 738899"/>
              <a:gd name="connsiteX15" fmla="*/ 1049855 w 1119858"/>
              <a:gd name="connsiteY15" fmla="*/ 241 h 738899"/>
              <a:gd name="connsiteX16" fmla="*/ 1118069 w 1119858"/>
              <a:gd name="connsiteY16" fmla="*/ 38071 h 738899"/>
              <a:gd name="connsiteX17" fmla="*/ 1074163 w 1119858"/>
              <a:gd name="connsiteY17" fmla="*/ 88814 h 738899"/>
              <a:gd name="connsiteX18" fmla="*/ 1021748 w 1119858"/>
              <a:gd name="connsiteY18" fmla="*/ 184982 h 738899"/>
              <a:gd name="connsiteX19" fmla="*/ 854175 w 1119858"/>
              <a:gd name="connsiteY19" fmla="*/ 570567 h 738899"/>
              <a:gd name="connsiteX20" fmla="*/ 527233 w 1119858"/>
              <a:gd name="connsiteY20" fmla="*/ 738900 h 738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9858" h="738899">
                <a:moveTo>
                  <a:pt x="527233" y="738748"/>
                </a:moveTo>
                <a:cubicBezTo>
                  <a:pt x="382297" y="735406"/>
                  <a:pt x="277924" y="652911"/>
                  <a:pt x="203329" y="524990"/>
                </a:cubicBezTo>
                <a:cubicBezTo>
                  <a:pt x="145294" y="425631"/>
                  <a:pt x="114909" y="316093"/>
                  <a:pt x="88778" y="205340"/>
                </a:cubicBezTo>
                <a:cubicBezTo>
                  <a:pt x="79055" y="164168"/>
                  <a:pt x="74345" y="127402"/>
                  <a:pt x="24817" y="104310"/>
                </a:cubicBezTo>
                <a:cubicBezTo>
                  <a:pt x="-21520" y="82736"/>
                  <a:pt x="4763" y="46882"/>
                  <a:pt x="40770" y="35640"/>
                </a:cubicBezTo>
                <a:cubicBezTo>
                  <a:pt x="86955" y="21207"/>
                  <a:pt x="136026" y="22118"/>
                  <a:pt x="181148" y="44755"/>
                </a:cubicBezTo>
                <a:cubicBezTo>
                  <a:pt x="218522" y="63442"/>
                  <a:pt x="225662" y="88965"/>
                  <a:pt x="183731" y="108867"/>
                </a:cubicBezTo>
                <a:cubicBezTo>
                  <a:pt x="150459" y="124668"/>
                  <a:pt x="136178" y="146241"/>
                  <a:pt x="145294" y="180424"/>
                </a:cubicBezTo>
                <a:cubicBezTo>
                  <a:pt x="183731" y="325057"/>
                  <a:pt x="227333" y="467866"/>
                  <a:pt x="330186" y="582570"/>
                </a:cubicBezTo>
                <a:cubicBezTo>
                  <a:pt x="443826" y="709426"/>
                  <a:pt x="586939" y="717479"/>
                  <a:pt x="718810" y="607789"/>
                </a:cubicBezTo>
                <a:cubicBezTo>
                  <a:pt x="824094" y="520280"/>
                  <a:pt x="881674" y="403754"/>
                  <a:pt x="924669" y="277808"/>
                </a:cubicBezTo>
                <a:cubicBezTo>
                  <a:pt x="938494" y="237244"/>
                  <a:pt x="953382" y="196680"/>
                  <a:pt x="964017" y="155205"/>
                </a:cubicBezTo>
                <a:cubicBezTo>
                  <a:pt x="971461" y="125579"/>
                  <a:pt x="974652" y="94435"/>
                  <a:pt x="935455" y="79546"/>
                </a:cubicBezTo>
                <a:cubicBezTo>
                  <a:pt x="918592" y="73165"/>
                  <a:pt x="904614" y="59340"/>
                  <a:pt x="907045" y="38982"/>
                </a:cubicBezTo>
                <a:cubicBezTo>
                  <a:pt x="909932" y="13763"/>
                  <a:pt x="932265" y="7686"/>
                  <a:pt x="951711" y="5255"/>
                </a:cubicBezTo>
                <a:cubicBezTo>
                  <a:pt x="984071" y="1001"/>
                  <a:pt x="1017191" y="-670"/>
                  <a:pt x="1049855" y="241"/>
                </a:cubicBezTo>
                <a:cubicBezTo>
                  <a:pt x="1077961" y="1001"/>
                  <a:pt x="1109105" y="7078"/>
                  <a:pt x="1118069" y="38071"/>
                </a:cubicBezTo>
                <a:cubicBezTo>
                  <a:pt x="1127792" y="71494"/>
                  <a:pt x="1095736" y="77115"/>
                  <a:pt x="1074163" y="88814"/>
                </a:cubicBezTo>
                <a:cubicBezTo>
                  <a:pt x="1036334" y="109323"/>
                  <a:pt x="1029952" y="148064"/>
                  <a:pt x="1021748" y="184982"/>
                </a:cubicBezTo>
                <a:cubicBezTo>
                  <a:pt x="990908" y="324449"/>
                  <a:pt x="945786" y="457839"/>
                  <a:pt x="854175" y="570567"/>
                </a:cubicBezTo>
                <a:cubicBezTo>
                  <a:pt x="772592" y="670990"/>
                  <a:pt x="672017" y="736925"/>
                  <a:pt x="527233" y="73890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5" name="Forma libre: forma 34">
            <a:extLst>
              <a:ext uri="{FF2B5EF4-FFF2-40B4-BE49-F238E27FC236}">
                <a16:creationId xmlns:a16="http://schemas.microsoft.com/office/drawing/2014/main" id="{31376D45-1BCF-44D9-87EC-6BF06C65F95F}"/>
              </a:ext>
            </a:extLst>
          </p:cNvPr>
          <p:cNvSpPr/>
          <p:nvPr/>
        </p:nvSpPr>
        <p:spPr>
          <a:xfrm>
            <a:off x="4020434" y="1433911"/>
            <a:ext cx="561763" cy="449511"/>
          </a:xfrm>
          <a:custGeom>
            <a:avLst/>
            <a:gdLst>
              <a:gd name="connsiteX0" fmla="*/ 256415 w 561763"/>
              <a:gd name="connsiteY0" fmla="*/ 152 h 449511"/>
              <a:gd name="connsiteX1" fmla="*/ 553732 w 561763"/>
              <a:gd name="connsiteY1" fmla="*/ 182766 h 449511"/>
              <a:gd name="connsiteX2" fmla="*/ 550693 w 561763"/>
              <a:gd name="connsiteY2" fmla="*/ 239282 h 449511"/>
              <a:gd name="connsiteX3" fmla="*/ 497672 w 561763"/>
              <a:gd name="connsiteY3" fmla="*/ 224849 h 449511"/>
              <a:gd name="connsiteX4" fmla="*/ 474427 w 561763"/>
              <a:gd name="connsiteY4" fmla="*/ 205402 h 449511"/>
              <a:gd name="connsiteX5" fmla="*/ 370966 w 561763"/>
              <a:gd name="connsiteY5" fmla="*/ 161344 h 449511"/>
              <a:gd name="connsiteX6" fmla="*/ 320375 w 561763"/>
              <a:gd name="connsiteY6" fmla="*/ 300052 h 449511"/>
              <a:gd name="connsiteX7" fmla="*/ 438269 w 561763"/>
              <a:gd name="connsiteY7" fmla="*/ 377837 h 449511"/>
              <a:gd name="connsiteX8" fmla="*/ 460602 w 561763"/>
              <a:gd name="connsiteY8" fmla="*/ 374039 h 449511"/>
              <a:gd name="connsiteX9" fmla="*/ 528057 w 561763"/>
              <a:gd name="connsiteY9" fmla="*/ 384826 h 449511"/>
              <a:gd name="connsiteX10" fmla="*/ 469566 w 561763"/>
              <a:gd name="connsiteY10" fmla="*/ 446051 h 449511"/>
              <a:gd name="connsiteX11" fmla="*/ 309437 w 561763"/>
              <a:gd name="connsiteY11" fmla="*/ 397132 h 449511"/>
              <a:gd name="connsiteX12" fmla="*/ 234994 w 561763"/>
              <a:gd name="connsiteY12" fmla="*/ 396068 h 449511"/>
              <a:gd name="connsiteX13" fmla="*/ 25185 w 561763"/>
              <a:gd name="connsiteY13" fmla="*/ 410501 h 449511"/>
              <a:gd name="connsiteX14" fmla="*/ 2548 w 561763"/>
              <a:gd name="connsiteY14" fmla="*/ 368570 h 449511"/>
              <a:gd name="connsiteX15" fmla="*/ 47822 w 561763"/>
              <a:gd name="connsiteY15" fmla="*/ 358695 h 449511"/>
              <a:gd name="connsiteX16" fmla="*/ 176958 w 561763"/>
              <a:gd name="connsiteY16" fmla="*/ 353225 h 449511"/>
              <a:gd name="connsiteX17" fmla="*/ 236969 w 561763"/>
              <a:gd name="connsiteY17" fmla="*/ 245055 h 449511"/>
              <a:gd name="connsiteX18" fmla="*/ 163133 w 561763"/>
              <a:gd name="connsiteY18" fmla="*/ 144784 h 449511"/>
              <a:gd name="connsiteX19" fmla="*/ 112238 w 561763"/>
              <a:gd name="connsiteY19" fmla="*/ 162560 h 449511"/>
              <a:gd name="connsiteX20" fmla="*/ 61495 w 561763"/>
              <a:gd name="connsiteY20" fmla="*/ 207529 h 449511"/>
              <a:gd name="connsiteX21" fmla="*/ 20324 w 561763"/>
              <a:gd name="connsiteY21" fmla="*/ 209808 h 449511"/>
              <a:gd name="connsiteX22" fmla="*/ 22451 w 561763"/>
              <a:gd name="connsiteY22" fmla="*/ 168333 h 449511"/>
              <a:gd name="connsiteX23" fmla="*/ 256415 w 561763"/>
              <a:gd name="connsiteY23" fmla="*/ 0 h 449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61763" h="449511">
                <a:moveTo>
                  <a:pt x="256415" y="152"/>
                </a:moveTo>
                <a:cubicBezTo>
                  <a:pt x="368232" y="-760"/>
                  <a:pt x="519853" y="100726"/>
                  <a:pt x="553732" y="182766"/>
                </a:cubicBezTo>
                <a:cubicBezTo>
                  <a:pt x="561784" y="202060"/>
                  <a:pt x="568013" y="224697"/>
                  <a:pt x="550693" y="239282"/>
                </a:cubicBezTo>
                <a:cubicBezTo>
                  <a:pt x="530487" y="256297"/>
                  <a:pt x="513776" y="235484"/>
                  <a:pt x="497672" y="224849"/>
                </a:cubicBezTo>
                <a:cubicBezTo>
                  <a:pt x="489316" y="219380"/>
                  <a:pt x="481871" y="212239"/>
                  <a:pt x="474427" y="205402"/>
                </a:cubicBezTo>
                <a:cubicBezTo>
                  <a:pt x="444802" y="178512"/>
                  <a:pt x="423228" y="124123"/>
                  <a:pt x="370966" y="161344"/>
                </a:cubicBezTo>
                <a:cubicBezTo>
                  <a:pt x="325237" y="193856"/>
                  <a:pt x="299562" y="241561"/>
                  <a:pt x="320375" y="300052"/>
                </a:cubicBezTo>
                <a:cubicBezTo>
                  <a:pt x="339518" y="353833"/>
                  <a:pt x="382665" y="376926"/>
                  <a:pt x="438269" y="377837"/>
                </a:cubicBezTo>
                <a:cubicBezTo>
                  <a:pt x="445713" y="377837"/>
                  <a:pt x="453158" y="375558"/>
                  <a:pt x="460602" y="374039"/>
                </a:cubicBezTo>
                <a:cubicBezTo>
                  <a:pt x="484758" y="369177"/>
                  <a:pt x="515599" y="338944"/>
                  <a:pt x="528057" y="384826"/>
                </a:cubicBezTo>
                <a:cubicBezTo>
                  <a:pt x="540818" y="431619"/>
                  <a:pt x="500558" y="440126"/>
                  <a:pt x="469566" y="446051"/>
                </a:cubicBezTo>
                <a:cubicBezTo>
                  <a:pt x="408948" y="457446"/>
                  <a:pt x="353039" y="440582"/>
                  <a:pt x="309437" y="397132"/>
                </a:cubicBezTo>
                <a:cubicBezTo>
                  <a:pt x="281634" y="369481"/>
                  <a:pt x="265075" y="370849"/>
                  <a:pt x="234994" y="396068"/>
                </a:cubicBezTo>
                <a:cubicBezTo>
                  <a:pt x="168602" y="451825"/>
                  <a:pt x="85651" y="454255"/>
                  <a:pt x="25185" y="410501"/>
                </a:cubicBezTo>
                <a:cubicBezTo>
                  <a:pt x="10600" y="399866"/>
                  <a:pt x="-6567" y="389839"/>
                  <a:pt x="2548" y="368570"/>
                </a:cubicBezTo>
                <a:cubicBezTo>
                  <a:pt x="11968" y="346845"/>
                  <a:pt x="31110" y="351402"/>
                  <a:pt x="47822" y="358695"/>
                </a:cubicBezTo>
                <a:cubicBezTo>
                  <a:pt x="91880" y="377685"/>
                  <a:pt x="134419" y="382851"/>
                  <a:pt x="176958" y="353225"/>
                </a:cubicBezTo>
                <a:cubicBezTo>
                  <a:pt x="215395" y="326638"/>
                  <a:pt x="238640" y="288961"/>
                  <a:pt x="236969" y="245055"/>
                </a:cubicBezTo>
                <a:cubicBezTo>
                  <a:pt x="235145" y="200085"/>
                  <a:pt x="189264" y="177144"/>
                  <a:pt x="163133" y="144784"/>
                </a:cubicBezTo>
                <a:cubicBezTo>
                  <a:pt x="147637" y="125642"/>
                  <a:pt x="127279" y="151013"/>
                  <a:pt x="112238" y="162560"/>
                </a:cubicBezTo>
                <a:cubicBezTo>
                  <a:pt x="94311" y="176233"/>
                  <a:pt x="79270" y="193704"/>
                  <a:pt x="61495" y="207529"/>
                </a:cubicBezTo>
                <a:cubicBezTo>
                  <a:pt x="49493" y="216797"/>
                  <a:pt x="33693" y="223178"/>
                  <a:pt x="20324" y="209808"/>
                </a:cubicBezTo>
                <a:cubicBezTo>
                  <a:pt x="6954" y="196439"/>
                  <a:pt x="13639" y="180031"/>
                  <a:pt x="22451" y="168333"/>
                </a:cubicBezTo>
                <a:cubicBezTo>
                  <a:pt x="88538" y="81736"/>
                  <a:pt x="169058" y="16712"/>
                  <a:pt x="256415" y="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A741203E-FA9D-48F0-B889-DB1F7DB9F402}"/>
              </a:ext>
            </a:extLst>
          </p:cNvPr>
          <p:cNvSpPr/>
          <p:nvPr/>
        </p:nvSpPr>
        <p:spPr>
          <a:xfrm>
            <a:off x="3833336" y="5958594"/>
            <a:ext cx="921702" cy="505701"/>
          </a:xfrm>
          <a:custGeom>
            <a:avLst/>
            <a:gdLst>
              <a:gd name="connsiteX0" fmla="*/ 418293 w 921702"/>
              <a:gd name="connsiteY0" fmla="*/ 505398 h 505701"/>
              <a:gd name="connsiteX1" fmla="*/ 188279 w 921702"/>
              <a:gd name="connsiteY1" fmla="*/ 350890 h 505701"/>
              <a:gd name="connsiteX2" fmla="*/ 150449 w 921702"/>
              <a:gd name="connsiteY2" fmla="*/ 235883 h 505701"/>
              <a:gd name="connsiteX3" fmla="*/ 52458 w 921702"/>
              <a:gd name="connsiteY3" fmla="*/ 142753 h 505701"/>
              <a:gd name="connsiteX4" fmla="*/ 1259 w 921702"/>
              <a:gd name="connsiteY4" fmla="*/ 118141 h 505701"/>
              <a:gd name="connsiteX5" fmla="*/ 40152 w 921702"/>
              <a:gd name="connsiteY5" fmla="*/ 69526 h 505701"/>
              <a:gd name="connsiteX6" fmla="*/ 186152 w 921702"/>
              <a:gd name="connsiteY6" fmla="*/ 6173 h 505701"/>
              <a:gd name="connsiteX7" fmla="*/ 235527 w 921702"/>
              <a:gd name="connsiteY7" fmla="*/ 11034 h 505701"/>
              <a:gd name="connsiteX8" fmla="*/ 226867 w 921702"/>
              <a:gd name="connsiteY8" fmla="*/ 59346 h 505701"/>
              <a:gd name="connsiteX9" fmla="*/ 297057 w 921702"/>
              <a:gd name="connsiteY9" fmla="*/ 389327 h 505701"/>
              <a:gd name="connsiteX10" fmla="*/ 559583 w 921702"/>
              <a:gd name="connsiteY10" fmla="*/ 391758 h 505701"/>
              <a:gd name="connsiteX11" fmla="*/ 751160 w 921702"/>
              <a:gd name="connsiteY11" fmla="*/ 118597 h 505701"/>
              <a:gd name="connsiteX12" fmla="*/ 751160 w 921702"/>
              <a:gd name="connsiteY12" fmla="*/ 81983 h 505701"/>
              <a:gd name="connsiteX13" fmla="*/ 820742 w 921702"/>
              <a:gd name="connsiteY13" fmla="*/ 16200 h 505701"/>
              <a:gd name="connsiteX14" fmla="*/ 891235 w 921702"/>
              <a:gd name="connsiteY14" fmla="*/ 43242 h 505701"/>
              <a:gd name="connsiteX15" fmla="*/ 921620 w 921702"/>
              <a:gd name="connsiteY15" fmla="*/ 82743 h 505701"/>
              <a:gd name="connsiteX16" fmla="*/ 884247 w 921702"/>
              <a:gd name="connsiteY16" fmla="*/ 114191 h 505701"/>
              <a:gd name="connsiteX17" fmla="*/ 762403 w 921702"/>
              <a:gd name="connsiteY17" fmla="*/ 234971 h 505701"/>
              <a:gd name="connsiteX18" fmla="*/ 549100 w 921702"/>
              <a:gd name="connsiteY18" fmla="*/ 472430 h 505701"/>
              <a:gd name="connsiteX19" fmla="*/ 418293 w 921702"/>
              <a:gd name="connsiteY19" fmla="*/ 505702 h 505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21702" h="505701">
                <a:moveTo>
                  <a:pt x="418293" y="505398"/>
                </a:moveTo>
                <a:cubicBezTo>
                  <a:pt x="306628" y="505398"/>
                  <a:pt x="230058" y="452984"/>
                  <a:pt x="188279" y="350890"/>
                </a:cubicBezTo>
                <a:cubicBezTo>
                  <a:pt x="172934" y="313517"/>
                  <a:pt x="158653" y="275080"/>
                  <a:pt x="150449" y="235883"/>
                </a:cubicBezTo>
                <a:cubicBezTo>
                  <a:pt x="138903" y="180127"/>
                  <a:pt x="117482" y="141994"/>
                  <a:pt x="52458" y="142753"/>
                </a:cubicBezTo>
                <a:cubicBezTo>
                  <a:pt x="34227" y="142905"/>
                  <a:pt x="7032" y="140323"/>
                  <a:pt x="1259" y="118141"/>
                </a:cubicBezTo>
                <a:cubicBezTo>
                  <a:pt x="-6185" y="90035"/>
                  <a:pt x="21009" y="78793"/>
                  <a:pt x="40152" y="69526"/>
                </a:cubicBezTo>
                <a:cubicBezTo>
                  <a:pt x="87856" y="46433"/>
                  <a:pt x="136928" y="25923"/>
                  <a:pt x="186152" y="6173"/>
                </a:cubicBezTo>
                <a:cubicBezTo>
                  <a:pt x="202104" y="-208"/>
                  <a:pt x="222917" y="-5525"/>
                  <a:pt x="235527" y="11034"/>
                </a:cubicBezTo>
                <a:cubicBezTo>
                  <a:pt x="248137" y="27594"/>
                  <a:pt x="236287" y="43394"/>
                  <a:pt x="226867" y="59346"/>
                </a:cubicBezTo>
                <a:cubicBezTo>
                  <a:pt x="175061" y="146247"/>
                  <a:pt x="209092" y="304249"/>
                  <a:pt x="297057" y="389327"/>
                </a:cubicBezTo>
                <a:cubicBezTo>
                  <a:pt x="369677" y="459516"/>
                  <a:pt x="451564" y="461036"/>
                  <a:pt x="559583" y="391758"/>
                </a:cubicBezTo>
                <a:cubicBezTo>
                  <a:pt x="660461" y="327038"/>
                  <a:pt x="717129" y="230262"/>
                  <a:pt x="751160" y="118597"/>
                </a:cubicBezTo>
                <a:cubicBezTo>
                  <a:pt x="754655" y="107355"/>
                  <a:pt x="753895" y="93682"/>
                  <a:pt x="751160" y="81983"/>
                </a:cubicBezTo>
                <a:cubicBezTo>
                  <a:pt x="733233" y="5565"/>
                  <a:pt x="742956" y="-4614"/>
                  <a:pt x="820742" y="16200"/>
                </a:cubicBezTo>
                <a:cubicBezTo>
                  <a:pt x="844898" y="22581"/>
                  <a:pt x="868598" y="32456"/>
                  <a:pt x="891235" y="43242"/>
                </a:cubicBezTo>
                <a:cubicBezTo>
                  <a:pt x="907035" y="50686"/>
                  <a:pt x="922987" y="61777"/>
                  <a:pt x="921620" y="82743"/>
                </a:cubicBezTo>
                <a:cubicBezTo>
                  <a:pt x="920101" y="104924"/>
                  <a:pt x="900806" y="112672"/>
                  <a:pt x="884247" y="114191"/>
                </a:cubicBezTo>
                <a:cubicBezTo>
                  <a:pt x="809803" y="121332"/>
                  <a:pt x="787015" y="179671"/>
                  <a:pt x="762403" y="234971"/>
                </a:cubicBezTo>
                <a:cubicBezTo>
                  <a:pt x="716673" y="337369"/>
                  <a:pt x="651498" y="421384"/>
                  <a:pt x="549100" y="472430"/>
                </a:cubicBezTo>
                <a:cubicBezTo>
                  <a:pt x="507625" y="493092"/>
                  <a:pt x="463566" y="502815"/>
                  <a:pt x="418293" y="50570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6775DB04-D35D-485A-AE87-9E9FBF747D4C}"/>
              </a:ext>
            </a:extLst>
          </p:cNvPr>
          <p:cNvSpPr/>
          <p:nvPr/>
        </p:nvSpPr>
        <p:spPr>
          <a:xfrm>
            <a:off x="10820274" y="5687583"/>
            <a:ext cx="298967" cy="459853"/>
          </a:xfrm>
          <a:custGeom>
            <a:avLst/>
            <a:gdLst>
              <a:gd name="connsiteX0" fmla="*/ 298968 w 298967"/>
              <a:gd name="connsiteY0" fmla="*/ 177673 h 459853"/>
              <a:gd name="connsiteX1" fmla="*/ 245794 w 298967"/>
              <a:gd name="connsiteY1" fmla="*/ 388089 h 459853"/>
              <a:gd name="connsiteX2" fmla="*/ 113316 w 298967"/>
              <a:gd name="connsiteY2" fmla="*/ 458278 h 459853"/>
              <a:gd name="connsiteX3" fmla="*/ 10918 w 298967"/>
              <a:gd name="connsiteY3" fmla="*/ 349044 h 459853"/>
              <a:gd name="connsiteX4" fmla="*/ 18515 w 298967"/>
              <a:gd name="connsiteY4" fmla="*/ 139843 h 459853"/>
              <a:gd name="connsiteX5" fmla="*/ 178644 w 298967"/>
              <a:gd name="connsiteY5" fmla="*/ 1592 h 459853"/>
              <a:gd name="connsiteX6" fmla="*/ 298968 w 298967"/>
              <a:gd name="connsiteY6" fmla="*/ 177824 h 459853"/>
              <a:gd name="connsiteX7" fmla="*/ 157374 w 298967"/>
              <a:gd name="connsiteY7" fmla="*/ 240874 h 459853"/>
              <a:gd name="connsiteX8" fmla="*/ 69713 w 298967"/>
              <a:gd name="connsiteY8" fmla="*/ 281134 h 459853"/>
              <a:gd name="connsiteX9" fmla="*/ 133066 w 298967"/>
              <a:gd name="connsiteY9" fmla="*/ 388545 h 459853"/>
              <a:gd name="connsiteX10" fmla="*/ 230754 w 298967"/>
              <a:gd name="connsiteY10" fmla="*/ 270347 h 459853"/>
              <a:gd name="connsiteX11" fmla="*/ 157374 w 298967"/>
              <a:gd name="connsiteY11" fmla="*/ 240874 h 45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8967" h="459853">
                <a:moveTo>
                  <a:pt x="298968" y="177673"/>
                </a:moveTo>
                <a:cubicBezTo>
                  <a:pt x="291676" y="250445"/>
                  <a:pt x="288485" y="324432"/>
                  <a:pt x="245794" y="388089"/>
                </a:cubicBezTo>
                <a:cubicBezTo>
                  <a:pt x="214498" y="434881"/>
                  <a:pt x="172870" y="467545"/>
                  <a:pt x="113316" y="458278"/>
                </a:cubicBezTo>
                <a:cubicBezTo>
                  <a:pt x="52850" y="448859"/>
                  <a:pt x="25199" y="402977"/>
                  <a:pt x="10918" y="349044"/>
                </a:cubicBezTo>
                <a:cubicBezTo>
                  <a:pt x="-7464" y="279006"/>
                  <a:pt x="-1084" y="208817"/>
                  <a:pt x="18515" y="139843"/>
                </a:cubicBezTo>
                <a:cubicBezTo>
                  <a:pt x="47380" y="37446"/>
                  <a:pt x="101921" y="-9499"/>
                  <a:pt x="178644" y="1592"/>
                </a:cubicBezTo>
                <a:cubicBezTo>
                  <a:pt x="254606" y="12530"/>
                  <a:pt x="298056" y="76187"/>
                  <a:pt x="298968" y="177824"/>
                </a:cubicBezTo>
                <a:close/>
                <a:moveTo>
                  <a:pt x="157374" y="240874"/>
                </a:moveTo>
                <a:cubicBezTo>
                  <a:pt x="122431" y="248621"/>
                  <a:pt x="61965" y="203652"/>
                  <a:pt x="69713" y="281134"/>
                </a:cubicBezTo>
                <a:cubicBezTo>
                  <a:pt x="73967" y="322153"/>
                  <a:pt x="75334" y="378062"/>
                  <a:pt x="133066" y="388545"/>
                </a:cubicBezTo>
                <a:cubicBezTo>
                  <a:pt x="173934" y="395989"/>
                  <a:pt x="235615" y="320178"/>
                  <a:pt x="230754" y="270347"/>
                </a:cubicBezTo>
                <a:cubicBezTo>
                  <a:pt x="225285" y="212615"/>
                  <a:pt x="180619" y="249077"/>
                  <a:pt x="157374" y="240874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8" name="Forma libre: forma 47">
            <a:extLst>
              <a:ext uri="{FF2B5EF4-FFF2-40B4-BE49-F238E27FC236}">
                <a16:creationId xmlns:a16="http://schemas.microsoft.com/office/drawing/2014/main" id="{6E686B1B-46EE-45CC-BC16-3CCE2A2142F7}"/>
              </a:ext>
            </a:extLst>
          </p:cNvPr>
          <p:cNvSpPr/>
          <p:nvPr/>
        </p:nvSpPr>
        <p:spPr>
          <a:xfrm>
            <a:off x="11222855" y="5687513"/>
            <a:ext cx="298054" cy="458560"/>
          </a:xfrm>
          <a:custGeom>
            <a:avLst/>
            <a:gdLst>
              <a:gd name="connsiteX0" fmla="*/ 152 w 298054"/>
              <a:gd name="connsiteY0" fmla="*/ 273304 h 458560"/>
              <a:gd name="connsiteX1" fmla="*/ 49072 w 298054"/>
              <a:gd name="connsiteY1" fmla="*/ 63191 h 458560"/>
              <a:gd name="connsiteX2" fmla="*/ 168940 w 298054"/>
              <a:gd name="connsiteY2" fmla="*/ 751 h 458560"/>
              <a:gd name="connsiteX3" fmla="*/ 281669 w 298054"/>
              <a:gd name="connsiteY3" fmla="*/ 87652 h 458560"/>
              <a:gd name="connsiteX4" fmla="*/ 251588 w 298054"/>
              <a:gd name="connsiteY4" fmla="*/ 374030 h 458560"/>
              <a:gd name="connsiteX5" fmla="*/ 111969 w 298054"/>
              <a:gd name="connsiteY5" fmla="*/ 457133 h 458560"/>
              <a:gd name="connsiteX6" fmla="*/ 7748 w 298054"/>
              <a:gd name="connsiteY6" fmla="*/ 341670 h 458560"/>
              <a:gd name="connsiteX7" fmla="*/ 0 w 298054"/>
              <a:gd name="connsiteY7" fmla="*/ 273304 h 458560"/>
              <a:gd name="connsiteX8" fmla="*/ 69126 w 298054"/>
              <a:gd name="connsiteY8" fmla="*/ 282571 h 458560"/>
              <a:gd name="connsiteX9" fmla="*/ 138252 w 298054"/>
              <a:gd name="connsiteY9" fmla="*/ 390134 h 458560"/>
              <a:gd name="connsiteX10" fmla="*/ 224241 w 298054"/>
              <a:gd name="connsiteY10" fmla="*/ 282267 h 458560"/>
              <a:gd name="connsiteX11" fmla="*/ 97688 w 298054"/>
              <a:gd name="connsiteY11" fmla="*/ 236994 h 458560"/>
              <a:gd name="connsiteX12" fmla="*/ 69278 w 298054"/>
              <a:gd name="connsiteY12" fmla="*/ 282723 h 45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8054" h="458560">
                <a:moveTo>
                  <a:pt x="152" y="273304"/>
                </a:moveTo>
                <a:cubicBezTo>
                  <a:pt x="0" y="184428"/>
                  <a:pt x="15192" y="121379"/>
                  <a:pt x="49072" y="63191"/>
                </a:cubicBezTo>
                <a:cubicBezTo>
                  <a:pt x="75962" y="17158"/>
                  <a:pt x="115311" y="-4415"/>
                  <a:pt x="168940" y="751"/>
                </a:cubicBezTo>
                <a:cubicBezTo>
                  <a:pt x="224849" y="6220"/>
                  <a:pt x="263893" y="34782"/>
                  <a:pt x="281669" y="87652"/>
                </a:cubicBezTo>
                <a:cubicBezTo>
                  <a:pt x="314788" y="187162"/>
                  <a:pt x="294127" y="283179"/>
                  <a:pt x="251588" y="374030"/>
                </a:cubicBezTo>
                <a:cubicBezTo>
                  <a:pt x="225609" y="429634"/>
                  <a:pt x="178664" y="466400"/>
                  <a:pt x="111969" y="457133"/>
                </a:cubicBezTo>
                <a:cubicBezTo>
                  <a:pt x="47097" y="448169"/>
                  <a:pt x="20358" y="399098"/>
                  <a:pt x="7748" y="341670"/>
                </a:cubicBezTo>
                <a:cubicBezTo>
                  <a:pt x="1367" y="312348"/>
                  <a:pt x="912" y="281660"/>
                  <a:pt x="0" y="273304"/>
                </a:cubicBezTo>
                <a:close/>
                <a:moveTo>
                  <a:pt x="69126" y="282571"/>
                </a:moveTo>
                <a:cubicBezTo>
                  <a:pt x="80672" y="325718"/>
                  <a:pt x="75051" y="390286"/>
                  <a:pt x="138252" y="390134"/>
                </a:cubicBezTo>
                <a:cubicBezTo>
                  <a:pt x="196591" y="389982"/>
                  <a:pt x="226520" y="331643"/>
                  <a:pt x="224241" y="282267"/>
                </a:cubicBezTo>
                <a:cubicBezTo>
                  <a:pt x="219835" y="189897"/>
                  <a:pt x="139467" y="261909"/>
                  <a:pt x="97688" y="236994"/>
                </a:cubicBezTo>
                <a:cubicBezTo>
                  <a:pt x="66087" y="218155"/>
                  <a:pt x="75203" y="262213"/>
                  <a:pt x="69278" y="28272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07F31261-692D-48E2-9479-E1A084ED244A}"/>
              </a:ext>
            </a:extLst>
          </p:cNvPr>
          <p:cNvSpPr/>
          <p:nvPr/>
        </p:nvSpPr>
        <p:spPr>
          <a:xfrm>
            <a:off x="7196920" y="1483061"/>
            <a:ext cx="1076767" cy="311063"/>
          </a:xfrm>
          <a:custGeom>
            <a:avLst/>
            <a:gdLst>
              <a:gd name="connsiteX0" fmla="*/ 515862 w 1076767"/>
              <a:gd name="connsiteY0" fmla="*/ 311063 h 311063"/>
              <a:gd name="connsiteX1" fmla="*/ 49604 w 1076767"/>
              <a:gd name="connsiteY1" fmla="*/ 112042 h 311063"/>
              <a:gd name="connsiteX2" fmla="*/ 4938 w 1076767"/>
              <a:gd name="connsiteY2" fmla="*/ 51576 h 311063"/>
              <a:gd name="connsiteX3" fmla="*/ 15877 w 1076767"/>
              <a:gd name="connsiteY3" fmla="*/ 4327 h 311063"/>
              <a:gd name="connsiteX4" fmla="*/ 57505 w 1076767"/>
              <a:gd name="connsiteY4" fmla="*/ 12379 h 311063"/>
              <a:gd name="connsiteX5" fmla="*/ 83332 w 1076767"/>
              <a:gd name="connsiteY5" fmla="*/ 39878 h 311063"/>
              <a:gd name="connsiteX6" fmla="*/ 832625 w 1076767"/>
              <a:gd name="connsiteY6" fmla="*/ 173875 h 311063"/>
              <a:gd name="connsiteX7" fmla="*/ 987437 w 1076767"/>
              <a:gd name="connsiteY7" fmla="*/ 52943 h 311063"/>
              <a:gd name="connsiteX8" fmla="*/ 1062488 w 1076767"/>
              <a:gd name="connsiteY8" fmla="*/ 24837 h 311063"/>
              <a:gd name="connsiteX9" fmla="*/ 1038635 w 1076767"/>
              <a:gd name="connsiteY9" fmla="*/ 106269 h 311063"/>
              <a:gd name="connsiteX10" fmla="*/ 515862 w 1076767"/>
              <a:gd name="connsiteY10" fmla="*/ 311063 h 311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76767" h="311063">
                <a:moveTo>
                  <a:pt x="515862" y="311063"/>
                </a:moveTo>
                <a:cubicBezTo>
                  <a:pt x="335223" y="309240"/>
                  <a:pt x="180260" y="238899"/>
                  <a:pt x="49604" y="112042"/>
                </a:cubicBezTo>
                <a:cubicBezTo>
                  <a:pt x="31829" y="94722"/>
                  <a:pt x="16637" y="73453"/>
                  <a:pt x="4938" y="51576"/>
                </a:cubicBezTo>
                <a:cubicBezTo>
                  <a:pt x="-3417" y="36079"/>
                  <a:pt x="-2050" y="15418"/>
                  <a:pt x="15877" y="4327"/>
                </a:cubicBezTo>
                <a:cubicBezTo>
                  <a:pt x="30462" y="-4788"/>
                  <a:pt x="45502" y="1744"/>
                  <a:pt x="57505" y="12379"/>
                </a:cubicBezTo>
                <a:cubicBezTo>
                  <a:pt x="66924" y="20735"/>
                  <a:pt x="76799" y="29395"/>
                  <a:pt x="83332" y="39878"/>
                </a:cubicBezTo>
                <a:cubicBezTo>
                  <a:pt x="230395" y="278552"/>
                  <a:pt x="580278" y="310456"/>
                  <a:pt x="832625" y="173875"/>
                </a:cubicBezTo>
                <a:cubicBezTo>
                  <a:pt x="890964" y="142275"/>
                  <a:pt x="941859" y="101255"/>
                  <a:pt x="987437" y="52943"/>
                </a:cubicBezTo>
                <a:cubicBezTo>
                  <a:pt x="1007187" y="31977"/>
                  <a:pt x="1032711" y="-3117"/>
                  <a:pt x="1062488" y="24837"/>
                </a:cubicBezTo>
                <a:cubicBezTo>
                  <a:pt x="1095456" y="55830"/>
                  <a:pt x="1064463" y="86367"/>
                  <a:pt x="1038635" y="106269"/>
                </a:cubicBezTo>
                <a:cubicBezTo>
                  <a:pt x="885495" y="224618"/>
                  <a:pt x="719137" y="310152"/>
                  <a:pt x="515862" y="31106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872E76F3-681C-4D10-AA67-5BF0E25B81F0}"/>
              </a:ext>
            </a:extLst>
          </p:cNvPr>
          <p:cNvSpPr/>
          <p:nvPr/>
        </p:nvSpPr>
        <p:spPr>
          <a:xfrm>
            <a:off x="5798905" y="3837659"/>
            <a:ext cx="389074" cy="213765"/>
          </a:xfrm>
          <a:custGeom>
            <a:avLst/>
            <a:gdLst>
              <a:gd name="connsiteX0" fmla="*/ 184517 w 389074"/>
              <a:gd name="connsiteY0" fmla="*/ 213765 h 213765"/>
              <a:gd name="connsiteX1" fmla="*/ 10107 w 389074"/>
              <a:gd name="connsiteY1" fmla="*/ 104835 h 213765"/>
              <a:gd name="connsiteX2" fmla="*/ 15880 w 389074"/>
              <a:gd name="connsiteY2" fmla="*/ 19149 h 213765"/>
              <a:gd name="connsiteX3" fmla="*/ 84702 w 389074"/>
              <a:gd name="connsiteY3" fmla="*/ 3957 h 213765"/>
              <a:gd name="connsiteX4" fmla="*/ 332947 w 389074"/>
              <a:gd name="connsiteY4" fmla="*/ 9730 h 213765"/>
              <a:gd name="connsiteX5" fmla="*/ 380500 w 389074"/>
              <a:gd name="connsiteY5" fmla="*/ 78096 h 213765"/>
              <a:gd name="connsiteX6" fmla="*/ 184365 w 389074"/>
              <a:gd name="connsiteY6" fmla="*/ 213613 h 21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9074" h="213765">
                <a:moveTo>
                  <a:pt x="184517" y="213765"/>
                </a:moveTo>
                <a:cubicBezTo>
                  <a:pt x="113719" y="202827"/>
                  <a:pt x="46113" y="178823"/>
                  <a:pt x="10107" y="104835"/>
                </a:cubicBezTo>
                <a:cubicBezTo>
                  <a:pt x="-3718" y="76273"/>
                  <a:pt x="-4782" y="46040"/>
                  <a:pt x="15880" y="19149"/>
                </a:cubicBezTo>
                <a:cubicBezTo>
                  <a:pt x="34263" y="-4703"/>
                  <a:pt x="58875" y="-1664"/>
                  <a:pt x="84702" y="3957"/>
                </a:cubicBezTo>
                <a:cubicBezTo>
                  <a:pt x="167045" y="22036"/>
                  <a:pt x="250148" y="15199"/>
                  <a:pt x="332947" y="9730"/>
                </a:cubicBezTo>
                <a:cubicBezTo>
                  <a:pt x="389767" y="5932"/>
                  <a:pt x="398883" y="29936"/>
                  <a:pt x="380500" y="78096"/>
                </a:cubicBezTo>
                <a:cubicBezTo>
                  <a:pt x="351026" y="155274"/>
                  <a:pt x="267164" y="215588"/>
                  <a:pt x="184365" y="21361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91ACCAB7-CA0D-432F-90FF-7F25F8FF45CF}"/>
              </a:ext>
            </a:extLst>
          </p:cNvPr>
          <p:cNvSpPr/>
          <p:nvPr/>
        </p:nvSpPr>
        <p:spPr>
          <a:xfrm>
            <a:off x="11299311" y="1040084"/>
            <a:ext cx="305952" cy="291059"/>
          </a:xfrm>
          <a:custGeom>
            <a:avLst/>
            <a:gdLst>
              <a:gd name="connsiteX0" fmla="*/ 305939 w 305952"/>
              <a:gd name="connsiteY0" fmla="*/ 198604 h 291059"/>
              <a:gd name="connsiteX1" fmla="*/ 203086 w 305952"/>
              <a:gd name="connsiteY1" fmla="*/ 289455 h 291059"/>
              <a:gd name="connsiteX2" fmla="*/ 9837 w 305952"/>
              <a:gd name="connsiteY2" fmla="*/ 137530 h 291059"/>
              <a:gd name="connsiteX3" fmla="*/ 89902 w 305952"/>
              <a:gd name="connsiteY3" fmla="*/ 190 h 291059"/>
              <a:gd name="connsiteX4" fmla="*/ 305939 w 305952"/>
              <a:gd name="connsiteY4" fmla="*/ 198452 h 29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52" h="291059">
                <a:moveTo>
                  <a:pt x="305939" y="198604"/>
                </a:moveTo>
                <a:cubicBezTo>
                  <a:pt x="306851" y="257854"/>
                  <a:pt x="262337" y="299937"/>
                  <a:pt x="203086" y="289455"/>
                </a:cubicBezTo>
                <a:cubicBezTo>
                  <a:pt x="112842" y="273351"/>
                  <a:pt x="46451" y="221088"/>
                  <a:pt x="9837" y="137530"/>
                </a:cubicBezTo>
                <a:cubicBezTo>
                  <a:pt x="-19940" y="69923"/>
                  <a:pt x="21080" y="4444"/>
                  <a:pt x="89902" y="190"/>
                </a:cubicBezTo>
                <a:cubicBezTo>
                  <a:pt x="180297" y="-5280"/>
                  <a:pt x="304571" y="108664"/>
                  <a:pt x="305939" y="19845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5" name="Forma libre: forma 54">
            <a:extLst>
              <a:ext uri="{FF2B5EF4-FFF2-40B4-BE49-F238E27FC236}">
                <a16:creationId xmlns:a16="http://schemas.microsoft.com/office/drawing/2014/main" id="{FCDD7219-B387-48A6-892F-C2E4F818D43D}"/>
              </a:ext>
            </a:extLst>
          </p:cNvPr>
          <p:cNvSpPr/>
          <p:nvPr/>
        </p:nvSpPr>
        <p:spPr>
          <a:xfrm>
            <a:off x="9186606" y="1448335"/>
            <a:ext cx="499968" cy="437829"/>
          </a:xfrm>
          <a:custGeom>
            <a:avLst/>
            <a:gdLst>
              <a:gd name="connsiteX0" fmla="*/ 0 w 499968"/>
              <a:gd name="connsiteY0" fmla="*/ 104533 h 437829"/>
              <a:gd name="connsiteX1" fmla="*/ 35095 w 499968"/>
              <a:gd name="connsiteY1" fmla="*/ 9 h 437829"/>
              <a:gd name="connsiteX2" fmla="*/ 54693 w 499968"/>
              <a:gd name="connsiteY2" fmla="*/ 101799 h 437829"/>
              <a:gd name="connsiteX3" fmla="*/ 229559 w 499968"/>
              <a:gd name="connsiteY3" fmla="*/ 361134 h 437829"/>
              <a:gd name="connsiteX4" fmla="*/ 413236 w 499968"/>
              <a:gd name="connsiteY4" fmla="*/ 120181 h 437829"/>
              <a:gd name="connsiteX5" fmla="*/ 462004 w 499968"/>
              <a:gd name="connsiteY5" fmla="*/ 11707 h 437829"/>
              <a:gd name="connsiteX6" fmla="*/ 484337 w 499968"/>
              <a:gd name="connsiteY6" fmla="*/ 132791 h 437829"/>
              <a:gd name="connsiteX7" fmla="*/ 344262 w 499968"/>
              <a:gd name="connsiteY7" fmla="*/ 387721 h 437829"/>
              <a:gd name="connsiteX8" fmla="*/ 131263 w 499968"/>
              <a:gd name="connsiteY8" fmla="*/ 400027 h 437829"/>
              <a:gd name="connsiteX9" fmla="*/ 152 w 499968"/>
              <a:gd name="connsiteY9" fmla="*/ 104533 h 43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9967" h="437829">
                <a:moveTo>
                  <a:pt x="0" y="104533"/>
                </a:moveTo>
                <a:cubicBezTo>
                  <a:pt x="7293" y="68831"/>
                  <a:pt x="-14889" y="-903"/>
                  <a:pt x="35095" y="9"/>
                </a:cubicBezTo>
                <a:cubicBezTo>
                  <a:pt x="87965" y="920"/>
                  <a:pt x="53629" y="66552"/>
                  <a:pt x="54693" y="101799"/>
                </a:cubicBezTo>
                <a:cubicBezTo>
                  <a:pt x="58795" y="241569"/>
                  <a:pt x="135213" y="359615"/>
                  <a:pt x="229559" y="361134"/>
                </a:cubicBezTo>
                <a:cubicBezTo>
                  <a:pt x="312054" y="362502"/>
                  <a:pt x="399107" y="245975"/>
                  <a:pt x="413236" y="120181"/>
                </a:cubicBezTo>
                <a:cubicBezTo>
                  <a:pt x="417946" y="78402"/>
                  <a:pt x="406399" y="3959"/>
                  <a:pt x="462004" y="11707"/>
                </a:cubicBezTo>
                <a:cubicBezTo>
                  <a:pt x="525052" y="20367"/>
                  <a:pt x="492389" y="89341"/>
                  <a:pt x="484337" y="132791"/>
                </a:cubicBezTo>
                <a:cubicBezTo>
                  <a:pt x="465802" y="232606"/>
                  <a:pt x="417946" y="318291"/>
                  <a:pt x="344262" y="387721"/>
                </a:cubicBezTo>
                <a:cubicBezTo>
                  <a:pt x="277567" y="450466"/>
                  <a:pt x="205554" y="453960"/>
                  <a:pt x="131263" y="400027"/>
                </a:cubicBezTo>
                <a:cubicBezTo>
                  <a:pt x="32360" y="328167"/>
                  <a:pt x="-1671" y="226073"/>
                  <a:pt x="152" y="10453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6" name="Forma libre: forma 55">
            <a:extLst>
              <a:ext uri="{FF2B5EF4-FFF2-40B4-BE49-F238E27FC236}">
                <a16:creationId xmlns:a16="http://schemas.microsoft.com/office/drawing/2014/main" id="{4DDB01A1-5032-4573-9588-85D602E9DF84}"/>
              </a:ext>
            </a:extLst>
          </p:cNvPr>
          <p:cNvSpPr/>
          <p:nvPr/>
        </p:nvSpPr>
        <p:spPr>
          <a:xfrm>
            <a:off x="10832567" y="1049087"/>
            <a:ext cx="308704" cy="288667"/>
          </a:xfrm>
          <a:custGeom>
            <a:avLst/>
            <a:gdLst>
              <a:gd name="connsiteX0" fmla="*/ 78842 w 308704"/>
              <a:gd name="connsiteY0" fmla="*/ 288655 h 288667"/>
              <a:gd name="connsiteX1" fmla="*/ 600 w 308704"/>
              <a:gd name="connsiteY1" fmla="*/ 212541 h 288667"/>
              <a:gd name="connsiteX2" fmla="*/ 222562 w 308704"/>
              <a:gd name="connsiteY2" fmla="*/ 453 h 288667"/>
              <a:gd name="connsiteX3" fmla="*/ 307641 w 308704"/>
              <a:gd name="connsiteY3" fmla="*/ 84316 h 288667"/>
              <a:gd name="connsiteX4" fmla="*/ 78842 w 308704"/>
              <a:gd name="connsiteY4" fmla="*/ 288503 h 288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704" h="288667">
                <a:moveTo>
                  <a:pt x="78842" y="288655"/>
                </a:moveTo>
                <a:cubicBezTo>
                  <a:pt x="27491" y="289263"/>
                  <a:pt x="-4869" y="268145"/>
                  <a:pt x="600" y="212541"/>
                </a:cubicBezTo>
                <a:cubicBezTo>
                  <a:pt x="9564" y="122601"/>
                  <a:pt x="132015" y="7138"/>
                  <a:pt x="222562" y="453"/>
                </a:cubicBezTo>
                <a:cubicBezTo>
                  <a:pt x="284548" y="-4104"/>
                  <a:pt x="314933" y="25825"/>
                  <a:pt x="307641" y="84316"/>
                </a:cubicBezTo>
                <a:cubicBezTo>
                  <a:pt x="296854" y="170913"/>
                  <a:pt x="166806" y="286984"/>
                  <a:pt x="78842" y="28850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376F594C-8DCB-4927-8DB5-D02652530623}"/>
              </a:ext>
            </a:extLst>
          </p:cNvPr>
          <p:cNvSpPr/>
          <p:nvPr/>
        </p:nvSpPr>
        <p:spPr>
          <a:xfrm>
            <a:off x="6061590" y="5703464"/>
            <a:ext cx="354325" cy="423048"/>
          </a:xfrm>
          <a:custGeom>
            <a:avLst/>
            <a:gdLst>
              <a:gd name="connsiteX0" fmla="*/ 285236 w 354325"/>
              <a:gd name="connsiteY0" fmla="*/ 274368 h 423048"/>
              <a:gd name="connsiteX1" fmla="*/ 264878 w 354325"/>
              <a:gd name="connsiteY1" fmla="*/ 127760 h 423048"/>
              <a:gd name="connsiteX2" fmla="*/ 188915 w 354325"/>
              <a:gd name="connsiteY2" fmla="*/ 53925 h 423048"/>
              <a:gd name="connsiteX3" fmla="*/ 103230 w 354325"/>
              <a:gd name="connsiteY3" fmla="*/ 117885 h 423048"/>
              <a:gd name="connsiteX4" fmla="*/ 69350 w 354325"/>
              <a:gd name="connsiteY4" fmla="*/ 339543 h 423048"/>
              <a:gd name="connsiteX5" fmla="*/ 73300 w 354325"/>
              <a:gd name="connsiteY5" fmla="*/ 391957 h 423048"/>
              <a:gd name="connsiteX6" fmla="*/ 45802 w 354325"/>
              <a:gd name="connsiteY6" fmla="*/ 422950 h 423048"/>
              <a:gd name="connsiteX7" fmla="*/ 14809 w 354325"/>
              <a:gd name="connsiteY7" fmla="*/ 395908 h 423048"/>
              <a:gd name="connsiteX8" fmla="*/ 61450 w 354325"/>
              <a:gd name="connsiteY8" fmla="*/ 69117 h 423048"/>
              <a:gd name="connsiteX9" fmla="*/ 220819 w 354325"/>
              <a:gd name="connsiteY9" fmla="*/ 2574 h 423048"/>
              <a:gd name="connsiteX10" fmla="*/ 334459 w 354325"/>
              <a:gd name="connsiteY10" fmla="*/ 120468 h 423048"/>
              <a:gd name="connsiteX11" fmla="*/ 352538 w 354325"/>
              <a:gd name="connsiteY11" fmla="*/ 360965 h 423048"/>
              <a:gd name="connsiteX12" fmla="*/ 314405 w 354325"/>
              <a:gd name="connsiteY12" fmla="*/ 414898 h 423048"/>
              <a:gd name="connsiteX13" fmla="*/ 285540 w 354325"/>
              <a:gd name="connsiteY13" fmla="*/ 360205 h 423048"/>
              <a:gd name="connsiteX14" fmla="*/ 285236 w 354325"/>
              <a:gd name="connsiteY14" fmla="*/ 274519 h 423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4325" h="423048">
                <a:moveTo>
                  <a:pt x="285236" y="274368"/>
                </a:moveTo>
                <a:cubicBezTo>
                  <a:pt x="288122" y="230765"/>
                  <a:pt x="284628" y="176984"/>
                  <a:pt x="264878" y="127760"/>
                </a:cubicBezTo>
                <a:cubicBezTo>
                  <a:pt x="251660" y="94792"/>
                  <a:pt x="237075" y="54836"/>
                  <a:pt x="188915" y="53925"/>
                </a:cubicBezTo>
                <a:cubicBezTo>
                  <a:pt x="143794" y="53013"/>
                  <a:pt x="120245" y="82942"/>
                  <a:pt x="103230" y="117885"/>
                </a:cubicBezTo>
                <a:cubicBezTo>
                  <a:pt x="69047" y="187922"/>
                  <a:pt x="62666" y="262821"/>
                  <a:pt x="69350" y="339543"/>
                </a:cubicBezTo>
                <a:cubicBezTo>
                  <a:pt x="70870" y="357015"/>
                  <a:pt x="74364" y="374638"/>
                  <a:pt x="73300" y="391957"/>
                </a:cubicBezTo>
                <a:cubicBezTo>
                  <a:pt x="72237" y="407454"/>
                  <a:pt x="63881" y="421583"/>
                  <a:pt x="45802" y="422950"/>
                </a:cubicBezTo>
                <a:cubicBezTo>
                  <a:pt x="27419" y="424318"/>
                  <a:pt x="18152" y="411252"/>
                  <a:pt x="14809" y="395908"/>
                </a:cubicBezTo>
                <a:cubicBezTo>
                  <a:pt x="-9803" y="281356"/>
                  <a:pt x="-9651" y="168628"/>
                  <a:pt x="61450" y="69117"/>
                </a:cubicBezTo>
                <a:cubicBezTo>
                  <a:pt x="98824" y="16703"/>
                  <a:pt x="155036" y="-8516"/>
                  <a:pt x="220819" y="2574"/>
                </a:cubicBezTo>
                <a:cubicBezTo>
                  <a:pt x="286147" y="13665"/>
                  <a:pt x="318507" y="60154"/>
                  <a:pt x="334459" y="120468"/>
                </a:cubicBezTo>
                <a:cubicBezTo>
                  <a:pt x="355273" y="199468"/>
                  <a:pt x="356488" y="280141"/>
                  <a:pt x="352538" y="360965"/>
                </a:cubicBezTo>
                <a:cubicBezTo>
                  <a:pt x="351323" y="385881"/>
                  <a:pt x="348436" y="417937"/>
                  <a:pt x="314405" y="414898"/>
                </a:cubicBezTo>
                <a:cubicBezTo>
                  <a:pt x="287363" y="412467"/>
                  <a:pt x="286299" y="382994"/>
                  <a:pt x="285540" y="360205"/>
                </a:cubicBezTo>
                <a:cubicBezTo>
                  <a:pt x="284476" y="334986"/>
                  <a:pt x="285236" y="309766"/>
                  <a:pt x="285236" y="274519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1" name="Forma libre: forma 90">
            <a:extLst>
              <a:ext uri="{FF2B5EF4-FFF2-40B4-BE49-F238E27FC236}">
                <a16:creationId xmlns:a16="http://schemas.microsoft.com/office/drawing/2014/main" id="{8B70B1CD-3B2F-4C22-AAFD-7EB6C9DEC79F}"/>
              </a:ext>
            </a:extLst>
          </p:cNvPr>
          <p:cNvSpPr/>
          <p:nvPr/>
        </p:nvSpPr>
        <p:spPr>
          <a:xfrm>
            <a:off x="10935408" y="3793892"/>
            <a:ext cx="486520" cy="378160"/>
          </a:xfrm>
          <a:custGeom>
            <a:avLst/>
            <a:gdLst>
              <a:gd name="connsiteX0" fmla="*/ 228652 w 486520"/>
              <a:gd name="connsiteY0" fmla="*/ 378009 h 378160"/>
              <a:gd name="connsiteX1" fmla="*/ 105440 w 486520"/>
              <a:gd name="connsiteY1" fmla="*/ 309035 h 378160"/>
              <a:gd name="connsiteX2" fmla="*/ 5018 w 486520"/>
              <a:gd name="connsiteY2" fmla="*/ 89504 h 378160"/>
              <a:gd name="connsiteX3" fmla="*/ 23553 w 486520"/>
              <a:gd name="connsiteY3" fmla="*/ 31924 h 378160"/>
              <a:gd name="connsiteX4" fmla="*/ 78550 w 486520"/>
              <a:gd name="connsiteY4" fmla="*/ 70209 h 378160"/>
              <a:gd name="connsiteX5" fmla="*/ 148132 w 486520"/>
              <a:gd name="connsiteY5" fmla="*/ 245379 h 378160"/>
              <a:gd name="connsiteX6" fmla="*/ 316009 w 486520"/>
              <a:gd name="connsiteY6" fmla="*/ 249784 h 378160"/>
              <a:gd name="connsiteX7" fmla="*/ 403213 w 486520"/>
              <a:gd name="connsiteY7" fmla="*/ 57447 h 378160"/>
              <a:gd name="connsiteX8" fmla="*/ 462920 w 486520"/>
              <a:gd name="connsiteY8" fmla="*/ 2299 h 378160"/>
              <a:gd name="connsiteX9" fmla="*/ 472795 w 486520"/>
              <a:gd name="connsiteY9" fmla="*/ 81452 h 378160"/>
              <a:gd name="connsiteX10" fmla="*/ 367967 w 486520"/>
              <a:gd name="connsiteY10" fmla="*/ 299464 h 378160"/>
              <a:gd name="connsiteX11" fmla="*/ 228955 w 486520"/>
              <a:gd name="connsiteY11" fmla="*/ 378161 h 378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6519" h="378160">
                <a:moveTo>
                  <a:pt x="228652" y="378009"/>
                </a:moveTo>
                <a:cubicBezTo>
                  <a:pt x="177453" y="370869"/>
                  <a:pt x="136130" y="349599"/>
                  <a:pt x="105440" y="309035"/>
                </a:cubicBezTo>
                <a:cubicBezTo>
                  <a:pt x="55609" y="243404"/>
                  <a:pt x="32365" y="165466"/>
                  <a:pt x="5018" y="89504"/>
                </a:cubicBezTo>
                <a:cubicBezTo>
                  <a:pt x="-2882" y="67627"/>
                  <a:pt x="-4553" y="41496"/>
                  <a:pt x="23553" y="31924"/>
                </a:cubicBezTo>
                <a:cubicBezTo>
                  <a:pt x="55761" y="20834"/>
                  <a:pt x="70802" y="46053"/>
                  <a:pt x="78550" y="70209"/>
                </a:cubicBezTo>
                <a:cubicBezTo>
                  <a:pt x="97693" y="130371"/>
                  <a:pt x="112277" y="191901"/>
                  <a:pt x="148132" y="245379"/>
                </a:cubicBezTo>
                <a:cubicBezTo>
                  <a:pt x="206927" y="333343"/>
                  <a:pt x="251137" y="334255"/>
                  <a:pt x="316009" y="249784"/>
                </a:cubicBezTo>
                <a:cubicBezTo>
                  <a:pt x="360067" y="192205"/>
                  <a:pt x="377386" y="123079"/>
                  <a:pt x="403213" y="57447"/>
                </a:cubicBezTo>
                <a:cubicBezTo>
                  <a:pt x="414152" y="29797"/>
                  <a:pt x="427066" y="-10007"/>
                  <a:pt x="462920" y="2299"/>
                </a:cubicBezTo>
                <a:cubicBezTo>
                  <a:pt x="501053" y="15364"/>
                  <a:pt x="484190" y="55928"/>
                  <a:pt x="472795" y="81452"/>
                </a:cubicBezTo>
                <a:cubicBezTo>
                  <a:pt x="440131" y="155135"/>
                  <a:pt x="414000" y="232009"/>
                  <a:pt x="367967" y="299464"/>
                </a:cubicBezTo>
                <a:cubicBezTo>
                  <a:pt x="333936" y="349143"/>
                  <a:pt x="285472" y="371628"/>
                  <a:pt x="228955" y="378161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2" name="Forma libre: forma 91">
            <a:extLst>
              <a:ext uri="{FF2B5EF4-FFF2-40B4-BE49-F238E27FC236}">
                <a16:creationId xmlns:a16="http://schemas.microsoft.com/office/drawing/2014/main" id="{4B9AF483-69C1-425D-8B10-E9D74FC06A13}"/>
              </a:ext>
            </a:extLst>
          </p:cNvPr>
          <p:cNvSpPr/>
          <p:nvPr/>
        </p:nvSpPr>
        <p:spPr>
          <a:xfrm>
            <a:off x="5613651" y="5703448"/>
            <a:ext cx="359895" cy="425255"/>
          </a:xfrm>
          <a:custGeom>
            <a:avLst/>
            <a:gdLst>
              <a:gd name="connsiteX0" fmla="*/ 359744 w 359895"/>
              <a:gd name="connsiteY0" fmla="*/ 303097 h 425255"/>
              <a:gd name="connsiteX1" fmla="*/ 319787 w 359895"/>
              <a:gd name="connsiteY1" fmla="*/ 411572 h 425255"/>
              <a:gd name="connsiteX2" fmla="*/ 293200 w 359895"/>
              <a:gd name="connsiteY2" fmla="*/ 300059 h 425255"/>
              <a:gd name="connsiteX3" fmla="*/ 270868 w 359895"/>
              <a:gd name="connsiteY3" fmla="*/ 135068 h 425255"/>
              <a:gd name="connsiteX4" fmla="*/ 189740 w 359895"/>
              <a:gd name="connsiteY4" fmla="*/ 55460 h 425255"/>
              <a:gd name="connsiteX5" fmla="*/ 105725 w 359895"/>
              <a:gd name="connsiteY5" fmla="*/ 120484 h 425255"/>
              <a:gd name="connsiteX6" fmla="*/ 74429 w 359895"/>
              <a:gd name="connsiteY6" fmla="*/ 327861 h 425255"/>
              <a:gd name="connsiteX7" fmla="*/ 75036 w 359895"/>
              <a:gd name="connsiteY7" fmla="*/ 396075 h 425255"/>
              <a:gd name="connsiteX8" fmla="*/ 46474 w 359895"/>
              <a:gd name="connsiteY8" fmla="*/ 425245 h 425255"/>
              <a:gd name="connsiteX9" fmla="*/ 19888 w 359895"/>
              <a:gd name="connsiteY9" fmla="*/ 401848 h 425255"/>
              <a:gd name="connsiteX10" fmla="*/ 89925 w 359895"/>
              <a:gd name="connsiteY10" fmla="*/ 46040 h 425255"/>
              <a:gd name="connsiteX11" fmla="*/ 335588 w 359895"/>
              <a:gd name="connsiteY11" fmla="*/ 112583 h 425255"/>
              <a:gd name="connsiteX12" fmla="*/ 359896 w 359895"/>
              <a:gd name="connsiteY12" fmla="*/ 302945 h 425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9895" h="425255">
                <a:moveTo>
                  <a:pt x="359744" y="303097"/>
                </a:moveTo>
                <a:cubicBezTo>
                  <a:pt x="347286" y="339863"/>
                  <a:pt x="382228" y="412939"/>
                  <a:pt x="319787" y="411572"/>
                </a:cubicBezTo>
                <a:cubicBezTo>
                  <a:pt x="270412" y="410508"/>
                  <a:pt x="294416" y="339559"/>
                  <a:pt x="293200" y="300059"/>
                </a:cubicBezTo>
                <a:cubicBezTo>
                  <a:pt x="291377" y="243999"/>
                  <a:pt x="285452" y="188698"/>
                  <a:pt x="270868" y="135068"/>
                </a:cubicBezTo>
                <a:cubicBezTo>
                  <a:pt x="259929" y="95264"/>
                  <a:pt x="237900" y="59258"/>
                  <a:pt x="189740" y="55460"/>
                </a:cubicBezTo>
                <a:cubicBezTo>
                  <a:pt x="143251" y="51813"/>
                  <a:pt x="124564" y="86756"/>
                  <a:pt x="105725" y="120484"/>
                </a:cubicBezTo>
                <a:cubicBezTo>
                  <a:pt x="68959" y="185659"/>
                  <a:pt x="73365" y="257064"/>
                  <a:pt x="74429" y="327861"/>
                </a:cubicBezTo>
                <a:cubicBezTo>
                  <a:pt x="74733" y="350650"/>
                  <a:pt x="76404" y="373438"/>
                  <a:pt x="75036" y="396075"/>
                </a:cubicBezTo>
                <a:cubicBezTo>
                  <a:pt x="73973" y="412179"/>
                  <a:pt x="65009" y="425701"/>
                  <a:pt x="46474" y="425245"/>
                </a:cubicBezTo>
                <a:cubicBezTo>
                  <a:pt x="32497" y="424941"/>
                  <a:pt x="25965" y="413698"/>
                  <a:pt x="19888" y="401848"/>
                </a:cubicBezTo>
                <a:cubicBezTo>
                  <a:pt x="-26298" y="312061"/>
                  <a:pt x="12443" y="113951"/>
                  <a:pt x="89925" y="46040"/>
                </a:cubicBezTo>
                <a:cubicBezTo>
                  <a:pt x="183207" y="-35695"/>
                  <a:pt x="297151" y="-5614"/>
                  <a:pt x="335588" y="112583"/>
                </a:cubicBezTo>
                <a:cubicBezTo>
                  <a:pt x="355186" y="173201"/>
                  <a:pt x="357009" y="236858"/>
                  <a:pt x="359896" y="302945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3" name="Forma libre: forma 92">
            <a:extLst>
              <a:ext uri="{FF2B5EF4-FFF2-40B4-BE49-F238E27FC236}">
                <a16:creationId xmlns:a16="http://schemas.microsoft.com/office/drawing/2014/main" id="{8414C30B-A3F0-4FC4-9A02-ECEB7A3FFBC1}"/>
              </a:ext>
            </a:extLst>
          </p:cNvPr>
          <p:cNvSpPr/>
          <p:nvPr/>
        </p:nvSpPr>
        <p:spPr>
          <a:xfrm>
            <a:off x="7448937" y="3785736"/>
            <a:ext cx="610212" cy="238949"/>
          </a:xfrm>
          <a:custGeom>
            <a:avLst/>
            <a:gdLst>
              <a:gd name="connsiteX0" fmla="*/ 294534 w 610212"/>
              <a:gd name="connsiteY0" fmla="*/ 238949 h 238949"/>
              <a:gd name="connsiteX1" fmla="*/ 11954 w 610212"/>
              <a:gd name="connsiteY1" fmla="*/ 63172 h 238949"/>
              <a:gd name="connsiteX2" fmla="*/ 16359 w 610212"/>
              <a:gd name="connsiteY2" fmla="*/ 3618 h 238949"/>
              <a:gd name="connsiteX3" fmla="*/ 64975 w 610212"/>
              <a:gd name="connsiteY3" fmla="*/ 28230 h 238949"/>
              <a:gd name="connsiteX4" fmla="*/ 521814 w 610212"/>
              <a:gd name="connsiteY4" fmla="*/ 45397 h 238949"/>
              <a:gd name="connsiteX5" fmla="*/ 546729 w 610212"/>
              <a:gd name="connsiteY5" fmla="*/ 16835 h 238949"/>
              <a:gd name="connsiteX6" fmla="*/ 601422 w 610212"/>
              <a:gd name="connsiteY6" fmla="*/ 9239 h 238949"/>
              <a:gd name="connsiteX7" fmla="*/ 597168 w 610212"/>
              <a:gd name="connsiteY7" fmla="*/ 56792 h 238949"/>
              <a:gd name="connsiteX8" fmla="*/ 294534 w 610212"/>
              <a:gd name="connsiteY8" fmla="*/ 238949 h 238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212" h="238949">
                <a:moveTo>
                  <a:pt x="294534" y="238949"/>
                </a:moveTo>
                <a:cubicBezTo>
                  <a:pt x="167373" y="228466"/>
                  <a:pt x="64368" y="186231"/>
                  <a:pt x="11954" y="63172"/>
                </a:cubicBezTo>
                <a:cubicBezTo>
                  <a:pt x="2990" y="42358"/>
                  <a:pt x="-11747" y="18506"/>
                  <a:pt x="16359" y="3618"/>
                </a:cubicBezTo>
                <a:cubicBezTo>
                  <a:pt x="38844" y="-8384"/>
                  <a:pt x="51758" y="11974"/>
                  <a:pt x="64975" y="28230"/>
                </a:cubicBezTo>
                <a:cubicBezTo>
                  <a:pt x="202468" y="196258"/>
                  <a:pt x="371408" y="202487"/>
                  <a:pt x="521814" y="45397"/>
                </a:cubicBezTo>
                <a:cubicBezTo>
                  <a:pt x="530473" y="36282"/>
                  <a:pt x="537614" y="25495"/>
                  <a:pt x="546729" y="16835"/>
                </a:cubicBezTo>
                <a:cubicBezTo>
                  <a:pt x="562833" y="1491"/>
                  <a:pt x="583343" y="-5498"/>
                  <a:pt x="601422" y="9239"/>
                </a:cubicBezTo>
                <a:cubicBezTo>
                  <a:pt x="619350" y="23976"/>
                  <a:pt x="605676" y="42055"/>
                  <a:pt x="597168" y="56792"/>
                </a:cubicBezTo>
                <a:cubicBezTo>
                  <a:pt x="529106" y="174381"/>
                  <a:pt x="422455" y="227403"/>
                  <a:pt x="294534" y="238949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4" name="Forma libre: forma 93">
            <a:extLst>
              <a:ext uri="{FF2B5EF4-FFF2-40B4-BE49-F238E27FC236}">
                <a16:creationId xmlns:a16="http://schemas.microsoft.com/office/drawing/2014/main" id="{D59FA879-9506-4C65-BB59-F02A7677A827}"/>
              </a:ext>
            </a:extLst>
          </p:cNvPr>
          <p:cNvSpPr/>
          <p:nvPr/>
        </p:nvSpPr>
        <p:spPr>
          <a:xfrm>
            <a:off x="7414372" y="6060922"/>
            <a:ext cx="280469" cy="230512"/>
          </a:xfrm>
          <a:custGeom>
            <a:avLst/>
            <a:gdLst>
              <a:gd name="connsiteX0" fmla="*/ 174288 w 280469"/>
              <a:gd name="connsiteY0" fmla="*/ 230483 h 230512"/>
              <a:gd name="connsiteX1" fmla="*/ 9905 w 280469"/>
              <a:gd name="connsiteY1" fmla="*/ 134466 h 230512"/>
              <a:gd name="connsiteX2" fmla="*/ 29200 w 280469"/>
              <a:gd name="connsiteY2" fmla="*/ 22497 h 230512"/>
              <a:gd name="connsiteX3" fmla="*/ 127191 w 280469"/>
              <a:gd name="connsiteY3" fmla="*/ 11559 h 230512"/>
              <a:gd name="connsiteX4" fmla="*/ 256783 w 280469"/>
              <a:gd name="connsiteY4" fmla="*/ 98612 h 230512"/>
              <a:gd name="connsiteX5" fmla="*/ 273647 w 280469"/>
              <a:gd name="connsiteY5" fmla="*/ 182930 h 230512"/>
              <a:gd name="connsiteX6" fmla="*/ 174288 w 280469"/>
              <a:gd name="connsiteY6" fmla="*/ 230483 h 23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469" h="230512">
                <a:moveTo>
                  <a:pt x="174288" y="230483"/>
                </a:moveTo>
                <a:cubicBezTo>
                  <a:pt x="114733" y="220760"/>
                  <a:pt x="43177" y="211340"/>
                  <a:pt x="9905" y="134466"/>
                </a:cubicBezTo>
                <a:cubicBezTo>
                  <a:pt x="-7566" y="94054"/>
                  <a:pt x="-2401" y="54857"/>
                  <a:pt x="29200" y="22497"/>
                </a:cubicBezTo>
                <a:cubicBezTo>
                  <a:pt x="58369" y="-7432"/>
                  <a:pt x="93008" y="-3634"/>
                  <a:pt x="127191" y="11559"/>
                </a:cubicBezTo>
                <a:cubicBezTo>
                  <a:pt x="175351" y="32980"/>
                  <a:pt x="227462" y="49996"/>
                  <a:pt x="256783" y="98612"/>
                </a:cubicBezTo>
                <a:cubicBezTo>
                  <a:pt x="271976" y="123831"/>
                  <a:pt x="290814" y="151026"/>
                  <a:pt x="273647" y="182930"/>
                </a:cubicBezTo>
                <a:cubicBezTo>
                  <a:pt x="254960" y="217417"/>
                  <a:pt x="223967" y="231242"/>
                  <a:pt x="174288" y="23048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5" name="Forma libre: forma 94">
            <a:extLst>
              <a:ext uri="{FF2B5EF4-FFF2-40B4-BE49-F238E27FC236}">
                <a16:creationId xmlns:a16="http://schemas.microsoft.com/office/drawing/2014/main" id="{C5684F4A-F1B7-41DB-BB7A-08BAA8CCD8F6}"/>
              </a:ext>
            </a:extLst>
          </p:cNvPr>
          <p:cNvSpPr/>
          <p:nvPr/>
        </p:nvSpPr>
        <p:spPr>
          <a:xfrm>
            <a:off x="9181457" y="1117448"/>
            <a:ext cx="236872" cy="240069"/>
          </a:xfrm>
          <a:custGeom>
            <a:avLst/>
            <a:gdLst>
              <a:gd name="connsiteX0" fmla="*/ 236835 w 236872"/>
              <a:gd name="connsiteY0" fmla="*/ 112732 h 240069"/>
              <a:gd name="connsiteX1" fmla="*/ 122739 w 236872"/>
              <a:gd name="connsiteY1" fmla="*/ 240045 h 240069"/>
              <a:gd name="connsiteX2" fmla="*/ 136 w 236872"/>
              <a:gd name="connsiteY2" fmla="*/ 121239 h 240069"/>
              <a:gd name="connsiteX3" fmla="*/ 108458 w 236872"/>
              <a:gd name="connsiteY3" fmla="*/ 155 h 240069"/>
              <a:gd name="connsiteX4" fmla="*/ 236835 w 236872"/>
              <a:gd name="connsiteY4" fmla="*/ 112883 h 240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872" h="240069">
                <a:moveTo>
                  <a:pt x="236835" y="112732"/>
                </a:moveTo>
                <a:cubicBezTo>
                  <a:pt x="238506" y="177755"/>
                  <a:pt x="183965" y="238525"/>
                  <a:pt x="122739" y="240045"/>
                </a:cubicBezTo>
                <a:cubicBezTo>
                  <a:pt x="59539" y="241412"/>
                  <a:pt x="3326" y="186871"/>
                  <a:pt x="136" y="121239"/>
                </a:cubicBezTo>
                <a:cubicBezTo>
                  <a:pt x="-2903" y="57735"/>
                  <a:pt x="45409" y="3649"/>
                  <a:pt x="108458" y="155"/>
                </a:cubicBezTo>
                <a:cubicBezTo>
                  <a:pt x="171355" y="-3339"/>
                  <a:pt x="235164" y="52721"/>
                  <a:pt x="236835" y="11288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6" name="Forma libre: forma 95">
            <a:extLst>
              <a:ext uri="{FF2B5EF4-FFF2-40B4-BE49-F238E27FC236}">
                <a16:creationId xmlns:a16="http://schemas.microsoft.com/office/drawing/2014/main" id="{B43F1257-38CF-4CD2-9DB5-D25E925C41D4}"/>
              </a:ext>
            </a:extLst>
          </p:cNvPr>
          <p:cNvSpPr/>
          <p:nvPr/>
        </p:nvSpPr>
        <p:spPr>
          <a:xfrm>
            <a:off x="9598625" y="3409387"/>
            <a:ext cx="229429" cy="234120"/>
          </a:xfrm>
          <a:custGeom>
            <a:avLst/>
            <a:gdLst>
              <a:gd name="connsiteX0" fmla="*/ 111818 w 229429"/>
              <a:gd name="connsiteY0" fmla="*/ 3 h 234120"/>
              <a:gd name="connsiteX1" fmla="*/ 229408 w 229429"/>
              <a:gd name="connsiteY1" fmla="*/ 122454 h 234120"/>
              <a:gd name="connsiteX2" fmla="*/ 118351 w 229429"/>
              <a:gd name="connsiteY2" fmla="*/ 234119 h 234120"/>
              <a:gd name="connsiteX3" fmla="*/ 1 w 229429"/>
              <a:gd name="connsiteY3" fmla="*/ 109541 h 234120"/>
              <a:gd name="connsiteX4" fmla="*/ 111666 w 229429"/>
              <a:gd name="connsiteY4" fmla="*/ 3 h 23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429" h="234120">
                <a:moveTo>
                  <a:pt x="111818" y="3"/>
                </a:moveTo>
                <a:cubicBezTo>
                  <a:pt x="179425" y="-453"/>
                  <a:pt x="230623" y="52873"/>
                  <a:pt x="229408" y="122454"/>
                </a:cubicBezTo>
                <a:cubicBezTo>
                  <a:pt x="228344" y="185503"/>
                  <a:pt x="179729" y="234423"/>
                  <a:pt x="118351" y="234119"/>
                </a:cubicBezTo>
                <a:cubicBezTo>
                  <a:pt x="55150" y="233815"/>
                  <a:pt x="-302" y="175476"/>
                  <a:pt x="1" y="109541"/>
                </a:cubicBezTo>
                <a:cubicBezTo>
                  <a:pt x="457" y="46796"/>
                  <a:pt x="47706" y="459"/>
                  <a:pt x="111666" y="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C993509E-755E-4080-B437-71827E325998}"/>
              </a:ext>
            </a:extLst>
          </p:cNvPr>
          <p:cNvSpPr/>
          <p:nvPr/>
        </p:nvSpPr>
        <p:spPr>
          <a:xfrm>
            <a:off x="4539481" y="5679143"/>
            <a:ext cx="235084" cy="228967"/>
          </a:xfrm>
          <a:custGeom>
            <a:avLst/>
            <a:gdLst>
              <a:gd name="connsiteX0" fmla="*/ 235074 w 235084"/>
              <a:gd name="connsiteY0" fmla="*/ 119721 h 228967"/>
              <a:gd name="connsiteX1" fmla="*/ 113990 w 235084"/>
              <a:gd name="connsiteY1" fmla="*/ 228955 h 228967"/>
              <a:gd name="connsiteX2" fmla="*/ 46 w 235084"/>
              <a:gd name="connsiteY2" fmla="*/ 120329 h 228967"/>
              <a:gd name="connsiteX3" fmla="*/ 110648 w 235084"/>
              <a:gd name="connsiteY3" fmla="*/ 4 h 228967"/>
              <a:gd name="connsiteX4" fmla="*/ 235074 w 235084"/>
              <a:gd name="connsiteY4" fmla="*/ 119873 h 22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084" h="228967">
                <a:moveTo>
                  <a:pt x="235074" y="119721"/>
                </a:moveTo>
                <a:cubicBezTo>
                  <a:pt x="235986" y="178212"/>
                  <a:pt x="178862" y="229867"/>
                  <a:pt x="113990" y="228955"/>
                </a:cubicBezTo>
                <a:cubicBezTo>
                  <a:pt x="53828" y="228043"/>
                  <a:pt x="1869" y="178364"/>
                  <a:pt x="46" y="120329"/>
                </a:cubicBezTo>
                <a:cubicBezTo>
                  <a:pt x="-1777" y="57584"/>
                  <a:pt x="50485" y="612"/>
                  <a:pt x="110648" y="4"/>
                </a:cubicBezTo>
                <a:cubicBezTo>
                  <a:pt x="169898" y="-603"/>
                  <a:pt x="234011" y="61230"/>
                  <a:pt x="235074" y="11987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8" name="Forma libre: forma 97">
            <a:extLst>
              <a:ext uri="{FF2B5EF4-FFF2-40B4-BE49-F238E27FC236}">
                <a16:creationId xmlns:a16="http://schemas.microsoft.com/office/drawing/2014/main" id="{AD26FE37-97A9-4163-A6F5-79261A57177C}"/>
              </a:ext>
            </a:extLst>
          </p:cNvPr>
          <p:cNvSpPr/>
          <p:nvPr/>
        </p:nvSpPr>
        <p:spPr>
          <a:xfrm>
            <a:off x="3854839" y="5703559"/>
            <a:ext cx="222569" cy="221919"/>
          </a:xfrm>
          <a:custGeom>
            <a:avLst/>
            <a:gdLst>
              <a:gd name="connsiteX0" fmla="*/ 266 w 222569"/>
              <a:gd name="connsiteY0" fmla="*/ 105333 h 221919"/>
              <a:gd name="connsiteX1" fmla="*/ 124844 w 222569"/>
              <a:gd name="connsiteY1" fmla="*/ 504 h 221919"/>
              <a:gd name="connsiteX2" fmla="*/ 222228 w 222569"/>
              <a:gd name="connsiteY2" fmla="*/ 121741 h 221919"/>
              <a:gd name="connsiteX3" fmla="*/ 104334 w 222569"/>
              <a:gd name="connsiteY3" fmla="*/ 221403 h 221919"/>
              <a:gd name="connsiteX4" fmla="*/ 266 w 222569"/>
              <a:gd name="connsiteY4" fmla="*/ 105333 h 221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569" h="221919">
                <a:moveTo>
                  <a:pt x="266" y="105333"/>
                </a:moveTo>
                <a:cubicBezTo>
                  <a:pt x="4520" y="41524"/>
                  <a:pt x="60276" y="-5420"/>
                  <a:pt x="124844" y="504"/>
                </a:cubicBezTo>
                <a:cubicBezTo>
                  <a:pt x="188045" y="6278"/>
                  <a:pt x="226634" y="54438"/>
                  <a:pt x="222228" y="121741"/>
                </a:cubicBezTo>
                <a:cubicBezTo>
                  <a:pt x="217974" y="186309"/>
                  <a:pt x="169966" y="227025"/>
                  <a:pt x="104334" y="221403"/>
                </a:cubicBezTo>
                <a:cubicBezTo>
                  <a:pt x="39918" y="215934"/>
                  <a:pt x="-3836" y="167166"/>
                  <a:pt x="266" y="10533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9" name="Forma libre: forma 98">
            <a:extLst>
              <a:ext uri="{FF2B5EF4-FFF2-40B4-BE49-F238E27FC236}">
                <a16:creationId xmlns:a16="http://schemas.microsoft.com/office/drawing/2014/main" id="{95F4E6BB-CAD5-4C07-9B81-9C53EEA7A2A3}"/>
              </a:ext>
            </a:extLst>
          </p:cNvPr>
          <p:cNvSpPr/>
          <p:nvPr/>
        </p:nvSpPr>
        <p:spPr>
          <a:xfrm>
            <a:off x="9079313" y="3384282"/>
            <a:ext cx="216679" cy="235863"/>
          </a:xfrm>
          <a:custGeom>
            <a:avLst/>
            <a:gdLst>
              <a:gd name="connsiteX0" fmla="*/ 216527 w 216679"/>
              <a:gd name="connsiteY0" fmla="*/ 120365 h 235863"/>
              <a:gd name="connsiteX1" fmla="*/ 110787 w 216679"/>
              <a:gd name="connsiteY1" fmla="*/ 235828 h 235863"/>
              <a:gd name="connsiteX2" fmla="*/ 34 w 216679"/>
              <a:gd name="connsiteY2" fmla="*/ 127961 h 235863"/>
              <a:gd name="connsiteX3" fmla="*/ 103495 w 216679"/>
              <a:gd name="connsiteY3" fmla="*/ 40 h 235863"/>
              <a:gd name="connsiteX4" fmla="*/ 216679 w 216679"/>
              <a:gd name="connsiteY4" fmla="*/ 120365 h 23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679" h="235863">
                <a:moveTo>
                  <a:pt x="216527" y="120365"/>
                </a:moveTo>
                <a:cubicBezTo>
                  <a:pt x="218502" y="178856"/>
                  <a:pt x="167607" y="234460"/>
                  <a:pt x="110787" y="235828"/>
                </a:cubicBezTo>
                <a:cubicBezTo>
                  <a:pt x="49258" y="237347"/>
                  <a:pt x="1553" y="190858"/>
                  <a:pt x="34" y="127961"/>
                </a:cubicBezTo>
                <a:cubicBezTo>
                  <a:pt x="-1485" y="63393"/>
                  <a:pt x="48042" y="2015"/>
                  <a:pt x="103495" y="40"/>
                </a:cubicBezTo>
                <a:cubicBezTo>
                  <a:pt x="157428" y="-1783"/>
                  <a:pt x="214552" y="58835"/>
                  <a:pt x="216679" y="120365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0" name="Forma libre: forma 99">
            <a:extLst>
              <a:ext uri="{FF2B5EF4-FFF2-40B4-BE49-F238E27FC236}">
                <a16:creationId xmlns:a16="http://schemas.microsoft.com/office/drawing/2014/main" id="{66AE34C2-A2BF-4A23-B116-4A373D8B5D1C}"/>
              </a:ext>
            </a:extLst>
          </p:cNvPr>
          <p:cNvSpPr/>
          <p:nvPr/>
        </p:nvSpPr>
        <p:spPr>
          <a:xfrm>
            <a:off x="7779105" y="1221035"/>
            <a:ext cx="243711" cy="230041"/>
          </a:xfrm>
          <a:custGeom>
            <a:avLst/>
            <a:gdLst>
              <a:gd name="connsiteX0" fmla="*/ 63422 w 243711"/>
              <a:gd name="connsiteY0" fmla="*/ 181 h 230041"/>
              <a:gd name="connsiteX1" fmla="*/ 242845 w 243711"/>
              <a:gd name="connsiteY1" fmla="*/ 158031 h 230041"/>
              <a:gd name="connsiteX2" fmla="*/ 163388 w 243711"/>
              <a:gd name="connsiteY2" fmla="*/ 228372 h 230041"/>
              <a:gd name="connsiteX3" fmla="*/ 981 w 243711"/>
              <a:gd name="connsiteY3" fmla="*/ 62166 h 230041"/>
              <a:gd name="connsiteX4" fmla="*/ 63269 w 243711"/>
              <a:gd name="connsiteY4" fmla="*/ 181 h 230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3711" h="230041">
                <a:moveTo>
                  <a:pt x="63422" y="181"/>
                </a:moveTo>
                <a:cubicBezTo>
                  <a:pt x="146524" y="1092"/>
                  <a:pt x="232210" y="76295"/>
                  <a:pt x="242845" y="158031"/>
                </a:cubicBezTo>
                <a:cubicBezTo>
                  <a:pt x="249530" y="208622"/>
                  <a:pt x="217018" y="237487"/>
                  <a:pt x="163388" y="228372"/>
                </a:cubicBezTo>
                <a:cubicBezTo>
                  <a:pt x="99732" y="217585"/>
                  <a:pt x="9488" y="125519"/>
                  <a:pt x="981" y="62166"/>
                </a:cubicBezTo>
                <a:cubicBezTo>
                  <a:pt x="-5400" y="14462"/>
                  <a:pt x="19819" y="-1946"/>
                  <a:pt x="63269" y="181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1" name="Forma libre: forma 100">
            <a:extLst>
              <a:ext uri="{FF2B5EF4-FFF2-40B4-BE49-F238E27FC236}">
                <a16:creationId xmlns:a16="http://schemas.microsoft.com/office/drawing/2014/main" id="{7255B8CF-0027-496C-8773-43B266B45D7F}"/>
              </a:ext>
            </a:extLst>
          </p:cNvPr>
          <p:cNvSpPr/>
          <p:nvPr/>
        </p:nvSpPr>
        <p:spPr>
          <a:xfrm>
            <a:off x="4185360" y="5926324"/>
            <a:ext cx="277567" cy="166514"/>
          </a:xfrm>
          <a:custGeom>
            <a:avLst/>
            <a:gdLst>
              <a:gd name="connsiteX0" fmla="*/ 156665 w 277567"/>
              <a:gd name="connsiteY0" fmla="*/ 166363 h 166514"/>
              <a:gd name="connsiteX1" fmla="*/ 30 w 277567"/>
              <a:gd name="connsiteY1" fmla="*/ 79917 h 166514"/>
              <a:gd name="connsiteX2" fmla="*/ 153474 w 277567"/>
              <a:gd name="connsiteY2" fmla="*/ 5 h 166514"/>
              <a:gd name="connsiteX3" fmla="*/ 206040 w 277567"/>
              <a:gd name="connsiteY3" fmla="*/ 5930 h 166514"/>
              <a:gd name="connsiteX4" fmla="*/ 277445 w 277567"/>
              <a:gd name="connsiteY4" fmla="*/ 89792 h 166514"/>
              <a:gd name="connsiteX5" fmla="*/ 156665 w 277567"/>
              <a:gd name="connsiteY5" fmla="*/ 166514 h 16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7567" h="166514">
                <a:moveTo>
                  <a:pt x="156665" y="166363"/>
                </a:moveTo>
                <a:cubicBezTo>
                  <a:pt x="65966" y="166970"/>
                  <a:pt x="-1641" y="129597"/>
                  <a:pt x="30" y="79917"/>
                </a:cubicBezTo>
                <a:cubicBezTo>
                  <a:pt x="1550" y="31605"/>
                  <a:pt x="62471" y="-451"/>
                  <a:pt x="153474" y="5"/>
                </a:cubicBezTo>
                <a:cubicBezTo>
                  <a:pt x="171098" y="5"/>
                  <a:pt x="189025" y="1980"/>
                  <a:pt x="206040" y="5930"/>
                </a:cubicBezTo>
                <a:cubicBezTo>
                  <a:pt x="249947" y="16109"/>
                  <a:pt x="279724" y="41176"/>
                  <a:pt x="277445" y="89792"/>
                </a:cubicBezTo>
                <a:cubicBezTo>
                  <a:pt x="275014" y="139624"/>
                  <a:pt x="231564" y="165907"/>
                  <a:pt x="156665" y="166514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2" name="Forma libre: forma 101">
            <a:extLst>
              <a:ext uri="{FF2B5EF4-FFF2-40B4-BE49-F238E27FC236}">
                <a16:creationId xmlns:a16="http://schemas.microsoft.com/office/drawing/2014/main" id="{D28B7690-3F2D-4EE9-936F-4CAD192C9E19}"/>
              </a:ext>
            </a:extLst>
          </p:cNvPr>
          <p:cNvSpPr/>
          <p:nvPr/>
        </p:nvSpPr>
        <p:spPr>
          <a:xfrm>
            <a:off x="5754159" y="1639749"/>
            <a:ext cx="516850" cy="199366"/>
          </a:xfrm>
          <a:custGeom>
            <a:avLst/>
            <a:gdLst>
              <a:gd name="connsiteX0" fmla="*/ 253266 w 516850"/>
              <a:gd name="connsiteY0" fmla="*/ 199345 h 199366"/>
              <a:gd name="connsiteX1" fmla="*/ 18238 w 516850"/>
              <a:gd name="connsiteY1" fmla="*/ 71273 h 199366"/>
              <a:gd name="connsiteX2" fmla="*/ 11250 w 516850"/>
              <a:gd name="connsiteY2" fmla="*/ 11262 h 199366"/>
              <a:gd name="connsiteX3" fmla="*/ 73235 w 516850"/>
              <a:gd name="connsiteY3" fmla="*/ 28126 h 199366"/>
              <a:gd name="connsiteX4" fmla="*/ 271497 w 516850"/>
              <a:gd name="connsiteY4" fmla="*/ 133258 h 199366"/>
              <a:gd name="connsiteX5" fmla="*/ 445907 w 516850"/>
              <a:gd name="connsiteY5" fmla="*/ 40888 h 199366"/>
              <a:gd name="connsiteX6" fmla="*/ 505917 w 516850"/>
              <a:gd name="connsiteY6" fmla="*/ 20530 h 199366"/>
              <a:gd name="connsiteX7" fmla="*/ 493004 w 516850"/>
              <a:gd name="connsiteY7" fmla="*/ 86465 h 199366"/>
              <a:gd name="connsiteX8" fmla="*/ 253114 w 516850"/>
              <a:gd name="connsiteY8" fmla="*/ 199194 h 199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6850" h="199366">
                <a:moveTo>
                  <a:pt x="253266" y="199345"/>
                </a:moveTo>
                <a:cubicBezTo>
                  <a:pt x="152236" y="200561"/>
                  <a:pt x="78553" y="148299"/>
                  <a:pt x="18238" y="71273"/>
                </a:cubicBezTo>
                <a:cubicBezTo>
                  <a:pt x="3653" y="52586"/>
                  <a:pt x="-10628" y="31468"/>
                  <a:pt x="11250" y="11262"/>
                </a:cubicBezTo>
                <a:cubicBezTo>
                  <a:pt x="37685" y="-13197"/>
                  <a:pt x="56979" y="6705"/>
                  <a:pt x="73235" y="28126"/>
                </a:cubicBezTo>
                <a:cubicBezTo>
                  <a:pt x="123219" y="93606"/>
                  <a:pt x="184596" y="136449"/>
                  <a:pt x="271497" y="133258"/>
                </a:cubicBezTo>
                <a:cubicBezTo>
                  <a:pt x="345029" y="130524"/>
                  <a:pt x="400937" y="96948"/>
                  <a:pt x="445907" y="40888"/>
                </a:cubicBezTo>
                <a:cubicBezTo>
                  <a:pt x="461251" y="21745"/>
                  <a:pt x="478723" y="-6361"/>
                  <a:pt x="505917" y="20530"/>
                </a:cubicBezTo>
                <a:cubicBezTo>
                  <a:pt x="529466" y="43774"/>
                  <a:pt x="510171" y="67323"/>
                  <a:pt x="493004" y="86465"/>
                </a:cubicBezTo>
                <a:cubicBezTo>
                  <a:pt x="429499" y="157262"/>
                  <a:pt x="352625" y="200409"/>
                  <a:pt x="253114" y="199194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3" name="Forma libre: forma 102">
            <a:extLst>
              <a:ext uri="{FF2B5EF4-FFF2-40B4-BE49-F238E27FC236}">
                <a16:creationId xmlns:a16="http://schemas.microsoft.com/office/drawing/2014/main" id="{FCD75124-809A-4099-8F1C-EAF2DA6B65EE}"/>
              </a:ext>
            </a:extLst>
          </p:cNvPr>
          <p:cNvSpPr/>
          <p:nvPr/>
        </p:nvSpPr>
        <p:spPr>
          <a:xfrm>
            <a:off x="11257361" y="3401282"/>
            <a:ext cx="316640" cy="234026"/>
          </a:xfrm>
          <a:custGeom>
            <a:avLst/>
            <a:gdLst>
              <a:gd name="connsiteX0" fmla="*/ 166491 w 316640"/>
              <a:gd name="connsiteY0" fmla="*/ 121292 h 234026"/>
              <a:gd name="connsiteX1" fmla="*/ 291829 w 316640"/>
              <a:gd name="connsiteY1" fmla="*/ 180390 h 234026"/>
              <a:gd name="connsiteX2" fmla="*/ 315833 w 316640"/>
              <a:gd name="connsiteY2" fmla="*/ 214726 h 234026"/>
              <a:gd name="connsiteX3" fmla="*/ 278915 w 316640"/>
              <a:gd name="connsiteY3" fmla="*/ 233108 h 234026"/>
              <a:gd name="connsiteX4" fmla="*/ 34620 w 316640"/>
              <a:gd name="connsiteY4" fmla="*/ 182669 h 234026"/>
              <a:gd name="connsiteX5" fmla="*/ 27480 w 316640"/>
              <a:gd name="connsiteY5" fmla="*/ 111568 h 234026"/>
              <a:gd name="connsiteX6" fmla="*/ 267976 w 316640"/>
              <a:gd name="connsiteY6" fmla="*/ 2638 h 234026"/>
              <a:gd name="connsiteX7" fmla="*/ 311731 w 316640"/>
              <a:gd name="connsiteY7" fmla="*/ 21477 h 234026"/>
              <a:gd name="connsiteX8" fmla="*/ 285751 w 316640"/>
              <a:gd name="connsiteY8" fmla="*/ 53989 h 234026"/>
              <a:gd name="connsiteX9" fmla="*/ 166339 w 316640"/>
              <a:gd name="connsiteY9" fmla="*/ 121292 h 234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6640" h="234026">
                <a:moveTo>
                  <a:pt x="166491" y="121292"/>
                </a:moveTo>
                <a:cubicBezTo>
                  <a:pt x="208574" y="159881"/>
                  <a:pt x="255518" y="158665"/>
                  <a:pt x="291829" y="180390"/>
                </a:cubicBezTo>
                <a:cubicBezTo>
                  <a:pt x="304742" y="188139"/>
                  <a:pt x="320391" y="196950"/>
                  <a:pt x="315833" y="214726"/>
                </a:cubicBezTo>
                <a:cubicBezTo>
                  <a:pt x="311427" y="232045"/>
                  <a:pt x="294411" y="236147"/>
                  <a:pt x="278915" y="233108"/>
                </a:cubicBezTo>
                <a:cubicBezTo>
                  <a:pt x="197179" y="217308"/>
                  <a:pt x="114836" y="203939"/>
                  <a:pt x="34620" y="182669"/>
                </a:cubicBezTo>
                <a:cubicBezTo>
                  <a:pt x="-13996" y="169756"/>
                  <a:pt x="-6704" y="135725"/>
                  <a:pt x="27480" y="111568"/>
                </a:cubicBezTo>
                <a:cubicBezTo>
                  <a:pt x="100403" y="60218"/>
                  <a:pt x="185481" y="33631"/>
                  <a:pt x="267976" y="2638"/>
                </a:cubicBezTo>
                <a:cubicBezTo>
                  <a:pt x="285751" y="-4046"/>
                  <a:pt x="306110" y="1879"/>
                  <a:pt x="311731" y="21477"/>
                </a:cubicBezTo>
                <a:cubicBezTo>
                  <a:pt x="316745" y="38797"/>
                  <a:pt x="298818" y="46697"/>
                  <a:pt x="285751" y="53989"/>
                </a:cubicBezTo>
                <a:cubicBezTo>
                  <a:pt x="248834" y="74955"/>
                  <a:pt x="211612" y="95768"/>
                  <a:pt x="166339" y="12129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4" name="Forma libre: forma 103">
            <a:extLst>
              <a:ext uri="{FF2B5EF4-FFF2-40B4-BE49-F238E27FC236}">
                <a16:creationId xmlns:a16="http://schemas.microsoft.com/office/drawing/2014/main" id="{449D396A-5C61-4129-AAF6-099826B601B4}"/>
              </a:ext>
            </a:extLst>
          </p:cNvPr>
          <p:cNvSpPr/>
          <p:nvPr/>
        </p:nvSpPr>
        <p:spPr>
          <a:xfrm>
            <a:off x="7382752" y="1208604"/>
            <a:ext cx="242723" cy="249795"/>
          </a:xfrm>
          <a:custGeom>
            <a:avLst/>
            <a:gdLst>
              <a:gd name="connsiteX0" fmla="*/ 40310 w 242723"/>
              <a:gd name="connsiteY0" fmla="*/ 249766 h 249795"/>
              <a:gd name="connsiteX1" fmla="*/ 506 w 242723"/>
              <a:gd name="connsiteY1" fmla="*/ 189148 h 249795"/>
              <a:gd name="connsiteX2" fmla="*/ 183423 w 242723"/>
              <a:gd name="connsiteY2" fmla="*/ 458 h 249795"/>
              <a:gd name="connsiteX3" fmla="*/ 242674 w 242723"/>
              <a:gd name="connsiteY3" fmla="*/ 51960 h 249795"/>
              <a:gd name="connsiteX4" fmla="*/ 40310 w 242723"/>
              <a:gd name="connsiteY4" fmla="*/ 249766 h 249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723" h="249795">
                <a:moveTo>
                  <a:pt x="40310" y="249766"/>
                </a:moveTo>
                <a:cubicBezTo>
                  <a:pt x="16306" y="250678"/>
                  <a:pt x="-3444" y="230168"/>
                  <a:pt x="506" y="189148"/>
                </a:cubicBezTo>
                <a:cubicBezTo>
                  <a:pt x="6127" y="129746"/>
                  <a:pt x="126603" y="6079"/>
                  <a:pt x="183423" y="458"/>
                </a:cubicBezTo>
                <a:cubicBezTo>
                  <a:pt x="220797" y="-3189"/>
                  <a:pt x="241307" y="15042"/>
                  <a:pt x="242674" y="51960"/>
                </a:cubicBezTo>
                <a:cubicBezTo>
                  <a:pt x="245409" y="127315"/>
                  <a:pt x="134048" y="245361"/>
                  <a:pt x="40310" y="249766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5" name="Forma libre: forma 104">
            <a:extLst>
              <a:ext uri="{FF2B5EF4-FFF2-40B4-BE49-F238E27FC236}">
                <a16:creationId xmlns:a16="http://schemas.microsoft.com/office/drawing/2014/main" id="{B61527E8-CA38-4222-BA42-2B9F291E51FD}"/>
              </a:ext>
            </a:extLst>
          </p:cNvPr>
          <p:cNvSpPr/>
          <p:nvPr/>
        </p:nvSpPr>
        <p:spPr>
          <a:xfrm>
            <a:off x="9451176" y="1116610"/>
            <a:ext cx="268284" cy="248508"/>
          </a:xfrm>
          <a:custGeom>
            <a:avLst/>
            <a:gdLst>
              <a:gd name="connsiteX0" fmla="*/ 155502 w 268284"/>
              <a:gd name="connsiteY0" fmla="*/ 144714 h 248508"/>
              <a:gd name="connsiteX1" fmla="*/ 233743 w 268284"/>
              <a:gd name="connsiteY1" fmla="*/ 167806 h 248508"/>
              <a:gd name="connsiteX2" fmla="*/ 268230 w 268284"/>
              <a:gd name="connsiteY2" fmla="*/ 211865 h 248508"/>
              <a:gd name="connsiteX3" fmla="*/ 226907 w 268284"/>
              <a:gd name="connsiteY3" fmla="*/ 248175 h 248508"/>
              <a:gd name="connsiteX4" fmla="*/ 22264 w 268284"/>
              <a:gd name="connsiteY4" fmla="*/ 186797 h 248508"/>
              <a:gd name="connsiteX5" fmla="*/ 23479 w 268284"/>
              <a:gd name="connsiteY5" fmla="*/ 111138 h 248508"/>
              <a:gd name="connsiteX6" fmla="*/ 168264 w 268284"/>
              <a:gd name="connsiteY6" fmla="*/ 16033 h 248508"/>
              <a:gd name="connsiteX7" fmla="*/ 227970 w 268284"/>
              <a:gd name="connsiteY7" fmla="*/ 13755 h 248508"/>
              <a:gd name="connsiteX8" fmla="*/ 219463 w 268284"/>
              <a:gd name="connsiteY8" fmla="*/ 76803 h 248508"/>
              <a:gd name="connsiteX9" fmla="*/ 155654 w 268284"/>
              <a:gd name="connsiteY9" fmla="*/ 144866 h 248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8284" h="248508">
                <a:moveTo>
                  <a:pt x="155502" y="144714"/>
                </a:moveTo>
                <a:cubicBezTo>
                  <a:pt x="182393" y="152614"/>
                  <a:pt x="208220" y="159451"/>
                  <a:pt x="233743" y="167806"/>
                </a:cubicBezTo>
                <a:cubicBezTo>
                  <a:pt x="254557" y="174643"/>
                  <a:pt x="269294" y="189228"/>
                  <a:pt x="268230" y="211865"/>
                </a:cubicBezTo>
                <a:cubicBezTo>
                  <a:pt x="267015" y="236173"/>
                  <a:pt x="247873" y="247263"/>
                  <a:pt x="226907" y="248175"/>
                </a:cubicBezTo>
                <a:cubicBezTo>
                  <a:pt x="152008" y="251213"/>
                  <a:pt x="81515" y="233742"/>
                  <a:pt x="22264" y="186797"/>
                </a:cubicBezTo>
                <a:cubicBezTo>
                  <a:pt x="-4931" y="165224"/>
                  <a:pt x="-10248" y="134535"/>
                  <a:pt x="23479" y="111138"/>
                </a:cubicBezTo>
                <a:cubicBezTo>
                  <a:pt x="70880" y="78323"/>
                  <a:pt x="119344" y="46722"/>
                  <a:pt x="168264" y="16033"/>
                </a:cubicBezTo>
                <a:cubicBezTo>
                  <a:pt x="186647" y="4487"/>
                  <a:pt x="209891" y="-12225"/>
                  <a:pt x="227970" y="13755"/>
                </a:cubicBezTo>
                <a:cubicBezTo>
                  <a:pt x="242403" y="34416"/>
                  <a:pt x="232528" y="56901"/>
                  <a:pt x="219463" y="76803"/>
                </a:cubicBezTo>
                <a:cubicBezTo>
                  <a:pt x="202902" y="101719"/>
                  <a:pt x="168568" y="109163"/>
                  <a:pt x="155654" y="144866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6" name="Forma libre: forma 105">
            <a:extLst>
              <a:ext uri="{FF2B5EF4-FFF2-40B4-BE49-F238E27FC236}">
                <a16:creationId xmlns:a16="http://schemas.microsoft.com/office/drawing/2014/main" id="{027CA9F5-B87F-46FF-B510-110C742D8DCE}"/>
              </a:ext>
            </a:extLst>
          </p:cNvPr>
          <p:cNvSpPr/>
          <p:nvPr/>
        </p:nvSpPr>
        <p:spPr>
          <a:xfrm>
            <a:off x="3810362" y="3384618"/>
            <a:ext cx="205631" cy="214982"/>
          </a:xfrm>
          <a:custGeom>
            <a:avLst/>
            <a:gdLst>
              <a:gd name="connsiteX0" fmla="*/ 72849 w 205631"/>
              <a:gd name="connsiteY0" fmla="*/ 214982 h 214982"/>
              <a:gd name="connsiteX1" fmla="*/ 77 w 205631"/>
              <a:gd name="connsiteY1" fmla="*/ 135070 h 214982"/>
              <a:gd name="connsiteX2" fmla="*/ 119946 w 205631"/>
              <a:gd name="connsiteY2" fmla="*/ 8 h 214982"/>
              <a:gd name="connsiteX3" fmla="*/ 205632 w 205631"/>
              <a:gd name="connsiteY3" fmla="*/ 94050 h 214982"/>
              <a:gd name="connsiteX4" fmla="*/ 73001 w 205631"/>
              <a:gd name="connsiteY4" fmla="*/ 214830 h 2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5631" h="214982">
                <a:moveTo>
                  <a:pt x="72849" y="214982"/>
                </a:moveTo>
                <a:cubicBezTo>
                  <a:pt x="30310" y="212855"/>
                  <a:pt x="2204" y="186572"/>
                  <a:pt x="77" y="135070"/>
                </a:cubicBezTo>
                <a:cubicBezTo>
                  <a:pt x="-2505" y="72325"/>
                  <a:pt x="60088" y="-903"/>
                  <a:pt x="119946" y="8"/>
                </a:cubicBezTo>
                <a:cubicBezTo>
                  <a:pt x="178133" y="1072"/>
                  <a:pt x="205480" y="37990"/>
                  <a:pt x="205632" y="94050"/>
                </a:cubicBezTo>
                <a:cubicBezTo>
                  <a:pt x="205632" y="153301"/>
                  <a:pt x="141975" y="214222"/>
                  <a:pt x="73001" y="21483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04C64E3F-9FED-4BD0-8311-C33862A61E03}"/>
              </a:ext>
            </a:extLst>
          </p:cNvPr>
          <p:cNvSpPr/>
          <p:nvPr/>
        </p:nvSpPr>
        <p:spPr>
          <a:xfrm>
            <a:off x="10767392" y="3422304"/>
            <a:ext cx="372932" cy="203333"/>
          </a:xfrm>
          <a:custGeom>
            <a:avLst/>
            <a:gdLst>
              <a:gd name="connsiteX0" fmla="*/ 192177 w 372932"/>
              <a:gd name="connsiteY0" fmla="*/ 152 h 203333"/>
              <a:gd name="connsiteX1" fmla="*/ 370689 w 372932"/>
              <a:gd name="connsiteY1" fmla="*/ 144329 h 203333"/>
              <a:gd name="connsiteX2" fmla="*/ 348356 w 372932"/>
              <a:gd name="connsiteY2" fmla="*/ 201452 h 203333"/>
              <a:gd name="connsiteX3" fmla="*/ 303234 w 372932"/>
              <a:gd name="connsiteY3" fmla="*/ 171371 h 203333"/>
              <a:gd name="connsiteX4" fmla="*/ 61978 w 372932"/>
              <a:gd name="connsiteY4" fmla="*/ 158610 h 203333"/>
              <a:gd name="connsiteX5" fmla="*/ 14121 w 372932"/>
              <a:gd name="connsiteY5" fmla="*/ 181550 h 203333"/>
              <a:gd name="connsiteX6" fmla="*/ 5158 w 372932"/>
              <a:gd name="connsiteY6" fmla="*/ 126250 h 203333"/>
              <a:gd name="connsiteX7" fmla="*/ 192025 w 372932"/>
              <a:gd name="connsiteY7" fmla="*/ 0 h 203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2932" h="203332">
                <a:moveTo>
                  <a:pt x="192177" y="152"/>
                </a:moveTo>
                <a:cubicBezTo>
                  <a:pt x="279838" y="152"/>
                  <a:pt x="354889" y="60770"/>
                  <a:pt x="370689" y="144329"/>
                </a:cubicBezTo>
                <a:cubicBezTo>
                  <a:pt x="375247" y="168029"/>
                  <a:pt x="375095" y="192337"/>
                  <a:pt x="348356" y="201452"/>
                </a:cubicBezTo>
                <a:cubicBezTo>
                  <a:pt x="324200" y="209656"/>
                  <a:pt x="313717" y="189450"/>
                  <a:pt x="303234" y="171371"/>
                </a:cubicBezTo>
                <a:cubicBezTo>
                  <a:pt x="224233" y="33727"/>
                  <a:pt x="161640" y="30537"/>
                  <a:pt x="61978" y="158610"/>
                </a:cubicBezTo>
                <a:cubicBezTo>
                  <a:pt x="49672" y="174562"/>
                  <a:pt x="37366" y="196135"/>
                  <a:pt x="14121" y="181550"/>
                </a:cubicBezTo>
                <a:cubicBezTo>
                  <a:pt x="-5477" y="169092"/>
                  <a:pt x="-767" y="146304"/>
                  <a:pt x="5158" y="126250"/>
                </a:cubicBezTo>
                <a:cubicBezTo>
                  <a:pt x="26579" y="52414"/>
                  <a:pt x="103909" y="152"/>
                  <a:pt x="192025" y="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8" name="Forma libre: forma 107">
            <a:extLst>
              <a:ext uri="{FF2B5EF4-FFF2-40B4-BE49-F238E27FC236}">
                <a16:creationId xmlns:a16="http://schemas.microsoft.com/office/drawing/2014/main" id="{54F10A7D-0DB3-419D-AE2A-A880F06A3824}"/>
              </a:ext>
            </a:extLst>
          </p:cNvPr>
          <p:cNvSpPr/>
          <p:nvPr/>
        </p:nvSpPr>
        <p:spPr>
          <a:xfrm>
            <a:off x="4538766" y="3404849"/>
            <a:ext cx="187953" cy="209697"/>
          </a:xfrm>
          <a:custGeom>
            <a:avLst/>
            <a:gdLst>
              <a:gd name="connsiteX0" fmla="*/ 154 w 187953"/>
              <a:gd name="connsiteY0" fmla="*/ 103140 h 209697"/>
              <a:gd name="connsiteX1" fmla="*/ 95562 w 187953"/>
              <a:gd name="connsiteY1" fmla="*/ 287 h 209697"/>
              <a:gd name="connsiteX2" fmla="*/ 187629 w 187953"/>
              <a:gd name="connsiteY2" fmla="*/ 101317 h 209697"/>
              <a:gd name="connsiteX3" fmla="*/ 92980 w 187953"/>
              <a:gd name="connsiteY3" fmla="*/ 209639 h 209697"/>
              <a:gd name="connsiteX4" fmla="*/ 2 w 187953"/>
              <a:gd name="connsiteY4" fmla="*/ 103292 h 209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53" h="209697">
                <a:moveTo>
                  <a:pt x="154" y="103140"/>
                </a:moveTo>
                <a:cubicBezTo>
                  <a:pt x="457" y="42826"/>
                  <a:pt x="42389" y="-4119"/>
                  <a:pt x="95562" y="287"/>
                </a:cubicBezTo>
                <a:cubicBezTo>
                  <a:pt x="155877" y="5148"/>
                  <a:pt x="182615" y="46472"/>
                  <a:pt x="187629" y="101317"/>
                </a:cubicBezTo>
                <a:cubicBezTo>
                  <a:pt x="192491" y="152971"/>
                  <a:pt x="141899" y="207816"/>
                  <a:pt x="92980" y="209639"/>
                </a:cubicBezTo>
                <a:cubicBezTo>
                  <a:pt x="41933" y="211614"/>
                  <a:pt x="-302" y="163150"/>
                  <a:pt x="2" y="10329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9" name="Forma libre: forma 108">
            <a:extLst>
              <a:ext uri="{FF2B5EF4-FFF2-40B4-BE49-F238E27FC236}">
                <a16:creationId xmlns:a16="http://schemas.microsoft.com/office/drawing/2014/main" id="{A5BB9194-5B5F-4315-8A41-C0F838E6C56B}"/>
              </a:ext>
            </a:extLst>
          </p:cNvPr>
          <p:cNvSpPr/>
          <p:nvPr/>
        </p:nvSpPr>
        <p:spPr>
          <a:xfrm>
            <a:off x="4100920" y="1119553"/>
            <a:ext cx="158590" cy="254422"/>
          </a:xfrm>
          <a:custGeom>
            <a:avLst/>
            <a:gdLst>
              <a:gd name="connsiteX0" fmla="*/ 0 w 158590"/>
              <a:gd name="connsiteY0" fmla="*/ 140252 h 254422"/>
              <a:gd name="connsiteX1" fmla="*/ 63808 w 158590"/>
              <a:gd name="connsiteY1" fmla="*/ 9141 h 254422"/>
              <a:gd name="connsiteX2" fmla="*/ 125642 w 158590"/>
              <a:gd name="connsiteY2" fmla="*/ 16281 h 254422"/>
              <a:gd name="connsiteX3" fmla="*/ 146456 w 158590"/>
              <a:gd name="connsiteY3" fmla="*/ 166079 h 254422"/>
              <a:gd name="connsiteX4" fmla="*/ 57580 w 158590"/>
              <a:gd name="connsiteY4" fmla="*/ 253284 h 254422"/>
              <a:gd name="connsiteX5" fmla="*/ 152 w 158590"/>
              <a:gd name="connsiteY5" fmla="*/ 140252 h 25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590" h="254422">
                <a:moveTo>
                  <a:pt x="0" y="140252"/>
                </a:moveTo>
                <a:cubicBezTo>
                  <a:pt x="8052" y="89661"/>
                  <a:pt x="13521" y="38614"/>
                  <a:pt x="63808" y="9141"/>
                </a:cubicBezTo>
                <a:cubicBezTo>
                  <a:pt x="85838" y="-3773"/>
                  <a:pt x="108778" y="-4381"/>
                  <a:pt x="125642" y="16281"/>
                </a:cubicBezTo>
                <a:cubicBezTo>
                  <a:pt x="162408" y="61403"/>
                  <a:pt x="166965" y="112905"/>
                  <a:pt x="146456" y="166079"/>
                </a:cubicBezTo>
                <a:cubicBezTo>
                  <a:pt x="130048" y="208466"/>
                  <a:pt x="112121" y="263007"/>
                  <a:pt x="57580" y="253284"/>
                </a:cubicBezTo>
                <a:cubicBezTo>
                  <a:pt x="3494" y="243561"/>
                  <a:pt x="10331" y="183399"/>
                  <a:pt x="152" y="14025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0" name="Forma libre: forma 109">
            <a:extLst>
              <a:ext uri="{FF2B5EF4-FFF2-40B4-BE49-F238E27FC236}">
                <a16:creationId xmlns:a16="http://schemas.microsoft.com/office/drawing/2014/main" id="{E015D671-18B4-44FE-B617-3E1A7BB2A0C1}"/>
              </a:ext>
            </a:extLst>
          </p:cNvPr>
          <p:cNvSpPr/>
          <p:nvPr/>
        </p:nvSpPr>
        <p:spPr>
          <a:xfrm>
            <a:off x="5588405" y="3526561"/>
            <a:ext cx="273527" cy="255500"/>
          </a:xfrm>
          <a:custGeom>
            <a:avLst/>
            <a:gdLst>
              <a:gd name="connsiteX0" fmla="*/ 54097 w 273527"/>
              <a:gd name="connsiteY0" fmla="*/ 255349 h 255500"/>
              <a:gd name="connsiteX1" fmla="*/ 1075 w 273527"/>
              <a:gd name="connsiteY1" fmla="*/ 234991 h 255500"/>
              <a:gd name="connsiteX2" fmla="*/ 29181 w 273527"/>
              <a:gd name="connsiteY2" fmla="*/ 196706 h 255500"/>
              <a:gd name="connsiteX3" fmla="*/ 49691 w 273527"/>
              <a:gd name="connsiteY3" fmla="*/ 186982 h 255500"/>
              <a:gd name="connsiteX4" fmla="*/ 136440 w 273527"/>
              <a:gd name="connsiteY4" fmla="*/ 139430 h 255500"/>
              <a:gd name="connsiteX5" fmla="*/ 70353 w 273527"/>
              <a:gd name="connsiteY5" fmla="*/ 72279 h 255500"/>
              <a:gd name="connsiteX6" fmla="*/ 59262 w 273527"/>
              <a:gd name="connsiteY6" fmla="*/ 8471 h 255500"/>
              <a:gd name="connsiteX7" fmla="*/ 117905 w 273527"/>
              <a:gd name="connsiteY7" fmla="*/ 23055 h 255500"/>
              <a:gd name="connsiteX8" fmla="*/ 251447 w 273527"/>
              <a:gd name="connsiteY8" fmla="*/ 133657 h 255500"/>
              <a:gd name="connsiteX9" fmla="*/ 233672 w 273527"/>
              <a:gd name="connsiteY9" fmla="*/ 202327 h 255500"/>
              <a:gd name="connsiteX10" fmla="*/ 54097 w 273527"/>
              <a:gd name="connsiteY10" fmla="*/ 255500 h 25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3527" h="255500">
                <a:moveTo>
                  <a:pt x="54097" y="255349"/>
                </a:moveTo>
                <a:cubicBezTo>
                  <a:pt x="27206" y="254133"/>
                  <a:pt x="7000" y="258691"/>
                  <a:pt x="1075" y="234991"/>
                </a:cubicBezTo>
                <a:cubicBezTo>
                  <a:pt x="-4546" y="212202"/>
                  <a:pt x="12925" y="204454"/>
                  <a:pt x="29181" y="196706"/>
                </a:cubicBezTo>
                <a:cubicBezTo>
                  <a:pt x="36018" y="193515"/>
                  <a:pt x="43310" y="191084"/>
                  <a:pt x="49691" y="186982"/>
                </a:cubicBezTo>
                <a:cubicBezTo>
                  <a:pt x="78405" y="168599"/>
                  <a:pt x="131578" y="175892"/>
                  <a:pt x="136440" y="139430"/>
                </a:cubicBezTo>
                <a:cubicBezTo>
                  <a:pt x="140238" y="110564"/>
                  <a:pt x="92078" y="96283"/>
                  <a:pt x="70353" y="72279"/>
                </a:cubicBezTo>
                <a:cubicBezTo>
                  <a:pt x="52881" y="52985"/>
                  <a:pt x="32371" y="32323"/>
                  <a:pt x="59262" y="8471"/>
                </a:cubicBezTo>
                <a:cubicBezTo>
                  <a:pt x="81899" y="-11431"/>
                  <a:pt x="100130" y="8015"/>
                  <a:pt x="117905" y="23055"/>
                </a:cubicBezTo>
                <a:cubicBezTo>
                  <a:pt x="162115" y="60277"/>
                  <a:pt x="208756" y="94916"/>
                  <a:pt x="251447" y="133657"/>
                </a:cubicBezTo>
                <a:cubicBezTo>
                  <a:pt x="284567" y="163738"/>
                  <a:pt x="281832" y="189109"/>
                  <a:pt x="233672" y="202327"/>
                </a:cubicBezTo>
                <a:cubicBezTo>
                  <a:pt x="170471" y="219798"/>
                  <a:pt x="108030" y="239396"/>
                  <a:pt x="54097" y="25550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1" name="Forma libre: forma 110">
            <a:extLst>
              <a:ext uri="{FF2B5EF4-FFF2-40B4-BE49-F238E27FC236}">
                <a16:creationId xmlns:a16="http://schemas.microsoft.com/office/drawing/2014/main" id="{079E3915-5BE1-4456-BE20-9E0D4C421D2C}"/>
              </a:ext>
            </a:extLst>
          </p:cNvPr>
          <p:cNvSpPr/>
          <p:nvPr/>
        </p:nvSpPr>
        <p:spPr>
          <a:xfrm>
            <a:off x="7279985" y="3547490"/>
            <a:ext cx="452255" cy="159091"/>
          </a:xfrm>
          <a:custGeom>
            <a:avLst/>
            <a:gdLst>
              <a:gd name="connsiteX0" fmla="*/ 241220 w 452255"/>
              <a:gd name="connsiteY0" fmla="*/ 0 h 159091"/>
              <a:gd name="connsiteX1" fmla="*/ 438115 w 452255"/>
              <a:gd name="connsiteY1" fmla="*/ 95105 h 159091"/>
              <a:gd name="connsiteX2" fmla="*/ 442673 w 452255"/>
              <a:gd name="connsiteY2" fmla="*/ 150254 h 159091"/>
              <a:gd name="connsiteX3" fmla="*/ 393449 w 452255"/>
              <a:gd name="connsiteY3" fmla="*/ 134909 h 159091"/>
              <a:gd name="connsiteX4" fmla="*/ 78964 w 452255"/>
              <a:gd name="connsiteY4" fmla="*/ 125794 h 159091"/>
              <a:gd name="connsiteX5" fmla="*/ 8775 w 452255"/>
              <a:gd name="connsiteY5" fmla="*/ 141442 h 159091"/>
              <a:gd name="connsiteX6" fmla="*/ 36577 w 452255"/>
              <a:gd name="connsiteY6" fmla="*/ 73836 h 159091"/>
              <a:gd name="connsiteX7" fmla="*/ 241220 w 452255"/>
              <a:gd name="connsiteY7" fmla="*/ 0 h 159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255" h="159091">
                <a:moveTo>
                  <a:pt x="241220" y="0"/>
                </a:moveTo>
                <a:cubicBezTo>
                  <a:pt x="317790" y="6989"/>
                  <a:pt x="389043" y="28410"/>
                  <a:pt x="438115" y="95105"/>
                </a:cubicBezTo>
                <a:cubicBezTo>
                  <a:pt x="450269" y="111665"/>
                  <a:pt x="460448" y="132631"/>
                  <a:pt x="442673" y="150254"/>
                </a:cubicBezTo>
                <a:cubicBezTo>
                  <a:pt x="419884" y="172739"/>
                  <a:pt x="407578" y="146608"/>
                  <a:pt x="393449" y="134909"/>
                </a:cubicBezTo>
                <a:cubicBezTo>
                  <a:pt x="281936" y="43754"/>
                  <a:pt x="196706" y="41476"/>
                  <a:pt x="78964" y="125794"/>
                </a:cubicBezTo>
                <a:cubicBezTo>
                  <a:pt x="58302" y="140531"/>
                  <a:pt x="35058" y="173802"/>
                  <a:pt x="8775" y="141442"/>
                </a:cubicBezTo>
                <a:cubicBezTo>
                  <a:pt x="-15837" y="111057"/>
                  <a:pt x="17131" y="90547"/>
                  <a:pt x="36577" y="73836"/>
                </a:cubicBezTo>
                <a:cubicBezTo>
                  <a:pt x="94461" y="23852"/>
                  <a:pt x="165258" y="6533"/>
                  <a:pt x="241220" y="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2" name="Forma libre: forma 111">
            <a:extLst>
              <a:ext uri="{FF2B5EF4-FFF2-40B4-BE49-F238E27FC236}">
                <a16:creationId xmlns:a16="http://schemas.microsoft.com/office/drawing/2014/main" id="{0E57EF65-D4E3-4C7A-8E79-EF989D961D3B}"/>
              </a:ext>
            </a:extLst>
          </p:cNvPr>
          <p:cNvSpPr/>
          <p:nvPr/>
        </p:nvSpPr>
        <p:spPr>
          <a:xfrm>
            <a:off x="4349213" y="1120907"/>
            <a:ext cx="154459" cy="252574"/>
          </a:xfrm>
          <a:custGeom>
            <a:avLst/>
            <a:gdLst>
              <a:gd name="connsiteX0" fmla="*/ 154459 w 154459"/>
              <a:gd name="connsiteY0" fmla="*/ 101677 h 252574"/>
              <a:gd name="connsiteX1" fmla="*/ 86093 w 154459"/>
              <a:gd name="connsiteY1" fmla="*/ 244486 h 252574"/>
              <a:gd name="connsiteX2" fmla="*/ 30640 w 154459"/>
              <a:gd name="connsiteY2" fmla="*/ 238257 h 252574"/>
              <a:gd name="connsiteX3" fmla="*/ 7092 w 154459"/>
              <a:gd name="connsiteY3" fmla="*/ 87699 h 252574"/>
              <a:gd name="connsiteX4" fmla="*/ 93385 w 154459"/>
              <a:gd name="connsiteY4" fmla="*/ 495 h 252574"/>
              <a:gd name="connsiteX5" fmla="*/ 154459 w 154459"/>
              <a:gd name="connsiteY5" fmla="*/ 101677 h 25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4459" h="252574">
                <a:moveTo>
                  <a:pt x="154459" y="101677"/>
                </a:moveTo>
                <a:cubicBezTo>
                  <a:pt x="149598" y="157129"/>
                  <a:pt x="136532" y="210151"/>
                  <a:pt x="86093" y="244486"/>
                </a:cubicBezTo>
                <a:cubicBezTo>
                  <a:pt x="67710" y="256944"/>
                  <a:pt x="44618" y="255121"/>
                  <a:pt x="30640" y="238257"/>
                </a:cubicBezTo>
                <a:cubicBezTo>
                  <a:pt x="-6277" y="193591"/>
                  <a:pt x="-3846" y="140417"/>
                  <a:pt x="7092" y="87699"/>
                </a:cubicBezTo>
                <a:cubicBezTo>
                  <a:pt x="16815" y="40451"/>
                  <a:pt x="38844" y="-5279"/>
                  <a:pt x="93385" y="495"/>
                </a:cubicBezTo>
                <a:cubicBezTo>
                  <a:pt x="146103" y="5964"/>
                  <a:pt x="148990" y="57314"/>
                  <a:pt x="154459" y="101677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3" name="Forma libre: forma 112">
            <a:extLst>
              <a:ext uri="{FF2B5EF4-FFF2-40B4-BE49-F238E27FC236}">
                <a16:creationId xmlns:a16="http://schemas.microsoft.com/office/drawing/2014/main" id="{1961DD8B-0398-4BD0-B4EC-861F3F9F3728}"/>
              </a:ext>
            </a:extLst>
          </p:cNvPr>
          <p:cNvSpPr/>
          <p:nvPr/>
        </p:nvSpPr>
        <p:spPr>
          <a:xfrm>
            <a:off x="6102226" y="1170884"/>
            <a:ext cx="301821" cy="234037"/>
          </a:xfrm>
          <a:custGeom>
            <a:avLst/>
            <a:gdLst>
              <a:gd name="connsiteX0" fmla="*/ 152 w 301821"/>
              <a:gd name="connsiteY0" fmla="*/ 66132 h 234037"/>
              <a:gd name="connsiteX1" fmla="*/ 33120 w 301821"/>
              <a:gd name="connsiteY1" fmla="*/ 45 h 234037"/>
              <a:gd name="connsiteX2" fmla="*/ 68974 w 301821"/>
              <a:gd name="connsiteY2" fmla="*/ 72969 h 234037"/>
              <a:gd name="connsiteX3" fmla="*/ 128529 w 301821"/>
              <a:gd name="connsiteY3" fmla="*/ 169137 h 234037"/>
              <a:gd name="connsiteX4" fmla="*/ 225457 w 301821"/>
              <a:gd name="connsiteY4" fmla="*/ 88313 h 234037"/>
              <a:gd name="connsiteX5" fmla="*/ 279390 w 301821"/>
              <a:gd name="connsiteY5" fmla="*/ 20251 h 234037"/>
              <a:gd name="connsiteX6" fmla="*/ 278327 w 301821"/>
              <a:gd name="connsiteY6" fmla="*/ 120825 h 234037"/>
              <a:gd name="connsiteX7" fmla="*/ 233205 w 301821"/>
              <a:gd name="connsiteY7" fmla="*/ 180835 h 234037"/>
              <a:gd name="connsiteX8" fmla="*/ 75355 w 301821"/>
              <a:gd name="connsiteY8" fmla="*/ 223071 h 234037"/>
              <a:gd name="connsiteX9" fmla="*/ 0 w 301821"/>
              <a:gd name="connsiteY9" fmla="*/ 66132 h 234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1821" h="234037">
                <a:moveTo>
                  <a:pt x="152" y="66132"/>
                </a:moveTo>
                <a:cubicBezTo>
                  <a:pt x="6685" y="43799"/>
                  <a:pt x="-12002" y="-1626"/>
                  <a:pt x="33120" y="45"/>
                </a:cubicBezTo>
                <a:cubicBezTo>
                  <a:pt x="70949" y="1412"/>
                  <a:pt x="68063" y="43495"/>
                  <a:pt x="68974" y="72969"/>
                </a:cubicBezTo>
                <a:cubicBezTo>
                  <a:pt x="70493" y="117331"/>
                  <a:pt x="69430" y="165339"/>
                  <a:pt x="128529" y="169137"/>
                </a:cubicBezTo>
                <a:cubicBezTo>
                  <a:pt x="182006" y="172632"/>
                  <a:pt x="208289" y="133891"/>
                  <a:pt x="225457" y="88313"/>
                </a:cubicBezTo>
                <a:cubicBezTo>
                  <a:pt x="236547" y="58840"/>
                  <a:pt x="233661" y="1108"/>
                  <a:pt x="279390" y="20251"/>
                </a:cubicBezTo>
                <a:cubicBezTo>
                  <a:pt x="321929" y="38178"/>
                  <a:pt x="293671" y="87706"/>
                  <a:pt x="278327" y="120825"/>
                </a:cubicBezTo>
                <a:cubicBezTo>
                  <a:pt x="267996" y="143158"/>
                  <a:pt x="251132" y="163668"/>
                  <a:pt x="233205" y="180835"/>
                </a:cubicBezTo>
                <a:cubicBezTo>
                  <a:pt x="188843" y="223374"/>
                  <a:pt x="136884" y="250265"/>
                  <a:pt x="75355" y="223071"/>
                </a:cubicBezTo>
                <a:cubicBezTo>
                  <a:pt x="10027" y="194053"/>
                  <a:pt x="304" y="133435"/>
                  <a:pt x="0" y="66132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4" name="Forma libre: forma 113">
            <a:extLst>
              <a:ext uri="{FF2B5EF4-FFF2-40B4-BE49-F238E27FC236}">
                <a16:creationId xmlns:a16="http://schemas.microsoft.com/office/drawing/2014/main" id="{68DEC6D4-6681-46A8-BDFD-BAD1050B1B31}"/>
              </a:ext>
            </a:extLst>
          </p:cNvPr>
          <p:cNvSpPr/>
          <p:nvPr/>
        </p:nvSpPr>
        <p:spPr>
          <a:xfrm>
            <a:off x="10954581" y="6252524"/>
            <a:ext cx="272493" cy="203006"/>
          </a:xfrm>
          <a:custGeom>
            <a:avLst/>
            <a:gdLst>
              <a:gd name="connsiteX0" fmla="*/ 113767 w 272493"/>
              <a:gd name="connsiteY0" fmla="*/ 100106 h 203006"/>
              <a:gd name="connsiteX1" fmla="*/ 38412 w 272493"/>
              <a:gd name="connsiteY1" fmla="*/ 69418 h 203006"/>
              <a:gd name="connsiteX2" fmla="*/ 582 w 272493"/>
              <a:gd name="connsiteY2" fmla="*/ 29613 h 203006"/>
              <a:gd name="connsiteX3" fmla="*/ 54364 w 272493"/>
              <a:gd name="connsiteY3" fmla="*/ 2115 h 203006"/>
              <a:gd name="connsiteX4" fmla="*/ 236522 w 272493"/>
              <a:gd name="connsiteY4" fmla="*/ 53465 h 203006"/>
              <a:gd name="connsiteX5" fmla="*/ 272376 w 272493"/>
              <a:gd name="connsiteY5" fmla="*/ 87800 h 203006"/>
              <a:gd name="connsiteX6" fmla="*/ 241383 w 272493"/>
              <a:gd name="connsiteY6" fmla="*/ 126542 h 203006"/>
              <a:gd name="connsiteX7" fmla="*/ 80647 w 272493"/>
              <a:gd name="connsiteY7" fmla="*/ 193692 h 203006"/>
              <a:gd name="connsiteX8" fmla="*/ 21092 w 272493"/>
              <a:gd name="connsiteY8" fmla="*/ 185184 h 203006"/>
              <a:gd name="connsiteX9" fmla="*/ 54820 w 272493"/>
              <a:gd name="connsiteY9" fmla="*/ 135049 h 203006"/>
              <a:gd name="connsiteX10" fmla="*/ 113615 w 272493"/>
              <a:gd name="connsiteY10" fmla="*/ 99955 h 20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2493" h="203006">
                <a:moveTo>
                  <a:pt x="113767" y="100106"/>
                </a:moveTo>
                <a:cubicBezTo>
                  <a:pt x="79279" y="86129"/>
                  <a:pt x="58921" y="77470"/>
                  <a:pt x="38412" y="69418"/>
                </a:cubicBezTo>
                <a:cubicBezTo>
                  <a:pt x="19117" y="61973"/>
                  <a:pt x="-3975" y="54073"/>
                  <a:pt x="582" y="29613"/>
                </a:cubicBezTo>
                <a:cubicBezTo>
                  <a:pt x="5596" y="2419"/>
                  <a:pt x="30815" y="-3962"/>
                  <a:pt x="54364" y="2115"/>
                </a:cubicBezTo>
                <a:cubicBezTo>
                  <a:pt x="115438" y="17763"/>
                  <a:pt x="176055" y="35690"/>
                  <a:pt x="236522" y="53465"/>
                </a:cubicBezTo>
                <a:cubicBezTo>
                  <a:pt x="253689" y="58479"/>
                  <a:pt x="270857" y="67290"/>
                  <a:pt x="272376" y="87800"/>
                </a:cubicBezTo>
                <a:cubicBezTo>
                  <a:pt x="274047" y="108766"/>
                  <a:pt x="257640" y="119401"/>
                  <a:pt x="241383" y="126542"/>
                </a:cubicBezTo>
                <a:cubicBezTo>
                  <a:pt x="188210" y="149786"/>
                  <a:pt x="134428" y="171967"/>
                  <a:pt x="80647" y="193692"/>
                </a:cubicBezTo>
                <a:cubicBezTo>
                  <a:pt x="59377" y="202352"/>
                  <a:pt x="33702" y="212683"/>
                  <a:pt x="21092" y="185184"/>
                </a:cubicBezTo>
                <a:cubicBezTo>
                  <a:pt x="7875" y="156319"/>
                  <a:pt x="37500" y="147507"/>
                  <a:pt x="54820" y="135049"/>
                </a:cubicBezTo>
                <a:cubicBezTo>
                  <a:pt x="68949" y="125022"/>
                  <a:pt x="84597" y="117122"/>
                  <a:pt x="113615" y="99955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5" name="Forma libre: forma 114">
            <a:extLst>
              <a:ext uri="{FF2B5EF4-FFF2-40B4-BE49-F238E27FC236}">
                <a16:creationId xmlns:a16="http://schemas.microsoft.com/office/drawing/2014/main" id="{C506B11A-5DDA-4DC7-A5E5-1ECA7B593B8A}"/>
              </a:ext>
            </a:extLst>
          </p:cNvPr>
          <p:cNvSpPr/>
          <p:nvPr/>
        </p:nvSpPr>
        <p:spPr>
          <a:xfrm>
            <a:off x="5662671" y="1166325"/>
            <a:ext cx="298914" cy="231736"/>
          </a:xfrm>
          <a:custGeom>
            <a:avLst/>
            <a:gdLst>
              <a:gd name="connsiteX0" fmla="*/ 145885 w 298914"/>
              <a:gd name="connsiteY0" fmla="*/ 231427 h 231736"/>
              <a:gd name="connsiteX1" fmla="*/ 3987 w 298914"/>
              <a:gd name="connsiteY1" fmla="*/ 31494 h 231736"/>
              <a:gd name="connsiteX2" fmla="*/ 40297 w 298914"/>
              <a:gd name="connsiteY2" fmla="*/ 198 h 231736"/>
              <a:gd name="connsiteX3" fmla="*/ 69922 w 298914"/>
              <a:gd name="connsiteY3" fmla="*/ 29823 h 231736"/>
              <a:gd name="connsiteX4" fmla="*/ 84203 w 298914"/>
              <a:gd name="connsiteY4" fmla="*/ 111559 h 231736"/>
              <a:gd name="connsiteX5" fmla="*/ 136465 w 298914"/>
              <a:gd name="connsiteY5" fmla="*/ 167771 h 231736"/>
              <a:gd name="connsiteX6" fmla="*/ 208174 w 298914"/>
              <a:gd name="connsiteY6" fmla="*/ 124016 h 231736"/>
              <a:gd name="connsiteX7" fmla="*/ 243268 w 298914"/>
              <a:gd name="connsiteY7" fmla="*/ 32102 h 231736"/>
              <a:gd name="connsiteX8" fmla="*/ 275780 w 298914"/>
              <a:gd name="connsiteY8" fmla="*/ 9009 h 231736"/>
              <a:gd name="connsiteX9" fmla="*/ 296442 w 298914"/>
              <a:gd name="connsiteY9" fmla="*/ 38179 h 231736"/>
              <a:gd name="connsiteX10" fmla="*/ 145885 w 298914"/>
              <a:gd name="connsiteY10" fmla="*/ 231731 h 231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8914" h="231735">
                <a:moveTo>
                  <a:pt x="145885" y="231427"/>
                </a:moveTo>
                <a:cubicBezTo>
                  <a:pt x="65516" y="230364"/>
                  <a:pt x="-19562" y="110495"/>
                  <a:pt x="3987" y="31494"/>
                </a:cubicBezTo>
                <a:cubicBezTo>
                  <a:pt x="9304" y="13415"/>
                  <a:pt x="18572" y="-1929"/>
                  <a:pt x="40297" y="198"/>
                </a:cubicBezTo>
                <a:cubicBezTo>
                  <a:pt x="57009" y="1717"/>
                  <a:pt x="66884" y="13415"/>
                  <a:pt x="69922" y="29823"/>
                </a:cubicBezTo>
                <a:cubicBezTo>
                  <a:pt x="74936" y="57018"/>
                  <a:pt x="80405" y="84212"/>
                  <a:pt x="84203" y="111559"/>
                </a:cubicBezTo>
                <a:cubicBezTo>
                  <a:pt x="88609" y="143007"/>
                  <a:pt x="105017" y="163061"/>
                  <a:pt x="136465" y="167771"/>
                </a:cubicBezTo>
                <a:cubicBezTo>
                  <a:pt x="171712" y="173088"/>
                  <a:pt x="194653" y="153642"/>
                  <a:pt x="208174" y="124016"/>
                </a:cubicBezTo>
                <a:cubicBezTo>
                  <a:pt x="221695" y="94239"/>
                  <a:pt x="231570" y="62791"/>
                  <a:pt x="243268" y="32102"/>
                </a:cubicBezTo>
                <a:cubicBezTo>
                  <a:pt x="248890" y="17365"/>
                  <a:pt x="256942" y="3692"/>
                  <a:pt x="275780" y="9009"/>
                </a:cubicBezTo>
                <a:cubicBezTo>
                  <a:pt x="289150" y="12807"/>
                  <a:pt x="293556" y="25113"/>
                  <a:pt x="296442" y="38179"/>
                </a:cubicBezTo>
                <a:cubicBezTo>
                  <a:pt x="314673" y="122193"/>
                  <a:pt x="228836" y="232643"/>
                  <a:pt x="145885" y="231731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6" name="Forma libre: forma 115">
            <a:extLst>
              <a:ext uri="{FF2B5EF4-FFF2-40B4-BE49-F238E27FC236}">
                <a16:creationId xmlns:a16="http://schemas.microsoft.com/office/drawing/2014/main" id="{DEC4534A-0D72-42CB-84EF-54C466E94CBF}"/>
              </a:ext>
            </a:extLst>
          </p:cNvPr>
          <p:cNvSpPr/>
          <p:nvPr/>
        </p:nvSpPr>
        <p:spPr>
          <a:xfrm>
            <a:off x="6322662" y="1437452"/>
            <a:ext cx="201612" cy="186370"/>
          </a:xfrm>
          <a:custGeom>
            <a:avLst/>
            <a:gdLst>
              <a:gd name="connsiteX0" fmla="*/ 201612 w 201612"/>
              <a:gd name="connsiteY0" fmla="*/ 101743 h 186370"/>
              <a:gd name="connsiteX1" fmla="*/ 101342 w 201612"/>
              <a:gd name="connsiteY1" fmla="*/ 186365 h 186370"/>
              <a:gd name="connsiteX2" fmla="*/ 312 w 201612"/>
              <a:gd name="connsiteY2" fmla="*/ 105845 h 186370"/>
              <a:gd name="connsiteX3" fmla="*/ 105747 w 201612"/>
              <a:gd name="connsiteY3" fmla="*/ 257 h 186370"/>
              <a:gd name="connsiteX4" fmla="*/ 201612 w 201612"/>
              <a:gd name="connsiteY4" fmla="*/ 101743 h 18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612" h="186370">
                <a:moveTo>
                  <a:pt x="201612" y="101743"/>
                </a:moveTo>
                <a:cubicBezTo>
                  <a:pt x="195535" y="157196"/>
                  <a:pt x="158313" y="186821"/>
                  <a:pt x="101342" y="186365"/>
                </a:cubicBezTo>
                <a:cubicBezTo>
                  <a:pt x="50143" y="185909"/>
                  <a:pt x="5781" y="165248"/>
                  <a:pt x="312" y="105845"/>
                </a:cubicBezTo>
                <a:cubicBezTo>
                  <a:pt x="-4702" y="52519"/>
                  <a:pt x="51662" y="-4300"/>
                  <a:pt x="105747" y="257"/>
                </a:cubicBezTo>
                <a:cubicBezTo>
                  <a:pt x="162263" y="5119"/>
                  <a:pt x="198877" y="34896"/>
                  <a:pt x="201612" y="101743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7" name="Forma libre: forma 116">
            <a:extLst>
              <a:ext uri="{FF2B5EF4-FFF2-40B4-BE49-F238E27FC236}">
                <a16:creationId xmlns:a16="http://schemas.microsoft.com/office/drawing/2014/main" id="{3F7963DE-D087-4555-B55E-BD778C54CC00}"/>
              </a:ext>
            </a:extLst>
          </p:cNvPr>
          <p:cNvSpPr/>
          <p:nvPr/>
        </p:nvSpPr>
        <p:spPr>
          <a:xfrm>
            <a:off x="7845634" y="3576340"/>
            <a:ext cx="443171" cy="157304"/>
          </a:xfrm>
          <a:custGeom>
            <a:avLst/>
            <a:gdLst>
              <a:gd name="connsiteX0" fmla="*/ 228121 w 443171"/>
              <a:gd name="connsiteY0" fmla="*/ 15 h 157304"/>
              <a:gd name="connsiteX1" fmla="*/ 422434 w 443171"/>
              <a:gd name="connsiteY1" fmla="*/ 84486 h 157304"/>
              <a:gd name="connsiteX2" fmla="*/ 434284 w 443171"/>
              <a:gd name="connsiteY2" fmla="*/ 144496 h 157304"/>
              <a:gd name="connsiteX3" fmla="*/ 375185 w 443171"/>
              <a:gd name="connsiteY3" fmla="*/ 137963 h 157304"/>
              <a:gd name="connsiteX4" fmla="*/ 54775 w 443171"/>
              <a:gd name="connsiteY4" fmla="*/ 127177 h 157304"/>
              <a:gd name="connsiteX5" fmla="*/ 8286 w 443171"/>
              <a:gd name="connsiteY5" fmla="*/ 133861 h 157304"/>
              <a:gd name="connsiteX6" fmla="*/ 20744 w 443171"/>
              <a:gd name="connsiteY6" fmla="*/ 82055 h 157304"/>
              <a:gd name="connsiteX7" fmla="*/ 228121 w 443171"/>
              <a:gd name="connsiteY7" fmla="*/ 15 h 15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171" h="157304">
                <a:moveTo>
                  <a:pt x="228121" y="15"/>
                </a:moveTo>
                <a:cubicBezTo>
                  <a:pt x="290107" y="3510"/>
                  <a:pt x="363183" y="27058"/>
                  <a:pt x="422434" y="84486"/>
                </a:cubicBezTo>
                <a:cubicBezTo>
                  <a:pt x="439753" y="101349"/>
                  <a:pt x="452514" y="122619"/>
                  <a:pt x="434284" y="144496"/>
                </a:cubicBezTo>
                <a:cubicBezTo>
                  <a:pt x="413926" y="168956"/>
                  <a:pt x="390833" y="153612"/>
                  <a:pt x="375185" y="137963"/>
                </a:cubicBezTo>
                <a:cubicBezTo>
                  <a:pt x="271268" y="33439"/>
                  <a:pt x="164465" y="49543"/>
                  <a:pt x="54775" y="127177"/>
                </a:cubicBezTo>
                <a:cubicBezTo>
                  <a:pt x="40646" y="137204"/>
                  <a:pt x="24694" y="151940"/>
                  <a:pt x="8286" y="133861"/>
                </a:cubicBezTo>
                <a:cubicBezTo>
                  <a:pt x="-10857" y="112744"/>
                  <a:pt x="7375" y="96792"/>
                  <a:pt x="20744" y="82055"/>
                </a:cubicBezTo>
                <a:cubicBezTo>
                  <a:pt x="71183" y="26450"/>
                  <a:pt x="134232" y="-744"/>
                  <a:pt x="228121" y="15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8" name="Forma libre: forma 117">
            <a:extLst>
              <a:ext uri="{FF2B5EF4-FFF2-40B4-BE49-F238E27FC236}">
                <a16:creationId xmlns:a16="http://schemas.microsoft.com/office/drawing/2014/main" id="{4DCFF10C-B0A6-4B30-9D00-C02EC7CB05E3}"/>
              </a:ext>
            </a:extLst>
          </p:cNvPr>
          <p:cNvSpPr/>
          <p:nvPr/>
        </p:nvSpPr>
        <p:spPr>
          <a:xfrm>
            <a:off x="6180897" y="3535088"/>
            <a:ext cx="261914" cy="282429"/>
          </a:xfrm>
          <a:custGeom>
            <a:avLst/>
            <a:gdLst>
              <a:gd name="connsiteX0" fmla="*/ 109716 w 261914"/>
              <a:gd name="connsiteY0" fmla="*/ 161136 h 282429"/>
              <a:gd name="connsiteX1" fmla="*/ 235055 w 261914"/>
              <a:gd name="connsiteY1" fmla="*/ 220539 h 282429"/>
              <a:gd name="connsiteX2" fmla="*/ 259970 w 261914"/>
              <a:gd name="connsiteY2" fmla="*/ 261862 h 282429"/>
              <a:gd name="connsiteX3" fmla="*/ 208316 w 261914"/>
              <a:gd name="connsiteY3" fmla="*/ 277511 h 282429"/>
              <a:gd name="connsiteX4" fmla="*/ 27069 w 261914"/>
              <a:gd name="connsiteY4" fmla="*/ 200485 h 282429"/>
              <a:gd name="connsiteX5" fmla="*/ 27677 w 261914"/>
              <a:gd name="connsiteY5" fmla="*/ 131207 h 282429"/>
              <a:gd name="connsiteX6" fmla="*/ 178235 w 261914"/>
              <a:gd name="connsiteY6" fmla="*/ 17415 h 282429"/>
              <a:gd name="connsiteX7" fmla="*/ 231104 w 261914"/>
              <a:gd name="connsiteY7" fmla="*/ 10730 h 282429"/>
              <a:gd name="connsiteX8" fmla="*/ 215304 w 261914"/>
              <a:gd name="connsiteY8" fmla="*/ 61018 h 282429"/>
              <a:gd name="connsiteX9" fmla="*/ 109716 w 261914"/>
              <a:gd name="connsiteY9" fmla="*/ 161136 h 282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1914" h="282429">
                <a:moveTo>
                  <a:pt x="109716" y="161136"/>
                </a:moveTo>
                <a:cubicBezTo>
                  <a:pt x="158028" y="183925"/>
                  <a:pt x="196921" y="201244"/>
                  <a:pt x="235055" y="220539"/>
                </a:cubicBezTo>
                <a:cubicBezTo>
                  <a:pt x="250855" y="228591"/>
                  <a:pt x="267718" y="241201"/>
                  <a:pt x="259970" y="261862"/>
                </a:cubicBezTo>
                <a:cubicBezTo>
                  <a:pt x="250855" y="286626"/>
                  <a:pt x="227458" y="285107"/>
                  <a:pt x="208316" y="277511"/>
                </a:cubicBezTo>
                <a:cubicBezTo>
                  <a:pt x="147242" y="253354"/>
                  <a:pt x="85712" y="229654"/>
                  <a:pt x="27069" y="200485"/>
                </a:cubicBezTo>
                <a:cubicBezTo>
                  <a:pt x="-11064" y="181494"/>
                  <a:pt x="-7114" y="150197"/>
                  <a:pt x="27677" y="131207"/>
                </a:cubicBezTo>
                <a:cubicBezTo>
                  <a:pt x="84041" y="100670"/>
                  <a:pt x="133113" y="62233"/>
                  <a:pt x="178235" y="17415"/>
                </a:cubicBezTo>
                <a:cubicBezTo>
                  <a:pt x="192515" y="3134"/>
                  <a:pt x="212873" y="-9931"/>
                  <a:pt x="231104" y="10730"/>
                </a:cubicBezTo>
                <a:cubicBezTo>
                  <a:pt x="250703" y="32911"/>
                  <a:pt x="228826" y="47648"/>
                  <a:pt x="215304" y="61018"/>
                </a:cubicBezTo>
                <a:cubicBezTo>
                  <a:pt x="183096" y="92770"/>
                  <a:pt x="149825" y="123307"/>
                  <a:pt x="109716" y="161136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9" name="Forma libre: forma 118">
            <a:extLst>
              <a:ext uri="{FF2B5EF4-FFF2-40B4-BE49-F238E27FC236}">
                <a16:creationId xmlns:a16="http://schemas.microsoft.com/office/drawing/2014/main" id="{AC10673B-1AC3-4881-AF6D-F90D5199BCAC}"/>
              </a:ext>
            </a:extLst>
          </p:cNvPr>
          <p:cNvSpPr/>
          <p:nvPr/>
        </p:nvSpPr>
        <p:spPr>
          <a:xfrm>
            <a:off x="5511803" y="1434822"/>
            <a:ext cx="203895" cy="176841"/>
          </a:xfrm>
          <a:custGeom>
            <a:avLst/>
            <a:gdLst>
              <a:gd name="connsiteX0" fmla="*/ 97731 w 203895"/>
              <a:gd name="connsiteY0" fmla="*/ 176841 h 176841"/>
              <a:gd name="connsiteX1" fmla="*/ 43 w 203895"/>
              <a:gd name="connsiteY1" fmla="*/ 82496 h 176841"/>
              <a:gd name="connsiteX2" fmla="*/ 84058 w 203895"/>
              <a:gd name="connsiteY2" fmla="*/ 1 h 176841"/>
              <a:gd name="connsiteX3" fmla="*/ 203775 w 203895"/>
              <a:gd name="connsiteY3" fmla="*/ 93283 h 176841"/>
              <a:gd name="connsiteX4" fmla="*/ 97731 w 203895"/>
              <a:gd name="connsiteY4" fmla="*/ 176841 h 1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895" h="176841">
                <a:moveTo>
                  <a:pt x="97731" y="176841"/>
                </a:moveTo>
                <a:cubicBezTo>
                  <a:pt x="39696" y="169853"/>
                  <a:pt x="1563" y="143266"/>
                  <a:pt x="43" y="82496"/>
                </a:cubicBezTo>
                <a:cubicBezTo>
                  <a:pt x="-1324" y="27043"/>
                  <a:pt x="29669" y="-151"/>
                  <a:pt x="84058" y="1"/>
                </a:cubicBezTo>
                <a:cubicBezTo>
                  <a:pt x="140574" y="1"/>
                  <a:pt x="207117" y="49680"/>
                  <a:pt x="203775" y="93283"/>
                </a:cubicBezTo>
                <a:cubicBezTo>
                  <a:pt x="198913" y="157699"/>
                  <a:pt x="146803" y="166966"/>
                  <a:pt x="97731" y="176841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0" name="Forma libre: forma 119">
            <a:extLst>
              <a:ext uri="{FF2B5EF4-FFF2-40B4-BE49-F238E27FC236}">
                <a16:creationId xmlns:a16="http://schemas.microsoft.com/office/drawing/2014/main" id="{48E36C4E-B38B-4E5D-BB85-38C25259E919}"/>
              </a:ext>
            </a:extLst>
          </p:cNvPr>
          <p:cNvSpPr/>
          <p:nvPr/>
        </p:nvSpPr>
        <p:spPr>
          <a:xfrm>
            <a:off x="10603475" y="3700666"/>
            <a:ext cx="227784" cy="142317"/>
          </a:xfrm>
          <a:custGeom>
            <a:avLst/>
            <a:gdLst>
              <a:gd name="connsiteX0" fmla="*/ 108001 w 227784"/>
              <a:gd name="connsiteY0" fmla="*/ 142318 h 142317"/>
              <a:gd name="connsiteX1" fmla="*/ 438 w 227784"/>
              <a:gd name="connsiteY1" fmla="*/ 82003 h 142317"/>
              <a:gd name="connsiteX2" fmla="*/ 126688 w 227784"/>
              <a:gd name="connsiteY2" fmla="*/ 116 h 142317"/>
              <a:gd name="connsiteX3" fmla="*/ 227565 w 227784"/>
              <a:gd name="connsiteY3" fmla="*/ 77750 h 142317"/>
              <a:gd name="connsiteX4" fmla="*/ 107849 w 227784"/>
              <a:gd name="connsiteY4" fmla="*/ 142166 h 142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784" h="142317">
                <a:moveTo>
                  <a:pt x="108001" y="142318"/>
                </a:moveTo>
                <a:cubicBezTo>
                  <a:pt x="67893" y="128492"/>
                  <a:pt x="11225" y="143533"/>
                  <a:pt x="438" y="82003"/>
                </a:cubicBezTo>
                <a:cubicBezTo>
                  <a:pt x="-6247" y="43566"/>
                  <a:pt x="64854" y="-2619"/>
                  <a:pt x="126688" y="116"/>
                </a:cubicBezTo>
                <a:cubicBezTo>
                  <a:pt x="177278" y="2395"/>
                  <a:pt x="231668" y="21233"/>
                  <a:pt x="227565" y="77750"/>
                </a:cubicBezTo>
                <a:cubicBezTo>
                  <a:pt x="222704" y="144292"/>
                  <a:pt x="154186" y="129556"/>
                  <a:pt x="107849" y="142166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1" name="Forma libre: forma 120">
            <a:extLst>
              <a:ext uri="{FF2B5EF4-FFF2-40B4-BE49-F238E27FC236}">
                <a16:creationId xmlns:a16="http://schemas.microsoft.com/office/drawing/2014/main" id="{EB0DAE09-1821-4939-9EB3-14293896FE3A}"/>
              </a:ext>
            </a:extLst>
          </p:cNvPr>
          <p:cNvSpPr/>
          <p:nvPr/>
        </p:nvSpPr>
        <p:spPr>
          <a:xfrm>
            <a:off x="11514752" y="3698351"/>
            <a:ext cx="223608" cy="139951"/>
          </a:xfrm>
          <a:custGeom>
            <a:avLst/>
            <a:gdLst>
              <a:gd name="connsiteX0" fmla="*/ 141241 w 223608"/>
              <a:gd name="connsiteY0" fmla="*/ 0 h 139951"/>
              <a:gd name="connsiteX1" fmla="*/ 222824 w 223608"/>
              <a:gd name="connsiteY1" fmla="*/ 62441 h 139951"/>
              <a:gd name="connsiteX2" fmla="*/ 136835 w 223608"/>
              <a:gd name="connsiteY2" fmla="*/ 137036 h 139951"/>
              <a:gd name="connsiteX3" fmla="*/ 103 w 223608"/>
              <a:gd name="connsiteY3" fmla="*/ 72772 h 139951"/>
              <a:gd name="connsiteX4" fmla="*/ 141241 w 223608"/>
              <a:gd name="connsiteY4" fmla="*/ 0 h 13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08" h="139951">
                <a:moveTo>
                  <a:pt x="141241" y="0"/>
                </a:moveTo>
                <a:cubicBezTo>
                  <a:pt x="170259" y="608"/>
                  <a:pt x="215988" y="12306"/>
                  <a:pt x="222824" y="62441"/>
                </a:cubicBezTo>
                <a:cubicBezTo>
                  <a:pt x="230725" y="120021"/>
                  <a:pt x="177247" y="127921"/>
                  <a:pt x="136835" y="137036"/>
                </a:cubicBezTo>
                <a:cubicBezTo>
                  <a:pt x="75913" y="150709"/>
                  <a:pt x="3294" y="114096"/>
                  <a:pt x="103" y="72772"/>
                </a:cubicBezTo>
                <a:cubicBezTo>
                  <a:pt x="-2784" y="34639"/>
                  <a:pt x="55404" y="608"/>
                  <a:pt x="141241" y="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2" name="Forma libre: forma 121">
            <a:extLst>
              <a:ext uri="{FF2B5EF4-FFF2-40B4-BE49-F238E27FC236}">
                <a16:creationId xmlns:a16="http://schemas.microsoft.com/office/drawing/2014/main" id="{FDCBF9A8-941A-4E19-AF85-7A430DA31D41}"/>
              </a:ext>
            </a:extLst>
          </p:cNvPr>
          <p:cNvSpPr/>
          <p:nvPr/>
        </p:nvSpPr>
        <p:spPr>
          <a:xfrm>
            <a:off x="9209779" y="5385781"/>
            <a:ext cx="176821" cy="159807"/>
          </a:xfrm>
          <a:custGeom>
            <a:avLst/>
            <a:gdLst>
              <a:gd name="connsiteX0" fmla="*/ 93657 w 176821"/>
              <a:gd name="connsiteY0" fmla="*/ 0 h 159807"/>
              <a:gd name="connsiteX1" fmla="*/ 176760 w 176821"/>
              <a:gd name="connsiteY1" fmla="*/ 71860 h 159807"/>
              <a:gd name="connsiteX2" fmla="*/ 79679 w 176821"/>
              <a:gd name="connsiteY2" fmla="*/ 159521 h 159807"/>
              <a:gd name="connsiteX3" fmla="*/ 71 w 176821"/>
              <a:gd name="connsiteY3" fmla="*/ 87053 h 159807"/>
              <a:gd name="connsiteX4" fmla="*/ 93657 w 176821"/>
              <a:gd name="connsiteY4" fmla="*/ 0 h 159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821" h="159807">
                <a:moveTo>
                  <a:pt x="93657" y="0"/>
                </a:moveTo>
                <a:cubicBezTo>
                  <a:pt x="139842" y="4558"/>
                  <a:pt x="178583" y="22333"/>
                  <a:pt x="176760" y="71860"/>
                </a:cubicBezTo>
                <a:cubicBezTo>
                  <a:pt x="174785" y="128680"/>
                  <a:pt x="132397" y="155723"/>
                  <a:pt x="79679" y="159521"/>
                </a:cubicBezTo>
                <a:cubicBezTo>
                  <a:pt x="31519" y="163015"/>
                  <a:pt x="1590" y="134302"/>
                  <a:pt x="71" y="87053"/>
                </a:cubicBezTo>
                <a:cubicBezTo>
                  <a:pt x="-2056" y="24764"/>
                  <a:pt x="43977" y="8356"/>
                  <a:pt x="93657" y="0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3" name="Forma libre: forma 122">
            <a:extLst>
              <a:ext uri="{FF2B5EF4-FFF2-40B4-BE49-F238E27FC236}">
                <a16:creationId xmlns:a16="http://schemas.microsoft.com/office/drawing/2014/main" id="{FE94DDC2-0AA6-4C61-AB1B-02688CF5994B}"/>
              </a:ext>
            </a:extLst>
          </p:cNvPr>
          <p:cNvSpPr/>
          <p:nvPr/>
        </p:nvSpPr>
        <p:spPr>
          <a:xfrm>
            <a:off x="9454365" y="5387678"/>
            <a:ext cx="176285" cy="158313"/>
          </a:xfrm>
          <a:custGeom>
            <a:avLst/>
            <a:gdLst>
              <a:gd name="connsiteX0" fmla="*/ 116611 w 176285"/>
              <a:gd name="connsiteY0" fmla="*/ 77 h 158313"/>
              <a:gd name="connsiteX1" fmla="*/ 176165 w 176285"/>
              <a:gd name="connsiteY1" fmla="*/ 71178 h 158313"/>
              <a:gd name="connsiteX2" fmla="*/ 69818 w 176285"/>
              <a:gd name="connsiteY2" fmla="*/ 157927 h 158313"/>
              <a:gd name="connsiteX3" fmla="*/ 84 w 176285"/>
              <a:gd name="connsiteY3" fmla="*/ 82876 h 158313"/>
              <a:gd name="connsiteX4" fmla="*/ 116611 w 176285"/>
              <a:gd name="connsiteY4" fmla="*/ 77 h 15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285" h="158313">
                <a:moveTo>
                  <a:pt x="116611" y="77"/>
                </a:moveTo>
                <a:cubicBezTo>
                  <a:pt x="151857" y="3268"/>
                  <a:pt x="178292" y="24689"/>
                  <a:pt x="176165" y="71178"/>
                </a:cubicBezTo>
                <a:cubicBezTo>
                  <a:pt x="174190" y="115540"/>
                  <a:pt x="116459" y="163092"/>
                  <a:pt x="69818" y="157927"/>
                </a:cubicBezTo>
                <a:cubicBezTo>
                  <a:pt x="26368" y="153065"/>
                  <a:pt x="2515" y="124960"/>
                  <a:pt x="84" y="82876"/>
                </a:cubicBezTo>
                <a:cubicBezTo>
                  <a:pt x="-2499" y="40033"/>
                  <a:pt x="54625" y="-2050"/>
                  <a:pt x="116611" y="77"/>
                </a:cubicBezTo>
                <a:close/>
              </a:path>
            </a:pathLst>
          </a:custGeom>
          <a:solidFill>
            <a:srgbClr val="FAB117"/>
          </a:solidFill>
          <a:ln w="15182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8" name="Forma libre: forma 127">
            <a:extLst>
              <a:ext uri="{FF2B5EF4-FFF2-40B4-BE49-F238E27FC236}">
                <a16:creationId xmlns:a16="http://schemas.microsoft.com/office/drawing/2014/main" id="{A21C03DF-B040-4B88-ACD0-4D155FD12636}"/>
              </a:ext>
            </a:extLst>
          </p:cNvPr>
          <p:cNvSpPr/>
          <p:nvPr/>
        </p:nvSpPr>
        <p:spPr>
          <a:xfrm>
            <a:off x="836652" y="4241506"/>
            <a:ext cx="2225994" cy="2225039"/>
          </a:xfrm>
          <a:custGeom>
            <a:avLst/>
            <a:gdLst>
              <a:gd name="connsiteX0" fmla="*/ 2225552 w 2225994"/>
              <a:gd name="connsiteY0" fmla="*/ 1136758 h 2225039"/>
              <a:gd name="connsiteX1" fmla="*/ 1132459 w 2225994"/>
              <a:gd name="connsiteY1" fmla="*/ 2224931 h 2225039"/>
              <a:gd name="connsiteX2" fmla="*/ 121 w 2225994"/>
              <a:gd name="connsiteY2" fmla="*/ 1128827 h 2225039"/>
              <a:gd name="connsiteX3" fmla="*/ 1085515 w 2225994"/>
              <a:gd name="connsiteY3" fmla="*/ 367 h 2225039"/>
              <a:gd name="connsiteX4" fmla="*/ 2225552 w 2225994"/>
              <a:gd name="connsiteY4" fmla="*/ 1136700 h 2225039"/>
              <a:gd name="connsiteX5" fmla="*/ 2159216 w 2225994"/>
              <a:gd name="connsiteY5" fmla="*/ 1104342 h 2225039"/>
              <a:gd name="connsiteX6" fmla="*/ 1148667 w 2225994"/>
              <a:gd name="connsiteY6" fmla="*/ 67803 h 2225039"/>
              <a:gd name="connsiteX7" fmla="*/ 67614 w 2225994"/>
              <a:gd name="connsiteY7" fmla="*/ 1083041 h 2225039"/>
              <a:gd name="connsiteX8" fmla="*/ 1153587 w 2225994"/>
              <a:gd name="connsiteY8" fmla="*/ 2157263 h 2225039"/>
              <a:gd name="connsiteX9" fmla="*/ 2159274 w 2225994"/>
              <a:gd name="connsiteY9" fmla="*/ 1104342 h 222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25994" h="2225039">
                <a:moveTo>
                  <a:pt x="2225552" y="1136758"/>
                </a:moveTo>
                <a:cubicBezTo>
                  <a:pt x="2217101" y="1723129"/>
                  <a:pt x="1738685" y="2216711"/>
                  <a:pt x="1132459" y="2224931"/>
                </a:cubicBezTo>
                <a:cubicBezTo>
                  <a:pt x="494339" y="2233555"/>
                  <a:pt x="8861" y="1730133"/>
                  <a:pt x="121" y="1128827"/>
                </a:cubicBezTo>
                <a:cubicBezTo>
                  <a:pt x="-8967" y="501011"/>
                  <a:pt x="496250" y="15591"/>
                  <a:pt x="1085515" y="367"/>
                </a:cubicBezTo>
                <a:cubicBezTo>
                  <a:pt x="1709453" y="-15725"/>
                  <a:pt x="2243554" y="499448"/>
                  <a:pt x="2225552" y="1136700"/>
                </a:cubicBezTo>
                <a:close/>
                <a:moveTo>
                  <a:pt x="2159216" y="1104342"/>
                </a:moveTo>
                <a:cubicBezTo>
                  <a:pt x="2157827" y="536842"/>
                  <a:pt x="1699381" y="83779"/>
                  <a:pt x="1148667" y="67803"/>
                </a:cubicBezTo>
                <a:cubicBezTo>
                  <a:pt x="536190" y="49916"/>
                  <a:pt x="82027" y="538115"/>
                  <a:pt x="67614" y="1083041"/>
                </a:cubicBezTo>
                <a:cubicBezTo>
                  <a:pt x="51754" y="1682262"/>
                  <a:pt x="546378" y="2178623"/>
                  <a:pt x="1153587" y="2157263"/>
                </a:cubicBezTo>
                <a:cubicBezTo>
                  <a:pt x="1692898" y="2138277"/>
                  <a:pt x="2167378" y="1688167"/>
                  <a:pt x="2159274" y="1104342"/>
                </a:cubicBezTo>
                <a:close/>
              </a:path>
            </a:pathLst>
          </a:custGeom>
          <a:solidFill>
            <a:srgbClr val="FAB117"/>
          </a:solidFill>
          <a:ln w="57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9" name="Forma libre: forma 128">
            <a:extLst>
              <a:ext uri="{FF2B5EF4-FFF2-40B4-BE49-F238E27FC236}">
                <a16:creationId xmlns:a16="http://schemas.microsoft.com/office/drawing/2014/main" id="{FEAF15E9-533B-4C81-B123-E985BDFED7DE}"/>
              </a:ext>
            </a:extLst>
          </p:cNvPr>
          <p:cNvSpPr/>
          <p:nvPr/>
        </p:nvSpPr>
        <p:spPr>
          <a:xfrm>
            <a:off x="1269325" y="5261501"/>
            <a:ext cx="1375070" cy="751817"/>
          </a:xfrm>
          <a:custGeom>
            <a:avLst/>
            <a:gdLst>
              <a:gd name="connsiteX0" fmla="*/ 9917 w 1375070"/>
              <a:gd name="connsiteY0" fmla="*/ 216035 h 751817"/>
              <a:gd name="connsiteX1" fmla="*/ 9743 w 1375070"/>
              <a:gd name="connsiteY1" fmla="*/ 92914 h 751817"/>
              <a:gd name="connsiteX2" fmla="*/ 84125 w 1375070"/>
              <a:gd name="connsiteY2" fmla="*/ 70166 h 751817"/>
              <a:gd name="connsiteX3" fmla="*/ 81057 w 1375070"/>
              <a:gd name="connsiteY3" fmla="*/ 92336 h 751817"/>
              <a:gd name="connsiteX4" fmla="*/ 1289687 w 1375070"/>
              <a:gd name="connsiteY4" fmla="*/ 30688 h 751817"/>
              <a:gd name="connsiteX5" fmla="*/ 1278747 w 1375070"/>
              <a:gd name="connsiteY5" fmla="*/ 8519 h 751817"/>
              <a:gd name="connsiteX6" fmla="*/ 1302248 w 1375070"/>
              <a:gd name="connsiteY6" fmla="*/ 299 h 751817"/>
              <a:gd name="connsiteX7" fmla="*/ 1369510 w 1375070"/>
              <a:gd name="connsiteY7" fmla="*/ 50832 h 751817"/>
              <a:gd name="connsiteX8" fmla="*/ 1362217 w 1375070"/>
              <a:gd name="connsiteY8" fmla="*/ 144316 h 751817"/>
              <a:gd name="connsiteX9" fmla="*/ 1350524 w 1375070"/>
              <a:gd name="connsiteY9" fmla="*/ 106286 h 751817"/>
              <a:gd name="connsiteX10" fmla="*/ 1328181 w 1375070"/>
              <a:gd name="connsiteY10" fmla="*/ 62062 h 751817"/>
              <a:gd name="connsiteX11" fmla="*/ 1290498 w 1375070"/>
              <a:gd name="connsiteY11" fmla="*/ 93204 h 751817"/>
              <a:gd name="connsiteX12" fmla="*/ 1191862 w 1375070"/>
              <a:gd name="connsiteY12" fmla="*/ 265758 h 751817"/>
              <a:gd name="connsiteX13" fmla="*/ 940006 w 1375070"/>
              <a:gd name="connsiteY13" fmla="*/ 633267 h 751817"/>
              <a:gd name="connsiteX14" fmla="*/ 742678 w 1375070"/>
              <a:gd name="connsiteY14" fmla="*/ 746895 h 751817"/>
              <a:gd name="connsiteX15" fmla="*/ 427959 w 1375070"/>
              <a:gd name="connsiteY15" fmla="*/ 645770 h 751817"/>
              <a:gd name="connsiteX16" fmla="*/ 234914 w 1375070"/>
              <a:gd name="connsiteY16" fmla="*/ 373365 h 751817"/>
              <a:gd name="connsiteX17" fmla="*/ 64270 w 1375070"/>
              <a:gd name="connsiteY17" fmla="*/ 148889 h 751817"/>
              <a:gd name="connsiteX18" fmla="*/ 43374 w 1375070"/>
              <a:gd name="connsiteY18" fmla="*/ 136733 h 751817"/>
              <a:gd name="connsiteX19" fmla="*/ 31797 w 1375070"/>
              <a:gd name="connsiteY19" fmla="*/ 158729 h 751817"/>
              <a:gd name="connsiteX20" fmla="*/ 19525 w 1375070"/>
              <a:gd name="connsiteY20" fmla="*/ 216788 h 751817"/>
              <a:gd name="connsiteX21" fmla="*/ 9917 w 1375070"/>
              <a:gd name="connsiteY21" fmla="*/ 216035 h 751817"/>
              <a:gd name="connsiteX22" fmla="*/ 1129289 w 1375070"/>
              <a:gd name="connsiteY22" fmla="*/ 137138 h 751817"/>
              <a:gd name="connsiteX23" fmla="*/ 247301 w 1375070"/>
              <a:gd name="connsiteY23" fmla="*/ 184430 h 751817"/>
              <a:gd name="connsiteX24" fmla="*/ 408163 w 1375070"/>
              <a:gd name="connsiteY24" fmla="*/ 310561 h 751817"/>
              <a:gd name="connsiteX25" fmla="*/ 685198 w 1375070"/>
              <a:gd name="connsiteY25" fmla="*/ 388821 h 751817"/>
              <a:gd name="connsiteX26" fmla="*/ 940412 w 1375070"/>
              <a:gd name="connsiteY26" fmla="*/ 305872 h 751817"/>
              <a:gd name="connsiteX27" fmla="*/ 1129289 w 1375070"/>
              <a:gd name="connsiteY27" fmla="*/ 137196 h 751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375070" h="751817">
                <a:moveTo>
                  <a:pt x="9917" y="216035"/>
                </a:moveTo>
                <a:cubicBezTo>
                  <a:pt x="-1197" y="175342"/>
                  <a:pt x="-5191" y="133897"/>
                  <a:pt x="9743" y="92914"/>
                </a:cubicBezTo>
                <a:cubicBezTo>
                  <a:pt x="19294" y="66751"/>
                  <a:pt x="60681" y="55810"/>
                  <a:pt x="84125" y="70166"/>
                </a:cubicBezTo>
                <a:cubicBezTo>
                  <a:pt x="101201" y="80643"/>
                  <a:pt x="78857" y="84463"/>
                  <a:pt x="81057" y="92336"/>
                </a:cubicBezTo>
                <a:cubicBezTo>
                  <a:pt x="492211" y="227670"/>
                  <a:pt x="896072" y="224834"/>
                  <a:pt x="1289687" y="30688"/>
                </a:cubicBezTo>
                <a:cubicBezTo>
                  <a:pt x="1290613" y="19054"/>
                  <a:pt x="1272495" y="19401"/>
                  <a:pt x="1278747" y="8519"/>
                </a:cubicBezTo>
                <a:cubicBezTo>
                  <a:pt x="1283551" y="125"/>
                  <a:pt x="1293508" y="820"/>
                  <a:pt x="1302248" y="299"/>
                </a:cubicBezTo>
                <a:cubicBezTo>
                  <a:pt x="1344330" y="-2074"/>
                  <a:pt x="1359438" y="9213"/>
                  <a:pt x="1369510" y="50832"/>
                </a:cubicBezTo>
                <a:cubicBezTo>
                  <a:pt x="1378598" y="88342"/>
                  <a:pt x="1376804" y="114621"/>
                  <a:pt x="1362217" y="144316"/>
                </a:cubicBezTo>
                <a:cubicBezTo>
                  <a:pt x="1352145" y="132681"/>
                  <a:pt x="1355618" y="117921"/>
                  <a:pt x="1350524" y="106286"/>
                </a:cubicBezTo>
                <a:cubicBezTo>
                  <a:pt x="1343752" y="90831"/>
                  <a:pt x="1346414" y="66403"/>
                  <a:pt x="1328181" y="62062"/>
                </a:cubicBezTo>
                <a:cubicBezTo>
                  <a:pt x="1309194" y="57547"/>
                  <a:pt x="1301033" y="80411"/>
                  <a:pt x="1290498" y="93204"/>
                </a:cubicBezTo>
                <a:cubicBezTo>
                  <a:pt x="1247952" y="145126"/>
                  <a:pt x="1222194" y="206658"/>
                  <a:pt x="1191862" y="265758"/>
                </a:cubicBezTo>
                <a:cubicBezTo>
                  <a:pt x="1123559" y="398777"/>
                  <a:pt x="1049524" y="528786"/>
                  <a:pt x="940006" y="633267"/>
                </a:cubicBezTo>
                <a:cubicBezTo>
                  <a:pt x="884090" y="686637"/>
                  <a:pt x="822616" y="734565"/>
                  <a:pt x="742678" y="746895"/>
                </a:cubicBezTo>
                <a:cubicBezTo>
                  <a:pt x="621294" y="765650"/>
                  <a:pt x="517102" y="730571"/>
                  <a:pt x="427959" y="645770"/>
                </a:cubicBezTo>
                <a:cubicBezTo>
                  <a:pt x="345589" y="567395"/>
                  <a:pt x="290831" y="469859"/>
                  <a:pt x="234914" y="373365"/>
                </a:cubicBezTo>
                <a:cubicBezTo>
                  <a:pt x="187275" y="291111"/>
                  <a:pt x="134137" y="213835"/>
                  <a:pt x="64270" y="148889"/>
                </a:cubicBezTo>
                <a:cubicBezTo>
                  <a:pt x="58308" y="143332"/>
                  <a:pt x="53620" y="132797"/>
                  <a:pt x="43374" y="136733"/>
                </a:cubicBezTo>
                <a:cubicBezTo>
                  <a:pt x="34575" y="140148"/>
                  <a:pt x="33534" y="150162"/>
                  <a:pt x="31797" y="158729"/>
                </a:cubicBezTo>
                <a:cubicBezTo>
                  <a:pt x="27803" y="178121"/>
                  <a:pt x="23635" y="197454"/>
                  <a:pt x="19525" y="216788"/>
                </a:cubicBezTo>
                <a:cubicBezTo>
                  <a:pt x="16342" y="216556"/>
                  <a:pt x="13100" y="216324"/>
                  <a:pt x="9917" y="216035"/>
                </a:cubicBezTo>
                <a:close/>
                <a:moveTo>
                  <a:pt x="1129289" y="137138"/>
                </a:moveTo>
                <a:cubicBezTo>
                  <a:pt x="843165" y="271489"/>
                  <a:pt x="549112" y="251113"/>
                  <a:pt x="247301" y="184430"/>
                </a:cubicBezTo>
                <a:cubicBezTo>
                  <a:pt x="296851" y="238379"/>
                  <a:pt x="351552" y="276004"/>
                  <a:pt x="408163" y="310561"/>
                </a:cubicBezTo>
                <a:cubicBezTo>
                  <a:pt x="493021" y="362309"/>
                  <a:pt x="585174" y="392236"/>
                  <a:pt x="685198" y="388821"/>
                </a:cubicBezTo>
                <a:cubicBezTo>
                  <a:pt x="777582" y="385637"/>
                  <a:pt x="861689" y="354090"/>
                  <a:pt x="940412" y="305872"/>
                </a:cubicBezTo>
                <a:cubicBezTo>
                  <a:pt x="1013520" y="261069"/>
                  <a:pt x="1075630" y="204574"/>
                  <a:pt x="1129289" y="137196"/>
                </a:cubicBezTo>
                <a:close/>
              </a:path>
            </a:pathLst>
          </a:custGeom>
          <a:solidFill>
            <a:srgbClr val="FAB117"/>
          </a:solidFill>
          <a:ln w="57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0" name="Forma libre: forma 129">
            <a:extLst>
              <a:ext uri="{FF2B5EF4-FFF2-40B4-BE49-F238E27FC236}">
                <a16:creationId xmlns:a16="http://schemas.microsoft.com/office/drawing/2014/main" id="{057378B5-6B47-4555-BE23-D127AF3DFC9D}"/>
              </a:ext>
            </a:extLst>
          </p:cNvPr>
          <p:cNvSpPr/>
          <p:nvPr/>
        </p:nvSpPr>
        <p:spPr>
          <a:xfrm>
            <a:off x="2125862" y="4816137"/>
            <a:ext cx="418216" cy="120235"/>
          </a:xfrm>
          <a:custGeom>
            <a:avLst/>
            <a:gdLst>
              <a:gd name="connsiteX0" fmla="*/ 418216 w 418216"/>
              <a:gd name="connsiteY0" fmla="*/ 110337 h 120235"/>
              <a:gd name="connsiteX1" fmla="*/ 0 w 418216"/>
              <a:gd name="connsiteY1" fmla="*/ 120235 h 120235"/>
              <a:gd name="connsiteX2" fmla="*/ 195766 w 418216"/>
              <a:gd name="connsiteY2" fmla="*/ 183 h 120235"/>
              <a:gd name="connsiteX3" fmla="*/ 418216 w 418216"/>
              <a:gd name="connsiteY3" fmla="*/ 110395 h 12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8215" h="120235">
                <a:moveTo>
                  <a:pt x="418216" y="110337"/>
                </a:moveTo>
                <a:cubicBezTo>
                  <a:pt x="274315" y="-107"/>
                  <a:pt x="137129" y="50195"/>
                  <a:pt x="0" y="120235"/>
                </a:cubicBezTo>
                <a:cubicBezTo>
                  <a:pt x="8798" y="78674"/>
                  <a:pt x="135682" y="2151"/>
                  <a:pt x="195766" y="183"/>
                </a:cubicBezTo>
                <a:cubicBezTo>
                  <a:pt x="301058" y="-3291"/>
                  <a:pt x="399288" y="43133"/>
                  <a:pt x="418216" y="110395"/>
                </a:cubicBezTo>
                <a:close/>
              </a:path>
            </a:pathLst>
          </a:custGeom>
          <a:solidFill>
            <a:srgbClr val="FAB117"/>
          </a:solidFill>
          <a:ln w="57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1" name="Forma libre: forma 130">
            <a:extLst>
              <a:ext uri="{FF2B5EF4-FFF2-40B4-BE49-F238E27FC236}">
                <a16:creationId xmlns:a16="http://schemas.microsoft.com/office/drawing/2014/main" id="{3D50A7EE-F36C-492E-AC88-C3638A2B4A9F}"/>
              </a:ext>
            </a:extLst>
          </p:cNvPr>
          <p:cNvSpPr/>
          <p:nvPr/>
        </p:nvSpPr>
        <p:spPr>
          <a:xfrm>
            <a:off x="1799798" y="6071276"/>
            <a:ext cx="380496" cy="113752"/>
          </a:xfrm>
          <a:custGeom>
            <a:avLst/>
            <a:gdLst>
              <a:gd name="connsiteX0" fmla="*/ 0 w 380496"/>
              <a:gd name="connsiteY0" fmla="*/ 27882 h 113752"/>
              <a:gd name="connsiteX1" fmla="*/ 10709 w 380496"/>
              <a:gd name="connsiteY1" fmla="*/ 29676 h 113752"/>
              <a:gd name="connsiteX2" fmla="*/ 315529 w 380496"/>
              <a:gd name="connsiteY2" fmla="*/ 25972 h 113752"/>
              <a:gd name="connsiteX3" fmla="*/ 367915 w 380496"/>
              <a:gd name="connsiteY3" fmla="*/ 1892 h 113752"/>
              <a:gd name="connsiteX4" fmla="*/ 380128 w 380496"/>
              <a:gd name="connsiteY4" fmla="*/ 3976 h 113752"/>
              <a:gd name="connsiteX5" fmla="*/ 377466 w 380496"/>
              <a:gd name="connsiteY5" fmla="*/ 14221 h 113752"/>
              <a:gd name="connsiteX6" fmla="*/ 194492 w 380496"/>
              <a:gd name="connsiteY6" fmla="*/ 113435 h 113752"/>
              <a:gd name="connsiteX7" fmla="*/ 0 w 380496"/>
              <a:gd name="connsiteY7" fmla="*/ 27882 h 11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0496" h="113752">
                <a:moveTo>
                  <a:pt x="0" y="27882"/>
                </a:moveTo>
                <a:cubicBezTo>
                  <a:pt x="3589" y="28461"/>
                  <a:pt x="7525" y="28171"/>
                  <a:pt x="10709" y="29676"/>
                </a:cubicBezTo>
                <a:cubicBezTo>
                  <a:pt x="112933" y="78299"/>
                  <a:pt x="214462" y="66086"/>
                  <a:pt x="315529" y="25972"/>
                </a:cubicBezTo>
                <a:cubicBezTo>
                  <a:pt x="333357" y="18910"/>
                  <a:pt x="350433" y="9938"/>
                  <a:pt x="367915" y="1892"/>
                </a:cubicBezTo>
                <a:cubicBezTo>
                  <a:pt x="372429" y="-192"/>
                  <a:pt x="377813" y="-1755"/>
                  <a:pt x="380128" y="3976"/>
                </a:cubicBezTo>
                <a:cubicBezTo>
                  <a:pt x="381228" y="6638"/>
                  <a:pt x="379723" y="12022"/>
                  <a:pt x="377466" y="14221"/>
                </a:cubicBezTo>
                <a:cubicBezTo>
                  <a:pt x="326122" y="64986"/>
                  <a:pt x="271479" y="109847"/>
                  <a:pt x="194492" y="113435"/>
                </a:cubicBezTo>
                <a:cubicBezTo>
                  <a:pt x="116001" y="117140"/>
                  <a:pt x="51170" y="88313"/>
                  <a:pt x="0" y="27882"/>
                </a:cubicBezTo>
                <a:close/>
              </a:path>
            </a:pathLst>
          </a:custGeom>
          <a:solidFill>
            <a:srgbClr val="FAB117"/>
          </a:solidFill>
          <a:ln w="57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2" name="Forma libre: forma 131">
            <a:extLst>
              <a:ext uri="{FF2B5EF4-FFF2-40B4-BE49-F238E27FC236}">
                <a16:creationId xmlns:a16="http://schemas.microsoft.com/office/drawing/2014/main" id="{3A0087F7-FA55-4C3C-B703-3B3D3D07387E}"/>
              </a:ext>
            </a:extLst>
          </p:cNvPr>
          <p:cNvSpPr/>
          <p:nvPr/>
        </p:nvSpPr>
        <p:spPr>
          <a:xfrm>
            <a:off x="1324753" y="4828533"/>
            <a:ext cx="411576" cy="114274"/>
          </a:xfrm>
          <a:custGeom>
            <a:avLst/>
            <a:gdLst>
              <a:gd name="connsiteX0" fmla="*/ 204608 w 411576"/>
              <a:gd name="connsiteY0" fmla="*/ 0 h 114274"/>
              <a:gd name="connsiteX1" fmla="*/ 402574 w 411576"/>
              <a:gd name="connsiteY1" fmla="*/ 90705 h 114274"/>
              <a:gd name="connsiteX2" fmla="*/ 409462 w 411576"/>
              <a:gd name="connsiteY2" fmla="*/ 107087 h 114274"/>
              <a:gd name="connsiteX3" fmla="*/ 388739 w 411576"/>
              <a:gd name="connsiteY3" fmla="*/ 103613 h 114274"/>
              <a:gd name="connsiteX4" fmla="*/ 172656 w 411576"/>
              <a:gd name="connsiteY4" fmla="*/ 49897 h 114274"/>
              <a:gd name="connsiteX5" fmla="*/ 18741 w 411576"/>
              <a:gd name="connsiteY5" fmla="*/ 105987 h 114274"/>
              <a:gd name="connsiteX6" fmla="*/ 2302 w 411576"/>
              <a:gd name="connsiteY6" fmla="*/ 111544 h 114274"/>
              <a:gd name="connsiteX7" fmla="*/ 5659 w 411576"/>
              <a:gd name="connsiteY7" fmla="*/ 96494 h 114274"/>
              <a:gd name="connsiteX8" fmla="*/ 204608 w 411576"/>
              <a:gd name="connsiteY8" fmla="*/ 116 h 114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1576" h="114274">
                <a:moveTo>
                  <a:pt x="204608" y="0"/>
                </a:moveTo>
                <a:cubicBezTo>
                  <a:pt x="275112" y="5152"/>
                  <a:pt x="341968" y="40809"/>
                  <a:pt x="402574" y="90705"/>
                </a:cubicBezTo>
                <a:cubicBezTo>
                  <a:pt x="407378" y="94641"/>
                  <a:pt x="415424" y="100430"/>
                  <a:pt x="409462" y="107087"/>
                </a:cubicBezTo>
                <a:cubicBezTo>
                  <a:pt x="402979" y="114380"/>
                  <a:pt x="395164" y="106681"/>
                  <a:pt x="388739" y="103613"/>
                </a:cubicBezTo>
                <a:cubicBezTo>
                  <a:pt x="320320" y="70967"/>
                  <a:pt x="249411" y="47118"/>
                  <a:pt x="172656" y="49897"/>
                </a:cubicBezTo>
                <a:cubicBezTo>
                  <a:pt x="115987" y="51922"/>
                  <a:pt x="62965" y="67725"/>
                  <a:pt x="18741" y="105987"/>
                </a:cubicBezTo>
                <a:cubicBezTo>
                  <a:pt x="14168" y="109923"/>
                  <a:pt x="9769" y="118721"/>
                  <a:pt x="2302" y="111544"/>
                </a:cubicBezTo>
                <a:cubicBezTo>
                  <a:pt x="-2966" y="106450"/>
                  <a:pt x="1954" y="100661"/>
                  <a:pt x="5659" y="96494"/>
                </a:cubicBezTo>
                <a:cubicBezTo>
                  <a:pt x="55903" y="39362"/>
                  <a:pt x="115582" y="695"/>
                  <a:pt x="204608" y="116"/>
                </a:cubicBezTo>
                <a:close/>
              </a:path>
            </a:pathLst>
          </a:custGeom>
          <a:solidFill>
            <a:srgbClr val="FAB117"/>
          </a:solidFill>
          <a:ln w="57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20255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2" y="1492157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7" y="1562685"/>
            <a:ext cx="523147" cy="383627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5"/>
            <a:ext cx="313133" cy="707899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9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8" y="4641908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09" y="3642508"/>
            <a:ext cx="460779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0" y="3600570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9" y="1518721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5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31" y="4618987"/>
            <a:ext cx="513183" cy="510343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9" y="1470617"/>
            <a:ext cx="567400" cy="56777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2" y="1424301"/>
            <a:ext cx="473301" cy="660395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50" y="4600959"/>
            <a:ext cx="385791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7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8" y="3545252"/>
            <a:ext cx="527335" cy="493633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40" y="4613421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693" y="1539351"/>
            <a:ext cx="551843" cy="546087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5" y="1539418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9" y="4578027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196" y="1478774"/>
            <a:ext cx="604245" cy="616479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813" y="5419904"/>
            <a:ext cx="404147" cy="560241"/>
            <a:chOff x="-38860326" y="3221750"/>
            <a:chExt cx="228425" cy="316650"/>
          </a:xfrm>
          <a:solidFill>
            <a:schemeClr val="bg1">
              <a:lumMod val="65000"/>
            </a:schemeClr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801" y="2400898"/>
            <a:ext cx="644203" cy="641015"/>
            <a:chOff x="-38538975" y="3954250"/>
            <a:chExt cx="318225" cy="316650"/>
          </a:xfrm>
          <a:solidFill>
            <a:schemeClr val="bg1">
              <a:lumMod val="65000"/>
            </a:schemeClr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399885" y="5618925"/>
            <a:ext cx="495395" cy="442067"/>
            <a:chOff x="-42996151" y="3612600"/>
            <a:chExt cx="323750" cy="288900"/>
          </a:xfrm>
          <a:solidFill>
            <a:schemeClr val="bg1">
              <a:lumMod val="65000"/>
            </a:schemeClr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704" y="5501963"/>
            <a:ext cx="496541" cy="485831"/>
            <a:chOff x="-41117651" y="3605525"/>
            <a:chExt cx="324500" cy="317500"/>
          </a:xfrm>
          <a:solidFill>
            <a:schemeClr val="bg1">
              <a:lumMod val="65000"/>
            </a:schemeClr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554" y="5542723"/>
            <a:ext cx="469687" cy="475692"/>
            <a:chOff x="-42617299" y="3587775"/>
            <a:chExt cx="306950" cy="310875"/>
          </a:xfrm>
          <a:solidFill>
            <a:schemeClr val="bg1">
              <a:lumMod val="65000"/>
            </a:schemeClr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1237" y="5564683"/>
            <a:ext cx="486939" cy="443559"/>
            <a:chOff x="-40745125" y="3632900"/>
            <a:chExt cx="318225" cy="289875"/>
          </a:xfrm>
          <a:solidFill>
            <a:schemeClr val="bg1">
              <a:lumMod val="65000"/>
            </a:schemeClr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68" y="5543601"/>
            <a:ext cx="412229" cy="486939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5261" y="5521085"/>
            <a:ext cx="476115" cy="484531"/>
            <a:chOff x="-40372574" y="3604550"/>
            <a:chExt cx="311150" cy="316650"/>
          </a:xfrm>
          <a:solidFill>
            <a:schemeClr val="bg1">
              <a:lumMod val="65000"/>
            </a:schemeClr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5001" y="5544805"/>
            <a:ext cx="486939" cy="484531"/>
            <a:chOff x="-41893474" y="3584850"/>
            <a:chExt cx="318225" cy="316650"/>
          </a:xfrm>
          <a:solidFill>
            <a:schemeClr val="bg1">
              <a:lumMod val="65000"/>
            </a:schemeClr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6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4054" y="5591326"/>
            <a:ext cx="483343" cy="378489"/>
            <a:chOff x="-41526451" y="3653375"/>
            <a:chExt cx="315875" cy="247350"/>
          </a:xfrm>
          <a:solidFill>
            <a:schemeClr val="bg1">
              <a:lumMod val="65000"/>
            </a:schemeClr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489" y="2522330"/>
            <a:ext cx="480672" cy="552945"/>
            <a:chOff x="-42971724" y="3217825"/>
            <a:chExt cx="275675" cy="317125"/>
          </a:xfrm>
          <a:solidFill>
            <a:schemeClr val="bg1">
              <a:lumMod val="65000"/>
            </a:schemeClr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641" y="2518241"/>
            <a:ext cx="554819" cy="553467"/>
            <a:chOff x="-41111351" y="3239100"/>
            <a:chExt cx="318200" cy="317425"/>
          </a:xfrm>
          <a:solidFill>
            <a:schemeClr val="bg1">
              <a:lumMod val="65000"/>
            </a:schemeClr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5" y="2522325"/>
            <a:ext cx="640955" cy="553467"/>
            <a:chOff x="-42651700" y="3217825"/>
            <a:chExt cx="367600" cy="317425"/>
          </a:xfrm>
          <a:solidFill>
            <a:schemeClr val="bg1">
              <a:lumMod val="65000"/>
            </a:schemeClr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537" y="2490022"/>
            <a:ext cx="562491" cy="552639"/>
            <a:chOff x="-40748276" y="3238700"/>
            <a:chExt cx="322600" cy="316950"/>
          </a:xfrm>
          <a:solidFill>
            <a:schemeClr val="bg1">
              <a:lumMod val="65000"/>
            </a:schemeClr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88" y="2523415"/>
            <a:ext cx="543877" cy="551288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889" y="2490315"/>
            <a:ext cx="553467" cy="504036"/>
            <a:chOff x="-40378075" y="3267450"/>
            <a:chExt cx="317425" cy="289075"/>
          </a:xfrm>
          <a:solidFill>
            <a:schemeClr val="bg1">
              <a:lumMod val="65000"/>
            </a:schemeClr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993" y="2496465"/>
            <a:ext cx="553512" cy="553163"/>
            <a:chOff x="-41895049" y="3217225"/>
            <a:chExt cx="317450" cy="317250"/>
          </a:xfrm>
          <a:solidFill>
            <a:schemeClr val="bg1">
              <a:lumMod val="65000"/>
            </a:schemeClr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9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347" y="2475152"/>
            <a:ext cx="557608" cy="550765"/>
            <a:chOff x="-41530374" y="3218800"/>
            <a:chExt cx="319800" cy="315875"/>
          </a:xfrm>
          <a:solidFill>
            <a:schemeClr val="bg1">
              <a:lumMod val="65000"/>
            </a:schemeClr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728" y="3466336"/>
            <a:ext cx="669093" cy="669093"/>
            <a:chOff x="5049725" y="249400"/>
            <a:chExt cx="481825" cy="481825"/>
          </a:xfrm>
          <a:solidFill>
            <a:schemeClr val="bg1">
              <a:lumMod val="65000"/>
            </a:schemeClr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4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79" y="3560867"/>
            <a:ext cx="526700" cy="526700"/>
            <a:chOff x="5660400" y="238125"/>
            <a:chExt cx="481825" cy="481825"/>
          </a:xfrm>
          <a:solidFill>
            <a:schemeClr val="bg1">
              <a:lumMod val="65000"/>
            </a:schemeClr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373" y="3635895"/>
            <a:ext cx="588395" cy="379268"/>
            <a:chOff x="1492675" y="1520750"/>
            <a:chExt cx="481825" cy="310575"/>
          </a:xfrm>
          <a:solidFill>
            <a:schemeClr val="bg1">
              <a:lumMod val="65000"/>
            </a:schemeClr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547" y="3664413"/>
            <a:ext cx="451911" cy="423656"/>
            <a:chOff x="4456875" y="2635825"/>
            <a:chExt cx="481825" cy="451700"/>
          </a:xfrm>
          <a:solidFill>
            <a:schemeClr val="bg1">
              <a:lumMod val="65000"/>
            </a:schemeClr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8518714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0" y="1656596"/>
            <a:ext cx="553873" cy="652293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210" y="1671115"/>
            <a:ext cx="581791" cy="62326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238" y="1656596"/>
            <a:ext cx="553873" cy="652293"/>
            <a:chOff x="4835382" y="73243"/>
            <a:chExt cx="2920830" cy="3227535"/>
          </a:xfrm>
          <a:solidFill>
            <a:schemeClr val="bg1">
              <a:lumMod val="50000"/>
            </a:schemeClr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222" y="1691993"/>
            <a:ext cx="496367" cy="58150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2003" y="1671145"/>
            <a:ext cx="584727" cy="6231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628" y="5441801"/>
            <a:ext cx="573085" cy="61078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828" y="5441801"/>
            <a:ext cx="573149" cy="61078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560" y="5441801"/>
            <a:ext cx="573085" cy="61078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72" y="5441801"/>
            <a:ext cx="573085" cy="61078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637" y="5429391"/>
            <a:ext cx="575128" cy="62319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584" y="5472316"/>
            <a:ext cx="539149" cy="58026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704" y="5417612"/>
            <a:ext cx="547793" cy="583829"/>
            <a:chOff x="-65145698" y="3727425"/>
            <a:chExt cx="317425" cy="317425"/>
          </a:xfrm>
          <a:solidFill>
            <a:schemeClr val="bg1">
              <a:lumMod val="50000"/>
            </a:schemeClr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457" y="3702824"/>
            <a:ext cx="523675" cy="508109"/>
            <a:chOff x="-61354872" y="3751050"/>
            <a:chExt cx="316650" cy="288275"/>
          </a:xfrm>
          <a:solidFill>
            <a:schemeClr val="bg1">
              <a:lumMod val="50000"/>
            </a:schemeClr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3" y="3669067"/>
            <a:ext cx="523675" cy="547020"/>
            <a:chOff x="-60988625" y="3740800"/>
            <a:chExt cx="316650" cy="310350"/>
          </a:xfrm>
          <a:solidFill>
            <a:schemeClr val="bg1">
              <a:lumMod val="50000"/>
            </a:schemeClr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838" y="3681091"/>
            <a:ext cx="479551" cy="494716"/>
            <a:chOff x="-59447249" y="3706150"/>
            <a:chExt cx="319000" cy="308775"/>
          </a:xfrm>
          <a:solidFill>
            <a:schemeClr val="bg1">
              <a:lumMod val="50000"/>
            </a:schemeClr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8025" y="1572831"/>
            <a:ext cx="687344" cy="724676"/>
            <a:chOff x="-64406128" y="3362225"/>
            <a:chExt cx="318225" cy="314800"/>
          </a:xfrm>
          <a:solidFill>
            <a:schemeClr val="bg1">
              <a:lumMod val="50000"/>
            </a:schemeClr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647" y="3640887"/>
            <a:ext cx="527560" cy="556052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9091" y="2764181"/>
            <a:ext cx="467528" cy="505891"/>
            <a:chOff x="-59400777" y="4084200"/>
            <a:chExt cx="311125" cy="315875"/>
          </a:xfrm>
          <a:solidFill>
            <a:schemeClr val="bg1">
              <a:lumMod val="50000"/>
            </a:schemeClr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712" y="1613796"/>
            <a:ext cx="570257" cy="714064"/>
            <a:chOff x="-64022548" y="3727425"/>
            <a:chExt cx="270175" cy="317425"/>
          </a:xfrm>
          <a:solidFill>
            <a:schemeClr val="bg1">
              <a:lumMod val="50000"/>
            </a:schemeClr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637" y="3640453"/>
            <a:ext cx="523675" cy="557947"/>
            <a:chOff x="-60255348" y="3733825"/>
            <a:chExt cx="316650" cy="316550"/>
          </a:xfrm>
          <a:solidFill>
            <a:schemeClr val="bg1">
              <a:lumMod val="50000"/>
            </a:schemeClr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971" y="1631796"/>
            <a:ext cx="683991" cy="722277"/>
            <a:chOff x="-63679952" y="4093450"/>
            <a:chExt cx="320600" cy="317650"/>
          </a:xfrm>
          <a:solidFill>
            <a:schemeClr val="bg1">
              <a:lumMod val="50000"/>
            </a:schemeClr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5841" y="3638748"/>
            <a:ext cx="523675" cy="559533"/>
            <a:chOff x="-61783348" y="3743950"/>
            <a:chExt cx="316650" cy="317450"/>
          </a:xfrm>
          <a:solidFill>
            <a:schemeClr val="bg1">
              <a:lumMod val="50000"/>
            </a:schemeClr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953" y="3717614"/>
            <a:ext cx="526279" cy="437343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871" y="3656985"/>
            <a:ext cx="479588" cy="504969"/>
            <a:chOff x="-59869425" y="4102225"/>
            <a:chExt cx="319025" cy="315175"/>
          </a:xfrm>
          <a:solidFill>
            <a:schemeClr val="bg1">
              <a:lumMod val="50000"/>
            </a:schemeClr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3963" y="4622601"/>
            <a:ext cx="422624" cy="511209"/>
            <a:chOff x="2423775" y="3226875"/>
            <a:chExt cx="259925" cy="295000"/>
          </a:xfrm>
          <a:solidFill>
            <a:schemeClr val="bg1">
              <a:lumMod val="50000"/>
            </a:schemeClr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529" y="4627480"/>
            <a:ext cx="486688" cy="480493"/>
            <a:chOff x="4266025" y="3609275"/>
            <a:chExt cx="299325" cy="277275"/>
          </a:xfrm>
          <a:solidFill>
            <a:schemeClr val="bg1">
              <a:lumMod val="50000"/>
            </a:schemeClr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453" y="4585629"/>
            <a:ext cx="480307" cy="511859"/>
            <a:chOff x="4628325" y="3599825"/>
            <a:chExt cx="295400" cy="295375"/>
          </a:xfrm>
          <a:solidFill>
            <a:schemeClr val="bg1">
              <a:lumMod val="50000"/>
            </a:schemeClr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70268" y="3665361"/>
            <a:ext cx="346009" cy="483471"/>
            <a:chOff x="3167275" y="3227275"/>
            <a:chExt cx="225300" cy="295375"/>
          </a:xfrm>
          <a:solidFill>
            <a:schemeClr val="bg1">
              <a:lumMod val="50000"/>
            </a:schemeClr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669" y="4641760"/>
            <a:ext cx="481567" cy="451813"/>
            <a:chOff x="4991425" y="3617150"/>
            <a:chExt cx="296175" cy="260725"/>
          </a:xfrm>
          <a:solidFill>
            <a:schemeClr val="bg1">
              <a:lumMod val="50000"/>
            </a:schemeClr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398" y="4547345"/>
            <a:ext cx="480265" cy="509131"/>
            <a:chOff x="3497300" y="3591950"/>
            <a:chExt cx="295375" cy="293800"/>
          </a:xfrm>
          <a:solidFill>
            <a:schemeClr val="bg1">
              <a:lumMod val="50000"/>
            </a:schemeClr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361" y="4559056"/>
            <a:ext cx="482865" cy="515973"/>
            <a:chOff x="5355300" y="3598250"/>
            <a:chExt cx="296975" cy="297750"/>
          </a:xfrm>
          <a:solidFill>
            <a:schemeClr val="bg1">
              <a:lumMod val="50000"/>
            </a:schemeClr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978" y="5286304"/>
            <a:ext cx="709641" cy="701253"/>
            <a:chOff x="6543825" y="3202075"/>
            <a:chExt cx="296975" cy="275350"/>
          </a:xfrm>
          <a:solidFill>
            <a:schemeClr val="bg1">
              <a:lumMod val="50000"/>
            </a:schemeClr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4393" y="4449570"/>
            <a:ext cx="551137" cy="587393"/>
            <a:chOff x="2037825" y="3254050"/>
            <a:chExt cx="296175" cy="296175"/>
          </a:xfrm>
          <a:solidFill>
            <a:schemeClr val="bg1">
              <a:lumMod val="50000"/>
            </a:schemeClr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89" y="4673828"/>
            <a:ext cx="482867" cy="513245"/>
            <a:chOff x="3859600" y="3591950"/>
            <a:chExt cx="296975" cy="296175"/>
          </a:xfrm>
          <a:solidFill>
            <a:schemeClr val="bg1">
              <a:lumMod val="50000"/>
            </a:schemeClr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2008" y="4540372"/>
            <a:ext cx="453397" cy="480493"/>
            <a:chOff x="5727850" y="3609275"/>
            <a:chExt cx="278850" cy="277275"/>
          </a:xfrm>
          <a:solidFill>
            <a:schemeClr val="bg1">
              <a:lumMod val="50000"/>
            </a:schemeClr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4117" y="2606105"/>
            <a:ext cx="630403" cy="670064"/>
            <a:chOff x="6553275" y="3604550"/>
            <a:chExt cx="296975" cy="296175"/>
          </a:xfrm>
          <a:solidFill>
            <a:schemeClr val="bg1">
              <a:lumMod val="50000"/>
            </a:schemeClr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261" y="2654321"/>
            <a:ext cx="627059" cy="670064"/>
            <a:chOff x="4263650" y="3235150"/>
            <a:chExt cx="295400" cy="296175"/>
          </a:xfrm>
          <a:solidFill>
            <a:schemeClr val="bg1">
              <a:lumMod val="50000"/>
            </a:schemeClr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513" y="2659877"/>
            <a:ext cx="406347" cy="670064"/>
            <a:chOff x="6164975" y="3211525"/>
            <a:chExt cx="191425" cy="296175"/>
          </a:xfrm>
          <a:solidFill>
            <a:schemeClr val="bg1">
              <a:lumMod val="50000"/>
            </a:schemeClr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1" y="2642091"/>
            <a:ext cx="627007" cy="666500"/>
            <a:chOff x="4629125" y="3235150"/>
            <a:chExt cx="295375" cy="294600"/>
          </a:xfrm>
          <a:solidFill>
            <a:schemeClr val="bg1">
              <a:lumMod val="50000"/>
            </a:schemeClr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1056" y="2653398"/>
            <a:ext cx="628705" cy="672439"/>
            <a:chOff x="4991425" y="3234750"/>
            <a:chExt cx="296175" cy="297225"/>
          </a:xfrm>
          <a:solidFill>
            <a:schemeClr val="bg1">
              <a:lumMod val="50000"/>
            </a:schemeClr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832" y="2668929"/>
            <a:ext cx="628705" cy="670064"/>
            <a:chOff x="3497300" y="3227275"/>
            <a:chExt cx="296175" cy="296175"/>
          </a:xfrm>
          <a:solidFill>
            <a:schemeClr val="bg1">
              <a:lumMod val="50000"/>
            </a:schemeClr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730" y="2653876"/>
            <a:ext cx="588585" cy="667293"/>
            <a:chOff x="5364750" y="3235150"/>
            <a:chExt cx="277275" cy="294950"/>
          </a:xfrm>
          <a:solidFill>
            <a:schemeClr val="bg1">
              <a:lumMod val="50000"/>
            </a:schemeClr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466" y="2653656"/>
            <a:ext cx="638735" cy="668253"/>
            <a:chOff x="5716825" y="3235950"/>
            <a:chExt cx="300900" cy="295375"/>
          </a:xfrm>
          <a:solidFill>
            <a:schemeClr val="bg1">
              <a:lumMod val="50000"/>
            </a:schemeClr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593" y="5555348"/>
            <a:ext cx="437240" cy="432208"/>
            <a:chOff x="-62511899" y="4129100"/>
            <a:chExt cx="304050" cy="282000"/>
          </a:xfrm>
          <a:solidFill>
            <a:schemeClr val="bg1">
              <a:lumMod val="50000"/>
            </a:schemeClr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387" y="1752184"/>
            <a:ext cx="594012" cy="634693"/>
            <a:chOff x="-64044599" y="3360375"/>
            <a:chExt cx="315850" cy="316650"/>
          </a:xfrm>
          <a:solidFill>
            <a:schemeClr val="bg1">
              <a:lumMod val="50000"/>
            </a:schemeClr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23444003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184" y="166274"/>
            <a:ext cx="11573197" cy="724247"/>
          </a:xfrm>
        </p:spPr>
        <p:txBody>
          <a:bodyPr>
            <a:normAutofit lnSpcReduction="10000"/>
          </a:bodyPr>
          <a:lstStyle/>
          <a:p>
            <a:r>
              <a:rPr lang="en-US" sz="48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4012" y="4492695"/>
            <a:ext cx="249709" cy="777639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693" y="4582472"/>
            <a:ext cx="599051" cy="59807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494" y="4648061"/>
            <a:ext cx="578527" cy="46691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9053" y="5849481"/>
            <a:ext cx="664123" cy="4866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306" y="4555926"/>
            <a:ext cx="651175" cy="6511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205" y="5636474"/>
            <a:ext cx="548659" cy="70554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646" y="5806837"/>
            <a:ext cx="574719" cy="56869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09" y="5700918"/>
            <a:ext cx="395403" cy="57123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661" y="5743186"/>
            <a:ext cx="515883" cy="57123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531" y="5778285"/>
            <a:ext cx="565332" cy="57963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575" y="4686447"/>
            <a:ext cx="695288" cy="47095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173" y="5548272"/>
            <a:ext cx="357713" cy="876520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905" y="5778281"/>
            <a:ext cx="655441" cy="5182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17" y="5752369"/>
            <a:ext cx="539611" cy="54411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709" y="4572451"/>
            <a:ext cx="513811" cy="6181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8070" y="1235313"/>
            <a:ext cx="566855" cy="566467"/>
            <a:chOff x="-34004625" y="3585850"/>
            <a:chExt cx="292225" cy="292025"/>
          </a:xfrm>
          <a:solidFill>
            <a:schemeClr val="bg1">
              <a:lumMod val="50000"/>
            </a:schemeClr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557" y="2304728"/>
            <a:ext cx="552087" cy="550621"/>
            <a:chOff x="-30345326" y="3184750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82" y="4644033"/>
            <a:ext cx="508855" cy="563067"/>
            <a:chOff x="-30354001" y="3569100"/>
            <a:chExt cx="292250" cy="292225"/>
          </a:xfrm>
          <a:solidFill>
            <a:schemeClr val="bg1">
              <a:lumMod val="50000"/>
            </a:schemeClr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595" y="1314741"/>
            <a:ext cx="498088" cy="497107"/>
            <a:chOff x="-31094350" y="3194000"/>
            <a:chExt cx="292225" cy="291650"/>
          </a:xfrm>
          <a:solidFill>
            <a:schemeClr val="bg1">
              <a:lumMod val="50000"/>
            </a:schemeClr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518" y="3411175"/>
            <a:ext cx="604881" cy="605815"/>
            <a:chOff x="-31093575" y="3552550"/>
            <a:chExt cx="291450" cy="291900"/>
          </a:xfrm>
          <a:solidFill>
            <a:schemeClr val="bg1">
              <a:lumMod val="50000"/>
            </a:schemeClr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8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2885" y="1247009"/>
            <a:ext cx="499953" cy="600563"/>
            <a:chOff x="-35814602" y="3202075"/>
            <a:chExt cx="242625" cy="291450"/>
          </a:xfrm>
          <a:solidFill>
            <a:schemeClr val="bg1">
              <a:lumMod val="50000"/>
            </a:schemeClr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8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302" y="1211285"/>
            <a:ext cx="600561" cy="600563"/>
            <a:chOff x="-34003850" y="3227275"/>
            <a:chExt cx="291450" cy="291450"/>
          </a:xfrm>
          <a:solidFill>
            <a:schemeClr val="bg1">
              <a:lumMod val="50000"/>
            </a:schemeClr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588" y="1221809"/>
            <a:ext cx="607053" cy="598915"/>
            <a:chOff x="-33645475" y="3228075"/>
            <a:chExt cx="294600" cy="290650"/>
          </a:xfrm>
          <a:solidFill>
            <a:schemeClr val="bg1">
              <a:lumMod val="50000"/>
            </a:schemeClr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60" y="1222521"/>
            <a:ext cx="581037" cy="600563"/>
            <a:chOff x="-35118325" y="3202075"/>
            <a:chExt cx="281975" cy="291450"/>
          </a:xfrm>
          <a:solidFill>
            <a:schemeClr val="bg1">
              <a:lumMod val="50000"/>
            </a:schemeClr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552" y="1221809"/>
            <a:ext cx="571352" cy="601387"/>
            <a:chOff x="-33277649" y="3226875"/>
            <a:chExt cx="277275" cy="291850"/>
          </a:xfrm>
          <a:solidFill>
            <a:schemeClr val="bg1">
              <a:lumMod val="50000"/>
            </a:schemeClr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77" y="1222521"/>
            <a:ext cx="564811" cy="600563"/>
            <a:chOff x="-34755224" y="3202075"/>
            <a:chExt cx="274100" cy="291450"/>
          </a:xfrm>
          <a:solidFill>
            <a:schemeClr val="bg1">
              <a:lumMod val="50000"/>
            </a:schemeClr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717" y="1222090"/>
            <a:ext cx="608651" cy="601439"/>
            <a:chOff x="-34408675" y="3202075"/>
            <a:chExt cx="295375" cy="291875"/>
          </a:xfrm>
          <a:solidFill>
            <a:schemeClr val="bg1">
              <a:lumMod val="50000"/>
            </a:schemeClr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4401" y="2239460"/>
            <a:ext cx="664811" cy="661853"/>
            <a:chOff x="-30735200" y="3552550"/>
            <a:chExt cx="292225" cy="290925"/>
          </a:xfrm>
          <a:solidFill>
            <a:schemeClr val="bg1">
              <a:lumMod val="50000"/>
            </a:schemeClr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8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69" y="2277204"/>
            <a:ext cx="593619" cy="595197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79" y="2275189"/>
            <a:ext cx="614444" cy="598967"/>
            <a:chOff x="-31817401" y="3910025"/>
            <a:chExt cx="301675" cy="294075"/>
          </a:xfrm>
          <a:solidFill>
            <a:schemeClr val="bg1">
              <a:lumMod val="50000"/>
            </a:schemeClr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493" y="2275464"/>
            <a:ext cx="600035" cy="598405"/>
            <a:chOff x="-31455100" y="3909350"/>
            <a:chExt cx="294600" cy="293800"/>
          </a:xfrm>
          <a:solidFill>
            <a:schemeClr val="bg1">
              <a:lumMod val="50000"/>
            </a:schemeClr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136" y="2301045"/>
            <a:ext cx="595197" cy="596827"/>
            <a:chOff x="-32927950" y="3944800"/>
            <a:chExt cx="292225" cy="293025"/>
          </a:xfrm>
          <a:solidFill>
            <a:schemeClr val="bg1">
              <a:lumMod val="50000"/>
            </a:schemeClr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665" y="2266959"/>
            <a:ext cx="593619" cy="593568"/>
            <a:chOff x="-31093575" y="3911725"/>
            <a:chExt cx="291450" cy="291425"/>
          </a:xfrm>
          <a:solidFill>
            <a:schemeClr val="bg1">
              <a:lumMod val="50000"/>
            </a:schemeClr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045" y="2277274"/>
            <a:ext cx="625697" cy="594791"/>
            <a:chOff x="-32576675" y="3944600"/>
            <a:chExt cx="307200" cy="292025"/>
          </a:xfrm>
          <a:solidFill>
            <a:schemeClr val="bg1">
              <a:lumMod val="50000"/>
            </a:schemeClr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796" y="2276317"/>
            <a:ext cx="595197" cy="593619"/>
            <a:chOff x="-30735200" y="3910925"/>
            <a:chExt cx="292225" cy="291450"/>
          </a:xfrm>
          <a:solidFill>
            <a:schemeClr val="bg1">
              <a:lumMod val="50000"/>
            </a:schemeClr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68" y="3436131"/>
            <a:ext cx="601377" cy="617564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35" y="3532661"/>
            <a:ext cx="612007" cy="521024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113" y="3452315"/>
            <a:ext cx="615051" cy="616007"/>
            <a:chOff x="-38538975" y="3954250"/>
            <a:chExt cx="318225" cy="316650"/>
          </a:xfrm>
          <a:solidFill>
            <a:schemeClr val="bg1">
              <a:lumMod val="50000"/>
            </a:schemeClr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5137" y="3428810"/>
            <a:ext cx="621091" cy="619071"/>
            <a:chOff x="-37385101" y="3949908"/>
            <a:chExt cx="321350" cy="318225"/>
          </a:xfrm>
          <a:solidFill>
            <a:schemeClr val="bg1">
              <a:lumMod val="50000"/>
            </a:schemeClr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134" y="4660387"/>
            <a:ext cx="541719" cy="545216"/>
            <a:chOff x="-40011049" y="3972375"/>
            <a:chExt cx="316650" cy="316625"/>
          </a:xfrm>
          <a:solidFill>
            <a:schemeClr val="bg1">
              <a:lumMod val="50000"/>
            </a:schemeClr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749" y="3444015"/>
            <a:ext cx="363891" cy="616007"/>
            <a:chOff x="-38109727" y="3955025"/>
            <a:chExt cx="188275" cy="316650"/>
          </a:xfrm>
          <a:solidFill>
            <a:schemeClr val="bg1">
              <a:lumMod val="50000"/>
            </a:schemeClr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410" y="3472665"/>
            <a:ext cx="605919" cy="616785"/>
            <a:chOff x="-39647174" y="3972000"/>
            <a:chExt cx="313500" cy="317050"/>
          </a:xfrm>
          <a:solidFill>
            <a:schemeClr val="bg1">
              <a:lumMod val="50000"/>
            </a:schemeClr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377" y="3435038"/>
            <a:ext cx="608963" cy="619071"/>
            <a:chOff x="-37804927" y="3953450"/>
            <a:chExt cx="315075" cy="318225"/>
          </a:xfrm>
          <a:solidFill>
            <a:schemeClr val="bg1">
              <a:lumMod val="50000"/>
            </a:schemeClr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788" y="4698063"/>
            <a:ext cx="656485" cy="517252"/>
            <a:chOff x="5629975" y="3255775"/>
            <a:chExt cx="504500" cy="397500"/>
          </a:xfrm>
          <a:solidFill>
            <a:schemeClr val="bg1">
              <a:lumMod val="50000"/>
            </a:schemeClr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3930" y="3461127"/>
            <a:ext cx="741943" cy="609831"/>
            <a:chOff x="6234950" y="3255925"/>
            <a:chExt cx="483250" cy="397200"/>
          </a:xfrm>
          <a:solidFill>
            <a:schemeClr val="bg1">
              <a:lumMod val="50000"/>
            </a:schemeClr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40819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AB82FAB-A66D-8E1A-8C50-E6D2F4219240}"/>
              </a:ext>
            </a:extLst>
          </p:cNvPr>
          <p:cNvSpPr/>
          <p:nvPr/>
        </p:nvSpPr>
        <p:spPr>
          <a:xfrm>
            <a:off x="4410693" y="2272445"/>
            <a:ext cx="30893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Presentation template by </a:t>
            </a:r>
            <a:endParaRPr lang="ko-KR" altLang="en-US" sz="2000" dirty="0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2147E717-E940-D0F9-EEE1-05CBEAC510FF}"/>
              </a:ext>
            </a:extLst>
          </p:cNvPr>
          <p:cNvSpPr txBox="1">
            <a:spLocks/>
          </p:cNvSpPr>
          <p:nvPr/>
        </p:nvSpPr>
        <p:spPr>
          <a:xfrm>
            <a:off x="890906" y="5870077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Slidesppt</a:t>
            </a: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your presentation. Visit </a:t>
            </a:r>
            <a:r>
              <a:rPr lang="en-US" sz="1200" u="sng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slidesppt.net</a:t>
            </a:r>
            <a:br>
              <a:rPr lang="e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</a:rPr>
            </a:br>
            <a:endParaRPr lang="en" sz="1200" dirty="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4" name="Gráfico 10">
            <a:extLst>
              <a:ext uri="{FF2B5EF4-FFF2-40B4-BE49-F238E27FC236}">
                <a16:creationId xmlns:a16="http://schemas.microsoft.com/office/drawing/2014/main" id="{6726F560-46A0-6B91-4D80-272BA82CF053}"/>
              </a:ext>
            </a:extLst>
          </p:cNvPr>
          <p:cNvGrpSpPr/>
          <p:nvPr/>
        </p:nvGrpSpPr>
        <p:grpSpPr>
          <a:xfrm>
            <a:off x="2673740" y="2333651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5" name="Forma libre: forma 4">
              <a:extLst>
                <a:ext uri="{FF2B5EF4-FFF2-40B4-BE49-F238E27FC236}">
                  <a16:creationId xmlns:a16="http://schemas.microsoft.com/office/drawing/2014/main" id="{4A7340A9-1DA1-F733-F7F1-436C223AC6C7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9693A149-7AC0-5D92-54D8-6972325C4EF1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</p:grpSp>
      <p:sp>
        <p:nvSpPr>
          <p:cNvPr id="7" name="Rectangle 2">
            <a:extLst>
              <a:ext uri="{FF2B5EF4-FFF2-40B4-BE49-F238E27FC236}">
                <a16:creationId xmlns:a16="http://schemas.microsoft.com/office/drawing/2014/main" id="{3F7FC7B9-870D-473A-F0AA-99DE2BC703ED}"/>
              </a:ext>
            </a:extLst>
          </p:cNvPr>
          <p:cNvSpPr/>
          <p:nvPr/>
        </p:nvSpPr>
        <p:spPr>
          <a:xfrm>
            <a:off x="4313417" y="2575172"/>
            <a:ext cx="505918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94621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6F6BBDD3-98A3-4E56-9836-A3B26FF7C192}"/>
              </a:ext>
            </a:extLst>
          </p:cNvPr>
          <p:cNvSpPr/>
          <p:nvPr/>
        </p:nvSpPr>
        <p:spPr>
          <a:xfrm>
            <a:off x="6256779" y="94129"/>
            <a:ext cx="5737998" cy="65621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5EADE2F8-0E99-4F57-BA5A-35D8E209B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0"/>
            <a:ext cx="73152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59F33B-2CA3-4386-8F49-B234BF96DC71}"/>
              </a:ext>
            </a:extLst>
          </p:cNvPr>
          <p:cNvSpPr txBox="1"/>
          <p:nvPr/>
        </p:nvSpPr>
        <p:spPr>
          <a:xfrm>
            <a:off x="1490330" y="2017847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rgbClr val="000000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86D5C9B-AB83-4EE5-B0A2-F12EAC0B3ECE}"/>
              </a:ext>
            </a:extLst>
          </p:cNvPr>
          <p:cNvGrpSpPr/>
          <p:nvPr/>
        </p:nvGrpSpPr>
        <p:grpSpPr>
          <a:xfrm>
            <a:off x="714928" y="1334927"/>
            <a:ext cx="5419664" cy="777510"/>
            <a:chOff x="6102442" y="1483456"/>
            <a:chExt cx="5419664" cy="77751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F17B1B3-FFAF-4247-8258-E17CB7EF84D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chemeClr val="accent1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B6FE61E-CE0C-4214-BC4D-B053E3E97063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1"/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88B6458-DB7A-460E-977F-722449119EB0}"/>
              </a:ext>
            </a:extLst>
          </p:cNvPr>
          <p:cNvSpPr txBox="1"/>
          <p:nvPr/>
        </p:nvSpPr>
        <p:spPr>
          <a:xfrm>
            <a:off x="1490330" y="3156839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rgbClr val="000000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9CD7454-5DF2-4C34-8BC7-28F0E6C5FF61}"/>
              </a:ext>
            </a:extLst>
          </p:cNvPr>
          <p:cNvGrpSpPr/>
          <p:nvPr/>
        </p:nvGrpSpPr>
        <p:grpSpPr>
          <a:xfrm>
            <a:off x="714928" y="2473919"/>
            <a:ext cx="5419664" cy="777510"/>
            <a:chOff x="6102442" y="1483456"/>
            <a:chExt cx="5419664" cy="7775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6D0A5AB-F256-40F8-A411-D4C96E27B43F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chemeClr val="accent2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A7A65-0873-4DC5-88A5-6470175E37BB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2"/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18C6008-94BC-492B-8A33-BF3198EA8953}"/>
              </a:ext>
            </a:extLst>
          </p:cNvPr>
          <p:cNvSpPr txBox="1"/>
          <p:nvPr/>
        </p:nvSpPr>
        <p:spPr>
          <a:xfrm>
            <a:off x="1490330" y="4295831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rgbClr val="000000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A6A641-AE70-46E2-95AE-8729160DBA38}"/>
              </a:ext>
            </a:extLst>
          </p:cNvPr>
          <p:cNvGrpSpPr/>
          <p:nvPr/>
        </p:nvGrpSpPr>
        <p:grpSpPr>
          <a:xfrm>
            <a:off x="714928" y="3612911"/>
            <a:ext cx="5419664" cy="777510"/>
            <a:chOff x="6102442" y="1483456"/>
            <a:chExt cx="5419664" cy="7775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BFAB95B-B3FE-497B-9EC2-EBA3E73AF255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chemeClr val="accent3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721728-5282-43C8-95F7-B7E6F41F5071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3"/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7C564A-9D30-491E-A81F-98D842C5F762}"/>
              </a:ext>
            </a:extLst>
          </p:cNvPr>
          <p:cNvSpPr txBox="1"/>
          <p:nvPr/>
        </p:nvSpPr>
        <p:spPr>
          <a:xfrm>
            <a:off x="1490330" y="5434823"/>
            <a:ext cx="466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Get a modern PowerPoint  Presentation that is beautifully designed. </a:t>
            </a:r>
            <a:r>
              <a:rPr lang="en-US" altLang="ko-KR" sz="1200">
                <a:solidFill>
                  <a:srgbClr val="000000"/>
                </a:solidFill>
                <a:ea typeface="FZShuTi" pitchFamily="2" charset="-122"/>
                <a:cs typeface="Arial" panose="020B0604020202020204" pitchFamily="34" charset="0"/>
              </a:rPr>
              <a:t>I hope and I believe that this Template will your Time.</a:t>
            </a:r>
            <a:endParaRPr lang="en-US" altLang="ko-KR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F2F38A6-8C6A-41EF-B150-8A737ABA1487}"/>
              </a:ext>
            </a:extLst>
          </p:cNvPr>
          <p:cNvGrpSpPr/>
          <p:nvPr/>
        </p:nvGrpSpPr>
        <p:grpSpPr>
          <a:xfrm>
            <a:off x="714928" y="4751903"/>
            <a:ext cx="5419664" cy="777510"/>
            <a:chOff x="6102442" y="1483456"/>
            <a:chExt cx="5419664" cy="7775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A81B06-6E8A-47D0-A58F-1737A2B4ACD3}"/>
                </a:ext>
              </a:extLst>
            </p:cNvPr>
            <p:cNvSpPr txBox="1"/>
            <p:nvPr/>
          </p:nvSpPr>
          <p:spPr>
            <a:xfrm>
              <a:off x="6860266" y="1678152"/>
              <a:ext cx="4661840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>
                  <a:solidFill>
                    <a:schemeClr val="accent4"/>
                  </a:solidFill>
                  <a:cs typeface="Arial" panose="020B0604020202020204" pitchFamily="34" charset="0"/>
                </a:rPr>
                <a:t>Contents</a:t>
              </a:r>
              <a:endParaRPr lang="ko-KR" altLang="en-US" sz="27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9C297D-DA8E-4FD4-8F4A-DC320DE15D9C}"/>
                </a:ext>
              </a:extLst>
            </p:cNvPr>
            <p:cNvSpPr txBox="1"/>
            <p:nvPr/>
          </p:nvSpPr>
          <p:spPr>
            <a:xfrm>
              <a:off x="6102442" y="1483456"/>
              <a:ext cx="981106" cy="77751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>
                  <a:solidFill>
                    <a:schemeClr val="accent4"/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9F42D07-E1F6-4F21-9CF8-398BC8E5FCEB}"/>
              </a:ext>
            </a:extLst>
          </p:cNvPr>
          <p:cNvSpPr txBox="1"/>
          <p:nvPr/>
        </p:nvSpPr>
        <p:spPr>
          <a:xfrm>
            <a:off x="7897436" y="4901968"/>
            <a:ext cx="439317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spc="60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AGENDA STYLE</a:t>
            </a:r>
            <a:endParaRPr lang="ko-KR" altLang="en-US" sz="5400" b="1" spc="60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5481E708-FEBF-44DD-8BF2-58A1B3162252}"/>
              </a:ext>
            </a:extLst>
          </p:cNvPr>
          <p:cNvSpPr/>
          <p:nvPr/>
        </p:nvSpPr>
        <p:spPr>
          <a:xfrm>
            <a:off x="0" y="0"/>
            <a:ext cx="4175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1" name="Arco de bloque 20">
            <a:extLst>
              <a:ext uri="{FF2B5EF4-FFF2-40B4-BE49-F238E27FC236}">
                <a16:creationId xmlns:a16="http://schemas.microsoft.com/office/drawing/2014/main" id="{588B06B5-4A42-4F7C-AAF2-E9CDB1BEB86C}"/>
              </a:ext>
            </a:extLst>
          </p:cNvPr>
          <p:cNvSpPr/>
          <p:nvPr/>
        </p:nvSpPr>
        <p:spPr>
          <a:xfrm rot="16200000">
            <a:off x="10446734" y="546786"/>
            <a:ext cx="3490532" cy="3490532"/>
          </a:xfrm>
          <a:prstGeom prst="blockArc">
            <a:avLst/>
          </a:prstGeom>
          <a:solidFill>
            <a:schemeClr val="bg1">
              <a:alpha val="42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3963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co de bloque 10">
            <a:extLst>
              <a:ext uri="{FF2B5EF4-FFF2-40B4-BE49-F238E27FC236}">
                <a16:creationId xmlns:a16="http://schemas.microsoft.com/office/drawing/2014/main" id="{DD91D1F8-226C-40CA-B8D0-113D49EEDE10}"/>
              </a:ext>
            </a:extLst>
          </p:cNvPr>
          <p:cNvSpPr/>
          <p:nvPr/>
        </p:nvSpPr>
        <p:spPr>
          <a:xfrm rot="5400000">
            <a:off x="1808513" y="968888"/>
            <a:ext cx="4686300" cy="4686300"/>
          </a:xfrm>
          <a:prstGeom prst="blockArc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77EFB76-EEE7-2848-BFE0-0C912A11CC1E}"/>
              </a:ext>
            </a:extLst>
          </p:cNvPr>
          <p:cNvSpPr txBox="1"/>
          <p:nvPr/>
        </p:nvSpPr>
        <p:spPr>
          <a:xfrm>
            <a:off x="6770073" y="666678"/>
            <a:ext cx="530976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600"/>
              </a:spcBef>
            </a:pPr>
            <a:r>
              <a:rPr lang="es-ES" sz="9600" b="1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Chapter title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97D7C50-6786-AB4D-BD19-B2A992B0BACB}"/>
              </a:ext>
            </a:extLst>
          </p:cNvPr>
          <p:cNvSpPr txBox="1"/>
          <p:nvPr/>
        </p:nvSpPr>
        <p:spPr>
          <a:xfrm>
            <a:off x="6753899" y="3574746"/>
            <a:ext cx="4508369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s-ES" sz="120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Nullam a ipsum rhoncus ante pulvinar ultricies. Quisque pretium elit vitae lacus bibendum consectetur. Vivamus vel posuere leo varius malesuada fringilla.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1F7248C-2C4C-4444-B746-BE62A39D7FFA}"/>
              </a:ext>
            </a:extLst>
          </p:cNvPr>
          <p:cNvSpPr txBox="1"/>
          <p:nvPr/>
        </p:nvSpPr>
        <p:spPr>
          <a:xfrm>
            <a:off x="6753899" y="4643801"/>
            <a:ext cx="4508369" cy="1009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60"/>
              </a:lnSpc>
            </a:pPr>
            <a:r>
              <a:rPr lang="es-ES" sz="1200">
                <a:solidFill>
                  <a:schemeClr val="bg2">
                    <a:lumMod val="25000"/>
                  </a:schemeClr>
                </a:solidFill>
                <a:latin typeface="Trebuchet MS" panose="020B0703020202090204" pitchFamily="34" charset="0"/>
              </a:rPr>
              <a:t>Nullam a ipsum rhoncus ante pulvinar ultricies. Quisque pretium elit vitae lacus bibendum consectetur. Vivamus vel posuere leo varius malesuada fringilla.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8EE0033-3F4C-434E-9C9C-CBA521B0D9AF}"/>
              </a:ext>
            </a:extLst>
          </p:cNvPr>
          <p:cNvSpPr/>
          <p:nvPr/>
        </p:nvSpPr>
        <p:spPr>
          <a:xfrm>
            <a:off x="0" y="6676183"/>
            <a:ext cx="10751129" cy="1818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7728781-930D-3940-9927-BBCE40397C94}"/>
              </a:ext>
            </a:extLst>
          </p:cNvPr>
          <p:cNvSpPr txBox="1"/>
          <p:nvPr/>
        </p:nvSpPr>
        <p:spPr>
          <a:xfrm>
            <a:off x="3841815" y="3461830"/>
            <a:ext cx="4508369" cy="1235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840"/>
              </a:lnSpc>
            </a:pPr>
            <a:r>
              <a:rPr lang="es-ES" sz="16600" b="1">
                <a:latin typeface="Trebuchet MS" panose="020B0703020202090204" pitchFamily="34" charset="0"/>
              </a:rPr>
              <a:t>01</a:t>
            </a:r>
          </a:p>
        </p:txBody>
      </p:sp>
      <p:pic>
        <p:nvPicPr>
          <p:cNvPr id="9" name="Marcador de posición de imagen 8">
            <a:extLst>
              <a:ext uri="{FF2B5EF4-FFF2-40B4-BE49-F238E27FC236}">
                <a16:creationId xmlns:a16="http://schemas.microsoft.com/office/drawing/2014/main" id="{47649672-85F7-4034-9C1A-ED1084707B0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98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: esquinas redondeadas 40">
            <a:extLst>
              <a:ext uri="{FF2B5EF4-FFF2-40B4-BE49-F238E27FC236}">
                <a16:creationId xmlns:a16="http://schemas.microsoft.com/office/drawing/2014/main" id="{12683C73-B4A4-48E3-B261-638CACA082DD}"/>
              </a:ext>
            </a:extLst>
          </p:cNvPr>
          <p:cNvSpPr/>
          <p:nvPr/>
        </p:nvSpPr>
        <p:spPr>
          <a:xfrm>
            <a:off x="8305800" y="3687232"/>
            <a:ext cx="3543300" cy="260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2" name="Rectángulo: esquinas redondeadas 41">
            <a:extLst>
              <a:ext uri="{FF2B5EF4-FFF2-40B4-BE49-F238E27FC236}">
                <a16:creationId xmlns:a16="http://schemas.microsoft.com/office/drawing/2014/main" id="{55C65283-1CE2-4DC4-B1C8-5AE96771AB47}"/>
              </a:ext>
            </a:extLst>
          </p:cNvPr>
          <p:cNvSpPr/>
          <p:nvPr/>
        </p:nvSpPr>
        <p:spPr>
          <a:xfrm>
            <a:off x="352271" y="3726232"/>
            <a:ext cx="3543300" cy="260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40" name="Rectángulo: esquinas redondeadas 39">
            <a:extLst>
              <a:ext uri="{FF2B5EF4-FFF2-40B4-BE49-F238E27FC236}">
                <a16:creationId xmlns:a16="http://schemas.microsoft.com/office/drawing/2014/main" id="{26C08D57-B785-452D-9B3C-4B0A1E37962B}"/>
              </a:ext>
            </a:extLst>
          </p:cNvPr>
          <p:cNvSpPr/>
          <p:nvPr/>
        </p:nvSpPr>
        <p:spPr>
          <a:xfrm>
            <a:off x="8305800" y="1326679"/>
            <a:ext cx="3543300" cy="26037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62ADF91E-BC0A-4357-808D-3B88954BF18B}"/>
              </a:ext>
            </a:extLst>
          </p:cNvPr>
          <p:cNvSpPr/>
          <p:nvPr/>
        </p:nvSpPr>
        <p:spPr>
          <a:xfrm>
            <a:off x="342900" y="1356787"/>
            <a:ext cx="3543300" cy="2603725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DFA8F233-9982-4E99-A1F1-79EF492A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85834" y="632540"/>
            <a:ext cx="4738328" cy="724247"/>
          </a:xfrm>
          <a:prstGeom prst="rect">
            <a:avLst/>
          </a:prstGeom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842304-7C12-463A-AF40-93EB81353568}"/>
              </a:ext>
            </a:extLst>
          </p:cNvPr>
          <p:cNvGrpSpPr/>
          <p:nvPr/>
        </p:nvGrpSpPr>
        <p:grpSpPr>
          <a:xfrm>
            <a:off x="8743953" y="2501388"/>
            <a:ext cx="2654101" cy="1056545"/>
            <a:chOff x="-475010" y="1114178"/>
            <a:chExt cx="4241713" cy="10565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0CB3E83-D1E8-4B4C-9867-54B7C80B2A11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0C8860-4BFA-454A-9D85-C690F318ECC0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6092727E-67AF-482D-A3DE-FB9619F9168C}"/>
              </a:ext>
            </a:extLst>
          </p:cNvPr>
          <p:cNvSpPr/>
          <p:nvPr/>
        </p:nvSpPr>
        <p:spPr>
          <a:xfrm>
            <a:off x="9761526" y="1832853"/>
            <a:ext cx="622189" cy="62218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ounded Rectangle 24">
            <a:extLst>
              <a:ext uri="{FF2B5EF4-FFF2-40B4-BE49-F238E27FC236}">
                <a16:creationId xmlns:a16="http://schemas.microsoft.com/office/drawing/2014/main" id="{88161B96-1876-4707-BE52-5C78718EF5EE}"/>
              </a:ext>
            </a:extLst>
          </p:cNvPr>
          <p:cNvSpPr/>
          <p:nvPr/>
        </p:nvSpPr>
        <p:spPr>
          <a:xfrm>
            <a:off x="9929917" y="2019587"/>
            <a:ext cx="285406" cy="208600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8846CD1-222C-422C-8C83-CAB2FB886BBE}"/>
              </a:ext>
            </a:extLst>
          </p:cNvPr>
          <p:cNvGrpSpPr/>
          <p:nvPr/>
        </p:nvGrpSpPr>
        <p:grpSpPr>
          <a:xfrm>
            <a:off x="8743953" y="5030199"/>
            <a:ext cx="2654101" cy="1056545"/>
            <a:chOff x="-475010" y="1114178"/>
            <a:chExt cx="4241713" cy="105654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9ED1300-709B-4379-98D7-28ECAD33BFC7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EA403A-155F-4B40-81F0-59ADDBC318FA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18" name="Oval 17">
            <a:extLst>
              <a:ext uri="{FF2B5EF4-FFF2-40B4-BE49-F238E27FC236}">
                <a16:creationId xmlns:a16="http://schemas.microsoft.com/office/drawing/2014/main" id="{A60D2B13-9F98-41AE-8BFD-67655D08CFFA}"/>
              </a:ext>
            </a:extLst>
          </p:cNvPr>
          <p:cNvSpPr/>
          <p:nvPr/>
        </p:nvSpPr>
        <p:spPr>
          <a:xfrm>
            <a:off x="9761526" y="4361664"/>
            <a:ext cx="622189" cy="62218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EA2FD-6C5C-4941-AD46-2DD027AB7CD2}"/>
              </a:ext>
            </a:extLst>
          </p:cNvPr>
          <p:cNvGrpSpPr/>
          <p:nvPr/>
        </p:nvGrpSpPr>
        <p:grpSpPr>
          <a:xfrm>
            <a:off x="840558" y="2510280"/>
            <a:ext cx="2654101" cy="1056545"/>
            <a:chOff x="-475010" y="1114178"/>
            <a:chExt cx="4241713" cy="10565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3A262C5-6FFA-457E-851A-1105D7DB923E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45CC8DC-1E1B-48C0-823A-DC3250C82D23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F250C0EA-9B9E-4579-8405-A4D0F6BC3F33}"/>
              </a:ext>
            </a:extLst>
          </p:cNvPr>
          <p:cNvSpPr/>
          <p:nvPr/>
        </p:nvSpPr>
        <p:spPr>
          <a:xfrm>
            <a:off x="1858132" y="1841745"/>
            <a:ext cx="622189" cy="62218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8FC3B7-82A2-4FD7-AF38-3398B240EACD}"/>
              </a:ext>
            </a:extLst>
          </p:cNvPr>
          <p:cNvGrpSpPr/>
          <p:nvPr/>
        </p:nvGrpSpPr>
        <p:grpSpPr>
          <a:xfrm>
            <a:off x="840558" y="5039092"/>
            <a:ext cx="2654101" cy="1056545"/>
            <a:chOff x="-475010" y="1114178"/>
            <a:chExt cx="4241713" cy="10565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D7CEBB-4427-46B6-B383-BAE391B51C2A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bg1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3762E3D-7A7A-4FC1-B299-FD920ECA3D4F}"/>
                </a:ext>
              </a:extLst>
            </p:cNvPr>
            <p:cNvSpPr txBox="1"/>
            <p:nvPr/>
          </p:nvSpPr>
          <p:spPr>
            <a:xfrm>
              <a:off x="-475010" y="1339726"/>
              <a:ext cx="42262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Get a modern PowerPoint  Presentation that is beautifully designed. Easy to change colors, photos and Text.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561D1D1F-C5E6-4AD9-8B4B-D6729A141156}"/>
              </a:ext>
            </a:extLst>
          </p:cNvPr>
          <p:cNvSpPr/>
          <p:nvPr/>
        </p:nvSpPr>
        <p:spPr>
          <a:xfrm>
            <a:off x="1858132" y="4370557"/>
            <a:ext cx="622189" cy="62218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566609CF-02CE-40B0-B7B1-C472C0BE4DD4}"/>
              </a:ext>
            </a:extLst>
          </p:cNvPr>
          <p:cNvSpPr/>
          <p:nvPr/>
        </p:nvSpPr>
        <p:spPr>
          <a:xfrm rot="20700000">
            <a:off x="1998970" y="4544168"/>
            <a:ext cx="337277" cy="29559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Pie 2">
            <a:extLst>
              <a:ext uri="{FF2B5EF4-FFF2-40B4-BE49-F238E27FC236}">
                <a16:creationId xmlns:a16="http://schemas.microsoft.com/office/drawing/2014/main" id="{1ABB0902-A3B1-4B55-923B-604B821BBEB8}"/>
              </a:ext>
            </a:extLst>
          </p:cNvPr>
          <p:cNvSpPr/>
          <p:nvPr/>
        </p:nvSpPr>
        <p:spPr>
          <a:xfrm>
            <a:off x="9910595" y="4507214"/>
            <a:ext cx="338883" cy="333208"/>
          </a:xfrm>
          <a:custGeom>
            <a:avLst/>
            <a:gdLst/>
            <a:ahLst/>
            <a:cxnLst/>
            <a:rect l="l" t="t" r="r" b="b"/>
            <a:pathLst>
              <a:path w="3851321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9" name="Donut 15">
            <a:extLst>
              <a:ext uri="{FF2B5EF4-FFF2-40B4-BE49-F238E27FC236}">
                <a16:creationId xmlns:a16="http://schemas.microsoft.com/office/drawing/2014/main" id="{34B9E3EC-EF85-4D93-839C-0C05AA842DD8}"/>
              </a:ext>
            </a:extLst>
          </p:cNvPr>
          <p:cNvSpPr/>
          <p:nvPr/>
        </p:nvSpPr>
        <p:spPr>
          <a:xfrm>
            <a:off x="1991022" y="1974807"/>
            <a:ext cx="360149" cy="3576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3" name="Arco de bloque 32">
            <a:extLst>
              <a:ext uri="{FF2B5EF4-FFF2-40B4-BE49-F238E27FC236}">
                <a16:creationId xmlns:a16="http://schemas.microsoft.com/office/drawing/2014/main" id="{99B301CC-BC99-490E-9D0F-001BBC7286E9}"/>
              </a:ext>
            </a:extLst>
          </p:cNvPr>
          <p:cNvSpPr/>
          <p:nvPr/>
        </p:nvSpPr>
        <p:spPr>
          <a:xfrm>
            <a:off x="10817101" y="6179977"/>
            <a:ext cx="1374899" cy="1374899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4" name="Arco de bloque 33">
            <a:extLst>
              <a:ext uri="{FF2B5EF4-FFF2-40B4-BE49-F238E27FC236}">
                <a16:creationId xmlns:a16="http://schemas.microsoft.com/office/drawing/2014/main" id="{7854D49C-5A1F-4316-A049-38D8485B6521}"/>
              </a:ext>
            </a:extLst>
          </p:cNvPr>
          <p:cNvSpPr/>
          <p:nvPr/>
        </p:nvSpPr>
        <p:spPr>
          <a:xfrm rot="10800000">
            <a:off x="1495218" y="-1004778"/>
            <a:ext cx="1999441" cy="1999441"/>
          </a:xfrm>
          <a:prstGeom prst="blockArc">
            <a:avLst/>
          </a:prstGeom>
          <a:solidFill>
            <a:srgbClr val="FAB11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5" name="Arco de bloque 34">
            <a:extLst>
              <a:ext uri="{FF2B5EF4-FFF2-40B4-BE49-F238E27FC236}">
                <a16:creationId xmlns:a16="http://schemas.microsoft.com/office/drawing/2014/main" id="{5E279DED-BD97-4580-AAF9-5E7567C033DF}"/>
              </a:ext>
            </a:extLst>
          </p:cNvPr>
          <p:cNvSpPr/>
          <p:nvPr/>
        </p:nvSpPr>
        <p:spPr>
          <a:xfrm rot="10800000">
            <a:off x="8585746" y="-996633"/>
            <a:ext cx="1999441" cy="1999441"/>
          </a:xfrm>
          <a:prstGeom prst="blockArc">
            <a:avLst/>
          </a:prstGeom>
          <a:solidFill>
            <a:srgbClr val="FAB117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6" name="Arco de bloque 35">
            <a:extLst>
              <a:ext uri="{FF2B5EF4-FFF2-40B4-BE49-F238E27FC236}">
                <a16:creationId xmlns:a16="http://schemas.microsoft.com/office/drawing/2014/main" id="{8AB9C226-8CEC-49C7-92E8-62204BCF692E}"/>
              </a:ext>
            </a:extLst>
          </p:cNvPr>
          <p:cNvSpPr/>
          <p:nvPr/>
        </p:nvSpPr>
        <p:spPr>
          <a:xfrm>
            <a:off x="0" y="6170550"/>
            <a:ext cx="1374899" cy="1374899"/>
          </a:xfrm>
          <a:prstGeom prst="blockArc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5849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42567379-A4B4-4611-872E-8A347BE9D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73" y="-22078"/>
            <a:ext cx="6040093" cy="690215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FA69FF9-A8E5-402B-979C-D0A5F0A6087D}"/>
              </a:ext>
            </a:extLst>
          </p:cNvPr>
          <p:cNvGrpSpPr/>
          <p:nvPr/>
        </p:nvGrpSpPr>
        <p:grpSpPr>
          <a:xfrm>
            <a:off x="6857999" y="434781"/>
            <a:ext cx="4791807" cy="1862048"/>
            <a:chOff x="4651035" y="1734907"/>
            <a:chExt cx="4791807" cy="186204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3629EC5-3732-45A5-8563-F1FA561B68DD}"/>
                </a:ext>
              </a:extLst>
            </p:cNvPr>
            <p:cNvSpPr txBox="1"/>
            <p:nvPr/>
          </p:nvSpPr>
          <p:spPr>
            <a:xfrm>
              <a:off x="5611985" y="1923770"/>
              <a:ext cx="3830857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6000" b="1">
                  <a:solidFill>
                    <a:schemeClr val="accent2"/>
                  </a:solidFill>
                  <a:cs typeface="Arial" panose="020B0604020202020204" pitchFamily="34" charset="0"/>
                </a:rPr>
                <a:t>WESOME</a:t>
              </a:r>
              <a:endParaRPr lang="en-US" altLang="ko-KR" sz="6000" b="1">
                <a:solidFill>
                  <a:schemeClr val="accent2"/>
                </a:solidFill>
                <a:latin typeface="Arial Black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152B0D-0076-4421-BA01-47B6E6A6DA8D}"/>
                </a:ext>
              </a:extLst>
            </p:cNvPr>
            <p:cNvSpPr txBox="1"/>
            <p:nvPr/>
          </p:nvSpPr>
          <p:spPr>
            <a:xfrm>
              <a:off x="5666752" y="2712066"/>
              <a:ext cx="3776089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3600" b="1">
                  <a:solidFill>
                    <a:srgbClr val="000000"/>
                  </a:solidFill>
                  <a:cs typeface="Arial" panose="020B0604020202020204" pitchFamily="34" charset="0"/>
                </a:rPr>
                <a:t>PRESENTATION </a:t>
              </a:r>
              <a:endParaRPr lang="ko-KR" altLang="en-US" sz="36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944A08-C656-4764-B90E-269FC6A3EE7C}"/>
                </a:ext>
              </a:extLst>
            </p:cNvPr>
            <p:cNvSpPr txBox="1"/>
            <p:nvPr/>
          </p:nvSpPr>
          <p:spPr>
            <a:xfrm>
              <a:off x="4651035" y="1734907"/>
              <a:ext cx="1021196" cy="18620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1500" b="1">
                  <a:solidFill>
                    <a:schemeClr val="accent2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FF347A6-0928-4829-A9F5-C454FB5BC0E1}"/>
              </a:ext>
            </a:extLst>
          </p:cNvPr>
          <p:cNvSpPr txBox="1"/>
          <p:nvPr/>
        </p:nvSpPr>
        <p:spPr>
          <a:xfrm>
            <a:off x="6857999" y="4111696"/>
            <a:ext cx="234597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>
                <a:solidFill>
                  <a:srgbClr val="000000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2297A-0A6A-4945-96A8-E371E4830B71}"/>
              </a:ext>
            </a:extLst>
          </p:cNvPr>
          <p:cNvSpPr txBox="1"/>
          <p:nvPr/>
        </p:nvSpPr>
        <p:spPr>
          <a:xfrm>
            <a:off x="6857999" y="2655220"/>
            <a:ext cx="2345972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>
                <a:solidFill>
                  <a:schemeClr val="accent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chemeClr val="accent1"/>
                </a:solidFill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>
                <a:solidFill>
                  <a:schemeClr val="accent1"/>
                </a:solidFill>
                <a:cs typeface="Arial" panose="020B0604020202020204" pitchFamily="34" charset="0"/>
              </a:rPr>
              <a:t>DOLOR SIT AMET </a:t>
            </a:r>
            <a:endParaRPr lang="ko-KR" altLang="en-US" sz="240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EF049F-8379-4A02-8FCE-A34B2B6F5C83}"/>
              </a:ext>
            </a:extLst>
          </p:cNvPr>
          <p:cNvSpPr/>
          <p:nvPr/>
        </p:nvSpPr>
        <p:spPr>
          <a:xfrm>
            <a:off x="6857999" y="5198840"/>
            <a:ext cx="23459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474CD-415D-42C5-AF12-D02315DF516D}"/>
              </a:ext>
            </a:extLst>
          </p:cNvPr>
          <p:cNvSpPr txBox="1"/>
          <p:nvPr/>
        </p:nvSpPr>
        <p:spPr>
          <a:xfrm>
            <a:off x="9501617" y="2633370"/>
            <a:ext cx="21481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rgbClr val="000000"/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10" name="Group 4">
            <a:extLst>
              <a:ext uri="{FF2B5EF4-FFF2-40B4-BE49-F238E27FC236}">
                <a16:creationId xmlns:a16="http://schemas.microsoft.com/office/drawing/2014/main" id="{0C107122-A5C4-40FB-9461-D81641F21BFD}"/>
              </a:ext>
            </a:extLst>
          </p:cNvPr>
          <p:cNvGrpSpPr/>
          <p:nvPr/>
        </p:nvGrpSpPr>
        <p:grpSpPr>
          <a:xfrm>
            <a:off x="1746" y="0"/>
            <a:ext cx="294089" cy="6880078"/>
            <a:chOff x="-14820" y="3550807"/>
            <a:chExt cx="12221810" cy="2177209"/>
          </a:xfrm>
          <a:solidFill>
            <a:srgbClr val="FFC000"/>
          </a:solidFill>
        </p:grpSpPr>
        <p:sp>
          <p:nvSpPr>
            <p:cNvPr id="11" name="Rectangle 98">
              <a:extLst>
                <a:ext uri="{FF2B5EF4-FFF2-40B4-BE49-F238E27FC236}">
                  <a16:creationId xmlns:a16="http://schemas.microsoft.com/office/drawing/2014/main" id="{B831EB5B-AFE1-446B-AB77-7B25C2BBAA7B}"/>
                </a:ext>
              </a:extLst>
            </p:cNvPr>
            <p:cNvSpPr/>
            <p:nvPr/>
          </p:nvSpPr>
          <p:spPr>
            <a:xfrm>
              <a:off x="-14820" y="3550807"/>
              <a:ext cx="12221810" cy="1545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3">
              <a:extLst>
                <a:ext uri="{FF2B5EF4-FFF2-40B4-BE49-F238E27FC236}">
                  <a16:creationId xmlns:a16="http://schemas.microsoft.com/office/drawing/2014/main" id="{6175931C-E1FE-45F3-9605-581F454112D2}"/>
                </a:ext>
              </a:extLst>
            </p:cNvPr>
            <p:cNvSpPr/>
            <p:nvPr/>
          </p:nvSpPr>
          <p:spPr>
            <a:xfrm>
              <a:off x="-14820" y="5509416"/>
              <a:ext cx="12206820" cy="2186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CDF39C15-2D9B-407A-B214-FA622C0DFB1C}"/>
              </a:ext>
            </a:extLst>
          </p:cNvPr>
          <p:cNvGrpSpPr/>
          <p:nvPr/>
        </p:nvGrpSpPr>
        <p:grpSpPr>
          <a:xfrm rot="10800000">
            <a:off x="6335929" y="-22078"/>
            <a:ext cx="294089" cy="6880078"/>
            <a:chOff x="-14820" y="3550807"/>
            <a:chExt cx="12221810" cy="2177209"/>
          </a:xfrm>
          <a:solidFill>
            <a:srgbClr val="FFC000"/>
          </a:solidFill>
        </p:grpSpPr>
        <p:sp>
          <p:nvSpPr>
            <p:cNvPr id="16" name="Rectangle 98">
              <a:extLst>
                <a:ext uri="{FF2B5EF4-FFF2-40B4-BE49-F238E27FC236}">
                  <a16:creationId xmlns:a16="http://schemas.microsoft.com/office/drawing/2014/main" id="{0E250E5F-4BAF-43EF-A01E-612D4E2010B8}"/>
                </a:ext>
              </a:extLst>
            </p:cNvPr>
            <p:cNvSpPr/>
            <p:nvPr/>
          </p:nvSpPr>
          <p:spPr>
            <a:xfrm>
              <a:off x="-14820" y="3550807"/>
              <a:ext cx="12221810" cy="154594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3">
              <a:extLst>
                <a:ext uri="{FF2B5EF4-FFF2-40B4-BE49-F238E27FC236}">
                  <a16:creationId xmlns:a16="http://schemas.microsoft.com/office/drawing/2014/main" id="{C743DFCD-9EEF-462A-8A67-FC9147DE9308}"/>
                </a:ext>
              </a:extLst>
            </p:cNvPr>
            <p:cNvSpPr/>
            <p:nvPr/>
          </p:nvSpPr>
          <p:spPr>
            <a:xfrm>
              <a:off x="-14820" y="5509416"/>
              <a:ext cx="12206820" cy="218600"/>
            </a:xfrm>
            <a:prstGeom prst="rect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000071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rgbClr val="000000"/>
          </a:solidFill>
        </p:spPr>
        <p:txBody>
          <a:bodyPr/>
          <a:lstStyle/>
          <a:p>
            <a:pPr algn="l"/>
            <a:r>
              <a:rPr lang="en-US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53" name="Diagrama de flujo: datos 52">
            <a:extLst>
              <a:ext uri="{FF2B5EF4-FFF2-40B4-BE49-F238E27FC236}">
                <a16:creationId xmlns:a16="http://schemas.microsoft.com/office/drawing/2014/main" id="{66A0D4A7-41A5-41AE-8D85-CD0A95B504D4}"/>
              </a:ext>
            </a:extLst>
          </p:cNvPr>
          <p:cNvSpPr/>
          <p:nvPr/>
        </p:nvSpPr>
        <p:spPr>
          <a:xfrm>
            <a:off x="7855906" y="-1"/>
            <a:ext cx="4290450" cy="6857999"/>
          </a:xfrm>
          <a:prstGeom prst="flowChartInputOut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3D54FE2-9C79-40AD-8415-3B5583F0B3B3}"/>
              </a:ext>
            </a:extLst>
          </p:cNvPr>
          <p:cNvGrpSpPr/>
          <p:nvPr/>
        </p:nvGrpSpPr>
        <p:grpSpPr>
          <a:xfrm>
            <a:off x="797587" y="4683749"/>
            <a:ext cx="2472004" cy="1474862"/>
            <a:chOff x="803640" y="3362835"/>
            <a:chExt cx="2059657" cy="14748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2A201B1-BC57-45CD-A43E-7BD76788A328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C4FB239-DFAE-46F5-8FBC-733E3FCDCE8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91C9115-45C4-475C-B76A-C3959F764FD6}"/>
              </a:ext>
            </a:extLst>
          </p:cNvPr>
          <p:cNvGrpSpPr/>
          <p:nvPr/>
        </p:nvGrpSpPr>
        <p:grpSpPr>
          <a:xfrm>
            <a:off x="3454484" y="4683749"/>
            <a:ext cx="2472004" cy="1474862"/>
            <a:chOff x="803640" y="3362835"/>
            <a:chExt cx="2059657" cy="147486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47BD614-2F80-47C8-BDEC-F8EC75BE06FC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85A6C0F-D4A8-494B-9021-2A038B610588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573E4F8-6227-4A8C-BA8E-33BAAE4028AD}"/>
              </a:ext>
            </a:extLst>
          </p:cNvPr>
          <p:cNvGrpSpPr/>
          <p:nvPr/>
        </p:nvGrpSpPr>
        <p:grpSpPr>
          <a:xfrm>
            <a:off x="6111381" y="4683749"/>
            <a:ext cx="2472004" cy="1474862"/>
            <a:chOff x="803640" y="3362835"/>
            <a:chExt cx="2059657" cy="147486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06AD767-5B73-477A-9053-7FE0C60F078D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your Presentations. Get a modern PowerPoint  Presentation that is beautifully designed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8A953ED-2F23-42A6-AD0A-BCFEE4FAF89F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56" name="Grupo 55">
            <a:extLst>
              <a:ext uri="{FF2B5EF4-FFF2-40B4-BE49-F238E27FC236}">
                <a16:creationId xmlns:a16="http://schemas.microsoft.com/office/drawing/2014/main" id="{A25A283F-E388-49FD-8086-C3661C96B03B}"/>
              </a:ext>
            </a:extLst>
          </p:cNvPr>
          <p:cNvGrpSpPr/>
          <p:nvPr/>
        </p:nvGrpSpPr>
        <p:grpSpPr>
          <a:xfrm>
            <a:off x="1274310" y="2757383"/>
            <a:ext cx="1518556" cy="1517450"/>
            <a:chOff x="1274310" y="2757383"/>
            <a:chExt cx="1518556" cy="1517450"/>
          </a:xfrm>
        </p:grpSpPr>
        <p:sp>
          <p:nvSpPr>
            <p:cNvPr id="49" name="Forma libre: forma 48">
              <a:extLst>
                <a:ext uri="{FF2B5EF4-FFF2-40B4-BE49-F238E27FC236}">
                  <a16:creationId xmlns:a16="http://schemas.microsoft.com/office/drawing/2014/main" id="{3DBB35E3-5F77-4336-99E9-5EDCBE8B1DA5}"/>
                </a:ext>
              </a:extLst>
            </p:cNvPr>
            <p:cNvSpPr/>
            <p:nvPr/>
          </p:nvSpPr>
          <p:spPr>
            <a:xfrm>
              <a:off x="2077026" y="3294006"/>
              <a:ext cx="715840" cy="980827"/>
            </a:xfrm>
            <a:custGeom>
              <a:avLst/>
              <a:gdLst>
                <a:gd name="connsiteX0" fmla="*/ 1051 w 715840"/>
                <a:gd name="connsiteY0" fmla="*/ 980788 h 980827"/>
                <a:gd name="connsiteX1" fmla="*/ 2079 w 715840"/>
                <a:gd name="connsiteY1" fmla="*/ 825650 h 980827"/>
                <a:gd name="connsiteX2" fmla="*/ 11887 w 715840"/>
                <a:gd name="connsiteY2" fmla="*/ 693132 h 980827"/>
                <a:gd name="connsiteX3" fmla="*/ 379820 w 715840"/>
                <a:gd name="connsiteY3" fmla="*/ 273196 h 980827"/>
                <a:gd name="connsiteX4" fmla="*/ 400266 w 715840"/>
                <a:gd name="connsiteY4" fmla="*/ 269835 h 980827"/>
                <a:gd name="connsiteX5" fmla="*/ 430123 w 715840"/>
                <a:gd name="connsiteY5" fmla="*/ 240136 h 980827"/>
                <a:gd name="connsiteX6" fmla="*/ 459861 w 715840"/>
                <a:gd name="connsiteY6" fmla="*/ 128063 h 980827"/>
                <a:gd name="connsiteX7" fmla="*/ 669968 w 715840"/>
                <a:gd name="connsiteY7" fmla="*/ 54 h 980827"/>
                <a:gd name="connsiteX8" fmla="*/ 715841 w 715840"/>
                <a:gd name="connsiteY8" fmla="*/ 1003 h 980827"/>
                <a:gd name="connsiteX9" fmla="*/ 715841 w 715840"/>
                <a:gd name="connsiteY9" fmla="*/ 302934 h 980827"/>
                <a:gd name="connsiteX10" fmla="*/ 708287 w 715840"/>
                <a:gd name="connsiteY10" fmla="*/ 367275 h 980827"/>
                <a:gd name="connsiteX11" fmla="*/ 485803 w 715840"/>
                <a:gd name="connsiteY11" fmla="*/ 781913 h 980827"/>
                <a:gd name="connsiteX12" fmla="*/ 387927 w 715840"/>
                <a:gd name="connsiteY12" fmla="*/ 872077 h 980827"/>
                <a:gd name="connsiteX13" fmla="*/ 357912 w 715840"/>
                <a:gd name="connsiteY13" fmla="*/ 949864 h 980827"/>
                <a:gd name="connsiteX14" fmla="*/ 356963 w 715840"/>
                <a:gd name="connsiteY14" fmla="*/ 980828 h 980827"/>
                <a:gd name="connsiteX15" fmla="*/ 1051 w 715840"/>
                <a:gd name="connsiteY15" fmla="*/ 980828 h 980827"/>
                <a:gd name="connsiteX16" fmla="*/ 400621 w 715840"/>
                <a:gd name="connsiteY16" fmla="*/ 364784 h 980827"/>
                <a:gd name="connsiteX17" fmla="*/ 390023 w 715840"/>
                <a:gd name="connsiteY17" fmla="*/ 365931 h 980827"/>
                <a:gd name="connsiteX18" fmla="*/ 384210 w 715840"/>
                <a:gd name="connsiteY18" fmla="*/ 366919 h 980827"/>
                <a:gd name="connsiteX19" fmla="*/ 135032 w 715840"/>
                <a:gd name="connsiteY19" fmla="*/ 574060 h 980827"/>
                <a:gd name="connsiteX20" fmla="*/ 103910 w 715840"/>
                <a:gd name="connsiteY20" fmla="*/ 707211 h 980827"/>
                <a:gd name="connsiteX21" fmla="*/ 93469 w 715840"/>
                <a:gd name="connsiteY21" fmla="*/ 878207 h 980827"/>
                <a:gd name="connsiteX22" fmla="*/ 105136 w 715840"/>
                <a:gd name="connsiteY22" fmla="*/ 890980 h 980827"/>
                <a:gd name="connsiteX23" fmla="*/ 262290 w 715840"/>
                <a:gd name="connsiteY23" fmla="*/ 890980 h 980827"/>
                <a:gd name="connsiteX24" fmla="*/ 274787 w 715840"/>
                <a:gd name="connsiteY24" fmla="*/ 883031 h 980827"/>
                <a:gd name="connsiteX25" fmla="*/ 365505 w 715840"/>
                <a:gd name="connsiteY25" fmla="*/ 764512 h 980827"/>
                <a:gd name="connsiteX26" fmla="*/ 497153 w 715840"/>
                <a:gd name="connsiteY26" fmla="*/ 638915 h 980827"/>
                <a:gd name="connsiteX27" fmla="*/ 622750 w 715840"/>
                <a:gd name="connsiteY27" fmla="*/ 290438 h 980827"/>
                <a:gd name="connsiteX28" fmla="*/ 625755 w 715840"/>
                <a:gd name="connsiteY28" fmla="*/ 127786 h 980827"/>
                <a:gd name="connsiteX29" fmla="*/ 623027 w 715840"/>
                <a:gd name="connsiteY29" fmla="*/ 102912 h 980827"/>
                <a:gd name="connsiteX30" fmla="*/ 596610 w 715840"/>
                <a:gd name="connsiteY30" fmla="*/ 112759 h 980827"/>
                <a:gd name="connsiteX31" fmla="*/ 523609 w 715840"/>
                <a:gd name="connsiteY31" fmla="*/ 238198 h 980827"/>
                <a:gd name="connsiteX32" fmla="*/ 441670 w 715840"/>
                <a:gd name="connsiteY32" fmla="*/ 502245 h 980827"/>
                <a:gd name="connsiteX33" fmla="*/ 344427 w 715840"/>
                <a:gd name="connsiteY33" fmla="*/ 613566 h 980827"/>
                <a:gd name="connsiteX34" fmla="*/ 325129 w 715840"/>
                <a:gd name="connsiteY34" fmla="*/ 608109 h 980827"/>
                <a:gd name="connsiteX35" fmla="*/ 296616 w 715840"/>
                <a:gd name="connsiteY35" fmla="*/ 551242 h 980827"/>
                <a:gd name="connsiteX36" fmla="*/ 301441 w 715840"/>
                <a:gd name="connsiteY36" fmla="*/ 529097 h 980827"/>
                <a:gd name="connsiteX37" fmla="*/ 400621 w 715840"/>
                <a:gd name="connsiteY37" fmla="*/ 364824 h 98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15840" h="980827">
                  <a:moveTo>
                    <a:pt x="1051" y="980788"/>
                  </a:moveTo>
                  <a:cubicBezTo>
                    <a:pt x="-293" y="929062"/>
                    <a:pt x="-728" y="877376"/>
                    <a:pt x="2079" y="825650"/>
                  </a:cubicBezTo>
                  <a:cubicBezTo>
                    <a:pt x="4492" y="781399"/>
                    <a:pt x="8644" y="737305"/>
                    <a:pt x="11887" y="693132"/>
                  </a:cubicBezTo>
                  <a:cubicBezTo>
                    <a:pt x="27507" y="479190"/>
                    <a:pt x="177860" y="313019"/>
                    <a:pt x="379820" y="273196"/>
                  </a:cubicBezTo>
                  <a:cubicBezTo>
                    <a:pt x="386583" y="271851"/>
                    <a:pt x="393424" y="270705"/>
                    <a:pt x="400266" y="269835"/>
                  </a:cubicBezTo>
                  <a:cubicBezTo>
                    <a:pt x="418010" y="267490"/>
                    <a:pt x="427959" y="257587"/>
                    <a:pt x="430123" y="240136"/>
                  </a:cubicBezTo>
                  <a:cubicBezTo>
                    <a:pt x="434789" y="201381"/>
                    <a:pt x="440404" y="162863"/>
                    <a:pt x="459861" y="128063"/>
                  </a:cubicBezTo>
                  <a:cubicBezTo>
                    <a:pt x="505774" y="46006"/>
                    <a:pt x="574899" y="1675"/>
                    <a:pt x="669968" y="54"/>
                  </a:cubicBezTo>
                  <a:cubicBezTo>
                    <a:pt x="685232" y="-223"/>
                    <a:pt x="700536" y="647"/>
                    <a:pt x="715841" y="1003"/>
                  </a:cubicBezTo>
                  <a:lnTo>
                    <a:pt x="715841" y="302934"/>
                  </a:lnTo>
                  <a:cubicBezTo>
                    <a:pt x="713310" y="324368"/>
                    <a:pt x="710858" y="345842"/>
                    <a:pt x="708287" y="367275"/>
                  </a:cubicBezTo>
                  <a:cubicBezTo>
                    <a:pt x="688435" y="534514"/>
                    <a:pt x="611638" y="671145"/>
                    <a:pt x="485803" y="781913"/>
                  </a:cubicBezTo>
                  <a:cubicBezTo>
                    <a:pt x="452505" y="811216"/>
                    <a:pt x="418140" y="839373"/>
                    <a:pt x="387927" y="872077"/>
                  </a:cubicBezTo>
                  <a:cubicBezTo>
                    <a:pt x="367442" y="894262"/>
                    <a:pt x="357279" y="919769"/>
                    <a:pt x="357912" y="949864"/>
                  </a:cubicBezTo>
                  <a:cubicBezTo>
                    <a:pt x="358110" y="960185"/>
                    <a:pt x="357319" y="970506"/>
                    <a:pt x="356963" y="980828"/>
                  </a:cubicBezTo>
                  <a:lnTo>
                    <a:pt x="1051" y="980828"/>
                  </a:lnTo>
                  <a:close/>
                  <a:moveTo>
                    <a:pt x="400621" y="364784"/>
                  </a:moveTo>
                  <a:cubicBezTo>
                    <a:pt x="394927" y="365377"/>
                    <a:pt x="392475" y="365614"/>
                    <a:pt x="390023" y="365931"/>
                  </a:cubicBezTo>
                  <a:cubicBezTo>
                    <a:pt x="388085" y="366208"/>
                    <a:pt x="386108" y="366445"/>
                    <a:pt x="384210" y="366919"/>
                  </a:cubicBezTo>
                  <a:cubicBezTo>
                    <a:pt x="268104" y="396342"/>
                    <a:pt x="184781" y="465112"/>
                    <a:pt x="135032" y="574060"/>
                  </a:cubicBezTo>
                  <a:cubicBezTo>
                    <a:pt x="115734" y="616335"/>
                    <a:pt x="108022" y="661338"/>
                    <a:pt x="103910" y="707211"/>
                  </a:cubicBezTo>
                  <a:cubicBezTo>
                    <a:pt x="98769" y="764117"/>
                    <a:pt x="93588" y="821023"/>
                    <a:pt x="93469" y="878207"/>
                  </a:cubicBezTo>
                  <a:cubicBezTo>
                    <a:pt x="93469" y="886590"/>
                    <a:pt x="95803" y="891019"/>
                    <a:pt x="105136" y="890980"/>
                  </a:cubicBezTo>
                  <a:cubicBezTo>
                    <a:pt x="157534" y="890743"/>
                    <a:pt x="209892" y="890822"/>
                    <a:pt x="262290" y="890980"/>
                  </a:cubicBezTo>
                  <a:cubicBezTo>
                    <a:pt x="268459" y="890980"/>
                    <a:pt x="272651" y="889121"/>
                    <a:pt x="274787" y="883031"/>
                  </a:cubicBezTo>
                  <a:cubicBezTo>
                    <a:pt x="291871" y="833520"/>
                    <a:pt x="327620" y="798166"/>
                    <a:pt x="365505" y="764512"/>
                  </a:cubicBezTo>
                  <a:cubicBezTo>
                    <a:pt x="410864" y="724176"/>
                    <a:pt x="457923" y="685698"/>
                    <a:pt x="497153" y="638915"/>
                  </a:cubicBezTo>
                  <a:cubicBezTo>
                    <a:pt x="581741" y="537994"/>
                    <a:pt x="614643" y="418527"/>
                    <a:pt x="622750" y="290438"/>
                  </a:cubicBezTo>
                  <a:cubicBezTo>
                    <a:pt x="626190" y="236300"/>
                    <a:pt x="626902" y="182043"/>
                    <a:pt x="625755" y="127786"/>
                  </a:cubicBezTo>
                  <a:cubicBezTo>
                    <a:pt x="625558" y="119165"/>
                    <a:pt x="630224" y="106550"/>
                    <a:pt x="623027" y="102912"/>
                  </a:cubicBezTo>
                  <a:cubicBezTo>
                    <a:pt x="614643" y="98681"/>
                    <a:pt x="604875" y="107657"/>
                    <a:pt x="596610" y="112759"/>
                  </a:cubicBezTo>
                  <a:cubicBezTo>
                    <a:pt x="549788" y="141469"/>
                    <a:pt x="530806" y="185444"/>
                    <a:pt x="523609" y="238198"/>
                  </a:cubicBezTo>
                  <a:cubicBezTo>
                    <a:pt x="511073" y="330537"/>
                    <a:pt x="486238" y="419634"/>
                    <a:pt x="441670" y="502245"/>
                  </a:cubicBezTo>
                  <a:cubicBezTo>
                    <a:pt x="417745" y="546615"/>
                    <a:pt x="388283" y="586319"/>
                    <a:pt x="344427" y="613566"/>
                  </a:cubicBezTo>
                  <a:cubicBezTo>
                    <a:pt x="335173" y="619340"/>
                    <a:pt x="329914" y="618589"/>
                    <a:pt x="325129" y="608109"/>
                  </a:cubicBezTo>
                  <a:cubicBezTo>
                    <a:pt x="316310" y="588850"/>
                    <a:pt x="306740" y="569868"/>
                    <a:pt x="296616" y="551242"/>
                  </a:cubicBezTo>
                  <a:cubicBezTo>
                    <a:pt x="291436" y="541672"/>
                    <a:pt x="293017" y="536413"/>
                    <a:pt x="301441" y="529097"/>
                  </a:cubicBezTo>
                  <a:cubicBezTo>
                    <a:pt x="351585" y="485596"/>
                    <a:pt x="378397" y="427899"/>
                    <a:pt x="400621" y="36482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0" name="Forma libre: forma 49">
              <a:extLst>
                <a:ext uri="{FF2B5EF4-FFF2-40B4-BE49-F238E27FC236}">
                  <a16:creationId xmlns:a16="http://schemas.microsoft.com/office/drawing/2014/main" id="{2EA2AE95-2A33-4D36-99CC-898885F1B295}"/>
                </a:ext>
              </a:extLst>
            </p:cNvPr>
            <p:cNvSpPr/>
            <p:nvPr/>
          </p:nvSpPr>
          <p:spPr>
            <a:xfrm>
              <a:off x="1274310" y="3293213"/>
              <a:ext cx="716030" cy="981581"/>
            </a:xfrm>
            <a:custGeom>
              <a:avLst/>
              <a:gdLst>
                <a:gd name="connsiteX0" fmla="*/ 0 w 716030"/>
                <a:gd name="connsiteY0" fmla="*/ 1757 h 981581"/>
                <a:gd name="connsiteX1" fmla="*/ 246528 w 716030"/>
                <a:gd name="connsiteY1" fmla="*/ 112089 h 981581"/>
                <a:gd name="connsiteX2" fmla="*/ 285520 w 716030"/>
                <a:gd name="connsiteY2" fmla="*/ 237964 h 981581"/>
                <a:gd name="connsiteX3" fmla="*/ 287774 w 716030"/>
                <a:gd name="connsiteY3" fmla="*/ 252516 h 981581"/>
                <a:gd name="connsiteX4" fmla="*/ 306717 w 716030"/>
                <a:gd name="connsiteY4" fmla="*/ 270035 h 981581"/>
                <a:gd name="connsiteX5" fmla="*/ 640285 w 716030"/>
                <a:gd name="connsiteY5" fmla="*/ 488170 h 981581"/>
                <a:gd name="connsiteX6" fmla="*/ 704587 w 716030"/>
                <a:gd name="connsiteY6" fmla="*/ 701242 h 981581"/>
                <a:gd name="connsiteX7" fmla="*/ 715818 w 716030"/>
                <a:gd name="connsiteY7" fmla="*/ 966871 h 981581"/>
                <a:gd name="connsiteX8" fmla="*/ 714829 w 716030"/>
                <a:gd name="connsiteY8" fmla="*/ 981582 h 981581"/>
                <a:gd name="connsiteX9" fmla="*/ 358878 w 716030"/>
                <a:gd name="connsiteY9" fmla="*/ 981582 h 981581"/>
                <a:gd name="connsiteX10" fmla="*/ 357968 w 716030"/>
                <a:gd name="connsiteY10" fmla="*/ 966910 h 981581"/>
                <a:gd name="connsiteX11" fmla="*/ 310474 w 716030"/>
                <a:gd name="connsiteY11" fmla="*/ 854759 h 981581"/>
                <a:gd name="connsiteX12" fmla="*/ 223750 w 716030"/>
                <a:gd name="connsiteY12" fmla="*/ 776458 h 981581"/>
                <a:gd name="connsiteX13" fmla="*/ 13129 w 716030"/>
                <a:gd name="connsiteY13" fmla="*/ 405954 h 981581"/>
                <a:gd name="connsiteX14" fmla="*/ 40 w 716030"/>
                <a:gd name="connsiteY14" fmla="*/ 306694 h 981581"/>
                <a:gd name="connsiteX15" fmla="*/ 40 w 716030"/>
                <a:gd name="connsiteY15" fmla="*/ 1796 h 981581"/>
                <a:gd name="connsiteX16" fmla="*/ 316524 w 716030"/>
                <a:gd name="connsiteY16" fmla="*/ 365340 h 981581"/>
                <a:gd name="connsiteX17" fmla="*/ 416654 w 716030"/>
                <a:gd name="connsiteY17" fmla="*/ 531986 h 981581"/>
                <a:gd name="connsiteX18" fmla="*/ 420332 w 716030"/>
                <a:gd name="connsiteY18" fmla="*/ 549545 h 981581"/>
                <a:gd name="connsiteX19" fmla="*/ 392373 w 716030"/>
                <a:gd name="connsiteY19" fmla="*/ 605067 h 981581"/>
                <a:gd name="connsiteX20" fmla="*/ 367459 w 716030"/>
                <a:gd name="connsiteY20" fmla="*/ 611671 h 981581"/>
                <a:gd name="connsiteX21" fmla="*/ 273301 w 716030"/>
                <a:gd name="connsiteY21" fmla="*/ 501378 h 981581"/>
                <a:gd name="connsiteX22" fmla="*/ 188712 w 716030"/>
                <a:gd name="connsiteY22" fmla="*/ 219693 h 981581"/>
                <a:gd name="connsiteX23" fmla="*/ 103214 w 716030"/>
                <a:gd name="connsiteY23" fmla="*/ 105090 h 981581"/>
                <a:gd name="connsiteX24" fmla="*/ 89808 w 716030"/>
                <a:gd name="connsiteY24" fmla="*/ 112643 h 981581"/>
                <a:gd name="connsiteX25" fmla="*/ 104717 w 716030"/>
                <a:gd name="connsiteY25" fmla="*/ 388277 h 981581"/>
                <a:gd name="connsiteX26" fmla="*/ 234585 w 716030"/>
                <a:gd name="connsiteY26" fmla="*/ 657742 h 981581"/>
                <a:gd name="connsiteX27" fmla="*/ 355042 w 716030"/>
                <a:gd name="connsiteY27" fmla="*/ 769459 h 981581"/>
                <a:gd name="connsiteX28" fmla="*/ 438958 w 716030"/>
                <a:gd name="connsiteY28" fmla="*/ 878684 h 981581"/>
                <a:gd name="connsiteX29" fmla="*/ 458335 w 716030"/>
                <a:gd name="connsiteY29" fmla="*/ 891932 h 981581"/>
                <a:gd name="connsiteX30" fmla="*/ 605129 w 716030"/>
                <a:gd name="connsiteY30" fmla="*/ 892011 h 981581"/>
                <a:gd name="connsiteX31" fmla="*/ 622411 w 716030"/>
                <a:gd name="connsiteY31" fmla="*/ 874136 h 981581"/>
                <a:gd name="connsiteX32" fmla="*/ 607304 w 716030"/>
                <a:gd name="connsiteY32" fmla="*/ 672413 h 981581"/>
                <a:gd name="connsiteX33" fmla="*/ 436229 w 716030"/>
                <a:gd name="connsiteY33" fmla="*/ 410264 h 981581"/>
                <a:gd name="connsiteX34" fmla="*/ 316445 w 716030"/>
                <a:gd name="connsiteY34" fmla="*/ 365301 h 98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6030" h="981581">
                  <a:moveTo>
                    <a:pt x="0" y="1757"/>
                  </a:moveTo>
                  <a:cubicBezTo>
                    <a:pt x="103135" y="-8090"/>
                    <a:pt x="188001" y="22756"/>
                    <a:pt x="246528" y="112089"/>
                  </a:cubicBezTo>
                  <a:cubicBezTo>
                    <a:pt x="271561" y="150291"/>
                    <a:pt x="280419" y="193554"/>
                    <a:pt x="285520" y="237964"/>
                  </a:cubicBezTo>
                  <a:cubicBezTo>
                    <a:pt x="286074" y="242828"/>
                    <a:pt x="287893" y="247692"/>
                    <a:pt x="287774" y="252516"/>
                  </a:cubicBezTo>
                  <a:cubicBezTo>
                    <a:pt x="287419" y="265922"/>
                    <a:pt x="295921" y="268572"/>
                    <a:pt x="306717" y="270035"/>
                  </a:cubicBezTo>
                  <a:cubicBezTo>
                    <a:pt x="452720" y="289689"/>
                    <a:pt x="563567" y="363324"/>
                    <a:pt x="640285" y="488170"/>
                  </a:cubicBezTo>
                  <a:cubicBezTo>
                    <a:pt x="680345" y="553380"/>
                    <a:pt x="697468" y="625512"/>
                    <a:pt x="704587" y="701242"/>
                  </a:cubicBezTo>
                  <a:cubicBezTo>
                    <a:pt x="712931" y="789666"/>
                    <a:pt x="717044" y="878130"/>
                    <a:pt x="715818" y="966871"/>
                  </a:cubicBezTo>
                  <a:cubicBezTo>
                    <a:pt x="715739" y="971775"/>
                    <a:pt x="715185" y="976678"/>
                    <a:pt x="714829" y="981582"/>
                  </a:cubicBezTo>
                  <a:lnTo>
                    <a:pt x="358878" y="981582"/>
                  </a:lnTo>
                  <a:cubicBezTo>
                    <a:pt x="358522" y="976678"/>
                    <a:pt x="357494" y="971735"/>
                    <a:pt x="357968" y="966910"/>
                  </a:cubicBezTo>
                  <a:cubicBezTo>
                    <a:pt x="362635" y="920800"/>
                    <a:pt x="344523" y="884655"/>
                    <a:pt x="310474" y="854759"/>
                  </a:cubicBezTo>
                  <a:cubicBezTo>
                    <a:pt x="281210" y="829093"/>
                    <a:pt x="252539" y="802717"/>
                    <a:pt x="223750" y="776458"/>
                  </a:cubicBezTo>
                  <a:cubicBezTo>
                    <a:pt x="113378" y="675695"/>
                    <a:pt x="38636" y="554883"/>
                    <a:pt x="13129" y="405954"/>
                  </a:cubicBezTo>
                  <a:cubicBezTo>
                    <a:pt x="7474" y="372973"/>
                    <a:pt x="4587" y="339754"/>
                    <a:pt x="40" y="306694"/>
                  </a:cubicBezTo>
                  <a:lnTo>
                    <a:pt x="40" y="1796"/>
                  </a:lnTo>
                  <a:close/>
                  <a:moveTo>
                    <a:pt x="316524" y="365340"/>
                  </a:moveTo>
                  <a:cubicBezTo>
                    <a:pt x="329535" y="423631"/>
                    <a:pt x="372007" y="494339"/>
                    <a:pt x="416654" y="531986"/>
                  </a:cubicBezTo>
                  <a:cubicBezTo>
                    <a:pt x="423298" y="537602"/>
                    <a:pt x="424207" y="542189"/>
                    <a:pt x="420332" y="549545"/>
                  </a:cubicBezTo>
                  <a:cubicBezTo>
                    <a:pt x="410722" y="567894"/>
                    <a:pt x="401706" y="586559"/>
                    <a:pt x="392373" y="605067"/>
                  </a:cubicBezTo>
                  <a:cubicBezTo>
                    <a:pt x="384029" y="621676"/>
                    <a:pt x="383436" y="621992"/>
                    <a:pt x="367459" y="611671"/>
                  </a:cubicBezTo>
                  <a:cubicBezTo>
                    <a:pt x="325106" y="584305"/>
                    <a:pt x="296593" y="544918"/>
                    <a:pt x="273301" y="501378"/>
                  </a:cubicBezTo>
                  <a:cubicBezTo>
                    <a:pt x="226123" y="413191"/>
                    <a:pt x="202870" y="317846"/>
                    <a:pt x="188712" y="219693"/>
                  </a:cubicBezTo>
                  <a:cubicBezTo>
                    <a:pt x="181040" y="166386"/>
                    <a:pt x="151895" y="128303"/>
                    <a:pt x="103214" y="105090"/>
                  </a:cubicBezTo>
                  <a:cubicBezTo>
                    <a:pt x="94791" y="101096"/>
                    <a:pt x="89769" y="100265"/>
                    <a:pt x="89808" y="112643"/>
                  </a:cubicBezTo>
                  <a:cubicBezTo>
                    <a:pt x="90204" y="204785"/>
                    <a:pt x="87950" y="297045"/>
                    <a:pt x="104717" y="388277"/>
                  </a:cubicBezTo>
                  <a:cubicBezTo>
                    <a:pt x="123383" y="489910"/>
                    <a:pt x="163917" y="580865"/>
                    <a:pt x="234585" y="657742"/>
                  </a:cubicBezTo>
                  <a:cubicBezTo>
                    <a:pt x="271798" y="698276"/>
                    <a:pt x="314428" y="732721"/>
                    <a:pt x="355042" y="769459"/>
                  </a:cubicBezTo>
                  <a:cubicBezTo>
                    <a:pt x="389684" y="800818"/>
                    <a:pt x="422349" y="833760"/>
                    <a:pt x="438958" y="878684"/>
                  </a:cubicBezTo>
                  <a:cubicBezTo>
                    <a:pt x="442715" y="888808"/>
                    <a:pt x="447856" y="892050"/>
                    <a:pt x="458335" y="891932"/>
                  </a:cubicBezTo>
                  <a:cubicBezTo>
                    <a:pt x="507253" y="891457"/>
                    <a:pt x="556211" y="891220"/>
                    <a:pt x="605129" y="892011"/>
                  </a:cubicBezTo>
                  <a:cubicBezTo>
                    <a:pt x="619207" y="892248"/>
                    <a:pt x="622688" y="887503"/>
                    <a:pt x="622411" y="874136"/>
                  </a:cubicBezTo>
                  <a:cubicBezTo>
                    <a:pt x="620987" y="806592"/>
                    <a:pt x="616518" y="739285"/>
                    <a:pt x="607304" y="672413"/>
                  </a:cubicBezTo>
                  <a:cubicBezTo>
                    <a:pt x="591644" y="558403"/>
                    <a:pt x="533907" y="471046"/>
                    <a:pt x="436229" y="410264"/>
                  </a:cubicBezTo>
                  <a:cubicBezTo>
                    <a:pt x="399926" y="387684"/>
                    <a:pt x="360618" y="372261"/>
                    <a:pt x="316445" y="365301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1" name="Forma libre: forma 50">
              <a:extLst>
                <a:ext uri="{FF2B5EF4-FFF2-40B4-BE49-F238E27FC236}">
                  <a16:creationId xmlns:a16="http://schemas.microsoft.com/office/drawing/2014/main" id="{B1C1EF8F-1134-4DEF-887A-2754CC77F4CB}"/>
                </a:ext>
              </a:extLst>
            </p:cNvPr>
            <p:cNvSpPr/>
            <p:nvPr/>
          </p:nvSpPr>
          <p:spPr>
            <a:xfrm>
              <a:off x="1632111" y="2757383"/>
              <a:ext cx="803659" cy="805762"/>
            </a:xfrm>
            <a:custGeom>
              <a:avLst/>
              <a:gdLst>
                <a:gd name="connsiteX0" fmla="*/ 48 w 803659"/>
                <a:gd name="connsiteY0" fmla="*/ 404318 h 805762"/>
                <a:gd name="connsiteX1" fmla="*/ 402940 w 803659"/>
                <a:gd name="connsiteY1" fmla="*/ 2 h 805762"/>
                <a:gd name="connsiteX2" fmla="*/ 803657 w 803659"/>
                <a:gd name="connsiteY2" fmla="*/ 405741 h 805762"/>
                <a:gd name="connsiteX3" fmla="*/ 397799 w 803659"/>
                <a:gd name="connsiteY3" fmla="*/ 805747 h 805762"/>
                <a:gd name="connsiteX4" fmla="*/ 48 w 803659"/>
                <a:gd name="connsiteY4" fmla="*/ 404318 h 805762"/>
                <a:gd name="connsiteX5" fmla="*/ 401675 w 803659"/>
                <a:gd name="connsiteY5" fmla="*/ 713882 h 805762"/>
                <a:gd name="connsiteX6" fmla="*/ 710844 w 803659"/>
                <a:gd name="connsiteY6" fmla="*/ 404476 h 805762"/>
                <a:gd name="connsiteX7" fmla="*/ 401319 w 803659"/>
                <a:gd name="connsiteY7" fmla="*/ 92618 h 805762"/>
                <a:gd name="connsiteX8" fmla="*/ 92111 w 803659"/>
                <a:gd name="connsiteY8" fmla="*/ 404871 h 805762"/>
                <a:gd name="connsiteX9" fmla="*/ 401675 w 803659"/>
                <a:gd name="connsiteY9" fmla="*/ 713921 h 80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659" h="805762">
                  <a:moveTo>
                    <a:pt x="48" y="404318"/>
                  </a:moveTo>
                  <a:cubicBezTo>
                    <a:pt x="-3432" y="184048"/>
                    <a:pt x="182473" y="-670"/>
                    <a:pt x="402940" y="2"/>
                  </a:cubicBezTo>
                  <a:cubicBezTo>
                    <a:pt x="621905" y="674"/>
                    <a:pt x="804330" y="185195"/>
                    <a:pt x="803657" y="405741"/>
                  </a:cubicBezTo>
                  <a:cubicBezTo>
                    <a:pt x="802985" y="623480"/>
                    <a:pt x="619967" y="807724"/>
                    <a:pt x="397799" y="805747"/>
                  </a:cubicBezTo>
                  <a:cubicBezTo>
                    <a:pt x="181089" y="803769"/>
                    <a:pt x="-3353" y="622927"/>
                    <a:pt x="48" y="404318"/>
                  </a:cubicBezTo>
                  <a:close/>
                  <a:moveTo>
                    <a:pt x="401675" y="713882"/>
                  </a:moveTo>
                  <a:cubicBezTo>
                    <a:pt x="575202" y="710323"/>
                    <a:pt x="710923" y="576935"/>
                    <a:pt x="710844" y="404476"/>
                  </a:cubicBezTo>
                  <a:cubicBezTo>
                    <a:pt x="710804" y="229209"/>
                    <a:pt x="574450" y="92420"/>
                    <a:pt x="401319" y="92618"/>
                  </a:cubicBezTo>
                  <a:cubicBezTo>
                    <a:pt x="227832" y="92816"/>
                    <a:pt x="91755" y="230079"/>
                    <a:pt x="92111" y="404871"/>
                  </a:cubicBezTo>
                  <a:cubicBezTo>
                    <a:pt x="92467" y="579505"/>
                    <a:pt x="230560" y="710837"/>
                    <a:pt x="401675" y="713921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2" name="Forma libre: forma 51">
              <a:extLst>
                <a:ext uri="{FF2B5EF4-FFF2-40B4-BE49-F238E27FC236}">
                  <a16:creationId xmlns:a16="http://schemas.microsoft.com/office/drawing/2014/main" id="{9468D5A1-3444-4CDB-8DC7-0DA6B3E9526B}"/>
                </a:ext>
              </a:extLst>
            </p:cNvPr>
            <p:cNvSpPr/>
            <p:nvPr/>
          </p:nvSpPr>
          <p:spPr>
            <a:xfrm>
              <a:off x="1829612" y="3214071"/>
              <a:ext cx="408002" cy="171813"/>
            </a:xfrm>
            <a:custGeom>
              <a:avLst/>
              <a:gdLst>
                <a:gd name="connsiteX0" fmla="*/ 200535 w 408002"/>
                <a:gd name="connsiteY0" fmla="*/ 171814 h 171813"/>
                <a:gd name="connsiteX1" fmla="*/ 3676 w 408002"/>
                <a:gd name="connsiteY1" fmla="*/ 48866 h 171813"/>
                <a:gd name="connsiteX2" fmla="*/ 11269 w 408002"/>
                <a:gd name="connsiteY2" fmla="*/ 26681 h 171813"/>
                <a:gd name="connsiteX3" fmla="*/ 69916 w 408002"/>
                <a:gd name="connsiteY3" fmla="*/ 2044 h 171813"/>
                <a:gd name="connsiteX4" fmla="*/ 87434 w 408002"/>
                <a:gd name="connsiteY4" fmla="*/ 7976 h 171813"/>
                <a:gd name="connsiteX5" fmla="*/ 201049 w 408002"/>
                <a:gd name="connsiteY5" fmla="*/ 78684 h 171813"/>
                <a:gd name="connsiteX6" fmla="*/ 318184 w 408002"/>
                <a:gd name="connsiteY6" fmla="*/ 11733 h 171813"/>
                <a:gd name="connsiteX7" fmla="*/ 342228 w 408002"/>
                <a:gd name="connsiteY7" fmla="*/ 3507 h 171813"/>
                <a:gd name="connsiteX8" fmla="*/ 396722 w 408002"/>
                <a:gd name="connsiteY8" fmla="*/ 26523 h 171813"/>
                <a:gd name="connsiteX9" fmla="*/ 403603 w 408002"/>
                <a:gd name="connsiteY9" fmla="*/ 50092 h 171813"/>
                <a:gd name="connsiteX10" fmla="*/ 200575 w 408002"/>
                <a:gd name="connsiteY10" fmla="*/ 171814 h 17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002" h="171813">
                  <a:moveTo>
                    <a:pt x="200535" y="171814"/>
                  </a:moveTo>
                  <a:cubicBezTo>
                    <a:pt x="113139" y="167622"/>
                    <a:pt x="46821" y="127206"/>
                    <a:pt x="3676" y="48866"/>
                  </a:cubicBezTo>
                  <a:cubicBezTo>
                    <a:pt x="-2414" y="37833"/>
                    <a:pt x="-1623" y="31466"/>
                    <a:pt x="11269" y="26681"/>
                  </a:cubicBezTo>
                  <a:cubicBezTo>
                    <a:pt x="31121" y="19286"/>
                    <a:pt x="50578" y="10744"/>
                    <a:pt x="69916" y="2044"/>
                  </a:cubicBezTo>
                  <a:cubicBezTo>
                    <a:pt x="78378" y="-1753"/>
                    <a:pt x="82728" y="-527"/>
                    <a:pt x="87434" y="7976"/>
                  </a:cubicBezTo>
                  <a:cubicBezTo>
                    <a:pt x="111992" y="52544"/>
                    <a:pt x="150154" y="77616"/>
                    <a:pt x="201049" y="78684"/>
                  </a:cubicBezTo>
                  <a:cubicBezTo>
                    <a:pt x="252498" y="79791"/>
                    <a:pt x="292400" y="56419"/>
                    <a:pt x="318184" y="11733"/>
                  </a:cubicBezTo>
                  <a:cubicBezTo>
                    <a:pt x="324907" y="67"/>
                    <a:pt x="330364" y="-2227"/>
                    <a:pt x="342228" y="3507"/>
                  </a:cubicBezTo>
                  <a:cubicBezTo>
                    <a:pt x="359944" y="12088"/>
                    <a:pt x="378175" y="19919"/>
                    <a:pt x="396722" y="26523"/>
                  </a:cubicBezTo>
                  <a:cubicBezTo>
                    <a:pt x="411433" y="31743"/>
                    <a:pt x="409495" y="39494"/>
                    <a:pt x="403603" y="50092"/>
                  </a:cubicBezTo>
                  <a:cubicBezTo>
                    <a:pt x="359667" y="128709"/>
                    <a:pt x="292716" y="168927"/>
                    <a:pt x="200575" y="17181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4" name="Forma libre: forma 53">
              <a:extLst>
                <a:ext uri="{FF2B5EF4-FFF2-40B4-BE49-F238E27FC236}">
                  <a16:creationId xmlns:a16="http://schemas.microsoft.com/office/drawing/2014/main" id="{C30EBBA4-8745-4EFA-8359-96D7FF1BFCFD}"/>
                </a:ext>
              </a:extLst>
            </p:cNvPr>
            <p:cNvSpPr/>
            <p:nvPr/>
          </p:nvSpPr>
          <p:spPr>
            <a:xfrm>
              <a:off x="1852709" y="3025700"/>
              <a:ext cx="94534" cy="94575"/>
            </a:xfrm>
            <a:custGeom>
              <a:avLst/>
              <a:gdLst>
                <a:gd name="connsiteX0" fmla="*/ 93324 w 94534"/>
                <a:gd name="connsiteY0" fmla="*/ 45955 h 94575"/>
                <a:gd name="connsiteX1" fmla="*/ 89963 w 94534"/>
                <a:gd name="connsiteY1" fmla="*/ 88783 h 94575"/>
                <a:gd name="connsiteX2" fmla="*/ 47372 w 94534"/>
                <a:gd name="connsiteY2" fmla="*/ 92421 h 94575"/>
                <a:gd name="connsiteX3" fmla="*/ 5809 w 94534"/>
                <a:gd name="connsiteY3" fmla="*/ 89732 h 94575"/>
                <a:gd name="connsiteX4" fmla="*/ 2171 w 94534"/>
                <a:gd name="connsiteY4" fmla="*/ 47260 h 94575"/>
                <a:gd name="connsiteX5" fmla="*/ 4860 w 94534"/>
                <a:gd name="connsiteY5" fmla="*/ 5776 h 94575"/>
                <a:gd name="connsiteX6" fmla="*/ 47451 w 94534"/>
                <a:gd name="connsiteY6" fmla="*/ 2138 h 94575"/>
                <a:gd name="connsiteX7" fmla="*/ 89053 w 94534"/>
                <a:gd name="connsiteY7" fmla="*/ 4827 h 94575"/>
                <a:gd name="connsiteX8" fmla="*/ 93324 w 94534"/>
                <a:gd name="connsiteY8" fmla="*/ 46034 h 9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4" h="94575">
                  <a:moveTo>
                    <a:pt x="93324" y="45955"/>
                  </a:moveTo>
                  <a:cubicBezTo>
                    <a:pt x="91624" y="61378"/>
                    <a:pt x="98940" y="79213"/>
                    <a:pt x="89963" y="88783"/>
                  </a:cubicBezTo>
                  <a:cubicBezTo>
                    <a:pt x="80235" y="99144"/>
                    <a:pt x="61885" y="92105"/>
                    <a:pt x="47372" y="92421"/>
                  </a:cubicBezTo>
                  <a:cubicBezTo>
                    <a:pt x="33215" y="92737"/>
                    <a:pt x="15301" y="98511"/>
                    <a:pt x="5809" y="89732"/>
                  </a:cubicBezTo>
                  <a:cubicBezTo>
                    <a:pt x="-4591" y="80122"/>
                    <a:pt x="2488" y="61733"/>
                    <a:pt x="2171" y="47260"/>
                  </a:cubicBezTo>
                  <a:cubicBezTo>
                    <a:pt x="1855" y="33142"/>
                    <a:pt x="-3958" y="15267"/>
                    <a:pt x="4860" y="5776"/>
                  </a:cubicBezTo>
                  <a:cubicBezTo>
                    <a:pt x="14510" y="-4624"/>
                    <a:pt x="32898" y="2454"/>
                    <a:pt x="47451" y="2138"/>
                  </a:cubicBezTo>
                  <a:cubicBezTo>
                    <a:pt x="61609" y="1822"/>
                    <a:pt x="79404" y="-3912"/>
                    <a:pt x="89053" y="4827"/>
                  </a:cubicBezTo>
                  <a:cubicBezTo>
                    <a:pt x="99731" y="14516"/>
                    <a:pt x="90556" y="32905"/>
                    <a:pt x="93324" y="4603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55" name="Forma libre: forma 54">
              <a:extLst>
                <a:ext uri="{FF2B5EF4-FFF2-40B4-BE49-F238E27FC236}">
                  <a16:creationId xmlns:a16="http://schemas.microsoft.com/office/drawing/2014/main" id="{7D7BC286-FC83-48FB-A06B-86E7CC2A0E57}"/>
                </a:ext>
              </a:extLst>
            </p:cNvPr>
            <p:cNvSpPr/>
            <p:nvPr/>
          </p:nvSpPr>
          <p:spPr>
            <a:xfrm>
              <a:off x="2121494" y="3027479"/>
              <a:ext cx="91135" cy="90961"/>
            </a:xfrm>
            <a:custGeom>
              <a:avLst/>
              <a:gdLst>
                <a:gd name="connsiteX0" fmla="*/ 91039 w 91135"/>
                <a:gd name="connsiteY0" fmla="*/ 46074 h 90961"/>
                <a:gd name="connsiteX1" fmla="*/ 91118 w 91135"/>
                <a:gd name="connsiteY1" fmla="*/ 78580 h 90961"/>
                <a:gd name="connsiteX2" fmla="*/ 78978 w 91135"/>
                <a:gd name="connsiteY2" fmla="*/ 90958 h 90961"/>
                <a:gd name="connsiteX3" fmla="*/ 12383 w 91135"/>
                <a:gd name="connsiteY3" fmla="*/ 90958 h 90961"/>
                <a:gd name="connsiteX4" fmla="*/ 5 w 91135"/>
                <a:gd name="connsiteY4" fmla="*/ 78857 h 90961"/>
                <a:gd name="connsiteX5" fmla="*/ 5 w 91135"/>
                <a:gd name="connsiteY5" fmla="*/ 12381 h 90961"/>
                <a:gd name="connsiteX6" fmla="*/ 12145 w 91135"/>
                <a:gd name="connsiteY6" fmla="*/ 3 h 90961"/>
                <a:gd name="connsiteX7" fmla="*/ 78740 w 91135"/>
                <a:gd name="connsiteY7" fmla="*/ 3 h 90961"/>
                <a:gd name="connsiteX8" fmla="*/ 91118 w 91135"/>
                <a:gd name="connsiteY8" fmla="*/ 12104 h 90961"/>
                <a:gd name="connsiteX9" fmla="*/ 91039 w 91135"/>
                <a:gd name="connsiteY9" fmla="*/ 46074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35" h="90961">
                  <a:moveTo>
                    <a:pt x="91039" y="46074"/>
                  </a:moveTo>
                  <a:cubicBezTo>
                    <a:pt x="91039" y="56909"/>
                    <a:pt x="90762" y="67745"/>
                    <a:pt x="91118" y="78580"/>
                  </a:cubicBezTo>
                  <a:cubicBezTo>
                    <a:pt x="91395" y="87281"/>
                    <a:pt x="87954" y="91077"/>
                    <a:pt x="78978" y="90958"/>
                  </a:cubicBezTo>
                  <a:cubicBezTo>
                    <a:pt x="56792" y="90642"/>
                    <a:pt x="34568" y="90682"/>
                    <a:pt x="12383" y="90958"/>
                  </a:cubicBezTo>
                  <a:cubicBezTo>
                    <a:pt x="3682" y="91077"/>
                    <a:pt x="-153" y="87795"/>
                    <a:pt x="5" y="78857"/>
                  </a:cubicBezTo>
                  <a:cubicBezTo>
                    <a:pt x="321" y="56712"/>
                    <a:pt x="282" y="34566"/>
                    <a:pt x="5" y="12381"/>
                  </a:cubicBezTo>
                  <a:cubicBezTo>
                    <a:pt x="-114" y="3681"/>
                    <a:pt x="3168" y="-116"/>
                    <a:pt x="12145" y="3"/>
                  </a:cubicBezTo>
                  <a:cubicBezTo>
                    <a:pt x="34330" y="319"/>
                    <a:pt x="56555" y="280"/>
                    <a:pt x="78740" y="3"/>
                  </a:cubicBezTo>
                  <a:cubicBezTo>
                    <a:pt x="87440" y="-116"/>
                    <a:pt x="91435" y="3167"/>
                    <a:pt x="91118" y="12104"/>
                  </a:cubicBezTo>
                  <a:cubicBezTo>
                    <a:pt x="90762" y="23414"/>
                    <a:pt x="91039" y="34764"/>
                    <a:pt x="91039" y="4607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9380E25C-0017-43F2-A2C9-5BA59DED5FDD}"/>
              </a:ext>
            </a:extLst>
          </p:cNvPr>
          <p:cNvGrpSpPr/>
          <p:nvPr/>
        </p:nvGrpSpPr>
        <p:grpSpPr>
          <a:xfrm>
            <a:off x="3876661" y="2757939"/>
            <a:ext cx="1518556" cy="1517450"/>
            <a:chOff x="1274310" y="2757383"/>
            <a:chExt cx="1518556" cy="1517450"/>
          </a:xfrm>
        </p:grpSpPr>
        <p:sp>
          <p:nvSpPr>
            <p:cNvPr id="65" name="Forma libre: forma 64">
              <a:extLst>
                <a:ext uri="{FF2B5EF4-FFF2-40B4-BE49-F238E27FC236}">
                  <a16:creationId xmlns:a16="http://schemas.microsoft.com/office/drawing/2014/main" id="{CCF2DAE4-86E2-4B6A-AEEA-FB1F5D9A8AB5}"/>
                </a:ext>
              </a:extLst>
            </p:cNvPr>
            <p:cNvSpPr/>
            <p:nvPr/>
          </p:nvSpPr>
          <p:spPr>
            <a:xfrm>
              <a:off x="2077026" y="3294006"/>
              <a:ext cx="715840" cy="980827"/>
            </a:xfrm>
            <a:custGeom>
              <a:avLst/>
              <a:gdLst>
                <a:gd name="connsiteX0" fmla="*/ 1051 w 715840"/>
                <a:gd name="connsiteY0" fmla="*/ 980788 h 980827"/>
                <a:gd name="connsiteX1" fmla="*/ 2079 w 715840"/>
                <a:gd name="connsiteY1" fmla="*/ 825650 h 980827"/>
                <a:gd name="connsiteX2" fmla="*/ 11887 w 715840"/>
                <a:gd name="connsiteY2" fmla="*/ 693132 h 980827"/>
                <a:gd name="connsiteX3" fmla="*/ 379820 w 715840"/>
                <a:gd name="connsiteY3" fmla="*/ 273196 h 980827"/>
                <a:gd name="connsiteX4" fmla="*/ 400266 w 715840"/>
                <a:gd name="connsiteY4" fmla="*/ 269835 h 980827"/>
                <a:gd name="connsiteX5" fmla="*/ 430123 w 715840"/>
                <a:gd name="connsiteY5" fmla="*/ 240136 h 980827"/>
                <a:gd name="connsiteX6" fmla="*/ 459861 w 715840"/>
                <a:gd name="connsiteY6" fmla="*/ 128063 h 980827"/>
                <a:gd name="connsiteX7" fmla="*/ 669968 w 715840"/>
                <a:gd name="connsiteY7" fmla="*/ 54 h 980827"/>
                <a:gd name="connsiteX8" fmla="*/ 715841 w 715840"/>
                <a:gd name="connsiteY8" fmla="*/ 1003 h 980827"/>
                <a:gd name="connsiteX9" fmla="*/ 715841 w 715840"/>
                <a:gd name="connsiteY9" fmla="*/ 302934 h 980827"/>
                <a:gd name="connsiteX10" fmla="*/ 708287 w 715840"/>
                <a:gd name="connsiteY10" fmla="*/ 367275 h 980827"/>
                <a:gd name="connsiteX11" fmla="*/ 485803 w 715840"/>
                <a:gd name="connsiteY11" fmla="*/ 781913 h 980827"/>
                <a:gd name="connsiteX12" fmla="*/ 387927 w 715840"/>
                <a:gd name="connsiteY12" fmla="*/ 872077 h 980827"/>
                <a:gd name="connsiteX13" fmla="*/ 357912 w 715840"/>
                <a:gd name="connsiteY13" fmla="*/ 949864 h 980827"/>
                <a:gd name="connsiteX14" fmla="*/ 356963 w 715840"/>
                <a:gd name="connsiteY14" fmla="*/ 980828 h 980827"/>
                <a:gd name="connsiteX15" fmla="*/ 1051 w 715840"/>
                <a:gd name="connsiteY15" fmla="*/ 980828 h 980827"/>
                <a:gd name="connsiteX16" fmla="*/ 400621 w 715840"/>
                <a:gd name="connsiteY16" fmla="*/ 364784 h 980827"/>
                <a:gd name="connsiteX17" fmla="*/ 390023 w 715840"/>
                <a:gd name="connsiteY17" fmla="*/ 365931 h 980827"/>
                <a:gd name="connsiteX18" fmla="*/ 384210 w 715840"/>
                <a:gd name="connsiteY18" fmla="*/ 366919 h 980827"/>
                <a:gd name="connsiteX19" fmla="*/ 135032 w 715840"/>
                <a:gd name="connsiteY19" fmla="*/ 574060 h 980827"/>
                <a:gd name="connsiteX20" fmla="*/ 103910 w 715840"/>
                <a:gd name="connsiteY20" fmla="*/ 707211 h 980827"/>
                <a:gd name="connsiteX21" fmla="*/ 93469 w 715840"/>
                <a:gd name="connsiteY21" fmla="*/ 878207 h 980827"/>
                <a:gd name="connsiteX22" fmla="*/ 105136 w 715840"/>
                <a:gd name="connsiteY22" fmla="*/ 890980 h 980827"/>
                <a:gd name="connsiteX23" fmla="*/ 262290 w 715840"/>
                <a:gd name="connsiteY23" fmla="*/ 890980 h 980827"/>
                <a:gd name="connsiteX24" fmla="*/ 274787 w 715840"/>
                <a:gd name="connsiteY24" fmla="*/ 883031 h 980827"/>
                <a:gd name="connsiteX25" fmla="*/ 365505 w 715840"/>
                <a:gd name="connsiteY25" fmla="*/ 764512 h 980827"/>
                <a:gd name="connsiteX26" fmla="*/ 497153 w 715840"/>
                <a:gd name="connsiteY26" fmla="*/ 638915 h 980827"/>
                <a:gd name="connsiteX27" fmla="*/ 622750 w 715840"/>
                <a:gd name="connsiteY27" fmla="*/ 290438 h 980827"/>
                <a:gd name="connsiteX28" fmla="*/ 625755 w 715840"/>
                <a:gd name="connsiteY28" fmla="*/ 127786 h 980827"/>
                <a:gd name="connsiteX29" fmla="*/ 623027 w 715840"/>
                <a:gd name="connsiteY29" fmla="*/ 102912 h 980827"/>
                <a:gd name="connsiteX30" fmla="*/ 596610 w 715840"/>
                <a:gd name="connsiteY30" fmla="*/ 112759 h 980827"/>
                <a:gd name="connsiteX31" fmla="*/ 523609 w 715840"/>
                <a:gd name="connsiteY31" fmla="*/ 238198 h 980827"/>
                <a:gd name="connsiteX32" fmla="*/ 441670 w 715840"/>
                <a:gd name="connsiteY32" fmla="*/ 502245 h 980827"/>
                <a:gd name="connsiteX33" fmla="*/ 344427 w 715840"/>
                <a:gd name="connsiteY33" fmla="*/ 613566 h 980827"/>
                <a:gd name="connsiteX34" fmla="*/ 325129 w 715840"/>
                <a:gd name="connsiteY34" fmla="*/ 608109 h 980827"/>
                <a:gd name="connsiteX35" fmla="*/ 296616 w 715840"/>
                <a:gd name="connsiteY35" fmla="*/ 551242 h 980827"/>
                <a:gd name="connsiteX36" fmla="*/ 301441 w 715840"/>
                <a:gd name="connsiteY36" fmla="*/ 529097 h 980827"/>
                <a:gd name="connsiteX37" fmla="*/ 400621 w 715840"/>
                <a:gd name="connsiteY37" fmla="*/ 364824 h 98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15840" h="980827">
                  <a:moveTo>
                    <a:pt x="1051" y="980788"/>
                  </a:moveTo>
                  <a:cubicBezTo>
                    <a:pt x="-293" y="929062"/>
                    <a:pt x="-728" y="877376"/>
                    <a:pt x="2079" y="825650"/>
                  </a:cubicBezTo>
                  <a:cubicBezTo>
                    <a:pt x="4492" y="781399"/>
                    <a:pt x="8644" y="737305"/>
                    <a:pt x="11887" y="693132"/>
                  </a:cubicBezTo>
                  <a:cubicBezTo>
                    <a:pt x="27507" y="479190"/>
                    <a:pt x="177860" y="313019"/>
                    <a:pt x="379820" y="273196"/>
                  </a:cubicBezTo>
                  <a:cubicBezTo>
                    <a:pt x="386583" y="271851"/>
                    <a:pt x="393424" y="270705"/>
                    <a:pt x="400266" y="269835"/>
                  </a:cubicBezTo>
                  <a:cubicBezTo>
                    <a:pt x="418010" y="267490"/>
                    <a:pt x="427959" y="257587"/>
                    <a:pt x="430123" y="240136"/>
                  </a:cubicBezTo>
                  <a:cubicBezTo>
                    <a:pt x="434789" y="201381"/>
                    <a:pt x="440404" y="162863"/>
                    <a:pt x="459861" y="128063"/>
                  </a:cubicBezTo>
                  <a:cubicBezTo>
                    <a:pt x="505774" y="46006"/>
                    <a:pt x="574899" y="1675"/>
                    <a:pt x="669968" y="54"/>
                  </a:cubicBezTo>
                  <a:cubicBezTo>
                    <a:pt x="685232" y="-223"/>
                    <a:pt x="700536" y="647"/>
                    <a:pt x="715841" y="1003"/>
                  </a:cubicBezTo>
                  <a:lnTo>
                    <a:pt x="715841" y="302934"/>
                  </a:lnTo>
                  <a:cubicBezTo>
                    <a:pt x="713310" y="324368"/>
                    <a:pt x="710858" y="345842"/>
                    <a:pt x="708287" y="367275"/>
                  </a:cubicBezTo>
                  <a:cubicBezTo>
                    <a:pt x="688435" y="534514"/>
                    <a:pt x="611638" y="671145"/>
                    <a:pt x="485803" y="781913"/>
                  </a:cubicBezTo>
                  <a:cubicBezTo>
                    <a:pt x="452505" y="811216"/>
                    <a:pt x="418140" y="839373"/>
                    <a:pt x="387927" y="872077"/>
                  </a:cubicBezTo>
                  <a:cubicBezTo>
                    <a:pt x="367442" y="894262"/>
                    <a:pt x="357279" y="919769"/>
                    <a:pt x="357912" y="949864"/>
                  </a:cubicBezTo>
                  <a:cubicBezTo>
                    <a:pt x="358110" y="960185"/>
                    <a:pt x="357319" y="970506"/>
                    <a:pt x="356963" y="980828"/>
                  </a:cubicBezTo>
                  <a:lnTo>
                    <a:pt x="1051" y="980828"/>
                  </a:lnTo>
                  <a:close/>
                  <a:moveTo>
                    <a:pt x="400621" y="364784"/>
                  </a:moveTo>
                  <a:cubicBezTo>
                    <a:pt x="394927" y="365377"/>
                    <a:pt x="392475" y="365614"/>
                    <a:pt x="390023" y="365931"/>
                  </a:cubicBezTo>
                  <a:cubicBezTo>
                    <a:pt x="388085" y="366208"/>
                    <a:pt x="386108" y="366445"/>
                    <a:pt x="384210" y="366919"/>
                  </a:cubicBezTo>
                  <a:cubicBezTo>
                    <a:pt x="268104" y="396342"/>
                    <a:pt x="184781" y="465112"/>
                    <a:pt x="135032" y="574060"/>
                  </a:cubicBezTo>
                  <a:cubicBezTo>
                    <a:pt x="115734" y="616335"/>
                    <a:pt x="108022" y="661338"/>
                    <a:pt x="103910" y="707211"/>
                  </a:cubicBezTo>
                  <a:cubicBezTo>
                    <a:pt x="98769" y="764117"/>
                    <a:pt x="93588" y="821023"/>
                    <a:pt x="93469" y="878207"/>
                  </a:cubicBezTo>
                  <a:cubicBezTo>
                    <a:pt x="93469" y="886590"/>
                    <a:pt x="95803" y="891019"/>
                    <a:pt x="105136" y="890980"/>
                  </a:cubicBezTo>
                  <a:cubicBezTo>
                    <a:pt x="157534" y="890743"/>
                    <a:pt x="209892" y="890822"/>
                    <a:pt x="262290" y="890980"/>
                  </a:cubicBezTo>
                  <a:cubicBezTo>
                    <a:pt x="268459" y="890980"/>
                    <a:pt x="272651" y="889121"/>
                    <a:pt x="274787" y="883031"/>
                  </a:cubicBezTo>
                  <a:cubicBezTo>
                    <a:pt x="291871" y="833520"/>
                    <a:pt x="327620" y="798166"/>
                    <a:pt x="365505" y="764512"/>
                  </a:cubicBezTo>
                  <a:cubicBezTo>
                    <a:pt x="410864" y="724176"/>
                    <a:pt x="457923" y="685698"/>
                    <a:pt x="497153" y="638915"/>
                  </a:cubicBezTo>
                  <a:cubicBezTo>
                    <a:pt x="581741" y="537994"/>
                    <a:pt x="614643" y="418527"/>
                    <a:pt x="622750" y="290438"/>
                  </a:cubicBezTo>
                  <a:cubicBezTo>
                    <a:pt x="626190" y="236300"/>
                    <a:pt x="626902" y="182043"/>
                    <a:pt x="625755" y="127786"/>
                  </a:cubicBezTo>
                  <a:cubicBezTo>
                    <a:pt x="625558" y="119165"/>
                    <a:pt x="630224" y="106550"/>
                    <a:pt x="623027" y="102912"/>
                  </a:cubicBezTo>
                  <a:cubicBezTo>
                    <a:pt x="614643" y="98681"/>
                    <a:pt x="604875" y="107657"/>
                    <a:pt x="596610" y="112759"/>
                  </a:cubicBezTo>
                  <a:cubicBezTo>
                    <a:pt x="549788" y="141469"/>
                    <a:pt x="530806" y="185444"/>
                    <a:pt x="523609" y="238198"/>
                  </a:cubicBezTo>
                  <a:cubicBezTo>
                    <a:pt x="511073" y="330537"/>
                    <a:pt x="486238" y="419634"/>
                    <a:pt x="441670" y="502245"/>
                  </a:cubicBezTo>
                  <a:cubicBezTo>
                    <a:pt x="417745" y="546615"/>
                    <a:pt x="388283" y="586319"/>
                    <a:pt x="344427" y="613566"/>
                  </a:cubicBezTo>
                  <a:cubicBezTo>
                    <a:pt x="335173" y="619340"/>
                    <a:pt x="329914" y="618589"/>
                    <a:pt x="325129" y="608109"/>
                  </a:cubicBezTo>
                  <a:cubicBezTo>
                    <a:pt x="316310" y="588850"/>
                    <a:pt x="306740" y="569868"/>
                    <a:pt x="296616" y="551242"/>
                  </a:cubicBezTo>
                  <a:cubicBezTo>
                    <a:pt x="291436" y="541672"/>
                    <a:pt x="293017" y="536413"/>
                    <a:pt x="301441" y="529097"/>
                  </a:cubicBezTo>
                  <a:cubicBezTo>
                    <a:pt x="351585" y="485596"/>
                    <a:pt x="378397" y="427899"/>
                    <a:pt x="400621" y="36482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6" name="Forma libre: forma 65">
              <a:extLst>
                <a:ext uri="{FF2B5EF4-FFF2-40B4-BE49-F238E27FC236}">
                  <a16:creationId xmlns:a16="http://schemas.microsoft.com/office/drawing/2014/main" id="{224A5E4E-23DE-441F-9F87-E78D2DC413F8}"/>
                </a:ext>
              </a:extLst>
            </p:cNvPr>
            <p:cNvSpPr/>
            <p:nvPr/>
          </p:nvSpPr>
          <p:spPr>
            <a:xfrm>
              <a:off x="1274310" y="3293213"/>
              <a:ext cx="716030" cy="981581"/>
            </a:xfrm>
            <a:custGeom>
              <a:avLst/>
              <a:gdLst>
                <a:gd name="connsiteX0" fmla="*/ 0 w 716030"/>
                <a:gd name="connsiteY0" fmla="*/ 1757 h 981581"/>
                <a:gd name="connsiteX1" fmla="*/ 246528 w 716030"/>
                <a:gd name="connsiteY1" fmla="*/ 112089 h 981581"/>
                <a:gd name="connsiteX2" fmla="*/ 285520 w 716030"/>
                <a:gd name="connsiteY2" fmla="*/ 237964 h 981581"/>
                <a:gd name="connsiteX3" fmla="*/ 287774 w 716030"/>
                <a:gd name="connsiteY3" fmla="*/ 252516 h 981581"/>
                <a:gd name="connsiteX4" fmla="*/ 306717 w 716030"/>
                <a:gd name="connsiteY4" fmla="*/ 270035 h 981581"/>
                <a:gd name="connsiteX5" fmla="*/ 640285 w 716030"/>
                <a:gd name="connsiteY5" fmla="*/ 488170 h 981581"/>
                <a:gd name="connsiteX6" fmla="*/ 704587 w 716030"/>
                <a:gd name="connsiteY6" fmla="*/ 701242 h 981581"/>
                <a:gd name="connsiteX7" fmla="*/ 715818 w 716030"/>
                <a:gd name="connsiteY7" fmla="*/ 966871 h 981581"/>
                <a:gd name="connsiteX8" fmla="*/ 714829 w 716030"/>
                <a:gd name="connsiteY8" fmla="*/ 981582 h 981581"/>
                <a:gd name="connsiteX9" fmla="*/ 358878 w 716030"/>
                <a:gd name="connsiteY9" fmla="*/ 981582 h 981581"/>
                <a:gd name="connsiteX10" fmla="*/ 357968 w 716030"/>
                <a:gd name="connsiteY10" fmla="*/ 966910 h 981581"/>
                <a:gd name="connsiteX11" fmla="*/ 310474 w 716030"/>
                <a:gd name="connsiteY11" fmla="*/ 854759 h 981581"/>
                <a:gd name="connsiteX12" fmla="*/ 223750 w 716030"/>
                <a:gd name="connsiteY12" fmla="*/ 776458 h 981581"/>
                <a:gd name="connsiteX13" fmla="*/ 13129 w 716030"/>
                <a:gd name="connsiteY13" fmla="*/ 405954 h 981581"/>
                <a:gd name="connsiteX14" fmla="*/ 40 w 716030"/>
                <a:gd name="connsiteY14" fmla="*/ 306694 h 981581"/>
                <a:gd name="connsiteX15" fmla="*/ 40 w 716030"/>
                <a:gd name="connsiteY15" fmla="*/ 1796 h 981581"/>
                <a:gd name="connsiteX16" fmla="*/ 316524 w 716030"/>
                <a:gd name="connsiteY16" fmla="*/ 365340 h 981581"/>
                <a:gd name="connsiteX17" fmla="*/ 416654 w 716030"/>
                <a:gd name="connsiteY17" fmla="*/ 531986 h 981581"/>
                <a:gd name="connsiteX18" fmla="*/ 420332 w 716030"/>
                <a:gd name="connsiteY18" fmla="*/ 549545 h 981581"/>
                <a:gd name="connsiteX19" fmla="*/ 392373 w 716030"/>
                <a:gd name="connsiteY19" fmla="*/ 605067 h 981581"/>
                <a:gd name="connsiteX20" fmla="*/ 367459 w 716030"/>
                <a:gd name="connsiteY20" fmla="*/ 611671 h 981581"/>
                <a:gd name="connsiteX21" fmla="*/ 273301 w 716030"/>
                <a:gd name="connsiteY21" fmla="*/ 501378 h 981581"/>
                <a:gd name="connsiteX22" fmla="*/ 188712 w 716030"/>
                <a:gd name="connsiteY22" fmla="*/ 219693 h 981581"/>
                <a:gd name="connsiteX23" fmla="*/ 103214 w 716030"/>
                <a:gd name="connsiteY23" fmla="*/ 105090 h 981581"/>
                <a:gd name="connsiteX24" fmla="*/ 89808 w 716030"/>
                <a:gd name="connsiteY24" fmla="*/ 112643 h 981581"/>
                <a:gd name="connsiteX25" fmla="*/ 104717 w 716030"/>
                <a:gd name="connsiteY25" fmla="*/ 388277 h 981581"/>
                <a:gd name="connsiteX26" fmla="*/ 234585 w 716030"/>
                <a:gd name="connsiteY26" fmla="*/ 657742 h 981581"/>
                <a:gd name="connsiteX27" fmla="*/ 355042 w 716030"/>
                <a:gd name="connsiteY27" fmla="*/ 769459 h 981581"/>
                <a:gd name="connsiteX28" fmla="*/ 438958 w 716030"/>
                <a:gd name="connsiteY28" fmla="*/ 878684 h 981581"/>
                <a:gd name="connsiteX29" fmla="*/ 458335 w 716030"/>
                <a:gd name="connsiteY29" fmla="*/ 891932 h 981581"/>
                <a:gd name="connsiteX30" fmla="*/ 605129 w 716030"/>
                <a:gd name="connsiteY30" fmla="*/ 892011 h 981581"/>
                <a:gd name="connsiteX31" fmla="*/ 622411 w 716030"/>
                <a:gd name="connsiteY31" fmla="*/ 874136 h 981581"/>
                <a:gd name="connsiteX32" fmla="*/ 607304 w 716030"/>
                <a:gd name="connsiteY32" fmla="*/ 672413 h 981581"/>
                <a:gd name="connsiteX33" fmla="*/ 436229 w 716030"/>
                <a:gd name="connsiteY33" fmla="*/ 410264 h 981581"/>
                <a:gd name="connsiteX34" fmla="*/ 316445 w 716030"/>
                <a:gd name="connsiteY34" fmla="*/ 365301 h 98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6030" h="981581">
                  <a:moveTo>
                    <a:pt x="0" y="1757"/>
                  </a:moveTo>
                  <a:cubicBezTo>
                    <a:pt x="103135" y="-8090"/>
                    <a:pt x="188001" y="22756"/>
                    <a:pt x="246528" y="112089"/>
                  </a:cubicBezTo>
                  <a:cubicBezTo>
                    <a:pt x="271561" y="150291"/>
                    <a:pt x="280419" y="193554"/>
                    <a:pt x="285520" y="237964"/>
                  </a:cubicBezTo>
                  <a:cubicBezTo>
                    <a:pt x="286074" y="242828"/>
                    <a:pt x="287893" y="247692"/>
                    <a:pt x="287774" y="252516"/>
                  </a:cubicBezTo>
                  <a:cubicBezTo>
                    <a:pt x="287419" y="265922"/>
                    <a:pt x="295921" y="268572"/>
                    <a:pt x="306717" y="270035"/>
                  </a:cubicBezTo>
                  <a:cubicBezTo>
                    <a:pt x="452720" y="289689"/>
                    <a:pt x="563567" y="363324"/>
                    <a:pt x="640285" y="488170"/>
                  </a:cubicBezTo>
                  <a:cubicBezTo>
                    <a:pt x="680345" y="553380"/>
                    <a:pt x="697468" y="625512"/>
                    <a:pt x="704587" y="701242"/>
                  </a:cubicBezTo>
                  <a:cubicBezTo>
                    <a:pt x="712931" y="789666"/>
                    <a:pt x="717044" y="878130"/>
                    <a:pt x="715818" y="966871"/>
                  </a:cubicBezTo>
                  <a:cubicBezTo>
                    <a:pt x="715739" y="971775"/>
                    <a:pt x="715185" y="976678"/>
                    <a:pt x="714829" y="981582"/>
                  </a:cubicBezTo>
                  <a:lnTo>
                    <a:pt x="358878" y="981582"/>
                  </a:lnTo>
                  <a:cubicBezTo>
                    <a:pt x="358522" y="976678"/>
                    <a:pt x="357494" y="971735"/>
                    <a:pt x="357968" y="966910"/>
                  </a:cubicBezTo>
                  <a:cubicBezTo>
                    <a:pt x="362635" y="920800"/>
                    <a:pt x="344523" y="884655"/>
                    <a:pt x="310474" y="854759"/>
                  </a:cubicBezTo>
                  <a:cubicBezTo>
                    <a:pt x="281210" y="829093"/>
                    <a:pt x="252539" y="802717"/>
                    <a:pt x="223750" y="776458"/>
                  </a:cubicBezTo>
                  <a:cubicBezTo>
                    <a:pt x="113378" y="675695"/>
                    <a:pt x="38636" y="554883"/>
                    <a:pt x="13129" y="405954"/>
                  </a:cubicBezTo>
                  <a:cubicBezTo>
                    <a:pt x="7474" y="372973"/>
                    <a:pt x="4587" y="339754"/>
                    <a:pt x="40" y="306694"/>
                  </a:cubicBezTo>
                  <a:lnTo>
                    <a:pt x="40" y="1796"/>
                  </a:lnTo>
                  <a:close/>
                  <a:moveTo>
                    <a:pt x="316524" y="365340"/>
                  </a:moveTo>
                  <a:cubicBezTo>
                    <a:pt x="329535" y="423631"/>
                    <a:pt x="372007" y="494339"/>
                    <a:pt x="416654" y="531986"/>
                  </a:cubicBezTo>
                  <a:cubicBezTo>
                    <a:pt x="423298" y="537602"/>
                    <a:pt x="424207" y="542189"/>
                    <a:pt x="420332" y="549545"/>
                  </a:cubicBezTo>
                  <a:cubicBezTo>
                    <a:pt x="410722" y="567894"/>
                    <a:pt x="401706" y="586559"/>
                    <a:pt x="392373" y="605067"/>
                  </a:cubicBezTo>
                  <a:cubicBezTo>
                    <a:pt x="384029" y="621676"/>
                    <a:pt x="383436" y="621992"/>
                    <a:pt x="367459" y="611671"/>
                  </a:cubicBezTo>
                  <a:cubicBezTo>
                    <a:pt x="325106" y="584305"/>
                    <a:pt x="296593" y="544918"/>
                    <a:pt x="273301" y="501378"/>
                  </a:cubicBezTo>
                  <a:cubicBezTo>
                    <a:pt x="226123" y="413191"/>
                    <a:pt x="202870" y="317846"/>
                    <a:pt x="188712" y="219693"/>
                  </a:cubicBezTo>
                  <a:cubicBezTo>
                    <a:pt x="181040" y="166386"/>
                    <a:pt x="151895" y="128303"/>
                    <a:pt x="103214" y="105090"/>
                  </a:cubicBezTo>
                  <a:cubicBezTo>
                    <a:pt x="94791" y="101096"/>
                    <a:pt x="89769" y="100265"/>
                    <a:pt x="89808" y="112643"/>
                  </a:cubicBezTo>
                  <a:cubicBezTo>
                    <a:pt x="90204" y="204785"/>
                    <a:pt x="87950" y="297045"/>
                    <a:pt x="104717" y="388277"/>
                  </a:cubicBezTo>
                  <a:cubicBezTo>
                    <a:pt x="123383" y="489910"/>
                    <a:pt x="163917" y="580865"/>
                    <a:pt x="234585" y="657742"/>
                  </a:cubicBezTo>
                  <a:cubicBezTo>
                    <a:pt x="271798" y="698276"/>
                    <a:pt x="314428" y="732721"/>
                    <a:pt x="355042" y="769459"/>
                  </a:cubicBezTo>
                  <a:cubicBezTo>
                    <a:pt x="389684" y="800818"/>
                    <a:pt x="422349" y="833760"/>
                    <a:pt x="438958" y="878684"/>
                  </a:cubicBezTo>
                  <a:cubicBezTo>
                    <a:pt x="442715" y="888808"/>
                    <a:pt x="447856" y="892050"/>
                    <a:pt x="458335" y="891932"/>
                  </a:cubicBezTo>
                  <a:cubicBezTo>
                    <a:pt x="507253" y="891457"/>
                    <a:pt x="556211" y="891220"/>
                    <a:pt x="605129" y="892011"/>
                  </a:cubicBezTo>
                  <a:cubicBezTo>
                    <a:pt x="619207" y="892248"/>
                    <a:pt x="622688" y="887503"/>
                    <a:pt x="622411" y="874136"/>
                  </a:cubicBezTo>
                  <a:cubicBezTo>
                    <a:pt x="620987" y="806592"/>
                    <a:pt x="616518" y="739285"/>
                    <a:pt x="607304" y="672413"/>
                  </a:cubicBezTo>
                  <a:cubicBezTo>
                    <a:pt x="591644" y="558403"/>
                    <a:pt x="533907" y="471046"/>
                    <a:pt x="436229" y="410264"/>
                  </a:cubicBezTo>
                  <a:cubicBezTo>
                    <a:pt x="399926" y="387684"/>
                    <a:pt x="360618" y="372261"/>
                    <a:pt x="316445" y="365301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7" name="Forma libre: forma 66">
              <a:extLst>
                <a:ext uri="{FF2B5EF4-FFF2-40B4-BE49-F238E27FC236}">
                  <a16:creationId xmlns:a16="http://schemas.microsoft.com/office/drawing/2014/main" id="{A1BD312A-4314-4E5C-AA7A-44E30314576A}"/>
                </a:ext>
              </a:extLst>
            </p:cNvPr>
            <p:cNvSpPr/>
            <p:nvPr/>
          </p:nvSpPr>
          <p:spPr>
            <a:xfrm>
              <a:off x="1632111" y="2757383"/>
              <a:ext cx="803659" cy="805762"/>
            </a:xfrm>
            <a:custGeom>
              <a:avLst/>
              <a:gdLst>
                <a:gd name="connsiteX0" fmla="*/ 48 w 803659"/>
                <a:gd name="connsiteY0" fmla="*/ 404318 h 805762"/>
                <a:gd name="connsiteX1" fmla="*/ 402940 w 803659"/>
                <a:gd name="connsiteY1" fmla="*/ 2 h 805762"/>
                <a:gd name="connsiteX2" fmla="*/ 803657 w 803659"/>
                <a:gd name="connsiteY2" fmla="*/ 405741 h 805762"/>
                <a:gd name="connsiteX3" fmla="*/ 397799 w 803659"/>
                <a:gd name="connsiteY3" fmla="*/ 805747 h 805762"/>
                <a:gd name="connsiteX4" fmla="*/ 48 w 803659"/>
                <a:gd name="connsiteY4" fmla="*/ 404318 h 805762"/>
                <a:gd name="connsiteX5" fmla="*/ 401675 w 803659"/>
                <a:gd name="connsiteY5" fmla="*/ 713882 h 805762"/>
                <a:gd name="connsiteX6" fmla="*/ 710844 w 803659"/>
                <a:gd name="connsiteY6" fmla="*/ 404476 h 805762"/>
                <a:gd name="connsiteX7" fmla="*/ 401319 w 803659"/>
                <a:gd name="connsiteY7" fmla="*/ 92618 h 805762"/>
                <a:gd name="connsiteX8" fmla="*/ 92111 w 803659"/>
                <a:gd name="connsiteY8" fmla="*/ 404871 h 805762"/>
                <a:gd name="connsiteX9" fmla="*/ 401675 w 803659"/>
                <a:gd name="connsiteY9" fmla="*/ 713921 h 80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659" h="805762">
                  <a:moveTo>
                    <a:pt x="48" y="404318"/>
                  </a:moveTo>
                  <a:cubicBezTo>
                    <a:pt x="-3432" y="184048"/>
                    <a:pt x="182473" y="-670"/>
                    <a:pt x="402940" y="2"/>
                  </a:cubicBezTo>
                  <a:cubicBezTo>
                    <a:pt x="621905" y="674"/>
                    <a:pt x="804330" y="185195"/>
                    <a:pt x="803657" y="405741"/>
                  </a:cubicBezTo>
                  <a:cubicBezTo>
                    <a:pt x="802985" y="623480"/>
                    <a:pt x="619967" y="807724"/>
                    <a:pt x="397799" y="805747"/>
                  </a:cubicBezTo>
                  <a:cubicBezTo>
                    <a:pt x="181089" y="803769"/>
                    <a:pt x="-3353" y="622927"/>
                    <a:pt x="48" y="404318"/>
                  </a:cubicBezTo>
                  <a:close/>
                  <a:moveTo>
                    <a:pt x="401675" y="713882"/>
                  </a:moveTo>
                  <a:cubicBezTo>
                    <a:pt x="575202" y="710323"/>
                    <a:pt x="710923" y="576935"/>
                    <a:pt x="710844" y="404476"/>
                  </a:cubicBezTo>
                  <a:cubicBezTo>
                    <a:pt x="710804" y="229209"/>
                    <a:pt x="574450" y="92420"/>
                    <a:pt x="401319" y="92618"/>
                  </a:cubicBezTo>
                  <a:cubicBezTo>
                    <a:pt x="227832" y="92816"/>
                    <a:pt x="91755" y="230079"/>
                    <a:pt x="92111" y="404871"/>
                  </a:cubicBezTo>
                  <a:cubicBezTo>
                    <a:pt x="92467" y="579505"/>
                    <a:pt x="230560" y="710837"/>
                    <a:pt x="401675" y="713921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8" name="Forma libre: forma 67">
              <a:extLst>
                <a:ext uri="{FF2B5EF4-FFF2-40B4-BE49-F238E27FC236}">
                  <a16:creationId xmlns:a16="http://schemas.microsoft.com/office/drawing/2014/main" id="{59367AD4-4B61-4B27-A125-BF6D4048B5BB}"/>
                </a:ext>
              </a:extLst>
            </p:cNvPr>
            <p:cNvSpPr/>
            <p:nvPr/>
          </p:nvSpPr>
          <p:spPr>
            <a:xfrm>
              <a:off x="1829612" y="3214071"/>
              <a:ext cx="408002" cy="171813"/>
            </a:xfrm>
            <a:custGeom>
              <a:avLst/>
              <a:gdLst>
                <a:gd name="connsiteX0" fmla="*/ 200535 w 408002"/>
                <a:gd name="connsiteY0" fmla="*/ 171814 h 171813"/>
                <a:gd name="connsiteX1" fmla="*/ 3676 w 408002"/>
                <a:gd name="connsiteY1" fmla="*/ 48866 h 171813"/>
                <a:gd name="connsiteX2" fmla="*/ 11269 w 408002"/>
                <a:gd name="connsiteY2" fmla="*/ 26681 h 171813"/>
                <a:gd name="connsiteX3" fmla="*/ 69916 w 408002"/>
                <a:gd name="connsiteY3" fmla="*/ 2044 h 171813"/>
                <a:gd name="connsiteX4" fmla="*/ 87434 w 408002"/>
                <a:gd name="connsiteY4" fmla="*/ 7976 h 171813"/>
                <a:gd name="connsiteX5" fmla="*/ 201049 w 408002"/>
                <a:gd name="connsiteY5" fmla="*/ 78684 h 171813"/>
                <a:gd name="connsiteX6" fmla="*/ 318184 w 408002"/>
                <a:gd name="connsiteY6" fmla="*/ 11733 h 171813"/>
                <a:gd name="connsiteX7" fmla="*/ 342228 w 408002"/>
                <a:gd name="connsiteY7" fmla="*/ 3507 h 171813"/>
                <a:gd name="connsiteX8" fmla="*/ 396722 w 408002"/>
                <a:gd name="connsiteY8" fmla="*/ 26523 h 171813"/>
                <a:gd name="connsiteX9" fmla="*/ 403603 w 408002"/>
                <a:gd name="connsiteY9" fmla="*/ 50092 h 171813"/>
                <a:gd name="connsiteX10" fmla="*/ 200575 w 408002"/>
                <a:gd name="connsiteY10" fmla="*/ 171814 h 17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002" h="171813">
                  <a:moveTo>
                    <a:pt x="200535" y="171814"/>
                  </a:moveTo>
                  <a:cubicBezTo>
                    <a:pt x="113139" y="167622"/>
                    <a:pt x="46821" y="127206"/>
                    <a:pt x="3676" y="48866"/>
                  </a:cubicBezTo>
                  <a:cubicBezTo>
                    <a:pt x="-2414" y="37833"/>
                    <a:pt x="-1623" y="31466"/>
                    <a:pt x="11269" y="26681"/>
                  </a:cubicBezTo>
                  <a:cubicBezTo>
                    <a:pt x="31121" y="19286"/>
                    <a:pt x="50578" y="10744"/>
                    <a:pt x="69916" y="2044"/>
                  </a:cubicBezTo>
                  <a:cubicBezTo>
                    <a:pt x="78378" y="-1753"/>
                    <a:pt x="82728" y="-527"/>
                    <a:pt x="87434" y="7976"/>
                  </a:cubicBezTo>
                  <a:cubicBezTo>
                    <a:pt x="111992" y="52544"/>
                    <a:pt x="150154" y="77616"/>
                    <a:pt x="201049" y="78684"/>
                  </a:cubicBezTo>
                  <a:cubicBezTo>
                    <a:pt x="252498" y="79791"/>
                    <a:pt x="292400" y="56419"/>
                    <a:pt x="318184" y="11733"/>
                  </a:cubicBezTo>
                  <a:cubicBezTo>
                    <a:pt x="324907" y="67"/>
                    <a:pt x="330364" y="-2227"/>
                    <a:pt x="342228" y="3507"/>
                  </a:cubicBezTo>
                  <a:cubicBezTo>
                    <a:pt x="359944" y="12088"/>
                    <a:pt x="378175" y="19919"/>
                    <a:pt x="396722" y="26523"/>
                  </a:cubicBezTo>
                  <a:cubicBezTo>
                    <a:pt x="411433" y="31743"/>
                    <a:pt x="409495" y="39494"/>
                    <a:pt x="403603" y="50092"/>
                  </a:cubicBezTo>
                  <a:cubicBezTo>
                    <a:pt x="359667" y="128709"/>
                    <a:pt x="292716" y="168927"/>
                    <a:pt x="200575" y="17181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69" name="Forma libre: forma 68">
              <a:extLst>
                <a:ext uri="{FF2B5EF4-FFF2-40B4-BE49-F238E27FC236}">
                  <a16:creationId xmlns:a16="http://schemas.microsoft.com/office/drawing/2014/main" id="{395FA0B1-872D-4DEF-AC27-CDE891125773}"/>
                </a:ext>
              </a:extLst>
            </p:cNvPr>
            <p:cNvSpPr/>
            <p:nvPr/>
          </p:nvSpPr>
          <p:spPr>
            <a:xfrm>
              <a:off x="1852709" y="3025700"/>
              <a:ext cx="94534" cy="94575"/>
            </a:xfrm>
            <a:custGeom>
              <a:avLst/>
              <a:gdLst>
                <a:gd name="connsiteX0" fmla="*/ 93324 w 94534"/>
                <a:gd name="connsiteY0" fmla="*/ 45955 h 94575"/>
                <a:gd name="connsiteX1" fmla="*/ 89963 w 94534"/>
                <a:gd name="connsiteY1" fmla="*/ 88783 h 94575"/>
                <a:gd name="connsiteX2" fmla="*/ 47372 w 94534"/>
                <a:gd name="connsiteY2" fmla="*/ 92421 h 94575"/>
                <a:gd name="connsiteX3" fmla="*/ 5809 w 94534"/>
                <a:gd name="connsiteY3" fmla="*/ 89732 h 94575"/>
                <a:gd name="connsiteX4" fmla="*/ 2171 w 94534"/>
                <a:gd name="connsiteY4" fmla="*/ 47260 h 94575"/>
                <a:gd name="connsiteX5" fmla="*/ 4860 w 94534"/>
                <a:gd name="connsiteY5" fmla="*/ 5776 h 94575"/>
                <a:gd name="connsiteX6" fmla="*/ 47451 w 94534"/>
                <a:gd name="connsiteY6" fmla="*/ 2138 h 94575"/>
                <a:gd name="connsiteX7" fmla="*/ 89053 w 94534"/>
                <a:gd name="connsiteY7" fmla="*/ 4827 h 94575"/>
                <a:gd name="connsiteX8" fmla="*/ 93324 w 94534"/>
                <a:gd name="connsiteY8" fmla="*/ 46034 h 9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4" h="94575">
                  <a:moveTo>
                    <a:pt x="93324" y="45955"/>
                  </a:moveTo>
                  <a:cubicBezTo>
                    <a:pt x="91624" y="61378"/>
                    <a:pt x="98940" y="79213"/>
                    <a:pt x="89963" y="88783"/>
                  </a:cubicBezTo>
                  <a:cubicBezTo>
                    <a:pt x="80235" y="99144"/>
                    <a:pt x="61885" y="92105"/>
                    <a:pt x="47372" y="92421"/>
                  </a:cubicBezTo>
                  <a:cubicBezTo>
                    <a:pt x="33215" y="92737"/>
                    <a:pt x="15301" y="98511"/>
                    <a:pt x="5809" y="89732"/>
                  </a:cubicBezTo>
                  <a:cubicBezTo>
                    <a:pt x="-4591" y="80122"/>
                    <a:pt x="2488" y="61733"/>
                    <a:pt x="2171" y="47260"/>
                  </a:cubicBezTo>
                  <a:cubicBezTo>
                    <a:pt x="1855" y="33142"/>
                    <a:pt x="-3958" y="15267"/>
                    <a:pt x="4860" y="5776"/>
                  </a:cubicBezTo>
                  <a:cubicBezTo>
                    <a:pt x="14510" y="-4624"/>
                    <a:pt x="32898" y="2454"/>
                    <a:pt x="47451" y="2138"/>
                  </a:cubicBezTo>
                  <a:cubicBezTo>
                    <a:pt x="61609" y="1822"/>
                    <a:pt x="79404" y="-3912"/>
                    <a:pt x="89053" y="4827"/>
                  </a:cubicBezTo>
                  <a:cubicBezTo>
                    <a:pt x="99731" y="14516"/>
                    <a:pt x="90556" y="32905"/>
                    <a:pt x="93324" y="4603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0" name="Forma libre: forma 69">
              <a:extLst>
                <a:ext uri="{FF2B5EF4-FFF2-40B4-BE49-F238E27FC236}">
                  <a16:creationId xmlns:a16="http://schemas.microsoft.com/office/drawing/2014/main" id="{26A703F8-A1BB-4DF7-A466-1850C13B7BC1}"/>
                </a:ext>
              </a:extLst>
            </p:cNvPr>
            <p:cNvSpPr/>
            <p:nvPr/>
          </p:nvSpPr>
          <p:spPr>
            <a:xfrm>
              <a:off x="2121494" y="3027479"/>
              <a:ext cx="91135" cy="90961"/>
            </a:xfrm>
            <a:custGeom>
              <a:avLst/>
              <a:gdLst>
                <a:gd name="connsiteX0" fmla="*/ 91039 w 91135"/>
                <a:gd name="connsiteY0" fmla="*/ 46074 h 90961"/>
                <a:gd name="connsiteX1" fmla="*/ 91118 w 91135"/>
                <a:gd name="connsiteY1" fmla="*/ 78580 h 90961"/>
                <a:gd name="connsiteX2" fmla="*/ 78978 w 91135"/>
                <a:gd name="connsiteY2" fmla="*/ 90958 h 90961"/>
                <a:gd name="connsiteX3" fmla="*/ 12383 w 91135"/>
                <a:gd name="connsiteY3" fmla="*/ 90958 h 90961"/>
                <a:gd name="connsiteX4" fmla="*/ 5 w 91135"/>
                <a:gd name="connsiteY4" fmla="*/ 78857 h 90961"/>
                <a:gd name="connsiteX5" fmla="*/ 5 w 91135"/>
                <a:gd name="connsiteY5" fmla="*/ 12381 h 90961"/>
                <a:gd name="connsiteX6" fmla="*/ 12145 w 91135"/>
                <a:gd name="connsiteY6" fmla="*/ 3 h 90961"/>
                <a:gd name="connsiteX7" fmla="*/ 78740 w 91135"/>
                <a:gd name="connsiteY7" fmla="*/ 3 h 90961"/>
                <a:gd name="connsiteX8" fmla="*/ 91118 w 91135"/>
                <a:gd name="connsiteY8" fmla="*/ 12104 h 90961"/>
                <a:gd name="connsiteX9" fmla="*/ 91039 w 91135"/>
                <a:gd name="connsiteY9" fmla="*/ 46074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35" h="90961">
                  <a:moveTo>
                    <a:pt x="91039" y="46074"/>
                  </a:moveTo>
                  <a:cubicBezTo>
                    <a:pt x="91039" y="56909"/>
                    <a:pt x="90762" y="67745"/>
                    <a:pt x="91118" y="78580"/>
                  </a:cubicBezTo>
                  <a:cubicBezTo>
                    <a:pt x="91395" y="87281"/>
                    <a:pt x="87954" y="91077"/>
                    <a:pt x="78978" y="90958"/>
                  </a:cubicBezTo>
                  <a:cubicBezTo>
                    <a:pt x="56792" y="90642"/>
                    <a:pt x="34568" y="90682"/>
                    <a:pt x="12383" y="90958"/>
                  </a:cubicBezTo>
                  <a:cubicBezTo>
                    <a:pt x="3682" y="91077"/>
                    <a:pt x="-153" y="87795"/>
                    <a:pt x="5" y="78857"/>
                  </a:cubicBezTo>
                  <a:cubicBezTo>
                    <a:pt x="321" y="56712"/>
                    <a:pt x="282" y="34566"/>
                    <a:pt x="5" y="12381"/>
                  </a:cubicBezTo>
                  <a:cubicBezTo>
                    <a:pt x="-114" y="3681"/>
                    <a:pt x="3168" y="-116"/>
                    <a:pt x="12145" y="3"/>
                  </a:cubicBezTo>
                  <a:cubicBezTo>
                    <a:pt x="34330" y="319"/>
                    <a:pt x="56555" y="280"/>
                    <a:pt x="78740" y="3"/>
                  </a:cubicBezTo>
                  <a:cubicBezTo>
                    <a:pt x="87440" y="-116"/>
                    <a:pt x="91435" y="3167"/>
                    <a:pt x="91118" y="12104"/>
                  </a:cubicBezTo>
                  <a:cubicBezTo>
                    <a:pt x="90762" y="23414"/>
                    <a:pt x="91039" y="34764"/>
                    <a:pt x="91039" y="4607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grpSp>
        <p:nvGrpSpPr>
          <p:cNvPr id="71" name="Grupo 70">
            <a:extLst>
              <a:ext uri="{FF2B5EF4-FFF2-40B4-BE49-F238E27FC236}">
                <a16:creationId xmlns:a16="http://schemas.microsoft.com/office/drawing/2014/main" id="{0AD248D2-F4EC-4EBA-AA59-2F0A1E774B9E}"/>
              </a:ext>
            </a:extLst>
          </p:cNvPr>
          <p:cNvGrpSpPr/>
          <p:nvPr/>
        </p:nvGrpSpPr>
        <p:grpSpPr>
          <a:xfrm>
            <a:off x="6541376" y="2770188"/>
            <a:ext cx="1518556" cy="1517450"/>
            <a:chOff x="1274310" y="2757383"/>
            <a:chExt cx="1518556" cy="1517450"/>
          </a:xfrm>
        </p:grpSpPr>
        <p:sp>
          <p:nvSpPr>
            <p:cNvPr id="72" name="Forma libre: forma 71">
              <a:extLst>
                <a:ext uri="{FF2B5EF4-FFF2-40B4-BE49-F238E27FC236}">
                  <a16:creationId xmlns:a16="http://schemas.microsoft.com/office/drawing/2014/main" id="{78A21AC3-B345-4294-B3D9-A5BB2D617A47}"/>
                </a:ext>
              </a:extLst>
            </p:cNvPr>
            <p:cNvSpPr/>
            <p:nvPr/>
          </p:nvSpPr>
          <p:spPr>
            <a:xfrm>
              <a:off x="2077026" y="3294006"/>
              <a:ext cx="715840" cy="980827"/>
            </a:xfrm>
            <a:custGeom>
              <a:avLst/>
              <a:gdLst>
                <a:gd name="connsiteX0" fmla="*/ 1051 w 715840"/>
                <a:gd name="connsiteY0" fmla="*/ 980788 h 980827"/>
                <a:gd name="connsiteX1" fmla="*/ 2079 w 715840"/>
                <a:gd name="connsiteY1" fmla="*/ 825650 h 980827"/>
                <a:gd name="connsiteX2" fmla="*/ 11887 w 715840"/>
                <a:gd name="connsiteY2" fmla="*/ 693132 h 980827"/>
                <a:gd name="connsiteX3" fmla="*/ 379820 w 715840"/>
                <a:gd name="connsiteY3" fmla="*/ 273196 h 980827"/>
                <a:gd name="connsiteX4" fmla="*/ 400266 w 715840"/>
                <a:gd name="connsiteY4" fmla="*/ 269835 h 980827"/>
                <a:gd name="connsiteX5" fmla="*/ 430123 w 715840"/>
                <a:gd name="connsiteY5" fmla="*/ 240136 h 980827"/>
                <a:gd name="connsiteX6" fmla="*/ 459861 w 715840"/>
                <a:gd name="connsiteY6" fmla="*/ 128063 h 980827"/>
                <a:gd name="connsiteX7" fmla="*/ 669968 w 715840"/>
                <a:gd name="connsiteY7" fmla="*/ 54 h 980827"/>
                <a:gd name="connsiteX8" fmla="*/ 715841 w 715840"/>
                <a:gd name="connsiteY8" fmla="*/ 1003 h 980827"/>
                <a:gd name="connsiteX9" fmla="*/ 715841 w 715840"/>
                <a:gd name="connsiteY9" fmla="*/ 302934 h 980827"/>
                <a:gd name="connsiteX10" fmla="*/ 708287 w 715840"/>
                <a:gd name="connsiteY10" fmla="*/ 367275 h 980827"/>
                <a:gd name="connsiteX11" fmla="*/ 485803 w 715840"/>
                <a:gd name="connsiteY11" fmla="*/ 781913 h 980827"/>
                <a:gd name="connsiteX12" fmla="*/ 387927 w 715840"/>
                <a:gd name="connsiteY12" fmla="*/ 872077 h 980827"/>
                <a:gd name="connsiteX13" fmla="*/ 357912 w 715840"/>
                <a:gd name="connsiteY13" fmla="*/ 949864 h 980827"/>
                <a:gd name="connsiteX14" fmla="*/ 356963 w 715840"/>
                <a:gd name="connsiteY14" fmla="*/ 980828 h 980827"/>
                <a:gd name="connsiteX15" fmla="*/ 1051 w 715840"/>
                <a:gd name="connsiteY15" fmla="*/ 980828 h 980827"/>
                <a:gd name="connsiteX16" fmla="*/ 400621 w 715840"/>
                <a:gd name="connsiteY16" fmla="*/ 364784 h 980827"/>
                <a:gd name="connsiteX17" fmla="*/ 390023 w 715840"/>
                <a:gd name="connsiteY17" fmla="*/ 365931 h 980827"/>
                <a:gd name="connsiteX18" fmla="*/ 384210 w 715840"/>
                <a:gd name="connsiteY18" fmla="*/ 366919 h 980827"/>
                <a:gd name="connsiteX19" fmla="*/ 135032 w 715840"/>
                <a:gd name="connsiteY19" fmla="*/ 574060 h 980827"/>
                <a:gd name="connsiteX20" fmla="*/ 103910 w 715840"/>
                <a:gd name="connsiteY20" fmla="*/ 707211 h 980827"/>
                <a:gd name="connsiteX21" fmla="*/ 93469 w 715840"/>
                <a:gd name="connsiteY21" fmla="*/ 878207 h 980827"/>
                <a:gd name="connsiteX22" fmla="*/ 105136 w 715840"/>
                <a:gd name="connsiteY22" fmla="*/ 890980 h 980827"/>
                <a:gd name="connsiteX23" fmla="*/ 262290 w 715840"/>
                <a:gd name="connsiteY23" fmla="*/ 890980 h 980827"/>
                <a:gd name="connsiteX24" fmla="*/ 274787 w 715840"/>
                <a:gd name="connsiteY24" fmla="*/ 883031 h 980827"/>
                <a:gd name="connsiteX25" fmla="*/ 365505 w 715840"/>
                <a:gd name="connsiteY25" fmla="*/ 764512 h 980827"/>
                <a:gd name="connsiteX26" fmla="*/ 497153 w 715840"/>
                <a:gd name="connsiteY26" fmla="*/ 638915 h 980827"/>
                <a:gd name="connsiteX27" fmla="*/ 622750 w 715840"/>
                <a:gd name="connsiteY27" fmla="*/ 290438 h 980827"/>
                <a:gd name="connsiteX28" fmla="*/ 625755 w 715840"/>
                <a:gd name="connsiteY28" fmla="*/ 127786 h 980827"/>
                <a:gd name="connsiteX29" fmla="*/ 623027 w 715840"/>
                <a:gd name="connsiteY29" fmla="*/ 102912 h 980827"/>
                <a:gd name="connsiteX30" fmla="*/ 596610 w 715840"/>
                <a:gd name="connsiteY30" fmla="*/ 112759 h 980827"/>
                <a:gd name="connsiteX31" fmla="*/ 523609 w 715840"/>
                <a:gd name="connsiteY31" fmla="*/ 238198 h 980827"/>
                <a:gd name="connsiteX32" fmla="*/ 441670 w 715840"/>
                <a:gd name="connsiteY32" fmla="*/ 502245 h 980827"/>
                <a:gd name="connsiteX33" fmla="*/ 344427 w 715840"/>
                <a:gd name="connsiteY33" fmla="*/ 613566 h 980827"/>
                <a:gd name="connsiteX34" fmla="*/ 325129 w 715840"/>
                <a:gd name="connsiteY34" fmla="*/ 608109 h 980827"/>
                <a:gd name="connsiteX35" fmla="*/ 296616 w 715840"/>
                <a:gd name="connsiteY35" fmla="*/ 551242 h 980827"/>
                <a:gd name="connsiteX36" fmla="*/ 301441 w 715840"/>
                <a:gd name="connsiteY36" fmla="*/ 529097 h 980827"/>
                <a:gd name="connsiteX37" fmla="*/ 400621 w 715840"/>
                <a:gd name="connsiteY37" fmla="*/ 364824 h 98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15840" h="980827">
                  <a:moveTo>
                    <a:pt x="1051" y="980788"/>
                  </a:moveTo>
                  <a:cubicBezTo>
                    <a:pt x="-293" y="929062"/>
                    <a:pt x="-728" y="877376"/>
                    <a:pt x="2079" y="825650"/>
                  </a:cubicBezTo>
                  <a:cubicBezTo>
                    <a:pt x="4492" y="781399"/>
                    <a:pt x="8644" y="737305"/>
                    <a:pt x="11887" y="693132"/>
                  </a:cubicBezTo>
                  <a:cubicBezTo>
                    <a:pt x="27507" y="479190"/>
                    <a:pt x="177860" y="313019"/>
                    <a:pt x="379820" y="273196"/>
                  </a:cubicBezTo>
                  <a:cubicBezTo>
                    <a:pt x="386583" y="271851"/>
                    <a:pt x="393424" y="270705"/>
                    <a:pt x="400266" y="269835"/>
                  </a:cubicBezTo>
                  <a:cubicBezTo>
                    <a:pt x="418010" y="267490"/>
                    <a:pt x="427959" y="257587"/>
                    <a:pt x="430123" y="240136"/>
                  </a:cubicBezTo>
                  <a:cubicBezTo>
                    <a:pt x="434789" y="201381"/>
                    <a:pt x="440404" y="162863"/>
                    <a:pt x="459861" y="128063"/>
                  </a:cubicBezTo>
                  <a:cubicBezTo>
                    <a:pt x="505774" y="46006"/>
                    <a:pt x="574899" y="1675"/>
                    <a:pt x="669968" y="54"/>
                  </a:cubicBezTo>
                  <a:cubicBezTo>
                    <a:pt x="685232" y="-223"/>
                    <a:pt x="700536" y="647"/>
                    <a:pt x="715841" y="1003"/>
                  </a:cubicBezTo>
                  <a:lnTo>
                    <a:pt x="715841" y="302934"/>
                  </a:lnTo>
                  <a:cubicBezTo>
                    <a:pt x="713310" y="324368"/>
                    <a:pt x="710858" y="345842"/>
                    <a:pt x="708287" y="367275"/>
                  </a:cubicBezTo>
                  <a:cubicBezTo>
                    <a:pt x="688435" y="534514"/>
                    <a:pt x="611638" y="671145"/>
                    <a:pt x="485803" y="781913"/>
                  </a:cubicBezTo>
                  <a:cubicBezTo>
                    <a:pt x="452505" y="811216"/>
                    <a:pt x="418140" y="839373"/>
                    <a:pt x="387927" y="872077"/>
                  </a:cubicBezTo>
                  <a:cubicBezTo>
                    <a:pt x="367442" y="894262"/>
                    <a:pt x="357279" y="919769"/>
                    <a:pt x="357912" y="949864"/>
                  </a:cubicBezTo>
                  <a:cubicBezTo>
                    <a:pt x="358110" y="960185"/>
                    <a:pt x="357319" y="970506"/>
                    <a:pt x="356963" y="980828"/>
                  </a:cubicBezTo>
                  <a:lnTo>
                    <a:pt x="1051" y="980828"/>
                  </a:lnTo>
                  <a:close/>
                  <a:moveTo>
                    <a:pt x="400621" y="364784"/>
                  </a:moveTo>
                  <a:cubicBezTo>
                    <a:pt x="394927" y="365377"/>
                    <a:pt x="392475" y="365614"/>
                    <a:pt x="390023" y="365931"/>
                  </a:cubicBezTo>
                  <a:cubicBezTo>
                    <a:pt x="388085" y="366208"/>
                    <a:pt x="386108" y="366445"/>
                    <a:pt x="384210" y="366919"/>
                  </a:cubicBezTo>
                  <a:cubicBezTo>
                    <a:pt x="268104" y="396342"/>
                    <a:pt x="184781" y="465112"/>
                    <a:pt x="135032" y="574060"/>
                  </a:cubicBezTo>
                  <a:cubicBezTo>
                    <a:pt x="115734" y="616335"/>
                    <a:pt x="108022" y="661338"/>
                    <a:pt x="103910" y="707211"/>
                  </a:cubicBezTo>
                  <a:cubicBezTo>
                    <a:pt x="98769" y="764117"/>
                    <a:pt x="93588" y="821023"/>
                    <a:pt x="93469" y="878207"/>
                  </a:cubicBezTo>
                  <a:cubicBezTo>
                    <a:pt x="93469" y="886590"/>
                    <a:pt x="95803" y="891019"/>
                    <a:pt x="105136" y="890980"/>
                  </a:cubicBezTo>
                  <a:cubicBezTo>
                    <a:pt x="157534" y="890743"/>
                    <a:pt x="209892" y="890822"/>
                    <a:pt x="262290" y="890980"/>
                  </a:cubicBezTo>
                  <a:cubicBezTo>
                    <a:pt x="268459" y="890980"/>
                    <a:pt x="272651" y="889121"/>
                    <a:pt x="274787" y="883031"/>
                  </a:cubicBezTo>
                  <a:cubicBezTo>
                    <a:pt x="291871" y="833520"/>
                    <a:pt x="327620" y="798166"/>
                    <a:pt x="365505" y="764512"/>
                  </a:cubicBezTo>
                  <a:cubicBezTo>
                    <a:pt x="410864" y="724176"/>
                    <a:pt x="457923" y="685698"/>
                    <a:pt x="497153" y="638915"/>
                  </a:cubicBezTo>
                  <a:cubicBezTo>
                    <a:pt x="581741" y="537994"/>
                    <a:pt x="614643" y="418527"/>
                    <a:pt x="622750" y="290438"/>
                  </a:cubicBezTo>
                  <a:cubicBezTo>
                    <a:pt x="626190" y="236300"/>
                    <a:pt x="626902" y="182043"/>
                    <a:pt x="625755" y="127786"/>
                  </a:cubicBezTo>
                  <a:cubicBezTo>
                    <a:pt x="625558" y="119165"/>
                    <a:pt x="630224" y="106550"/>
                    <a:pt x="623027" y="102912"/>
                  </a:cubicBezTo>
                  <a:cubicBezTo>
                    <a:pt x="614643" y="98681"/>
                    <a:pt x="604875" y="107657"/>
                    <a:pt x="596610" y="112759"/>
                  </a:cubicBezTo>
                  <a:cubicBezTo>
                    <a:pt x="549788" y="141469"/>
                    <a:pt x="530806" y="185444"/>
                    <a:pt x="523609" y="238198"/>
                  </a:cubicBezTo>
                  <a:cubicBezTo>
                    <a:pt x="511073" y="330537"/>
                    <a:pt x="486238" y="419634"/>
                    <a:pt x="441670" y="502245"/>
                  </a:cubicBezTo>
                  <a:cubicBezTo>
                    <a:pt x="417745" y="546615"/>
                    <a:pt x="388283" y="586319"/>
                    <a:pt x="344427" y="613566"/>
                  </a:cubicBezTo>
                  <a:cubicBezTo>
                    <a:pt x="335173" y="619340"/>
                    <a:pt x="329914" y="618589"/>
                    <a:pt x="325129" y="608109"/>
                  </a:cubicBezTo>
                  <a:cubicBezTo>
                    <a:pt x="316310" y="588850"/>
                    <a:pt x="306740" y="569868"/>
                    <a:pt x="296616" y="551242"/>
                  </a:cubicBezTo>
                  <a:cubicBezTo>
                    <a:pt x="291436" y="541672"/>
                    <a:pt x="293017" y="536413"/>
                    <a:pt x="301441" y="529097"/>
                  </a:cubicBezTo>
                  <a:cubicBezTo>
                    <a:pt x="351585" y="485596"/>
                    <a:pt x="378397" y="427899"/>
                    <a:pt x="400621" y="36482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3" name="Forma libre: forma 72">
              <a:extLst>
                <a:ext uri="{FF2B5EF4-FFF2-40B4-BE49-F238E27FC236}">
                  <a16:creationId xmlns:a16="http://schemas.microsoft.com/office/drawing/2014/main" id="{BEF75A3C-B01F-4247-A9D1-6CC1E2EEB1C2}"/>
                </a:ext>
              </a:extLst>
            </p:cNvPr>
            <p:cNvSpPr/>
            <p:nvPr/>
          </p:nvSpPr>
          <p:spPr>
            <a:xfrm>
              <a:off x="1274310" y="3293213"/>
              <a:ext cx="716030" cy="981581"/>
            </a:xfrm>
            <a:custGeom>
              <a:avLst/>
              <a:gdLst>
                <a:gd name="connsiteX0" fmla="*/ 0 w 716030"/>
                <a:gd name="connsiteY0" fmla="*/ 1757 h 981581"/>
                <a:gd name="connsiteX1" fmla="*/ 246528 w 716030"/>
                <a:gd name="connsiteY1" fmla="*/ 112089 h 981581"/>
                <a:gd name="connsiteX2" fmla="*/ 285520 w 716030"/>
                <a:gd name="connsiteY2" fmla="*/ 237964 h 981581"/>
                <a:gd name="connsiteX3" fmla="*/ 287774 w 716030"/>
                <a:gd name="connsiteY3" fmla="*/ 252516 h 981581"/>
                <a:gd name="connsiteX4" fmla="*/ 306717 w 716030"/>
                <a:gd name="connsiteY4" fmla="*/ 270035 h 981581"/>
                <a:gd name="connsiteX5" fmla="*/ 640285 w 716030"/>
                <a:gd name="connsiteY5" fmla="*/ 488170 h 981581"/>
                <a:gd name="connsiteX6" fmla="*/ 704587 w 716030"/>
                <a:gd name="connsiteY6" fmla="*/ 701242 h 981581"/>
                <a:gd name="connsiteX7" fmla="*/ 715818 w 716030"/>
                <a:gd name="connsiteY7" fmla="*/ 966871 h 981581"/>
                <a:gd name="connsiteX8" fmla="*/ 714829 w 716030"/>
                <a:gd name="connsiteY8" fmla="*/ 981582 h 981581"/>
                <a:gd name="connsiteX9" fmla="*/ 358878 w 716030"/>
                <a:gd name="connsiteY9" fmla="*/ 981582 h 981581"/>
                <a:gd name="connsiteX10" fmla="*/ 357968 w 716030"/>
                <a:gd name="connsiteY10" fmla="*/ 966910 h 981581"/>
                <a:gd name="connsiteX11" fmla="*/ 310474 w 716030"/>
                <a:gd name="connsiteY11" fmla="*/ 854759 h 981581"/>
                <a:gd name="connsiteX12" fmla="*/ 223750 w 716030"/>
                <a:gd name="connsiteY12" fmla="*/ 776458 h 981581"/>
                <a:gd name="connsiteX13" fmla="*/ 13129 w 716030"/>
                <a:gd name="connsiteY13" fmla="*/ 405954 h 981581"/>
                <a:gd name="connsiteX14" fmla="*/ 40 w 716030"/>
                <a:gd name="connsiteY14" fmla="*/ 306694 h 981581"/>
                <a:gd name="connsiteX15" fmla="*/ 40 w 716030"/>
                <a:gd name="connsiteY15" fmla="*/ 1796 h 981581"/>
                <a:gd name="connsiteX16" fmla="*/ 316524 w 716030"/>
                <a:gd name="connsiteY16" fmla="*/ 365340 h 981581"/>
                <a:gd name="connsiteX17" fmla="*/ 416654 w 716030"/>
                <a:gd name="connsiteY17" fmla="*/ 531986 h 981581"/>
                <a:gd name="connsiteX18" fmla="*/ 420332 w 716030"/>
                <a:gd name="connsiteY18" fmla="*/ 549545 h 981581"/>
                <a:gd name="connsiteX19" fmla="*/ 392373 w 716030"/>
                <a:gd name="connsiteY19" fmla="*/ 605067 h 981581"/>
                <a:gd name="connsiteX20" fmla="*/ 367459 w 716030"/>
                <a:gd name="connsiteY20" fmla="*/ 611671 h 981581"/>
                <a:gd name="connsiteX21" fmla="*/ 273301 w 716030"/>
                <a:gd name="connsiteY21" fmla="*/ 501378 h 981581"/>
                <a:gd name="connsiteX22" fmla="*/ 188712 w 716030"/>
                <a:gd name="connsiteY22" fmla="*/ 219693 h 981581"/>
                <a:gd name="connsiteX23" fmla="*/ 103214 w 716030"/>
                <a:gd name="connsiteY23" fmla="*/ 105090 h 981581"/>
                <a:gd name="connsiteX24" fmla="*/ 89808 w 716030"/>
                <a:gd name="connsiteY24" fmla="*/ 112643 h 981581"/>
                <a:gd name="connsiteX25" fmla="*/ 104717 w 716030"/>
                <a:gd name="connsiteY25" fmla="*/ 388277 h 981581"/>
                <a:gd name="connsiteX26" fmla="*/ 234585 w 716030"/>
                <a:gd name="connsiteY26" fmla="*/ 657742 h 981581"/>
                <a:gd name="connsiteX27" fmla="*/ 355042 w 716030"/>
                <a:gd name="connsiteY27" fmla="*/ 769459 h 981581"/>
                <a:gd name="connsiteX28" fmla="*/ 438958 w 716030"/>
                <a:gd name="connsiteY28" fmla="*/ 878684 h 981581"/>
                <a:gd name="connsiteX29" fmla="*/ 458335 w 716030"/>
                <a:gd name="connsiteY29" fmla="*/ 891932 h 981581"/>
                <a:gd name="connsiteX30" fmla="*/ 605129 w 716030"/>
                <a:gd name="connsiteY30" fmla="*/ 892011 h 981581"/>
                <a:gd name="connsiteX31" fmla="*/ 622411 w 716030"/>
                <a:gd name="connsiteY31" fmla="*/ 874136 h 981581"/>
                <a:gd name="connsiteX32" fmla="*/ 607304 w 716030"/>
                <a:gd name="connsiteY32" fmla="*/ 672413 h 981581"/>
                <a:gd name="connsiteX33" fmla="*/ 436229 w 716030"/>
                <a:gd name="connsiteY33" fmla="*/ 410264 h 981581"/>
                <a:gd name="connsiteX34" fmla="*/ 316445 w 716030"/>
                <a:gd name="connsiteY34" fmla="*/ 365301 h 981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16030" h="981581">
                  <a:moveTo>
                    <a:pt x="0" y="1757"/>
                  </a:moveTo>
                  <a:cubicBezTo>
                    <a:pt x="103135" y="-8090"/>
                    <a:pt x="188001" y="22756"/>
                    <a:pt x="246528" y="112089"/>
                  </a:cubicBezTo>
                  <a:cubicBezTo>
                    <a:pt x="271561" y="150291"/>
                    <a:pt x="280419" y="193554"/>
                    <a:pt x="285520" y="237964"/>
                  </a:cubicBezTo>
                  <a:cubicBezTo>
                    <a:pt x="286074" y="242828"/>
                    <a:pt x="287893" y="247692"/>
                    <a:pt x="287774" y="252516"/>
                  </a:cubicBezTo>
                  <a:cubicBezTo>
                    <a:pt x="287419" y="265922"/>
                    <a:pt x="295921" y="268572"/>
                    <a:pt x="306717" y="270035"/>
                  </a:cubicBezTo>
                  <a:cubicBezTo>
                    <a:pt x="452720" y="289689"/>
                    <a:pt x="563567" y="363324"/>
                    <a:pt x="640285" y="488170"/>
                  </a:cubicBezTo>
                  <a:cubicBezTo>
                    <a:pt x="680345" y="553380"/>
                    <a:pt x="697468" y="625512"/>
                    <a:pt x="704587" y="701242"/>
                  </a:cubicBezTo>
                  <a:cubicBezTo>
                    <a:pt x="712931" y="789666"/>
                    <a:pt x="717044" y="878130"/>
                    <a:pt x="715818" y="966871"/>
                  </a:cubicBezTo>
                  <a:cubicBezTo>
                    <a:pt x="715739" y="971775"/>
                    <a:pt x="715185" y="976678"/>
                    <a:pt x="714829" y="981582"/>
                  </a:cubicBezTo>
                  <a:lnTo>
                    <a:pt x="358878" y="981582"/>
                  </a:lnTo>
                  <a:cubicBezTo>
                    <a:pt x="358522" y="976678"/>
                    <a:pt x="357494" y="971735"/>
                    <a:pt x="357968" y="966910"/>
                  </a:cubicBezTo>
                  <a:cubicBezTo>
                    <a:pt x="362635" y="920800"/>
                    <a:pt x="344523" y="884655"/>
                    <a:pt x="310474" y="854759"/>
                  </a:cubicBezTo>
                  <a:cubicBezTo>
                    <a:pt x="281210" y="829093"/>
                    <a:pt x="252539" y="802717"/>
                    <a:pt x="223750" y="776458"/>
                  </a:cubicBezTo>
                  <a:cubicBezTo>
                    <a:pt x="113378" y="675695"/>
                    <a:pt x="38636" y="554883"/>
                    <a:pt x="13129" y="405954"/>
                  </a:cubicBezTo>
                  <a:cubicBezTo>
                    <a:pt x="7474" y="372973"/>
                    <a:pt x="4587" y="339754"/>
                    <a:pt x="40" y="306694"/>
                  </a:cubicBezTo>
                  <a:lnTo>
                    <a:pt x="40" y="1796"/>
                  </a:lnTo>
                  <a:close/>
                  <a:moveTo>
                    <a:pt x="316524" y="365340"/>
                  </a:moveTo>
                  <a:cubicBezTo>
                    <a:pt x="329535" y="423631"/>
                    <a:pt x="372007" y="494339"/>
                    <a:pt x="416654" y="531986"/>
                  </a:cubicBezTo>
                  <a:cubicBezTo>
                    <a:pt x="423298" y="537602"/>
                    <a:pt x="424207" y="542189"/>
                    <a:pt x="420332" y="549545"/>
                  </a:cubicBezTo>
                  <a:cubicBezTo>
                    <a:pt x="410722" y="567894"/>
                    <a:pt x="401706" y="586559"/>
                    <a:pt x="392373" y="605067"/>
                  </a:cubicBezTo>
                  <a:cubicBezTo>
                    <a:pt x="384029" y="621676"/>
                    <a:pt x="383436" y="621992"/>
                    <a:pt x="367459" y="611671"/>
                  </a:cubicBezTo>
                  <a:cubicBezTo>
                    <a:pt x="325106" y="584305"/>
                    <a:pt x="296593" y="544918"/>
                    <a:pt x="273301" y="501378"/>
                  </a:cubicBezTo>
                  <a:cubicBezTo>
                    <a:pt x="226123" y="413191"/>
                    <a:pt x="202870" y="317846"/>
                    <a:pt x="188712" y="219693"/>
                  </a:cubicBezTo>
                  <a:cubicBezTo>
                    <a:pt x="181040" y="166386"/>
                    <a:pt x="151895" y="128303"/>
                    <a:pt x="103214" y="105090"/>
                  </a:cubicBezTo>
                  <a:cubicBezTo>
                    <a:pt x="94791" y="101096"/>
                    <a:pt x="89769" y="100265"/>
                    <a:pt x="89808" y="112643"/>
                  </a:cubicBezTo>
                  <a:cubicBezTo>
                    <a:pt x="90204" y="204785"/>
                    <a:pt x="87950" y="297045"/>
                    <a:pt x="104717" y="388277"/>
                  </a:cubicBezTo>
                  <a:cubicBezTo>
                    <a:pt x="123383" y="489910"/>
                    <a:pt x="163917" y="580865"/>
                    <a:pt x="234585" y="657742"/>
                  </a:cubicBezTo>
                  <a:cubicBezTo>
                    <a:pt x="271798" y="698276"/>
                    <a:pt x="314428" y="732721"/>
                    <a:pt x="355042" y="769459"/>
                  </a:cubicBezTo>
                  <a:cubicBezTo>
                    <a:pt x="389684" y="800818"/>
                    <a:pt x="422349" y="833760"/>
                    <a:pt x="438958" y="878684"/>
                  </a:cubicBezTo>
                  <a:cubicBezTo>
                    <a:pt x="442715" y="888808"/>
                    <a:pt x="447856" y="892050"/>
                    <a:pt x="458335" y="891932"/>
                  </a:cubicBezTo>
                  <a:cubicBezTo>
                    <a:pt x="507253" y="891457"/>
                    <a:pt x="556211" y="891220"/>
                    <a:pt x="605129" y="892011"/>
                  </a:cubicBezTo>
                  <a:cubicBezTo>
                    <a:pt x="619207" y="892248"/>
                    <a:pt x="622688" y="887503"/>
                    <a:pt x="622411" y="874136"/>
                  </a:cubicBezTo>
                  <a:cubicBezTo>
                    <a:pt x="620987" y="806592"/>
                    <a:pt x="616518" y="739285"/>
                    <a:pt x="607304" y="672413"/>
                  </a:cubicBezTo>
                  <a:cubicBezTo>
                    <a:pt x="591644" y="558403"/>
                    <a:pt x="533907" y="471046"/>
                    <a:pt x="436229" y="410264"/>
                  </a:cubicBezTo>
                  <a:cubicBezTo>
                    <a:pt x="399926" y="387684"/>
                    <a:pt x="360618" y="372261"/>
                    <a:pt x="316445" y="365301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4" name="Forma libre: forma 73">
              <a:extLst>
                <a:ext uri="{FF2B5EF4-FFF2-40B4-BE49-F238E27FC236}">
                  <a16:creationId xmlns:a16="http://schemas.microsoft.com/office/drawing/2014/main" id="{9C1CE4B7-68E5-4053-814D-F991A72AD256}"/>
                </a:ext>
              </a:extLst>
            </p:cNvPr>
            <p:cNvSpPr/>
            <p:nvPr/>
          </p:nvSpPr>
          <p:spPr>
            <a:xfrm>
              <a:off x="1632111" y="2757383"/>
              <a:ext cx="803659" cy="805762"/>
            </a:xfrm>
            <a:custGeom>
              <a:avLst/>
              <a:gdLst>
                <a:gd name="connsiteX0" fmla="*/ 48 w 803659"/>
                <a:gd name="connsiteY0" fmla="*/ 404318 h 805762"/>
                <a:gd name="connsiteX1" fmla="*/ 402940 w 803659"/>
                <a:gd name="connsiteY1" fmla="*/ 2 h 805762"/>
                <a:gd name="connsiteX2" fmla="*/ 803657 w 803659"/>
                <a:gd name="connsiteY2" fmla="*/ 405741 h 805762"/>
                <a:gd name="connsiteX3" fmla="*/ 397799 w 803659"/>
                <a:gd name="connsiteY3" fmla="*/ 805747 h 805762"/>
                <a:gd name="connsiteX4" fmla="*/ 48 w 803659"/>
                <a:gd name="connsiteY4" fmla="*/ 404318 h 805762"/>
                <a:gd name="connsiteX5" fmla="*/ 401675 w 803659"/>
                <a:gd name="connsiteY5" fmla="*/ 713882 h 805762"/>
                <a:gd name="connsiteX6" fmla="*/ 710844 w 803659"/>
                <a:gd name="connsiteY6" fmla="*/ 404476 h 805762"/>
                <a:gd name="connsiteX7" fmla="*/ 401319 w 803659"/>
                <a:gd name="connsiteY7" fmla="*/ 92618 h 805762"/>
                <a:gd name="connsiteX8" fmla="*/ 92111 w 803659"/>
                <a:gd name="connsiteY8" fmla="*/ 404871 h 805762"/>
                <a:gd name="connsiteX9" fmla="*/ 401675 w 803659"/>
                <a:gd name="connsiteY9" fmla="*/ 713921 h 805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3659" h="805762">
                  <a:moveTo>
                    <a:pt x="48" y="404318"/>
                  </a:moveTo>
                  <a:cubicBezTo>
                    <a:pt x="-3432" y="184048"/>
                    <a:pt x="182473" y="-670"/>
                    <a:pt x="402940" y="2"/>
                  </a:cubicBezTo>
                  <a:cubicBezTo>
                    <a:pt x="621905" y="674"/>
                    <a:pt x="804330" y="185195"/>
                    <a:pt x="803657" y="405741"/>
                  </a:cubicBezTo>
                  <a:cubicBezTo>
                    <a:pt x="802985" y="623480"/>
                    <a:pt x="619967" y="807724"/>
                    <a:pt x="397799" y="805747"/>
                  </a:cubicBezTo>
                  <a:cubicBezTo>
                    <a:pt x="181089" y="803769"/>
                    <a:pt x="-3353" y="622927"/>
                    <a:pt x="48" y="404318"/>
                  </a:cubicBezTo>
                  <a:close/>
                  <a:moveTo>
                    <a:pt x="401675" y="713882"/>
                  </a:moveTo>
                  <a:cubicBezTo>
                    <a:pt x="575202" y="710323"/>
                    <a:pt x="710923" y="576935"/>
                    <a:pt x="710844" y="404476"/>
                  </a:cubicBezTo>
                  <a:cubicBezTo>
                    <a:pt x="710804" y="229209"/>
                    <a:pt x="574450" y="92420"/>
                    <a:pt x="401319" y="92618"/>
                  </a:cubicBezTo>
                  <a:cubicBezTo>
                    <a:pt x="227832" y="92816"/>
                    <a:pt x="91755" y="230079"/>
                    <a:pt x="92111" y="404871"/>
                  </a:cubicBezTo>
                  <a:cubicBezTo>
                    <a:pt x="92467" y="579505"/>
                    <a:pt x="230560" y="710837"/>
                    <a:pt x="401675" y="713921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5" name="Forma libre: forma 74">
              <a:extLst>
                <a:ext uri="{FF2B5EF4-FFF2-40B4-BE49-F238E27FC236}">
                  <a16:creationId xmlns:a16="http://schemas.microsoft.com/office/drawing/2014/main" id="{2BCDB3D9-1C18-4296-B7D2-5D851C293ADC}"/>
                </a:ext>
              </a:extLst>
            </p:cNvPr>
            <p:cNvSpPr/>
            <p:nvPr/>
          </p:nvSpPr>
          <p:spPr>
            <a:xfrm>
              <a:off x="1829612" y="3214071"/>
              <a:ext cx="408002" cy="171813"/>
            </a:xfrm>
            <a:custGeom>
              <a:avLst/>
              <a:gdLst>
                <a:gd name="connsiteX0" fmla="*/ 200535 w 408002"/>
                <a:gd name="connsiteY0" fmla="*/ 171814 h 171813"/>
                <a:gd name="connsiteX1" fmla="*/ 3676 w 408002"/>
                <a:gd name="connsiteY1" fmla="*/ 48866 h 171813"/>
                <a:gd name="connsiteX2" fmla="*/ 11269 w 408002"/>
                <a:gd name="connsiteY2" fmla="*/ 26681 h 171813"/>
                <a:gd name="connsiteX3" fmla="*/ 69916 w 408002"/>
                <a:gd name="connsiteY3" fmla="*/ 2044 h 171813"/>
                <a:gd name="connsiteX4" fmla="*/ 87434 w 408002"/>
                <a:gd name="connsiteY4" fmla="*/ 7976 h 171813"/>
                <a:gd name="connsiteX5" fmla="*/ 201049 w 408002"/>
                <a:gd name="connsiteY5" fmla="*/ 78684 h 171813"/>
                <a:gd name="connsiteX6" fmla="*/ 318184 w 408002"/>
                <a:gd name="connsiteY6" fmla="*/ 11733 h 171813"/>
                <a:gd name="connsiteX7" fmla="*/ 342228 w 408002"/>
                <a:gd name="connsiteY7" fmla="*/ 3507 h 171813"/>
                <a:gd name="connsiteX8" fmla="*/ 396722 w 408002"/>
                <a:gd name="connsiteY8" fmla="*/ 26523 h 171813"/>
                <a:gd name="connsiteX9" fmla="*/ 403603 w 408002"/>
                <a:gd name="connsiteY9" fmla="*/ 50092 h 171813"/>
                <a:gd name="connsiteX10" fmla="*/ 200575 w 408002"/>
                <a:gd name="connsiteY10" fmla="*/ 171814 h 171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002" h="171813">
                  <a:moveTo>
                    <a:pt x="200535" y="171814"/>
                  </a:moveTo>
                  <a:cubicBezTo>
                    <a:pt x="113139" y="167622"/>
                    <a:pt x="46821" y="127206"/>
                    <a:pt x="3676" y="48866"/>
                  </a:cubicBezTo>
                  <a:cubicBezTo>
                    <a:pt x="-2414" y="37833"/>
                    <a:pt x="-1623" y="31466"/>
                    <a:pt x="11269" y="26681"/>
                  </a:cubicBezTo>
                  <a:cubicBezTo>
                    <a:pt x="31121" y="19286"/>
                    <a:pt x="50578" y="10744"/>
                    <a:pt x="69916" y="2044"/>
                  </a:cubicBezTo>
                  <a:cubicBezTo>
                    <a:pt x="78378" y="-1753"/>
                    <a:pt x="82728" y="-527"/>
                    <a:pt x="87434" y="7976"/>
                  </a:cubicBezTo>
                  <a:cubicBezTo>
                    <a:pt x="111992" y="52544"/>
                    <a:pt x="150154" y="77616"/>
                    <a:pt x="201049" y="78684"/>
                  </a:cubicBezTo>
                  <a:cubicBezTo>
                    <a:pt x="252498" y="79791"/>
                    <a:pt x="292400" y="56419"/>
                    <a:pt x="318184" y="11733"/>
                  </a:cubicBezTo>
                  <a:cubicBezTo>
                    <a:pt x="324907" y="67"/>
                    <a:pt x="330364" y="-2227"/>
                    <a:pt x="342228" y="3507"/>
                  </a:cubicBezTo>
                  <a:cubicBezTo>
                    <a:pt x="359944" y="12088"/>
                    <a:pt x="378175" y="19919"/>
                    <a:pt x="396722" y="26523"/>
                  </a:cubicBezTo>
                  <a:cubicBezTo>
                    <a:pt x="411433" y="31743"/>
                    <a:pt x="409495" y="39494"/>
                    <a:pt x="403603" y="50092"/>
                  </a:cubicBezTo>
                  <a:cubicBezTo>
                    <a:pt x="359667" y="128709"/>
                    <a:pt x="292716" y="168927"/>
                    <a:pt x="200575" y="17181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6" name="Forma libre: forma 75">
              <a:extLst>
                <a:ext uri="{FF2B5EF4-FFF2-40B4-BE49-F238E27FC236}">
                  <a16:creationId xmlns:a16="http://schemas.microsoft.com/office/drawing/2014/main" id="{209DA3F1-0A70-4A3F-B194-8DFED14E3FAF}"/>
                </a:ext>
              </a:extLst>
            </p:cNvPr>
            <p:cNvSpPr/>
            <p:nvPr/>
          </p:nvSpPr>
          <p:spPr>
            <a:xfrm>
              <a:off x="1852709" y="3025700"/>
              <a:ext cx="94534" cy="94575"/>
            </a:xfrm>
            <a:custGeom>
              <a:avLst/>
              <a:gdLst>
                <a:gd name="connsiteX0" fmla="*/ 93324 w 94534"/>
                <a:gd name="connsiteY0" fmla="*/ 45955 h 94575"/>
                <a:gd name="connsiteX1" fmla="*/ 89963 w 94534"/>
                <a:gd name="connsiteY1" fmla="*/ 88783 h 94575"/>
                <a:gd name="connsiteX2" fmla="*/ 47372 w 94534"/>
                <a:gd name="connsiteY2" fmla="*/ 92421 h 94575"/>
                <a:gd name="connsiteX3" fmla="*/ 5809 w 94534"/>
                <a:gd name="connsiteY3" fmla="*/ 89732 h 94575"/>
                <a:gd name="connsiteX4" fmla="*/ 2171 w 94534"/>
                <a:gd name="connsiteY4" fmla="*/ 47260 h 94575"/>
                <a:gd name="connsiteX5" fmla="*/ 4860 w 94534"/>
                <a:gd name="connsiteY5" fmla="*/ 5776 h 94575"/>
                <a:gd name="connsiteX6" fmla="*/ 47451 w 94534"/>
                <a:gd name="connsiteY6" fmla="*/ 2138 h 94575"/>
                <a:gd name="connsiteX7" fmla="*/ 89053 w 94534"/>
                <a:gd name="connsiteY7" fmla="*/ 4827 h 94575"/>
                <a:gd name="connsiteX8" fmla="*/ 93324 w 94534"/>
                <a:gd name="connsiteY8" fmla="*/ 46034 h 94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4534" h="94575">
                  <a:moveTo>
                    <a:pt x="93324" y="45955"/>
                  </a:moveTo>
                  <a:cubicBezTo>
                    <a:pt x="91624" y="61378"/>
                    <a:pt x="98940" y="79213"/>
                    <a:pt x="89963" y="88783"/>
                  </a:cubicBezTo>
                  <a:cubicBezTo>
                    <a:pt x="80235" y="99144"/>
                    <a:pt x="61885" y="92105"/>
                    <a:pt x="47372" y="92421"/>
                  </a:cubicBezTo>
                  <a:cubicBezTo>
                    <a:pt x="33215" y="92737"/>
                    <a:pt x="15301" y="98511"/>
                    <a:pt x="5809" y="89732"/>
                  </a:cubicBezTo>
                  <a:cubicBezTo>
                    <a:pt x="-4591" y="80122"/>
                    <a:pt x="2488" y="61733"/>
                    <a:pt x="2171" y="47260"/>
                  </a:cubicBezTo>
                  <a:cubicBezTo>
                    <a:pt x="1855" y="33142"/>
                    <a:pt x="-3958" y="15267"/>
                    <a:pt x="4860" y="5776"/>
                  </a:cubicBezTo>
                  <a:cubicBezTo>
                    <a:pt x="14510" y="-4624"/>
                    <a:pt x="32898" y="2454"/>
                    <a:pt x="47451" y="2138"/>
                  </a:cubicBezTo>
                  <a:cubicBezTo>
                    <a:pt x="61609" y="1822"/>
                    <a:pt x="79404" y="-3912"/>
                    <a:pt x="89053" y="4827"/>
                  </a:cubicBezTo>
                  <a:cubicBezTo>
                    <a:pt x="99731" y="14516"/>
                    <a:pt x="90556" y="32905"/>
                    <a:pt x="93324" y="4603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  <p:sp>
          <p:nvSpPr>
            <p:cNvPr id="77" name="Forma libre: forma 76">
              <a:extLst>
                <a:ext uri="{FF2B5EF4-FFF2-40B4-BE49-F238E27FC236}">
                  <a16:creationId xmlns:a16="http://schemas.microsoft.com/office/drawing/2014/main" id="{438C08E1-9A6D-402D-AD26-EAD54585A851}"/>
                </a:ext>
              </a:extLst>
            </p:cNvPr>
            <p:cNvSpPr/>
            <p:nvPr/>
          </p:nvSpPr>
          <p:spPr>
            <a:xfrm>
              <a:off x="2121494" y="3027479"/>
              <a:ext cx="91135" cy="90961"/>
            </a:xfrm>
            <a:custGeom>
              <a:avLst/>
              <a:gdLst>
                <a:gd name="connsiteX0" fmla="*/ 91039 w 91135"/>
                <a:gd name="connsiteY0" fmla="*/ 46074 h 90961"/>
                <a:gd name="connsiteX1" fmla="*/ 91118 w 91135"/>
                <a:gd name="connsiteY1" fmla="*/ 78580 h 90961"/>
                <a:gd name="connsiteX2" fmla="*/ 78978 w 91135"/>
                <a:gd name="connsiteY2" fmla="*/ 90958 h 90961"/>
                <a:gd name="connsiteX3" fmla="*/ 12383 w 91135"/>
                <a:gd name="connsiteY3" fmla="*/ 90958 h 90961"/>
                <a:gd name="connsiteX4" fmla="*/ 5 w 91135"/>
                <a:gd name="connsiteY4" fmla="*/ 78857 h 90961"/>
                <a:gd name="connsiteX5" fmla="*/ 5 w 91135"/>
                <a:gd name="connsiteY5" fmla="*/ 12381 h 90961"/>
                <a:gd name="connsiteX6" fmla="*/ 12145 w 91135"/>
                <a:gd name="connsiteY6" fmla="*/ 3 h 90961"/>
                <a:gd name="connsiteX7" fmla="*/ 78740 w 91135"/>
                <a:gd name="connsiteY7" fmla="*/ 3 h 90961"/>
                <a:gd name="connsiteX8" fmla="*/ 91118 w 91135"/>
                <a:gd name="connsiteY8" fmla="*/ 12104 h 90961"/>
                <a:gd name="connsiteX9" fmla="*/ 91039 w 91135"/>
                <a:gd name="connsiteY9" fmla="*/ 46074 h 9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1135" h="90961">
                  <a:moveTo>
                    <a:pt x="91039" y="46074"/>
                  </a:moveTo>
                  <a:cubicBezTo>
                    <a:pt x="91039" y="56909"/>
                    <a:pt x="90762" y="67745"/>
                    <a:pt x="91118" y="78580"/>
                  </a:cubicBezTo>
                  <a:cubicBezTo>
                    <a:pt x="91395" y="87281"/>
                    <a:pt x="87954" y="91077"/>
                    <a:pt x="78978" y="90958"/>
                  </a:cubicBezTo>
                  <a:cubicBezTo>
                    <a:pt x="56792" y="90642"/>
                    <a:pt x="34568" y="90682"/>
                    <a:pt x="12383" y="90958"/>
                  </a:cubicBezTo>
                  <a:cubicBezTo>
                    <a:pt x="3682" y="91077"/>
                    <a:pt x="-153" y="87795"/>
                    <a:pt x="5" y="78857"/>
                  </a:cubicBezTo>
                  <a:cubicBezTo>
                    <a:pt x="321" y="56712"/>
                    <a:pt x="282" y="34566"/>
                    <a:pt x="5" y="12381"/>
                  </a:cubicBezTo>
                  <a:cubicBezTo>
                    <a:pt x="-114" y="3681"/>
                    <a:pt x="3168" y="-116"/>
                    <a:pt x="12145" y="3"/>
                  </a:cubicBezTo>
                  <a:cubicBezTo>
                    <a:pt x="34330" y="319"/>
                    <a:pt x="56555" y="280"/>
                    <a:pt x="78740" y="3"/>
                  </a:cubicBezTo>
                  <a:cubicBezTo>
                    <a:pt x="87440" y="-116"/>
                    <a:pt x="91435" y="3167"/>
                    <a:pt x="91118" y="12104"/>
                  </a:cubicBezTo>
                  <a:cubicBezTo>
                    <a:pt x="90762" y="23414"/>
                    <a:pt x="91039" y="34764"/>
                    <a:pt x="91039" y="46074"/>
                  </a:cubicBezTo>
                  <a:close/>
                </a:path>
              </a:pathLst>
            </a:custGeom>
            <a:solidFill>
              <a:srgbClr val="FAB117"/>
            </a:solidFill>
            <a:ln w="394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LID4096"/>
            </a:p>
          </p:txBody>
        </p:sp>
      </p:grpSp>
      <p:pic>
        <p:nvPicPr>
          <p:cNvPr id="78" name="Imagen 77">
            <a:extLst>
              <a:ext uri="{FF2B5EF4-FFF2-40B4-BE49-F238E27FC236}">
                <a16:creationId xmlns:a16="http://schemas.microsoft.com/office/drawing/2014/main" id="{08C48A08-3B5F-4D79-B085-F3C644258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993" y="-30311"/>
            <a:ext cx="3413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77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Imagen 41">
            <a:extLst>
              <a:ext uri="{FF2B5EF4-FFF2-40B4-BE49-F238E27FC236}">
                <a16:creationId xmlns:a16="http://schemas.microsoft.com/office/drawing/2014/main" id="{2AB40623-EDF8-4D01-9BD5-ABD190005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399" y="1878132"/>
            <a:ext cx="3323687" cy="4979867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7523" y="212964"/>
            <a:ext cx="11573197" cy="724247"/>
          </a:xfrm>
          <a:prstGeom prst="rect">
            <a:avLst/>
          </a:prstGeom>
        </p:spPr>
        <p:txBody>
          <a:bodyPr/>
          <a:lstStyle/>
          <a:p>
            <a:r>
              <a:rPr lang="en-US"/>
              <a:t>Infographic Style</a:t>
            </a:r>
          </a:p>
        </p:txBody>
      </p:sp>
      <p:cxnSp>
        <p:nvCxnSpPr>
          <p:cNvPr id="3" name="Elbow Connector 3">
            <a:extLst>
              <a:ext uri="{FF2B5EF4-FFF2-40B4-BE49-F238E27FC236}">
                <a16:creationId xmlns:a16="http://schemas.microsoft.com/office/drawing/2014/main" id="{073BE42F-1EAE-4C0B-A19F-5D88109C1520}"/>
              </a:ext>
            </a:extLst>
          </p:cNvPr>
          <p:cNvCxnSpPr/>
          <p:nvPr/>
        </p:nvCxnSpPr>
        <p:spPr>
          <a:xfrm rot="5400000" flipH="1" flipV="1">
            <a:off x="4761106" y="4303383"/>
            <a:ext cx="888123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4">
            <a:extLst>
              <a:ext uri="{FF2B5EF4-FFF2-40B4-BE49-F238E27FC236}">
                <a16:creationId xmlns:a16="http://schemas.microsoft.com/office/drawing/2014/main" id="{8BF428FD-8D8D-4770-B9A6-E683418A267A}"/>
              </a:ext>
            </a:extLst>
          </p:cNvPr>
          <p:cNvCxnSpPr/>
          <p:nvPr/>
        </p:nvCxnSpPr>
        <p:spPr>
          <a:xfrm rot="16200000" flipV="1">
            <a:off x="3680772" y="4750917"/>
            <a:ext cx="895068" cy="1080000"/>
          </a:xfrm>
          <a:prstGeom prst="bentConnector3">
            <a:avLst>
              <a:gd name="adj1" fmla="val 50000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38813-5009-44E4-BDD0-139F3DF96921}"/>
              </a:ext>
            </a:extLst>
          </p:cNvPr>
          <p:cNvGrpSpPr/>
          <p:nvPr/>
        </p:nvGrpSpPr>
        <p:grpSpPr>
          <a:xfrm>
            <a:off x="-522971" y="2243220"/>
            <a:ext cx="3175671" cy="1107996"/>
            <a:chOff x="5889060" y="3872747"/>
            <a:chExt cx="2527679" cy="11079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3F73021-AE02-4B04-9212-B7EE3C66D26D}"/>
                </a:ext>
              </a:extLst>
            </p:cNvPr>
            <p:cNvSpPr txBox="1"/>
            <p:nvPr/>
          </p:nvSpPr>
          <p:spPr>
            <a:xfrm>
              <a:off x="6868212" y="4149746"/>
              <a:ext cx="15485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 your Presentations.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9B9719-32B1-4308-B1F1-B9A98E49737E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1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accent1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209E575-AA71-4A4A-BC03-4718DD134D86}"/>
              </a:ext>
            </a:extLst>
          </p:cNvPr>
          <p:cNvGrpSpPr/>
          <p:nvPr/>
        </p:nvGrpSpPr>
        <p:grpSpPr>
          <a:xfrm>
            <a:off x="-350502" y="3976135"/>
            <a:ext cx="3289526" cy="1107996"/>
            <a:chOff x="5889060" y="3872747"/>
            <a:chExt cx="2527679" cy="110799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5B45FEC-FF7E-4394-BBA6-FF66D5B7B153}"/>
                </a:ext>
              </a:extLst>
            </p:cNvPr>
            <p:cNvSpPr txBox="1"/>
            <p:nvPr/>
          </p:nvSpPr>
          <p:spPr>
            <a:xfrm>
              <a:off x="6861590" y="4149746"/>
              <a:ext cx="15551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 your Presentations.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76D5BB-E9C4-4478-B6B5-85BF749C298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>
                  <a:solidFill>
                    <a:schemeClr val="accent4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accent4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4D8AC-9C94-45D6-9BEE-F06BC289E8F7}"/>
              </a:ext>
            </a:extLst>
          </p:cNvPr>
          <p:cNvGrpSpPr/>
          <p:nvPr/>
        </p:nvGrpSpPr>
        <p:grpSpPr>
          <a:xfrm>
            <a:off x="6673875" y="2046929"/>
            <a:ext cx="3182019" cy="1107996"/>
            <a:chOff x="5889060" y="3872747"/>
            <a:chExt cx="2527679" cy="110799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C0E4582-1A3D-4AE7-A62A-2BEC2120EB10}"/>
                </a:ext>
              </a:extLst>
            </p:cNvPr>
            <p:cNvSpPr txBox="1"/>
            <p:nvPr/>
          </p:nvSpPr>
          <p:spPr>
            <a:xfrm>
              <a:off x="5889060" y="4149746"/>
              <a:ext cx="1503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 your Presentations.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182C0F-1DE1-465D-8E0C-3B340A060216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2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accent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FA9C6A-2CE1-4236-B2CB-26E64349366D}"/>
              </a:ext>
            </a:extLst>
          </p:cNvPr>
          <p:cNvGrpSpPr/>
          <p:nvPr/>
        </p:nvGrpSpPr>
        <p:grpSpPr>
          <a:xfrm>
            <a:off x="6361167" y="3481523"/>
            <a:ext cx="3206201" cy="1107996"/>
            <a:chOff x="5889060" y="3872747"/>
            <a:chExt cx="2527679" cy="110799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A8AE6-BAF1-4E38-85E2-40F9F60EEB0E}"/>
                </a:ext>
              </a:extLst>
            </p:cNvPr>
            <p:cNvSpPr txBox="1"/>
            <p:nvPr/>
          </p:nvSpPr>
          <p:spPr>
            <a:xfrm>
              <a:off x="5889061" y="4149746"/>
              <a:ext cx="17386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rgbClr val="000000"/>
                  </a:solidFill>
                  <a:cs typeface="Arial" panose="020B0604020202020204" pitchFamily="34" charset="0"/>
                </a:rPr>
                <a:t>You can simply impress your audience and add a unique zing and appeal to  your Presentations. </a:t>
              </a:r>
              <a:endParaRPr lang="ko-KR" altLang="en-US" sz="12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A49B96-2215-450B-9506-22FA07FBB15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accent3"/>
                  </a:solidFill>
                  <a:cs typeface="Arial" panose="020B0604020202020204" pitchFamily="34" charset="0"/>
                </a:rPr>
                <a:t>Your Text  Here</a:t>
              </a:r>
              <a:endParaRPr lang="ko-KR" altLang="en-US" sz="1200" b="1">
                <a:solidFill>
                  <a:schemeClr val="accent3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17" name="Elbow Connector 17">
            <a:extLst>
              <a:ext uri="{FF2B5EF4-FFF2-40B4-BE49-F238E27FC236}">
                <a16:creationId xmlns:a16="http://schemas.microsoft.com/office/drawing/2014/main" id="{8EB68C67-34AC-435F-8130-932A77BB5BD8}"/>
              </a:ext>
            </a:extLst>
          </p:cNvPr>
          <p:cNvCxnSpPr/>
          <p:nvPr/>
        </p:nvCxnSpPr>
        <p:spPr>
          <a:xfrm rot="16200000" flipV="1">
            <a:off x="3111835" y="3249564"/>
            <a:ext cx="1675165" cy="1440000"/>
          </a:xfrm>
          <a:prstGeom prst="bentConnector3">
            <a:avLst>
              <a:gd name="adj1" fmla="val 55248"/>
            </a:avLst>
          </a:prstGeom>
          <a:ln w="50800">
            <a:solidFill>
              <a:schemeClr val="tx1">
                <a:lumMod val="85000"/>
                <a:lumOff val="1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8">
            <a:extLst>
              <a:ext uri="{FF2B5EF4-FFF2-40B4-BE49-F238E27FC236}">
                <a16:creationId xmlns:a16="http://schemas.microsoft.com/office/drawing/2014/main" id="{60EEFA16-179E-4418-9707-1394976FC77A}"/>
              </a:ext>
            </a:extLst>
          </p:cNvPr>
          <p:cNvCxnSpPr/>
          <p:nvPr/>
        </p:nvCxnSpPr>
        <p:spPr>
          <a:xfrm rot="5400000" flipH="1" flipV="1">
            <a:off x="4868744" y="2709000"/>
            <a:ext cx="1044000" cy="1440000"/>
          </a:xfrm>
          <a:prstGeom prst="bentConnector3">
            <a:avLst>
              <a:gd name="adj1" fmla="val 50000"/>
            </a:avLst>
          </a:prstGeom>
          <a:ln w="50800">
            <a:solidFill>
              <a:srgbClr val="0000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E3AC5F88-8C8E-44C8-8C32-81D281865221}"/>
              </a:ext>
            </a:extLst>
          </p:cNvPr>
          <p:cNvSpPr txBox="1"/>
          <p:nvPr/>
        </p:nvSpPr>
        <p:spPr>
          <a:xfrm>
            <a:off x="3231097" y="3495482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03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03A968-F108-436A-9317-9A910F920C64}"/>
              </a:ext>
            </a:extLst>
          </p:cNvPr>
          <p:cNvSpPr txBox="1"/>
          <p:nvPr/>
        </p:nvSpPr>
        <p:spPr>
          <a:xfrm>
            <a:off x="5599633" y="2960012"/>
            <a:ext cx="4940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04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9C8C26-E61D-46DD-8A8A-8BF8D417E2EC}"/>
              </a:ext>
            </a:extLst>
          </p:cNvPr>
          <p:cNvSpPr txBox="1"/>
          <p:nvPr/>
        </p:nvSpPr>
        <p:spPr>
          <a:xfrm>
            <a:off x="5244615" y="4344538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02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4EA27-0FFB-4E79-9DA6-AFDC57438F85}"/>
              </a:ext>
            </a:extLst>
          </p:cNvPr>
          <p:cNvSpPr txBox="1"/>
          <p:nvPr/>
        </p:nvSpPr>
        <p:spPr>
          <a:xfrm>
            <a:off x="3590375" y="4788758"/>
            <a:ext cx="4940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>
                <a:solidFill>
                  <a:schemeClr val="bg1"/>
                </a:solidFill>
                <a:cs typeface="Arial" panose="020B0604020202020204" pitchFamily="34" charset="0"/>
              </a:rPr>
              <a:t>01</a:t>
            </a:r>
            <a:endParaRPr lang="ko-KR" altLang="en-US" sz="2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448E72F-067A-4740-A96B-3F43F58A9A19}"/>
              </a:ext>
            </a:extLst>
          </p:cNvPr>
          <p:cNvCxnSpPr/>
          <p:nvPr/>
        </p:nvCxnSpPr>
        <p:spPr>
          <a:xfrm flipV="1">
            <a:off x="4666310" y="2169951"/>
            <a:ext cx="7198" cy="1253947"/>
          </a:xfrm>
          <a:prstGeom prst="straightConnector1">
            <a:avLst/>
          </a:prstGeom>
          <a:ln w="50800">
            <a:solidFill>
              <a:schemeClr val="bg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F0E386FB-D5A3-4409-907C-60BBD4AF5AFC}"/>
              </a:ext>
            </a:extLst>
          </p:cNvPr>
          <p:cNvSpPr/>
          <p:nvPr/>
        </p:nvSpPr>
        <p:spPr>
          <a:xfrm>
            <a:off x="5340112" y="3559909"/>
            <a:ext cx="810106" cy="810106"/>
          </a:xfrm>
          <a:prstGeom prst="ellipse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5" name="Oval 29">
            <a:extLst>
              <a:ext uri="{FF2B5EF4-FFF2-40B4-BE49-F238E27FC236}">
                <a16:creationId xmlns:a16="http://schemas.microsoft.com/office/drawing/2014/main" id="{1D94C71F-8C3C-4DE2-B98F-9041174A6AF1}"/>
              </a:ext>
            </a:extLst>
          </p:cNvPr>
          <p:cNvSpPr/>
          <p:nvPr/>
        </p:nvSpPr>
        <p:spPr>
          <a:xfrm>
            <a:off x="3183254" y="4032747"/>
            <a:ext cx="810106" cy="810106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6" name="Oval 32">
            <a:extLst>
              <a:ext uri="{FF2B5EF4-FFF2-40B4-BE49-F238E27FC236}">
                <a16:creationId xmlns:a16="http://schemas.microsoft.com/office/drawing/2014/main" id="{0B717D8A-6960-42EB-8ACA-866A72D30FCC}"/>
              </a:ext>
            </a:extLst>
          </p:cNvPr>
          <p:cNvSpPr/>
          <p:nvPr/>
        </p:nvSpPr>
        <p:spPr>
          <a:xfrm>
            <a:off x="2815568" y="2306061"/>
            <a:ext cx="810106" cy="810106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7" name="Oval 35">
            <a:extLst>
              <a:ext uri="{FF2B5EF4-FFF2-40B4-BE49-F238E27FC236}">
                <a16:creationId xmlns:a16="http://schemas.microsoft.com/office/drawing/2014/main" id="{BAF5F006-DF8F-448B-8F77-B9F963B9F83C}"/>
              </a:ext>
            </a:extLst>
          </p:cNvPr>
          <p:cNvSpPr/>
          <p:nvPr/>
        </p:nvSpPr>
        <p:spPr>
          <a:xfrm>
            <a:off x="5700900" y="2103541"/>
            <a:ext cx="810106" cy="810106"/>
          </a:xfrm>
          <a:prstGeom prst="ellips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8" name="Rounded Rectangle 10">
            <a:extLst>
              <a:ext uri="{FF2B5EF4-FFF2-40B4-BE49-F238E27FC236}">
                <a16:creationId xmlns:a16="http://schemas.microsoft.com/office/drawing/2014/main" id="{E8CEE755-2C13-4341-A59B-CF88AAF619EF}"/>
              </a:ext>
            </a:extLst>
          </p:cNvPr>
          <p:cNvSpPr/>
          <p:nvPr/>
        </p:nvSpPr>
        <p:spPr>
          <a:xfrm>
            <a:off x="5978872" y="233804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94E2814C-23F3-4CAB-9006-0832B4D8D974}"/>
              </a:ext>
            </a:extLst>
          </p:cNvPr>
          <p:cNvSpPr/>
          <p:nvPr/>
        </p:nvSpPr>
        <p:spPr>
          <a:xfrm>
            <a:off x="3067756" y="2549795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58FF8CCD-5EC0-443D-803C-AFA3FC3B4088}"/>
              </a:ext>
            </a:extLst>
          </p:cNvPr>
          <p:cNvSpPr/>
          <p:nvPr/>
        </p:nvSpPr>
        <p:spPr>
          <a:xfrm>
            <a:off x="5541664" y="381258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1" name="Oval 31">
            <a:extLst>
              <a:ext uri="{FF2B5EF4-FFF2-40B4-BE49-F238E27FC236}">
                <a16:creationId xmlns:a16="http://schemas.microsoft.com/office/drawing/2014/main" id="{B73F7F26-2C88-4A31-8B73-1D70D5D1DCB0}"/>
              </a:ext>
            </a:extLst>
          </p:cNvPr>
          <p:cNvSpPr/>
          <p:nvPr/>
        </p:nvSpPr>
        <p:spPr>
          <a:xfrm>
            <a:off x="3370642" y="4208703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1148C58-D56C-4A39-86C6-DE09E44A5DCE}"/>
              </a:ext>
            </a:extLst>
          </p:cNvPr>
          <p:cNvSpPr/>
          <p:nvPr/>
        </p:nvSpPr>
        <p:spPr>
          <a:xfrm>
            <a:off x="0" y="0"/>
            <a:ext cx="4175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Arco de bloque 36">
            <a:extLst>
              <a:ext uri="{FF2B5EF4-FFF2-40B4-BE49-F238E27FC236}">
                <a16:creationId xmlns:a16="http://schemas.microsoft.com/office/drawing/2014/main" id="{DE467761-74EA-48AF-B9FF-BDFCCF23E6E4}"/>
              </a:ext>
            </a:extLst>
          </p:cNvPr>
          <p:cNvSpPr/>
          <p:nvPr/>
        </p:nvSpPr>
        <p:spPr>
          <a:xfrm rot="5400000">
            <a:off x="-679372" y="94662"/>
            <a:ext cx="2193791" cy="2193791"/>
          </a:xfrm>
          <a:prstGeom prst="blockArc">
            <a:avLst/>
          </a:prstGeom>
          <a:solidFill>
            <a:srgbClr val="A6A6A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E0457CA6-63AE-4832-9C54-78D8517EA6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9057" y="5526717"/>
            <a:ext cx="1150167" cy="115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30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1A94E27-E799-4CAD-9C7C-0DBD89BDDCBC}"/>
              </a:ext>
            </a:extLst>
          </p:cNvPr>
          <p:cNvSpPr txBox="1"/>
          <p:nvPr/>
        </p:nvSpPr>
        <p:spPr>
          <a:xfrm>
            <a:off x="4020761" y="6147443"/>
            <a:ext cx="4150479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400">
                <a:solidFill>
                  <a:schemeClr val="accent2"/>
                </a:solidFill>
                <a:cs typeface="Arial" panose="020B0604020202020204" pitchFamily="34" charset="0"/>
              </a:rPr>
              <a:t>PowerPoint</a:t>
            </a:r>
            <a:endParaRPr lang="ko-KR" altLang="en-US" sz="240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5C280-1839-4F64-8C9B-B4A13969FFFC}"/>
              </a:ext>
            </a:extLst>
          </p:cNvPr>
          <p:cNvSpPr txBox="1"/>
          <p:nvPr/>
        </p:nvSpPr>
        <p:spPr>
          <a:xfrm>
            <a:off x="1995202" y="4094105"/>
            <a:ext cx="794317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Awesome </a:t>
            </a:r>
            <a:r>
              <a:rPr lang="en-GB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</a:t>
            </a:r>
            <a:r>
              <a:rPr lang="en-US" altLang="ko-KR" sz="4400" b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2FFD3-EB16-4767-A533-914EF5D8E856}"/>
              </a:ext>
            </a:extLst>
          </p:cNvPr>
          <p:cNvSpPr txBox="1"/>
          <p:nvPr/>
        </p:nvSpPr>
        <p:spPr>
          <a:xfrm>
            <a:off x="4252799" y="4836944"/>
            <a:ext cx="3427984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2800">
                <a:solidFill>
                  <a:schemeClr val="accent2">
                    <a:lumMod val="75000"/>
                  </a:schemeClr>
                </a:solidFill>
              </a:rPr>
              <a:t>Simple PowerPoint</a:t>
            </a:r>
            <a:endParaRPr lang="ko-KR" altLang="en-US" sz="280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D62B34-A08E-4F80-9F74-FDA64C7BAD19}"/>
              </a:ext>
            </a:extLst>
          </p:cNvPr>
          <p:cNvSpPr txBox="1"/>
          <p:nvPr/>
        </p:nvSpPr>
        <p:spPr>
          <a:xfrm>
            <a:off x="1010584" y="5350278"/>
            <a:ext cx="1017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</p:txBody>
      </p:sp>
      <p:pic>
        <p:nvPicPr>
          <p:cNvPr id="10" name="Marcador de posición de imagen 9">
            <a:extLst>
              <a:ext uri="{FF2B5EF4-FFF2-40B4-BE49-F238E27FC236}">
                <a16:creationId xmlns:a16="http://schemas.microsoft.com/office/drawing/2014/main" id="{B8104E5B-1BA8-44F9-949B-9741E0AA8D1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17198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ntents Slide Master">
  <a:themeElements>
    <a:clrScheme name="ALLPPT-COLOR-A5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AB117"/>
      </a:accent1>
      <a:accent2>
        <a:srgbClr val="FAB117"/>
      </a:accent2>
      <a:accent3>
        <a:srgbClr val="FAB117"/>
      </a:accent3>
      <a:accent4>
        <a:srgbClr val="FAB117"/>
      </a:accent4>
      <a:accent5>
        <a:srgbClr val="404040"/>
      </a:accent5>
      <a:accent6>
        <a:srgbClr val="7F7F7F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3423</TotalTime>
  <Words>2026</Words>
  <Application>Microsoft Office PowerPoint</Application>
  <PresentationFormat>Panorámica</PresentationFormat>
  <Paragraphs>214</Paragraphs>
  <Slides>28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40" baseType="lpstr">
      <vt:lpstr>Arial</vt:lpstr>
      <vt:lpstr>Arial (Títulos)</vt:lpstr>
      <vt:lpstr>Arial Black</vt:lpstr>
      <vt:lpstr>Bahnschrift</vt:lpstr>
      <vt:lpstr>Barlow</vt:lpstr>
      <vt:lpstr>Calibri</vt:lpstr>
      <vt:lpstr>Consolas</vt:lpstr>
      <vt:lpstr>DM Sans</vt:lpstr>
      <vt:lpstr>Roboto</vt:lpstr>
      <vt:lpstr>Source Sans Pro</vt:lpstr>
      <vt:lpstr>Trebuchet MS</vt:lpstr>
      <vt:lpstr>Contents Slide Master</vt:lpstr>
      <vt:lpstr>HAPPINESS DAY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dia internacional de la felicidad</dc:title>
  <dc:creator>Grym</dc:creator>
  <cp:lastModifiedBy>i201701069 (Sucasaca Mamani, Jean Carlo)</cp:lastModifiedBy>
  <cp:revision>150</cp:revision>
  <dcterms:created xsi:type="dcterms:W3CDTF">2019-01-14T06:35:35Z</dcterms:created>
  <dcterms:modified xsi:type="dcterms:W3CDTF">2023-04-24T01:00:53Z</dcterms:modified>
  <cp:category>slidesppt.net</cp:category>
</cp:coreProperties>
</file>