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Lst>
  <p:notesMasterIdLst>
    <p:notesMasterId r:id="rId34"/>
  </p:notesMasterIdLst>
  <p:handoutMasterIdLst>
    <p:handoutMasterId r:id="rId35"/>
  </p:handoutMasterIdLst>
  <p:sldIdLst>
    <p:sldId id="1285" r:id="rId2"/>
    <p:sldId id="1322" r:id="rId3"/>
    <p:sldId id="307" r:id="rId4"/>
    <p:sldId id="284" r:id="rId5"/>
    <p:sldId id="1271" r:id="rId6"/>
    <p:sldId id="1303" r:id="rId7"/>
    <p:sldId id="1323" r:id="rId8"/>
    <p:sldId id="1293" r:id="rId9"/>
    <p:sldId id="1287" r:id="rId10"/>
    <p:sldId id="992" r:id="rId11"/>
    <p:sldId id="1324" r:id="rId12"/>
    <p:sldId id="1288" r:id="rId13"/>
    <p:sldId id="1307" r:id="rId14"/>
    <p:sldId id="1290" r:id="rId15"/>
    <p:sldId id="1291" r:id="rId16"/>
    <p:sldId id="1292" r:id="rId17"/>
    <p:sldId id="1294" r:id="rId18"/>
    <p:sldId id="1297" r:id="rId19"/>
    <p:sldId id="1308" r:id="rId20"/>
    <p:sldId id="1311" r:id="rId21"/>
    <p:sldId id="1309" r:id="rId22"/>
    <p:sldId id="1318" r:id="rId23"/>
    <p:sldId id="1301" r:id="rId24"/>
    <p:sldId id="1304" r:id="rId25"/>
    <p:sldId id="330" r:id="rId26"/>
    <p:sldId id="1325" r:id="rId27"/>
    <p:sldId id="335" r:id="rId28"/>
    <p:sldId id="439" r:id="rId29"/>
    <p:sldId id="436" r:id="rId30"/>
    <p:sldId id="437" r:id="rId31"/>
    <p:sldId id="438" r:id="rId32"/>
    <p:sldId id="1326" r:id="rId33"/>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src" initials="s" lastIdx="0" clrIdx="0">
    <p:extLst>
      <p:ext uri="{19B8F6BF-5375-455C-9EA6-DF929625EA0E}">
        <p15:presenceInfo xmlns:p15="http://schemas.microsoft.com/office/powerpoint/2012/main" userId=" sr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85"/>
    <a:srgbClr val="F8FAFC"/>
    <a:srgbClr val="021113"/>
    <a:srgbClr val="0B1412"/>
    <a:srgbClr val="F0F2F5"/>
    <a:srgbClr val="010101"/>
    <a:srgbClr val="E6E6E6"/>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069" autoAdjust="0"/>
  </p:normalViewPr>
  <p:slideViewPr>
    <p:cSldViewPr snapToGrid="0" snapToObjects="1">
      <p:cViewPr varScale="1">
        <p:scale>
          <a:sx n="59" d="100"/>
          <a:sy n="59" d="100"/>
        </p:scale>
        <p:origin x="1072" y="52"/>
      </p:cViewPr>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showGuides="1">
      <p:cViewPr varScale="1">
        <p:scale>
          <a:sx n="59" d="100"/>
          <a:sy n="59" d="100"/>
        </p:scale>
        <p:origin x="19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4DFA9-38CF-7D4C-9EB4-7A6A0A01A9C5}" type="datetimeFigureOut">
              <a:rPr lang="en-US" smtClean="0"/>
              <a:t>4/24/2023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8C5D27-E275-914C-B9A8-807C55B0069F}" type="slidenum">
              <a:rPr lang="en-US" smtClean="0"/>
              <a:t>‹Nº›</a:t>
            </a:fld>
            <a:endParaRPr lang="en-US"/>
          </a:p>
        </p:txBody>
      </p:sp>
    </p:spTree>
    <p:extLst>
      <p:ext uri="{BB962C8B-B14F-4D97-AF65-F5344CB8AC3E}">
        <p14:creationId xmlns:p14="http://schemas.microsoft.com/office/powerpoint/2010/main" val="480298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9CB90-614C-5144-87C1-67812BEDF5FB}"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E7EC0-9BE3-5541-9D76-7DE32A6C9D42}" type="slidenum">
              <a:rPr lang="en-US" smtClean="0"/>
              <a:t>‹Nº›</a:t>
            </a:fld>
            <a:endParaRPr lang="en-US"/>
          </a:p>
        </p:txBody>
      </p:sp>
    </p:spTree>
    <p:extLst>
      <p:ext uri="{BB962C8B-B14F-4D97-AF65-F5344CB8AC3E}">
        <p14:creationId xmlns:p14="http://schemas.microsoft.com/office/powerpoint/2010/main" val="200110054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chemeClr val="bg2">
                    <a:lumMod val="60000"/>
                    <a:lumOff val="40000"/>
                  </a:schemeClr>
                </a:solidFill>
                <a:latin typeface="Chapaza" panose="00000504000000000004"/>
              </a:rPr>
              <a:t>slidesppt.net</a:t>
            </a:r>
          </a:p>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a:t>
            </a:fld>
            <a:endParaRPr lang="en-US"/>
          </a:p>
        </p:txBody>
      </p:sp>
    </p:spTree>
    <p:extLst>
      <p:ext uri="{BB962C8B-B14F-4D97-AF65-F5344CB8AC3E}">
        <p14:creationId xmlns:p14="http://schemas.microsoft.com/office/powerpoint/2010/main" val="3672305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chemeClr val="bg2">
                    <a:lumMod val="60000"/>
                    <a:lumOff val="40000"/>
                  </a:schemeClr>
                </a:solidFill>
                <a:latin typeface="Chapaza" panose="00000504000000000004"/>
              </a:rPr>
              <a:t>slidesppt.net</a:t>
            </a:r>
          </a:p>
          <a:p>
            <a:endParaRPr lang="LID4096"/>
          </a:p>
        </p:txBody>
      </p:sp>
      <p:sp>
        <p:nvSpPr>
          <p:cNvPr id="4" name="Marcador de encabezado 3"/>
          <p:cNvSpPr>
            <a:spLocks noGrp="1"/>
          </p:cNvSpPr>
          <p:nvPr>
            <p:ph type="hdr" sz="quarter" idx="6"/>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17</a:t>
            </a:fld>
            <a:endParaRPr lang="en-US"/>
          </a:p>
        </p:txBody>
      </p:sp>
    </p:spTree>
    <p:extLst>
      <p:ext uri="{BB962C8B-B14F-4D97-AF65-F5344CB8AC3E}">
        <p14:creationId xmlns:p14="http://schemas.microsoft.com/office/powerpoint/2010/main" val="1307713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chemeClr val="bg2">
                    <a:lumMod val="60000"/>
                    <a:lumOff val="40000"/>
                  </a:schemeClr>
                </a:solidFill>
                <a:latin typeface="Chapaza" panose="00000504000000000004"/>
              </a:rPr>
              <a:t>slidesppt.net</a:t>
            </a:r>
          </a:p>
          <a:p>
            <a:endParaRPr lang="LID4096"/>
          </a:p>
        </p:txBody>
      </p:sp>
      <p:sp>
        <p:nvSpPr>
          <p:cNvPr id="4" name="Marcador de encabezado 3"/>
          <p:cNvSpPr>
            <a:spLocks noGrp="1"/>
          </p:cNvSpPr>
          <p:nvPr>
            <p:ph type="hdr" sz="quarter" idx="6"/>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19</a:t>
            </a:fld>
            <a:endParaRPr lang="en-US"/>
          </a:p>
        </p:txBody>
      </p:sp>
    </p:spTree>
    <p:extLst>
      <p:ext uri="{BB962C8B-B14F-4D97-AF65-F5344CB8AC3E}">
        <p14:creationId xmlns:p14="http://schemas.microsoft.com/office/powerpoint/2010/main" val="2010863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chemeClr val="bg2">
                    <a:lumMod val="60000"/>
                    <a:lumOff val="40000"/>
                  </a:schemeClr>
                </a:solidFill>
                <a:latin typeface="Chapaza" panose="00000504000000000004"/>
              </a:rPr>
              <a:t>slidesppt.net</a:t>
            </a:r>
          </a:p>
          <a:p>
            <a:endParaRPr lang="LID4096"/>
          </a:p>
        </p:txBody>
      </p:sp>
      <p:sp>
        <p:nvSpPr>
          <p:cNvPr id="4" name="Marcador de encabezado 3"/>
          <p:cNvSpPr>
            <a:spLocks noGrp="1"/>
          </p:cNvSpPr>
          <p:nvPr>
            <p:ph type="hdr" sz="quarter" idx="6"/>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21</a:t>
            </a:fld>
            <a:endParaRPr lang="en-US"/>
          </a:p>
        </p:txBody>
      </p:sp>
    </p:spTree>
    <p:extLst>
      <p:ext uri="{BB962C8B-B14F-4D97-AF65-F5344CB8AC3E}">
        <p14:creationId xmlns:p14="http://schemas.microsoft.com/office/powerpoint/2010/main" val="332543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chemeClr val="bg2">
                    <a:lumMod val="60000"/>
                    <a:lumOff val="40000"/>
                  </a:schemeClr>
                </a:solidFill>
                <a:latin typeface="Chapaza" panose="00000504000000000004"/>
              </a:rPr>
              <a:t>slidesppt.net</a:t>
            </a:r>
          </a:p>
          <a:p>
            <a:endParaRPr lang="LID4096"/>
          </a:p>
        </p:txBody>
      </p:sp>
      <p:sp>
        <p:nvSpPr>
          <p:cNvPr id="4" name="Marcador de encabezado 3"/>
          <p:cNvSpPr>
            <a:spLocks noGrp="1"/>
          </p:cNvSpPr>
          <p:nvPr>
            <p:ph type="hdr" sz="quarter" idx="6"/>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23</a:t>
            </a:fld>
            <a:endParaRPr lang="en-US"/>
          </a:p>
        </p:txBody>
      </p:sp>
    </p:spTree>
    <p:extLst>
      <p:ext uri="{BB962C8B-B14F-4D97-AF65-F5344CB8AC3E}">
        <p14:creationId xmlns:p14="http://schemas.microsoft.com/office/powerpoint/2010/main" val="3727671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chemeClr val="bg2">
                    <a:lumMod val="60000"/>
                    <a:lumOff val="40000"/>
                  </a:schemeClr>
                </a:solidFill>
                <a:latin typeface="Chapaza" panose="00000504000000000004"/>
              </a:rPr>
              <a:t>slidesppt.net</a:t>
            </a:r>
          </a:p>
          <a:p>
            <a:endParaRPr lang="LID4096"/>
          </a:p>
        </p:txBody>
      </p:sp>
      <p:sp>
        <p:nvSpPr>
          <p:cNvPr id="4" name="Marcador de encabezado 3"/>
          <p:cNvSpPr>
            <a:spLocks noGrp="1"/>
          </p:cNvSpPr>
          <p:nvPr>
            <p:ph type="hdr" sz="quarter" idx="6"/>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25</a:t>
            </a:fld>
            <a:endParaRPr lang="en-US"/>
          </a:p>
        </p:txBody>
      </p:sp>
    </p:spTree>
    <p:extLst>
      <p:ext uri="{BB962C8B-B14F-4D97-AF65-F5344CB8AC3E}">
        <p14:creationId xmlns:p14="http://schemas.microsoft.com/office/powerpoint/2010/main" val="2073747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880C355-F141-4FC9-88EC-CDD8451BE7E4}"/>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44A3753A-5FD2-4EED-835A-345A47CAF688}"/>
              </a:ext>
            </a:extLst>
          </p:cNvPr>
          <p:cNvSpPr txBox="1">
            <a:spLocks noGrp="1"/>
          </p:cNvSpPr>
          <p:nvPr>
            <p:ph type="body" sz="quarter" idx="1"/>
          </p:nvPr>
        </p:nvSpPr>
        <p:spPr/>
        <p:txBody>
          <a:bodyPr/>
          <a:lstStyle/>
          <a:p>
            <a:pPr marL="158748" lvl="0"/>
            <a:r>
              <a:rPr lang="en-US">
                <a:solidFill>
                  <a:srgbClr val="143A78"/>
                </a:solidFill>
                <a:latin typeface="Arial" panose="020B0604020202020204" pitchFamily="34" charset="0"/>
                <a:cs typeface="Arial" panose="020B0604020202020204" pitchFamily="34" charset="0"/>
              </a:rPr>
              <a:t>slidesppt.net</a:t>
            </a:r>
          </a:p>
          <a:p>
            <a:pPr marL="158748" lvl="0"/>
            <a:endParaRPr lang="es-PE"/>
          </a:p>
        </p:txBody>
      </p:sp>
    </p:spTree>
    <p:extLst>
      <p:ext uri="{BB962C8B-B14F-4D97-AF65-F5344CB8AC3E}">
        <p14:creationId xmlns:p14="http://schemas.microsoft.com/office/powerpoint/2010/main" val="49598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0A2AA95-741E-4EE6-951A-C45218C38F7F}"/>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F8FADBFE-925F-4636-8181-9838BE241FBF}"/>
              </a:ext>
            </a:extLst>
          </p:cNvPr>
          <p:cNvSpPr txBox="1">
            <a:spLocks noGrp="1"/>
          </p:cNvSpPr>
          <p:nvPr>
            <p:ph type="body" sz="quarter" idx="1"/>
          </p:nvPr>
        </p:nvSpPr>
        <p:spPr/>
        <p:txBody>
          <a:bodyPr/>
          <a:lstStyle/>
          <a:p>
            <a:pPr lvl="0"/>
            <a:r>
              <a:rPr lang="en-US">
                <a:solidFill>
                  <a:srgbClr val="FFFFFF"/>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2468848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91073DF-EA69-43AA-8200-BFBDD68B79FE}"/>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0E233A9-9D38-4894-8818-B61ADB702323}"/>
              </a:ext>
            </a:extLst>
          </p:cNvPr>
          <p:cNvSpPr txBox="1">
            <a:spLocks noGrp="1"/>
          </p:cNvSpPr>
          <p:nvPr>
            <p:ph type="body" sz="quarter" idx="1"/>
          </p:nvPr>
        </p:nvSpPr>
        <p:spPr/>
        <p:txBody>
          <a:bodyPr/>
          <a:lstStyle/>
          <a:p>
            <a:pPr lvl="0"/>
            <a:r>
              <a:rPr lang="en-US">
                <a:solidFill>
                  <a:srgbClr val="0070C0"/>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257737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08AA440-BEF3-438F-B495-0F26E7E8BC0D}"/>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DC59F18C-5479-4404-B00F-6FD0B55D33C8}"/>
              </a:ext>
            </a:extLst>
          </p:cNvPr>
          <p:cNvSpPr txBox="1">
            <a:spLocks noGrp="1"/>
          </p:cNvSpPr>
          <p:nvPr>
            <p:ph type="body" sz="quarter" idx="1"/>
          </p:nvPr>
        </p:nvSpPr>
        <p:spPr/>
        <p:txBody>
          <a:bodyPr/>
          <a:lstStyle/>
          <a:p>
            <a:pPr lvl="0"/>
            <a:r>
              <a:rPr lang="en-US">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1716432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9142DAD-70B1-4764-B90C-0217981A0091}"/>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B1036AEB-87BA-4DDA-82F9-84C89414EBAA}"/>
              </a:ext>
            </a:extLst>
          </p:cNvPr>
          <p:cNvSpPr txBox="1">
            <a:spLocks noGrp="1"/>
          </p:cNvSpPr>
          <p:nvPr>
            <p:ph type="body" sz="quarter" idx="1"/>
          </p:nvPr>
        </p:nvSpPr>
        <p:spPr/>
        <p:txBody>
          <a:bodyPr/>
          <a:lstStyle/>
          <a:p>
            <a:pPr lvl="0"/>
            <a:r>
              <a:rPr lang="en-US">
                <a:solidFill>
                  <a:srgbClr val="0070C0"/>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122032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chemeClr val="bg2">
                    <a:lumMod val="60000"/>
                    <a:lumOff val="40000"/>
                  </a:schemeClr>
                </a:solidFill>
                <a:latin typeface="Chapaza" panose="00000504000000000004"/>
              </a:rPr>
              <a:t>slidesppt.net</a:t>
            </a:r>
          </a:p>
          <a:p>
            <a:endParaRPr lang="LID4096"/>
          </a:p>
        </p:txBody>
      </p:sp>
      <p:sp>
        <p:nvSpPr>
          <p:cNvPr id="4" name="Marcador de encabezado 3"/>
          <p:cNvSpPr>
            <a:spLocks noGrp="1"/>
          </p:cNvSpPr>
          <p:nvPr>
            <p:ph type="hdr" sz="quarter" idx="6"/>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3</a:t>
            </a:fld>
            <a:endParaRPr lang="en-US"/>
          </a:p>
        </p:txBody>
      </p:sp>
    </p:spTree>
    <p:extLst>
      <p:ext uri="{BB962C8B-B14F-4D97-AF65-F5344CB8AC3E}">
        <p14:creationId xmlns:p14="http://schemas.microsoft.com/office/powerpoint/2010/main" val="242142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PE"/>
              <a:t>slidesppt.net</a:t>
            </a: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342929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chemeClr val="bg2">
                    <a:lumMod val="60000"/>
                    <a:lumOff val="40000"/>
                  </a:schemeClr>
                </a:solidFill>
                <a:latin typeface="Chapaza" panose="00000504000000000004"/>
              </a:rPr>
              <a:t>slidesppt.net</a:t>
            </a:r>
          </a:p>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5</a:t>
            </a:fld>
            <a:endParaRPr lang="en-US"/>
          </a:p>
        </p:txBody>
      </p:sp>
    </p:spTree>
    <p:extLst>
      <p:ext uri="{BB962C8B-B14F-4D97-AF65-F5344CB8AC3E}">
        <p14:creationId xmlns:p14="http://schemas.microsoft.com/office/powerpoint/2010/main" val="344570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PE"/>
              <a:t>slidesppt.net</a:t>
            </a: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extLst>
      <p:ext uri="{BB962C8B-B14F-4D97-AF65-F5344CB8AC3E}">
        <p14:creationId xmlns:p14="http://schemas.microsoft.com/office/powerpoint/2010/main" val="187998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chemeClr val="bg2">
                    <a:lumMod val="60000"/>
                    <a:lumOff val="40000"/>
                  </a:schemeClr>
                </a:solidFill>
                <a:latin typeface="Chapaza" panose="00000504000000000004"/>
              </a:rPr>
              <a:t>slidesppt.net</a:t>
            </a:r>
          </a:p>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9</a:t>
            </a:fld>
            <a:endParaRPr lang="en-US"/>
          </a:p>
        </p:txBody>
      </p:sp>
    </p:spTree>
    <p:extLst>
      <p:ext uri="{BB962C8B-B14F-4D97-AF65-F5344CB8AC3E}">
        <p14:creationId xmlns:p14="http://schemas.microsoft.com/office/powerpoint/2010/main" val="195846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PE"/>
              <a:t>slidesppt.net</a:t>
            </a: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310383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chemeClr val="bg2">
                    <a:lumMod val="60000"/>
                    <a:lumOff val="40000"/>
                  </a:schemeClr>
                </a:solidFill>
                <a:latin typeface="Chapaza" panose="00000504000000000004"/>
              </a:rPr>
              <a:t>slidesppt.net</a:t>
            </a:r>
          </a:p>
          <a:p>
            <a:endParaRPr lang="LID4096"/>
          </a:p>
        </p:txBody>
      </p:sp>
      <p:sp>
        <p:nvSpPr>
          <p:cNvPr id="4" name="Marcador de encabezado 3"/>
          <p:cNvSpPr>
            <a:spLocks noGrp="1"/>
          </p:cNvSpPr>
          <p:nvPr>
            <p:ph type="hdr" sz="quarter" idx="6"/>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13</a:t>
            </a:fld>
            <a:endParaRPr lang="en-US"/>
          </a:p>
        </p:txBody>
      </p:sp>
    </p:spTree>
    <p:extLst>
      <p:ext uri="{BB962C8B-B14F-4D97-AF65-F5344CB8AC3E}">
        <p14:creationId xmlns:p14="http://schemas.microsoft.com/office/powerpoint/2010/main" val="189849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chemeClr val="bg2">
                    <a:lumMod val="60000"/>
                    <a:lumOff val="40000"/>
                  </a:schemeClr>
                </a:solidFill>
                <a:latin typeface="Chapaza" panose="00000504000000000004"/>
              </a:rPr>
              <a:t>slidesppt.net</a:t>
            </a:r>
          </a:p>
          <a:p>
            <a:endParaRPr lang="LID4096"/>
          </a:p>
        </p:txBody>
      </p:sp>
      <p:sp>
        <p:nvSpPr>
          <p:cNvPr id="4" name="Marcador de encabezado 3"/>
          <p:cNvSpPr>
            <a:spLocks noGrp="1"/>
          </p:cNvSpPr>
          <p:nvPr>
            <p:ph type="hdr" sz="quarter" idx="6"/>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15</a:t>
            </a:fld>
            <a:endParaRPr lang="en-US"/>
          </a:p>
        </p:txBody>
      </p:sp>
    </p:spTree>
    <p:extLst>
      <p:ext uri="{BB962C8B-B14F-4D97-AF65-F5344CB8AC3E}">
        <p14:creationId xmlns:p14="http://schemas.microsoft.com/office/powerpoint/2010/main" val="4271960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Title P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C050986-D597-4FB9-B1D3-9055CF207DF7}"/>
              </a:ext>
            </a:extLst>
          </p:cNvPr>
          <p:cNvSpPr>
            <a:spLocks noGrp="1"/>
          </p:cNvSpPr>
          <p:nvPr>
            <p:ph type="pic" sz="quarter" idx="20" hasCustomPrompt="1"/>
          </p:nvPr>
        </p:nvSpPr>
        <p:spPr>
          <a:xfrm>
            <a:off x="4876801" y="1879600"/>
            <a:ext cx="5346700" cy="4978400"/>
          </a:xfrm>
          <a:custGeom>
            <a:avLst/>
            <a:gdLst>
              <a:gd name="connsiteX0" fmla="*/ 0 w 5346700"/>
              <a:gd name="connsiteY0" fmla="*/ 0 h 4978400"/>
              <a:gd name="connsiteX1" fmla="*/ 5346700 w 5346700"/>
              <a:gd name="connsiteY1" fmla="*/ 0 h 4978400"/>
              <a:gd name="connsiteX2" fmla="*/ 5346700 w 5346700"/>
              <a:gd name="connsiteY2" fmla="*/ 4978400 h 4978400"/>
              <a:gd name="connsiteX3" fmla="*/ 0 w 5346700"/>
              <a:gd name="connsiteY3" fmla="*/ 4978400 h 4978400"/>
            </a:gdLst>
            <a:ahLst/>
            <a:cxnLst>
              <a:cxn ang="0">
                <a:pos x="connsiteX0" y="connsiteY0"/>
              </a:cxn>
              <a:cxn ang="0">
                <a:pos x="connsiteX1" y="connsiteY1"/>
              </a:cxn>
              <a:cxn ang="0">
                <a:pos x="connsiteX2" y="connsiteY2"/>
              </a:cxn>
              <a:cxn ang="0">
                <a:pos x="connsiteX3" y="connsiteY3"/>
              </a:cxn>
            </a:cxnLst>
            <a:rect l="l" t="t" r="r" b="b"/>
            <a:pathLst>
              <a:path w="5346700" h="4978400">
                <a:moveTo>
                  <a:pt x="0" y="0"/>
                </a:moveTo>
                <a:lnTo>
                  <a:pt x="5346700" y="0"/>
                </a:lnTo>
                <a:lnTo>
                  <a:pt x="5346700" y="4978400"/>
                </a:lnTo>
                <a:lnTo>
                  <a:pt x="0" y="4978400"/>
                </a:lnTo>
                <a:close/>
              </a:path>
            </a:pathLst>
          </a:custGeom>
        </p:spPr>
        <p:txBody>
          <a:bodyPr wrap="square">
            <a:noAutofit/>
          </a:bodyPr>
          <a:lstStyle>
            <a:lvl1pPr marL="0" indent="0">
              <a:buFontTx/>
              <a:buNone/>
              <a:defRPr sz="800">
                <a:latin typeface="+mj-lt"/>
                <a:ea typeface="Open Sans Extrabold" panose="020B0906030804020204" pitchFamily="34" charset="0"/>
                <a:cs typeface="Open Sans Extrabold" panose="020B0906030804020204" pitchFamily="34" charset="0"/>
              </a:defRPr>
            </a:lvl1pPr>
          </a:lstStyle>
          <a:p>
            <a:r>
              <a:rPr lang="en-US"/>
              <a:t>Picture</a:t>
            </a:r>
          </a:p>
        </p:txBody>
      </p:sp>
    </p:spTree>
    <p:extLst>
      <p:ext uri="{BB962C8B-B14F-4D97-AF65-F5344CB8AC3E}">
        <p14:creationId xmlns:p14="http://schemas.microsoft.com/office/powerpoint/2010/main" val="73260552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7_Title P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582CF87-7A41-4FB3-8CC7-E34954165502}"/>
              </a:ext>
            </a:extLst>
          </p:cNvPr>
          <p:cNvSpPr>
            <a:spLocks noGrp="1"/>
          </p:cNvSpPr>
          <p:nvPr>
            <p:ph type="pic" sz="quarter" idx="11"/>
          </p:nvPr>
        </p:nvSpPr>
        <p:spPr>
          <a:xfrm>
            <a:off x="827314" y="819898"/>
            <a:ext cx="3425372" cy="2728685"/>
          </a:xfrm>
          <a:custGeom>
            <a:avLst/>
            <a:gdLst>
              <a:gd name="connsiteX0" fmla="*/ 0 w 3425372"/>
              <a:gd name="connsiteY0" fmla="*/ 0 h 2728685"/>
              <a:gd name="connsiteX1" fmla="*/ 3425372 w 3425372"/>
              <a:gd name="connsiteY1" fmla="*/ 0 h 2728685"/>
              <a:gd name="connsiteX2" fmla="*/ 3425372 w 3425372"/>
              <a:gd name="connsiteY2" fmla="*/ 2728685 h 2728685"/>
              <a:gd name="connsiteX3" fmla="*/ 0 w 3425372"/>
              <a:gd name="connsiteY3" fmla="*/ 2728685 h 2728685"/>
            </a:gdLst>
            <a:ahLst/>
            <a:cxnLst>
              <a:cxn ang="0">
                <a:pos x="connsiteX0" y="connsiteY0"/>
              </a:cxn>
              <a:cxn ang="0">
                <a:pos x="connsiteX1" y="connsiteY1"/>
              </a:cxn>
              <a:cxn ang="0">
                <a:pos x="connsiteX2" y="connsiteY2"/>
              </a:cxn>
              <a:cxn ang="0">
                <a:pos x="connsiteX3" y="connsiteY3"/>
              </a:cxn>
            </a:cxnLst>
            <a:rect l="l" t="t" r="r" b="b"/>
            <a:pathLst>
              <a:path w="3425372" h="2728685">
                <a:moveTo>
                  <a:pt x="0" y="0"/>
                </a:moveTo>
                <a:lnTo>
                  <a:pt x="3425372" y="0"/>
                </a:lnTo>
                <a:lnTo>
                  <a:pt x="3425372" y="2728685"/>
                </a:lnTo>
                <a:lnTo>
                  <a:pt x="0" y="2728685"/>
                </a:lnTo>
                <a:close/>
              </a:path>
            </a:pathLst>
          </a:custGeom>
        </p:spPr>
        <p:txBody>
          <a:bodyPr wrap="square" anchor="ctr">
            <a:noAutofit/>
          </a:bodyPr>
          <a:lstStyle>
            <a:lvl1pPr marL="0" indent="0" algn="ctr">
              <a:buNone/>
              <a:defRPr sz="1200"/>
            </a:lvl1pPr>
          </a:lstStyle>
          <a:p>
            <a:endParaRPr lang="en-US"/>
          </a:p>
        </p:txBody>
      </p:sp>
      <p:sp>
        <p:nvSpPr>
          <p:cNvPr id="8" name="Picture Placeholder 7">
            <a:extLst>
              <a:ext uri="{FF2B5EF4-FFF2-40B4-BE49-F238E27FC236}">
                <a16:creationId xmlns:a16="http://schemas.microsoft.com/office/drawing/2014/main" id="{3CD9A228-1B1E-4D18-BC13-48620C77776B}"/>
              </a:ext>
            </a:extLst>
          </p:cNvPr>
          <p:cNvSpPr>
            <a:spLocks noGrp="1"/>
          </p:cNvSpPr>
          <p:nvPr>
            <p:ph type="pic" sz="quarter" idx="10"/>
          </p:nvPr>
        </p:nvSpPr>
        <p:spPr>
          <a:xfrm>
            <a:off x="4383314" y="819898"/>
            <a:ext cx="3425372" cy="2728685"/>
          </a:xfrm>
          <a:custGeom>
            <a:avLst/>
            <a:gdLst>
              <a:gd name="connsiteX0" fmla="*/ 0 w 3425372"/>
              <a:gd name="connsiteY0" fmla="*/ 0 h 2728685"/>
              <a:gd name="connsiteX1" fmla="*/ 3425372 w 3425372"/>
              <a:gd name="connsiteY1" fmla="*/ 0 h 2728685"/>
              <a:gd name="connsiteX2" fmla="*/ 3425372 w 3425372"/>
              <a:gd name="connsiteY2" fmla="*/ 2728685 h 2728685"/>
              <a:gd name="connsiteX3" fmla="*/ 0 w 3425372"/>
              <a:gd name="connsiteY3" fmla="*/ 2728685 h 2728685"/>
            </a:gdLst>
            <a:ahLst/>
            <a:cxnLst>
              <a:cxn ang="0">
                <a:pos x="connsiteX0" y="connsiteY0"/>
              </a:cxn>
              <a:cxn ang="0">
                <a:pos x="connsiteX1" y="connsiteY1"/>
              </a:cxn>
              <a:cxn ang="0">
                <a:pos x="connsiteX2" y="connsiteY2"/>
              </a:cxn>
              <a:cxn ang="0">
                <a:pos x="connsiteX3" y="connsiteY3"/>
              </a:cxn>
            </a:cxnLst>
            <a:rect l="l" t="t" r="r" b="b"/>
            <a:pathLst>
              <a:path w="3425372" h="2728685">
                <a:moveTo>
                  <a:pt x="0" y="0"/>
                </a:moveTo>
                <a:lnTo>
                  <a:pt x="3425372" y="0"/>
                </a:lnTo>
                <a:lnTo>
                  <a:pt x="3425372" y="2728685"/>
                </a:lnTo>
                <a:lnTo>
                  <a:pt x="0" y="272868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294996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9_Title P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EFE446-EA26-40BF-94E7-839A507309E4}"/>
              </a:ext>
            </a:extLst>
          </p:cNvPr>
          <p:cNvSpPr>
            <a:spLocks noGrp="1"/>
          </p:cNvSpPr>
          <p:nvPr>
            <p:ph type="pic" sz="quarter" idx="10"/>
          </p:nvPr>
        </p:nvSpPr>
        <p:spPr>
          <a:xfrm>
            <a:off x="5839784" y="896257"/>
            <a:ext cx="5065486" cy="5065486"/>
          </a:xfrm>
          <a:custGeom>
            <a:avLst/>
            <a:gdLst>
              <a:gd name="connsiteX0" fmla="*/ 0 w 5065486"/>
              <a:gd name="connsiteY0" fmla="*/ 0 h 5065486"/>
              <a:gd name="connsiteX1" fmla="*/ 4221221 w 5065486"/>
              <a:gd name="connsiteY1" fmla="*/ 0 h 5065486"/>
              <a:gd name="connsiteX2" fmla="*/ 5065486 w 5065486"/>
              <a:gd name="connsiteY2" fmla="*/ 844265 h 5065486"/>
              <a:gd name="connsiteX3" fmla="*/ 5065486 w 5065486"/>
              <a:gd name="connsiteY3" fmla="*/ 5065486 h 5065486"/>
              <a:gd name="connsiteX4" fmla="*/ 844265 w 5065486"/>
              <a:gd name="connsiteY4" fmla="*/ 5065486 h 5065486"/>
              <a:gd name="connsiteX5" fmla="*/ 0 w 5065486"/>
              <a:gd name="connsiteY5" fmla="*/ 4221221 h 506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5486" h="5065486">
                <a:moveTo>
                  <a:pt x="0" y="0"/>
                </a:moveTo>
                <a:lnTo>
                  <a:pt x="4221221" y="0"/>
                </a:lnTo>
                <a:lnTo>
                  <a:pt x="5065486" y="844265"/>
                </a:lnTo>
                <a:lnTo>
                  <a:pt x="5065486" y="5065486"/>
                </a:lnTo>
                <a:lnTo>
                  <a:pt x="844265" y="5065486"/>
                </a:lnTo>
                <a:lnTo>
                  <a:pt x="0" y="4221221"/>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951525498"/>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0_Title P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C1AE8D-BE79-45A6-B8D1-A15A3820CA53}"/>
              </a:ext>
            </a:extLst>
          </p:cNvPr>
          <p:cNvSpPr>
            <a:spLocks noGrp="1"/>
          </p:cNvSpPr>
          <p:nvPr>
            <p:ph type="pic" sz="quarter" idx="11"/>
          </p:nvPr>
        </p:nvSpPr>
        <p:spPr>
          <a:xfrm>
            <a:off x="6264224" y="1"/>
            <a:ext cx="4131291" cy="6858001"/>
          </a:xfrm>
          <a:custGeom>
            <a:avLst/>
            <a:gdLst>
              <a:gd name="connsiteX0" fmla="*/ 0 w 4131291"/>
              <a:gd name="connsiteY0" fmla="*/ 5696590 h 6858001"/>
              <a:gd name="connsiteX1" fmla="*/ 1283359 w 4131291"/>
              <a:gd name="connsiteY1" fmla="*/ 5696590 h 6858001"/>
              <a:gd name="connsiteX2" fmla="*/ 1283359 w 4131291"/>
              <a:gd name="connsiteY2" fmla="*/ 6858001 h 6858001"/>
              <a:gd name="connsiteX3" fmla="*/ 0 w 4131291"/>
              <a:gd name="connsiteY3" fmla="*/ 6858001 h 6858001"/>
              <a:gd name="connsiteX4" fmla="*/ 1423966 w 4131291"/>
              <a:gd name="connsiteY4" fmla="*/ 3388817 h 6858001"/>
              <a:gd name="connsiteX5" fmla="*/ 2707325 w 4131291"/>
              <a:gd name="connsiteY5" fmla="*/ 3388817 h 6858001"/>
              <a:gd name="connsiteX6" fmla="*/ 2707325 w 4131291"/>
              <a:gd name="connsiteY6" fmla="*/ 6858000 h 6858001"/>
              <a:gd name="connsiteX7" fmla="*/ 1423966 w 4131291"/>
              <a:gd name="connsiteY7" fmla="*/ 6858000 h 6858001"/>
              <a:gd name="connsiteX8" fmla="*/ 1423966 w 4131291"/>
              <a:gd name="connsiteY8" fmla="*/ 1 h 6858001"/>
              <a:gd name="connsiteX9" fmla="*/ 2707325 w 4131291"/>
              <a:gd name="connsiteY9" fmla="*/ 1 h 6858001"/>
              <a:gd name="connsiteX10" fmla="*/ 2707325 w 4131291"/>
              <a:gd name="connsiteY10" fmla="*/ 3135087 h 6858001"/>
              <a:gd name="connsiteX11" fmla="*/ 1423966 w 4131291"/>
              <a:gd name="connsiteY11" fmla="*/ 3135087 h 6858001"/>
              <a:gd name="connsiteX12" fmla="*/ 1 w 4131291"/>
              <a:gd name="connsiteY12" fmla="*/ 1 h 6858001"/>
              <a:gd name="connsiteX13" fmla="*/ 1283360 w 4131291"/>
              <a:gd name="connsiteY13" fmla="*/ 1 h 6858001"/>
              <a:gd name="connsiteX14" fmla="*/ 1283360 w 4131291"/>
              <a:gd name="connsiteY14" fmla="*/ 5471887 h 6858001"/>
              <a:gd name="connsiteX15" fmla="*/ 1 w 4131291"/>
              <a:gd name="connsiteY15" fmla="*/ 5471887 h 6858001"/>
              <a:gd name="connsiteX16" fmla="*/ 2847932 w 4131291"/>
              <a:gd name="connsiteY16" fmla="*/ 0 h 6858001"/>
              <a:gd name="connsiteX17" fmla="*/ 4131291 w 4131291"/>
              <a:gd name="connsiteY17" fmla="*/ 0 h 6858001"/>
              <a:gd name="connsiteX18" fmla="*/ 4131291 w 4131291"/>
              <a:gd name="connsiteY18" fmla="*/ 6857999 h 6858001"/>
              <a:gd name="connsiteX19" fmla="*/ 2847932 w 4131291"/>
              <a:gd name="connsiteY19"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31291" h="6858001">
                <a:moveTo>
                  <a:pt x="0" y="5696590"/>
                </a:moveTo>
                <a:lnTo>
                  <a:pt x="1283359" y="5696590"/>
                </a:lnTo>
                <a:lnTo>
                  <a:pt x="1283359" y="6858001"/>
                </a:lnTo>
                <a:lnTo>
                  <a:pt x="0" y="6858001"/>
                </a:lnTo>
                <a:close/>
                <a:moveTo>
                  <a:pt x="1423966" y="3388817"/>
                </a:moveTo>
                <a:lnTo>
                  <a:pt x="2707325" y="3388817"/>
                </a:lnTo>
                <a:lnTo>
                  <a:pt x="2707325" y="6858000"/>
                </a:lnTo>
                <a:lnTo>
                  <a:pt x="1423966" y="6858000"/>
                </a:lnTo>
                <a:close/>
                <a:moveTo>
                  <a:pt x="1423966" y="1"/>
                </a:moveTo>
                <a:lnTo>
                  <a:pt x="2707325" y="1"/>
                </a:lnTo>
                <a:lnTo>
                  <a:pt x="2707325" y="3135087"/>
                </a:lnTo>
                <a:lnTo>
                  <a:pt x="1423966" y="3135087"/>
                </a:lnTo>
                <a:close/>
                <a:moveTo>
                  <a:pt x="1" y="1"/>
                </a:moveTo>
                <a:lnTo>
                  <a:pt x="1283360" y="1"/>
                </a:lnTo>
                <a:lnTo>
                  <a:pt x="1283360" y="5471887"/>
                </a:lnTo>
                <a:lnTo>
                  <a:pt x="1" y="5471887"/>
                </a:lnTo>
                <a:close/>
                <a:moveTo>
                  <a:pt x="2847932" y="0"/>
                </a:moveTo>
                <a:lnTo>
                  <a:pt x="4131291" y="0"/>
                </a:lnTo>
                <a:lnTo>
                  <a:pt x="4131291" y="6857999"/>
                </a:lnTo>
                <a:lnTo>
                  <a:pt x="2847932" y="6857999"/>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73700571"/>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3_Title Pag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FF45F89-AB9B-4D7E-861C-4C49FA02CAA2}"/>
              </a:ext>
            </a:extLst>
          </p:cNvPr>
          <p:cNvSpPr>
            <a:spLocks noGrp="1"/>
          </p:cNvSpPr>
          <p:nvPr>
            <p:ph type="pic" sz="quarter" idx="16"/>
          </p:nvPr>
        </p:nvSpPr>
        <p:spPr>
          <a:xfrm>
            <a:off x="4493986" y="2128838"/>
            <a:ext cx="4747088" cy="3212419"/>
          </a:xfrm>
          <a:custGeom>
            <a:avLst/>
            <a:gdLst>
              <a:gd name="connsiteX0" fmla="*/ 0 w 4747088"/>
              <a:gd name="connsiteY0" fmla="*/ 0 h 3212419"/>
              <a:gd name="connsiteX1" fmla="*/ 1444812 w 4747088"/>
              <a:gd name="connsiteY1" fmla="*/ 0 h 3212419"/>
              <a:gd name="connsiteX2" fmla="*/ 1444812 w 4747088"/>
              <a:gd name="connsiteY2" fmla="*/ 23233 h 3212419"/>
              <a:gd name="connsiteX3" fmla="*/ 1274896 w 4747088"/>
              <a:gd name="connsiteY3" fmla="*/ 394952 h 3212419"/>
              <a:gd name="connsiteX4" fmla="*/ 1917621 w 4747088"/>
              <a:gd name="connsiteY4" fmla="*/ 2189134 h 3212419"/>
              <a:gd name="connsiteX5" fmla="*/ 2632112 w 4747088"/>
              <a:gd name="connsiteY5" fmla="*/ 0 h 3212419"/>
              <a:gd name="connsiteX6" fmla="*/ 2747148 w 4747088"/>
              <a:gd name="connsiteY6" fmla="*/ 0 h 3212419"/>
              <a:gd name="connsiteX7" fmla="*/ 3564010 w 4747088"/>
              <a:gd name="connsiteY7" fmla="*/ 2267279 h 3212419"/>
              <a:gd name="connsiteX8" fmla="*/ 4022044 w 4747088"/>
              <a:gd name="connsiteY8" fmla="*/ 812081 h 3212419"/>
              <a:gd name="connsiteX9" fmla="*/ 3769809 w 4747088"/>
              <a:gd name="connsiteY9" fmla="*/ 23233 h 3212419"/>
              <a:gd name="connsiteX10" fmla="*/ 3769809 w 4747088"/>
              <a:gd name="connsiteY10" fmla="*/ 0 h 3212419"/>
              <a:gd name="connsiteX11" fmla="*/ 4747088 w 4747088"/>
              <a:gd name="connsiteY11" fmla="*/ 0 h 3212419"/>
              <a:gd name="connsiteX12" fmla="*/ 4747088 w 4747088"/>
              <a:gd name="connsiteY12" fmla="*/ 23233 h 3212419"/>
              <a:gd name="connsiteX13" fmla="*/ 4082200 w 4747088"/>
              <a:gd name="connsiteY13" fmla="*/ 733935 h 3212419"/>
              <a:gd name="connsiteX14" fmla="*/ 3279058 w 4747088"/>
              <a:gd name="connsiteY14" fmla="*/ 3212419 h 3212419"/>
              <a:gd name="connsiteX15" fmla="*/ 3178797 w 4747088"/>
              <a:gd name="connsiteY15" fmla="*/ 3212419 h 3212419"/>
              <a:gd name="connsiteX16" fmla="*/ 2330274 w 4747088"/>
              <a:gd name="connsiteY16" fmla="*/ 995829 h 3212419"/>
              <a:gd name="connsiteX17" fmla="*/ 1601008 w 4747088"/>
              <a:gd name="connsiteY17" fmla="*/ 3212419 h 3212419"/>
              <a:gd name="connsiteX18" fmla="*/ 1499692 w 4747088"/>
              <a:gd name="connsiteY18" fmla="*/ 3212419 h 3212419"/>
              <a:gd name="connsiteX19" fmla="*/ 537187 w 4747088"/>
              <a:gd name="connsiteY19" fmla="*/ 637837 h 3212419"/>
              <a:gd name="connsiteX20" fmla="*/ 0 w 4747088"/>
              <a:gd name="connsiteY20" fmla="*/ 23233 h 3212419"/>
              <a:gd name="connsiteX21" fmla="*/ 0 w 4747088"/>
              <a:gd name="connsiteY21" fmla="*/ 0 h 321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47088" h="3212419">
                <a:moveTo>
                  <a:pt x="0" y="0"/>
                </a:moveTo>
                <a:cubicBezTo>
                  <a:pt x="1444812" y="0"/>
                  <a:pt x="1444812" y="0"/>
                  <a:pt x="1444812" y="0"/>
                </a:cubicBezTo>
                <a:cubicBezTo>
                  <a:pt x="1444812" y="23233"/>
                  <a:pt x="1444812" y="23233"/>
                  <a:pt x="1444812" y="23233"/>
                </a:cubicBezTo>
                <a:cubicBezTo>
                  <a:pt x="1237958" y="23233"/>
                  <a:pt x="1169358" y="119331"/>
                  <a:pt x="1274896" y="394952"/>
                </a:cubicBezTo>
                <a:cubicBezTo>
                  <a:pt x="1403652" y="729711"/>
                  <a:pt x="1847966" y="2001162"/>
                  <a:pt x="1917621" y="2189134"/>
                </a:cubicBezTo>
                <a:cubicBezTo>
                  <a:pt x="2632112" y="0"/>
                  <a:pt x="2632112" y="0"/>
                  <a:pt x="2632112" y="0"/>
                </a:cubicBezTo>
                <a:cubicBezTo>
                  <a:pt x="2747148" y="0"/>
                  <a:pt x="2747148" y="0"/>
                  <a:pt x="2747148" y="0"/>
                </a:cubicBezTo>
                <a:cubicBezTo>
                  <a:pt x="3564010" y="2267279"/>
                  <a:pt x="3564010" y="2267279"/>
                  <a:pt x="3564010" y="2267279"/>
                </a:cubicBezTo>
                <a:cubicBezTo>
                  <a:pt x="3765587" y="1643170"/>
                  <a:pt x="3998825" y="917683"/>
                  <a:pt x="4022044" y="812081"/>
                </a:cubicBezTo>
                <a:cubicBezTo>
                  <a:pt x="4104363" y="463594"/>
                  <a:pt x="4076923" y="23233"/>
                  <a:pt x="3769809" y="23233"/>
                </a:cubicBezTo>
                <a:cubicBezTo>
                  <a:pt x="3769809" y="0"/>
                  <a:pt x="3769809" y="0"/>
                  <a:pt x="3769809" y="0"/>
                </a:cubicBezTo>
                <a:lnTo>
                  <a:pt x="4747088" y="0"/>
                </a:lnTo>
                <a:cubicBezTo>
                  <a:pt x="4747088" y="23233"/>
                  <a:pt x="4747088" y="23233"/>
                  <a:pt x="4747088" y="23233"/>
                </a:cubicBezTo>
                <a:cubicBezTo>
                  <a:pt x="4452638" y="72866"/>
                  <a:pt x="4209901" y="321031"/>
                  <a:pt x="4082200" y="733935"/>
                </a:cubicBezTo>
                <a:cubicBezTo>
                  <a:pt x="3949222" y="1156344"/>
                  <a:pt x="3279058" y="3212419"/>
                  <a:pt x="3279058" y="3212419"/>
                </a:cubicBezTo>
                <a:cubicBezTo>
                  <a:pt x="3178797" y="3212419"/>
                  <a:pt x="3178797" y="3212419"/>
                  <a:pt x="3178797" y="3212419"/>
                </a:cubicBezTo>
                <a:cubicBezTo>
                  <a:pt x="2330274" y="995829"/>
                  <a:pt x="2330274" y="995829"/>
                  <a:pt x="2330274" y="995829"/>
                </a:cubicBezTo>
                <a:cubicBezTo>
                  <a:pt x="1601008" y="3212419"/>
                  <a:pt x="1601008" y="3212419"/>
                  <a:pt x="1601008" y="3212419"/>
                </a:cubicBezTo>
                <a:cubicBezTo>
                  <a:pt x="1499692" y="3212419"/>
                  <a:pt x="1499692" y="3212419"/>
                  <a:pt x="1499692" y="3212419"/>
                </a:cubicBezTo>
                <a:cubicBezTo>
                  <a:pt x="1499692" y="3212419"/>
                  <a:pt x="701826" y="1078199"/>
                  <a:pt x="537187" y="637837"/>
                </a:cubicBezTo>
                <a:cubicBezTo>
                  <a:pt x="394711" y="270342"/>
                  <a:pt x="289174" y="23233"/>
                  <a:pt x="0" y="23233"/>
                </a:cubicBezTo>
                <a:cubicBezTo>
                  <a:pt x="0" y="0"/>
                  <a:pt x="0" y="0"/>
                  <a:pt x="0"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98874530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P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F1D8E0B-1E81-4563-B49D-DE878D5E5FA2}"/>
              </a:ext>
            </a:extLst>
          </p:cNvPr>
          <p:cNvSpPr>
            <a:spLocks noGrp="1"/>
          </p:cNvSpPr>
          <p:nvPr>
            <p:ph type="pic" sz="quarter" idx="13"/>
          </p:nvPr>
        </p:nvSpPr>
        <p:spPr>
          <a:xfrm>
            <a:off x="8650515" y="1137558"/>
            <a:ext cx="2888342" cy="4582885"/>
          </a:xfrm>
          <a:custGeom>
            <a:avLst/>
            <a:gdLst>
              <a:gd name="connsiteX0" fmla="*/ 0 w 2888342"/>
              <a:gd name="connsiteY0" fmla="*/ 0 h 4582885"/>
              <a:gd name="connsiteX1" fmla="*/ 2888342 w 2888342"/>
              <a:gd name="connsiteY1" fmla="*/ 0 h 4582885"/>
              <a:gd name="connsiteX2" fmla="*/ 2888342 w 2888342"/>
              <a:gd name="connsiteY2" fmla="*/ 4582885 h 4582885"/>
              <a:gd name="connsiteX3" fmla="*/ 0 w 2888342"/>
              <a:gd name="connsiteY3" fmla="*/ 4582885 h 4582885"/>
            </a:gdLst>
            <a:ahLst/>
            <a:cxnLst>
              <a:cxn ang="0">
                <a:pos x="connsiteX0" y="connsiteY0"/>
              </a:cxn>
              <a:cxn ang="0">
                <a:pos x="connsiteX1" y="connsiteY1"/>
              </a:cxn>
              <a:cxn ang="0">
                <a:pos x="connsiteX2" y="connsiteY2"/>
              </a:cxn>
              <a:cxn ang="0">
                <a:pos x="connsiteX3" y="connsiteY3"/>
              </a:cxn>
            </a:cxnLst>
            <a:rect l="l" t="t" r="r" b="b"/>
            <a:pathLst>
              <a:path w="2888342" h="4582885">
                <a:moveTo>
                  <a:pt x="0" y="0"/>
                </a:moveTo>
                <a:lnTo>
                  <a:pt x="2888342" y="0"/>
                </a:lnTo>
                <a:lnTo>
                  <a:pt x="2888342" y="4582885"/>
                </a:lnTo>
                <a:lnTo>
                  <a:pt x="0" y="4582885"/>
                </a:lnTo>
                <a:close/>
              </a:path>
            </a:pathLst>
          </a:custGeom>
        </p:spPr>
        <p:txBody>
          <a:bodyPr wrap="square" anchor="ctr">
            <a:noAutofit/>
          </a:bodyPr>
          <a:lstStyle>
            <a:lvl1pPr marL="0" indent="0" algn="ctr">
              <a:buNone/>
              <a:defRPr sz="1200"/>
            </a:lvl1pPr>
          </a:lstStyle>
          <a:p>
            <a:endParaRPr lang="en-US"/>
          </a:p>
        </p:txBody>
      </p:sp>
      <p:sp>
        <p:nvSpPr>
          <p:cNvPr id="13" name="Picture Placeholder 12">
            <a:extLst>
              <a:ext uri="{FF2B5EF4-FFF2-40B4-BE49-F238E27FC236}">
                <a16:creationId xmlns:a16="http://schemas.microsoft.com/office/drawing/2014/main" id="{653D8072-4827-49A6-AA11-536A8C557A55}"/>
              </a:ext>
            </a:extLst>
          </p:cNvPr>
          <p:cNvSpPr>
            <a:spLocks noGrp="1"/>
          </p:cNvSpPr>
          <p:nvPr>
            <p:ph type="pic" sz="quarter" idx="15"/>
          </p:nvPr>
        </p:nvSpPr>
        <p:spPr>
          <a:xfrm>
            <a:off x="2409373" y="1137557"/>
            <a:ext cx="2888342" cy="4582885"/>
          </a:xfrm>
          <a:custGeom>
            <a:avLst/>
            <a:gdLst>
              <a:gd name="connsiteX0" fmla="*/ 0 w 2888342"/>
              <a:gd name="connsiteY0" fmla="*/ 0 h 4582885"/>
              <a:gd name="connsiteX1" fmla="*/ 2888342 w 2888342"/>
              <a:gd name="connsiteY1" fmla="*/ 0 h 4582885"/>
              <a:gd name="connsiteX2" fmla="*/ 2888342 w 2888342"/>
              <a:gd name="connsiteY2" fmla="*/ 4582885 h 4582885"/>
              <a:gd name="connsiteX3" fmla="*/ 0 w 2888342"/>
              <a:gd name="connsiteY3" fmla="*/ 4582885 h 4582885"/>
            </a:gdLst>
            <a:ahLst/>
            <a:cxnLst>
              <a:cxn ang="0">
                <a:pos x="connsiteX0" y="connsiteY0"/>
              </a:cxn>
              <a:cxn ang="0">
                <a:pos x="connsiteX1" y="connsiteY1"/>
              </a:cxn>
              <a:cxn ang="0">
                <a:pos x="connsiteX2" y="connsiteY2"/>
              </a:cxn>
              <a:cxn ang="0">
                <a:pos x="connsiteX3" y="connsiteY3"/>
              </a:cxn>
            </a:cxnLst>
            <a:rect l="l" t="t" r="r" b="b"/>
            <a:pathLst>
              <a:path w="2888342" h="4582885">
                <a:moveTo>
                  <a:pt x="0" y="0"/>
                </a:moveTo>
                <a:lnTo>
                  <a:pt x="2888342" y="0"/>
                </a:lnTo>
                <a:lnTo>
                  <a:pt x="2888342" y="4582885"/>
                </a:lnTo>
                <a:lnTo>
                  <a:pt x="0" y="4582885"/>
                </a:lnTo>
                <a:close/>
              </a:path>
            </a:pathLst>
          </a:custGeom>
        </p:spPr>
        <p:txBody>
          <a:bodyPr wrap="square" anchor="ctr">
            <a:noAutofit/>
          </a:bodyPr>
          <a:lstStyle>
            <a:lvl1pPr marL="0" indent="0" algn="ctr">
              <a:buNone/>
              <a:defRPr sz="1200"/>
            </a:lvl1pPr>
          </a:lstStyle>
          <a:p>
            <a:endParaRPr lang="en-US"/>
          </a:p>
        </p:txBody>
      </p:sp>
      <p:sp>
        <p:nvSpPr>
          <p:cNvPr id="11" name="Picture Placeholder 10">
            <a:extLst>
              <a:ext uri="{FF2B5EF4-FFF2-40B4-BE49-F238E27FC236}">
                <a16:creationId xmlns:a16="http://schemas.microsoft.com/office/drawing/2014/main" id="{0EAA0287-F060-469A-87AA-D3B8F82C568F}"/>
              </a:ext>
            </a:extLst>
          </p:cNvPr>
          <p:cNvSpPr>
            <a:spLocks noGrp="1"/>
          </p:cNvSpPr>
          <p:nvPr>
            <p:ph type="pic" sz="quarter" idx="14"/>
          </p:nvPr>
        </p:nvSpPr>
        <p:spPr>
          <a:xfrm>
            <a:off x="5529944" y="1137558"/>
            <a:ext cx="2888342" cy="4582885"/>
          </a:xfrm>
          <a:custGeom>
            <a:avLst/>
            <a:gdLst>
              <a:gd name="connsiteX0" fmla="*/ 0 w 2888342"/>
              <a:gd name="connsiteY0" fmla="*/ 0 h 4582885"/>
              <a:gd name="connsiteX1" fmla="*/ 2888342 w 2888342"/>
              <a:gd name="connsiteY1" fmla="*/ 0 h 4582885"/>
              <a:gd name="connsiteX2" fmla="*/ 2888342 w 2888342"/>
              <a:gd name="connsiteY2" fmla="*/ 4582885 h 4582885"/>
              <a:gd name="connsiteX3" fmla="*/ 0 w 2888342"/>
              <a:gd name="connsiteY3" fmla="*/ 4582885 h 4582885"/>
            </a:gdLst>
            <a:ahLst/>
            <a:cxnLst>
              <a:cxn ang="0">
                <a:pos x="connsiteX0" y="connsiteY0"/>
              </a:cxn>
              <a:cxn ang="0">
                <a:pos x="connsiteX1" y="connsiteY1"/>
              </a:cxn>
              <a:cxn ang="0">
                <a:pos x="connsiteX2" y="connsiteY2"/>
              </a:cxn>
              <a:cxn ang="0">
                <a:pos x="connsiteX3" y="connsiteY3"/>
              </a:cxn>
            </a:cxnLst>
            <a:rect l="l" t="t" r="r" b="b"/>
            <a:pathLst>
              <a:path w="2888342" h="4582885">
                <a:moveTo>
                  <a:pt x="0" y="0"/>
                </a:moveTo>
                <a:lnTo>
                  <a:pt x="2888342" y="0"/>
                </a:lnTo>
                <a:lnTo>
                  <a:pt x="2888342" y="4582885"/>
                </a:lnTo>
                <a:lnTo>
                  <a:pt x="0" y="458288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6176187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0F7EE5C-C120-472C-A1BB-4142F0182D16}"/>
              </a:ext>
            </a:extLst>
          </p:cNvPr>
          <p:cNvSpPr>
            <a:spLocks noGrp="1"/>
          </p:cNvSpPr>
          <p:nvPr>
            <p:ph type="pic" sz="quarter" idx="10"/>
          </p:nvPr>
        </p:nvSpPr>
        <p:spPr>
          <a:xfrm>
            <a:off x="653143" y="772887"/>
            <a:ext cx="10885714" cy="5312229"/>
          </a:xfrm>
          <a:custGeom>
            <a:avLst/>
            <a:gdLst>
              <a:gd name="connsiteX0" fmla="*/ 0 w 10885714"/>
              <a:gd name="connsiteY0" fmla="*/ 0 h 5312229"/>
              <a:gd name="connsiteX1" fmla="*/ 10885714 w 10885714"/>
              <a:gd name="connsiteY1" fmla="*/ 0 h 5312229"/>
              <a:gd name="connsiteX2" fmla="*/ 10885714 w 10885714"/>
              <a:gd name="connsiteY2" fmla="*/ 5312229 h 5312229"/>
              <a:gd name="connsiteX3" fmla="*/ 0 w 10885714"/>
              <a:gd name="connsiteY3" fmla="*/ 5312229 h 5312229"/>
            </a:gdLst>
            <a:ahLst/>
            <a:cxnLst>
              <a:cxn ang="0">
                <a:pos x="connsiteX0" y="connsiteY0"/>
              </a:cxn>
              <a:cxn ang="0">
                <a:pos x="connsiteX1" y="connsiteY1"/>
              </a:cxn>
              <a:cxn ang="0">
                <a:pos x="connsiteX2" y="connsiteY2"/>
              </a:cxn>
              <a:cxn ang="0">
                <a:pos x="connsiteX3" y="connsiteY3"/>
              </a:cxn>
            </a:cxnLst>
            <a:rect l="l" t="t" r="r" b="b"/>
            <a:pathLst>
              <a:path w="10885714" h="5312229">
                <a:moveTo>
                  <a:pt x="0" y="0"/>
                </a:moveTo>
                <a:lnTo>
                  <a:pt x="10885714" y="0"/>
                </a:lnTo>
                <a:lnTo>
                  <a:pt x="10885714" y="5312229"/>
                </a:lnTo>
                <a:lnTo>
                  <a:pt x="0" y="5312229"/>
                </a:lnTo>
                <a:close/>
              </a:path>
            </a:pathLst>
          </a:custGeom>
        </p:spPr>
        <p:txBody>
          <a:bodyPr wrap="square">
            <a:noAutofit/>
          </a:bodyPr>
          <a:lstStyle/>
          <a:p>
            <a:endParaRPr lang="en-US"/>
          </a:p>
        </p:txBody>
      </p:sp>
    </p:spTree>
    <p:extLst>
      <p:ext uri="{BB962C8B-B14F-4D97-AF65-F5344CB8AC3E}">
        <p14:creationId xmlns:p14="http://schemas.microsoft.com/office/powerpoint/2010/main" val="12308437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 1 column">
    <p:bg>
      <p:bgPr>
        <a:solidFill>
          <a:srgbClr val="FFFFFF"/>
        </a:solidFill>
        <a:effectLst/>
      </p:bgPr>
    </p:bg>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5100B8CD-A211-4DB3-A6E3-0A876A9D7AAB}"/>
              </a:ext>
            </a:extLst>
          </p:cNvPr>
          <p:cNvSpPr txBox="1">
            <a:spLocks noGrp="1"/>
          </p:cNvSpPr>
          <p:nvPr>
            <p:ph type="title"/>
          </p:nvPr>
        </p:nvSpPr>
        <p:spPr>
          <a:xfrm>
            <a:off x="1317421" y="131810"/>
            <a:ext cx="9559073" cy="865717"/>
          </a:xfrm>
          <a:prstGeom prst="rect">
            <a:avLst/>
          </a:prstGeom>
          <a:noFill/>
          <a:ln>
            <a:noFill/>
          </a:ln>
        </p:spPr>
        <p:txBody>
          <a:bodyPr vert="horz" wrap="square" lIns="0" tIns="0" rIns="0" bIns="0" anchor="t" anchorCtr="1" compatLnSpc="1">
            <a:noAutofit/>
          </a:bodyPr>
          <a:lstStyle>
            <a:lvl1pPr marL="0" marR="0" lvl="0" indent="0" algn="ctr" fontAlgn="auto">
              <a:lnSpc>
                <a:spcPct val="80000"/>
              </a:lnSpc>
              <a:spcBef>
                <a:spcPct val="0"/>
              </a:spcBef>
              <a:spcAft>
                <a:spcPct val="0"/>
              </a:spcAft>
              <a:defRPr lang="es-PE" sz="4800" b="0" i="0" u="none" strike="noStrike" cap="none" spc="0" baseline="0">
                <a:solidFill>
                  <a:srgbClr val="27348B"/>
                </a:solidFill>
                <a:uFillTx/>
                <a:latin typeface="Playfair Display Black"/>
                <a:ea typeface="Arial Unicode MS"/>
              </a:defRPr>
            </a:lvl1pPr>
          </a:lstStyle>
          <a:p>
            <a:pPr lvl="0"/>
            <a:endParaRPr lang="es-PE"/>
          </a:p>
        </p:txBody>
      </p:sp>
    </p:spTree>
    <p:extLst>
      <p:ext uri="{BB962C8B-B14F-4D97-AF65-F5344CB8AC3E}">
        <p14:creationId xmlns:p14="http://schemas.microsoft.com/office/powerpoint/2010/main" val="271611303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8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4F643E4-5C1D-4405-A72F-F34B8CEEFE1A}"/>
              </a:ext>
            </a:extLst>
          </p:cNvPr>
          <p:cNvSpPr txBox="1">
            <a:spLocks noGrp="1"/>
          </p:cNvSpPr>
          <p:nvPr>
            <p:ph type="body" sz="quarter" idx="4294967295"/>
          </p:nvPr>
        </p:nvSpPr>
        <p:spPr>
          <a:xfrm>
            <a:off x="309405" y="339507"/>
            <a:ext cx="11573195" cy="72424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ct val="0"/>
              </a:spcAft>
              <a:buNone/>
              <a:defRPr lang="en-US" sz="5400" b="0" i="0" u="none" strike="noStrike" cap="none" spc="0" baseline="0">
                <a:solidFill>
                  <a:srgbClr val="FFFFFF"/>
                </a:solidFill>
                <a:uFillTx/>
                <a:latin typeface="Arial"/>
                <a:ea typeface="Arial Unicode MS"/>
                <a:cs typeface="Arial" panose="020B0604020202020204" pitchFamily="34" charset="0"/>
              </a:defRPr>
            </a:lvl1pPr>
          </a:lstStyle>
          <a:p>
            <a:pPr lvl="0"/>
            <a:r>
              <a:rPr lang="en-US"/>
              <a:t>BASIC LAYOUT</a:t>
            </a:r>
          </a:p>
        </p:txBody>
      </p:sp>
    </p:spTree>
    <p:extLst>
      <p:ext uri="{BB962C8B-B14F-4D97-AF65-F5344CB8AC3E}">
        <p14:creationId xmlns:p14="http://schemas.microsoft.com/office/powerpoint/2010/main" val="32324750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7CF0C00D-9017-401C-A9A6-9D42248A7AC1}"/>
              </a:ext>
            </a:extLst>
          </p:cNvPr>
          <p:cNvSpPr txBox="1">
            <a:spLocks noGrp="1"/>
          </p:cNvSpPr>
          <p:nvPr>
            <p:ph type="body" sz="quarter" idx="4294967295"/>
          </p:nvPr>
        </p:nvSpPr>
        <p:spPr>
          <a:xfrm>
            <a:off x="323523" y="123480"/>
            <a:ext cx="11573195" cy="72424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ct val="0"/>
              </a:spcAft>
              <a:buNone/>
              <a:defRPr lang="en-US" sz="5400" b="0" i="0" u="none" strike="noStrike" cap="none" spc="0" baseline="0">
                <a:solidFill>
                  <a:srgbClr val="000000"/>
                </a:solidFill>
                <a:uFillTx/>
                <a:latin typeface="Arial"/>
                <a:ea typeface="Arial Unicode MS"/>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83C4F54D-CB3A-4D64-8BA4-89725E8D9826}"/>
              </a:ext>
            </a:extLst>
          </p:cNvPr>
          <p:cNvSpPr/>
          <p:nvPr/>
        </p:nvSpPr>
        <p:spPr>
          <a:xfrm>
            <a:off x="354019" y="1131597"/>
            <a:ext cx="3560774" cy="5402558"/>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0C4F4"/>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5E4028"/>
              </a:solidFill>
              <a:uFillTx/>
              <a:latin typeface="Arial"/>
              <a:ea typeface="맑은 고딕" panose="020B0503020000020004" pitchFamily="34" charset="-127"/>
            </a:endParaRPr>
          </a:p>
        </p:txBody>
      </p:sp>
      <p:sp>
        <p:nvSpPr>
          <p:cNvPr id="4" name="Rounded Rectangle 3">
            <a:extLst>
              <a:ext uri="{FF2B5EF4-FFF2-40B4-BE49-F238E27FC236}">
                <a16:creationId xmlns:a16="http://schemas.microsoft.com/office/drawing/2014/main" id="{985F437D-78B0-4724-9194-70277C792344}"/>
              </a:ext>
            </a:extLst>
          </p:cNvPr>
          <p:cNvSpPr/>
          <p:nvPr/>
        </p:nvSpPr>
        <p:spPr>
          <a:xfrm>
            <a:off x="456477" y="1296683"/>
            <a:ext cx="130868" cy="4265758"/>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anose="020B0503020000020004" pitchFamily="34" charset="-127"/>
            </a:endParaRPr>
          </a:p>
        </p:txBody>
      </p:sp>
      <p:grpSp>
        <p:nvGrpSpPr>
          <p:cNvPr id="5" name="Grupo 5">
            <a:extLst>
              <a:ext uri="{FF2B5EF4-FFF2-40B4-BE49-F238E27FC236}">
                <a16:creationId xmlns:a16="http://schemas.microsoft.com/office/drawing/2014/main" id="{48300C83-5A47-499D-B9CF-2F58A8C78A8F}"/>
              </a:ext>
            </a:extLst>
          </p:cNvPr>
          <p:cNvGrpSpPr/>
          <p:nvPr/>
        </p:nvGrpSpPr>
        <p:grpSpPr>
          <a:xfrm>
            <a:off x="1396041" y="1837569"/>
            <a:ext cx="2232242" cy="1861361"/>
            <a:chOff x="1396041" y="1837569"/>
            <a:chExt cx="2232242" cy="1861361"/>
          </a:xfrm>
        </p:grpSpPr>
        <p:sp>
          <p:nvSpPr>
            <p:cNvPr id="6" name="TextBox 57">
              <a:extLst>
                <a:ext uri="{FF2B5EF4-FFF2-40B4-BE49-F238E27FC236}">
                  <a16:creationId xmlns:a16="http://schemas.microsoft.com/office/drawing/2014/main" id="{4597E60F-DA88-4184-A41E-A0B447A9C63C}"/>
                </a:ext>
              </a:extLst>
            </p:cNvPr>
            <p:cNvSpPr txBox="1"/>
            <p:nvPr/>
          </p:nvSpPr>
          <p:spPr>
            <a:xfrm>
              <a:off x="1396041" y="1837569"/>
              <a:ext cx="2232242" cy="1015660"/>
            </a:xfrm>
            <a:prstGeom prst="rect">
              <a:avLst/>
            </a:prstGeom>
            <a:noFill/>
            <a:ln cap="flat">
              <a:noFill/>
            </a:ln>
          </p:spPr>
          <p:txBody>
            <a:bodyPr vert="horz" wrap="square" lIns="91440" tIns="45720" rIns="91440" bIns="45720" anchor="ctr" anchorCtr="0" compatLnSpc="1">
              <a:spAutoFit/>
            </a:bodyPr>
            <a:lstStyle/>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8D81C163-6CAB-46F2-BBF5-96B4453E4193}"/>
                </a:ext>
              </a:extLst>
            </p:cNvPr>
            <p:cNvSpPr txBox="1"/>
            <p:nvPr/>
          </p:nvSpPr>
          <p:spPr>
            <a:xfrm>
              <a:off x="1396041" y="2683270"/>
              <a:ext cx="2232242" cy="1015660"/>
            </a:xfrm>
            <a:prstGeom prst="rect">
              <a:avLst/>
            </a:prstGeom>
            <a:noFill/>
            <a:ln cap="flat">
              <a:noFill/>
            </a:ln>
          </p:spPr>
          <p:txBody>
            <a:bodyPr vert="horz" wrap="square" lIns="91440" tIns="45720" rIns="91440" bIns="45720" anchor="ctr" anchorCtr="0" compatLnSpc="1">
              <a:spAutoFit/>
            </a:bodyPr>
            <a:lstStyle/>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Change Fill Color &amp;</a:t>
              </a:r>
            </a:p>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Line Color</a:t>
              </a:r>
            </a:p>
          </p:txBody>
        </p:sp>
      </p:grpSp>
      <p:sp>
        <p:nvSpPr>
          <p:cNvPr id="8" name="TextBox 59">
            <a:extLst>
              <a:ext uri="{FF2B5EF4-FFF2-40B4-BE49-F238E27FC236}">
                <a16:creationId xmlns:a16="http://schemas.microsoft.com/office/drawing/2014/main" id="{E5154FA6-2C37-4D83-B5E2-2DB19E682F18}"/>
              </a:ext>
            </a:extLst>
          </p:cNvPr>
          <p:cNvSpPr txBox="1"/>
          <p:nvPr/>
        </p:nvSpPr>
        <p:spPr>
          <a:xfrm>
            <a:off x="1613193" y="5833899"/>
            <a:ext cx="2232004" cy="400114"/>
          </a:xfrm>
          <a:prstGeom prst="rect">
            <a:avLst/>
          </a:prstGeom>
          <a:noFill/>
          <a:ln cap="flat">
            <a:noFill/>
          </a:ln>
        </p:spPr>
        <p:txBody>
          <a:bodyPr vert="horz" wrap="square" lIns="121916" tIns="60963" rIns="121916" bIns="60963" anchor="ctr" anchorCtr="0" compatLnSpc="1">
            <a:sp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Arial" panose="020B0604020202020204" pitchFamily="34" charset="0"/>
                <a:ea typeface="Arial"/>
                <a:cs typeface="Arial" panose="020B0604020202020204" pitchFamily="34" charset="0"/>
              </a:rPr>
              <a:t>www.slidesppt.net</a:t>
            </a:r>
          </a:p>
        </p:txBody>
      </p:sp>
      <p:sp>
        <p:nvSpPr>
          <p:cNvPr id="9" name="TextBox 60">
            <a:extLst>
              <a:ext uri="{FF2B5EF4-FFF2-40B4-BE49-F238E27FC236}">
                <a16:creationId xmlns:a16="http://schemas.microsoft.com/office/drawing/2014/main" id="{6F7518A1-6E24-4C20-A5B6-D07DB27EA233}"/>
              </a:ext>
            </a:extLst>
          </p:cNvPr>
          <p:cNvSpPr txBox="1"/>
          <p:nvPr/>
        </p:nvSpPr>
        <p:spPr>
          <a:xfrm>
            <a:off x="910998" y="4206578"/>
            <a:ext cx="2717295" cy="1600437"/>
          </a:xfrm>
          <a:prstGeom prst="rect">
            <a:avLst/>
          </a:prstGeom>
          <a:noFill/>
          <a:ln cap="flat">
            <a:noFill/>
          </a:ln>
        </p:spPr>
        <p:txBody>
          <a:bodyPr vert="horz" wrap="square" lIns="121916" tIns="60963" rIns="121916" bIns="60963" anchor="ctr" anchorCtr="0" compatLnSpc="1">
            <a:spAutoFit/>
          </a:bodyPr>
          <a:lstStyle/>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GOOGLE SLIDES AND FREE </a:t>
            </a:r>
          </a:p>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PPT </a:t>
            </a:r>
          </a:p>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TEMPLATES  </a:t>
            </a:r>
          </a:p>
        </p:txBody>
      </p:sp>
      <p:grpSp>
        <p:nvGrpSpPr>
          <p:cNvPr id="10" name="Grupo 6">
            <a:extLst>
              <a:ext uri="{FF2B5EF4-FFF2-40B4-BE49-F238E27FC236}">
                <a16:creationId xmlns:a16="http://schemas.microsoft.com/office/drawing/2014/main" id="{0A873780-DA56-4574-9228-E7EA682A4A60}"/>
              </a:ext>
            </a:extLst>
          </p:cNvPr>
          <p:cNvGrpSpPr/>
          <p:nvPr/>
        </p:nvGrpSpPr>
        <p:grpSpPr>
          <a:xfrm>
            <a:off x="567156" y="5403417"/>
            <a:ext cx="976460" cy="976460"/>
            <a:chOff x="567156" y="5403417"/>
            <a:chExt cx="976460" cy="976460"/>
          </a:xfrm>
        </p:grpSpPr>
        <p:sp>
          <p:nvSpPr>
            <p:cNvPr id="11" name="Lágrima 15">
              <a:extLst>
                <a:ext uri="{FF2B5EF4-FFF2-40B4-BE49-F238E27FC236}">
                  <a16:creationId xmlns:a16="http://schemas.microsoft.com/office/drawing/2014/main" id="{32A7E1F7-349A-4243-BBB4-5F4CCA12B717}"/>
                </a:ext>
              </a:extLst>
            </p:cNvPr>
            <p:cNvSpPr/>
            <p:nvPr/>
          </p:nvSpPr>
          <p:spPr>
            <a:xfrm rot="10799991">
              <a:off x="567156" y="5403417"/>
              <a:ext cx="976460" cy="976460"/>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Unicode MS"/>
              </a:endParaRPr>
            </a:p>
          </p:txBody>
        </p:sp>
        <p:grpSp>
          <p:nvGrpSpPr>
            <p:cNvPr id="12" name="Grupo 16">
              <a:extLst>
                <a:ext uri="{FF2B5EF4-FFF2-40B4-BE49-F238E27FC236}">
                  <a16:creationId xmlns:a16="http://schemas.microsoft.com/office/drawing/2014/main" id="{48B91433-E915-4E68-9260-F60343500E3E}"/>
                </a:ext>
              </a:extLst>
            </p:cNvPr>
            <p:cNvGrpSpPr/>
            <p:nvPr/>
          </p:nvGrpSpPr>
          <p:grpSpPr>
            <a:xfrm>
              <a:off x="736338" y="5562441"/>
              <a:ext cx="662784" cy="641570"/>
              <a:chOff x="736338" y="5562441"/>
              <a:chExt cx="662784" cy="641570"/>
            </a:xfrm>
          </p:grpSpPr>
          <p:sp>
            <p:nvSpPr>
              <p:cNvPr id="13" name="Freeform 14">
                <a:extLst>
                  <a:ext uri="{FF2B5EF4-FFF2-40B4-BE49-F238E27FC236}">
                    <a16:creationId xmlns:a16="http://schemas.microsoft.com/office/drawing/2014/main" id="{6A561CFC-BE0B-4906-8517-B08CD1F4F9BB}"/>
                  </a:ext>
                </a:extLst>
              </p:cNvPr>
              <p:cNvSpPr/>
              <p:nvPr/>
            </p:nvSpPr>
            <p:spPr>
              <a:xfrm>
                <a:off x="736338" y="5562441"/>
                <a:ext cx="383673" cy="641570"/>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E9C04E38-C59D-4BF8-8AE5-C43E6D4939A6}"/>
                  </a:ext>
                </a:extLst>
              </p:cNvPr>
              <p:cNvSpPr/>
              <p:nvPr/>
            </p:nvSpPr>
            <p:spPr>
              <a:xfrm>
                <a:off x="1135163" y="5684870"/>
                <a:ext cx="263959" cy="319116"/>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85FC68A7-7F4A-446B-AF45-8250B2AFB09D}"/>
                  </a:ext>
                </a:extLst>
              </p:cNvPr>
              <p:cNvSpPr/>
              <p:nvPr/>
            </p:nvSpPr>
            <p:spPr>
              <a:xfrm>
                <a:off x="1135163" y="5730645"/>
                <a:ext cx="216685" cy="347910"/>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0C4661C5-B53C-41CD-8C24-682EA94E5F47}"/>
              </a:ext>
            </a:extLst>
          </p:cNvPr>
          <p:cNvSpPr/>
          <p:nvPr/>
        </p:nvSpPr>
        <p:spPr>
          <a:xfrm rot="5400013">
            <a:off x="2598568" y="5216743"/>
            <a:ext cx="101644" cy="222462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nvGrpSpPr>
          <p:cNvPr id="17" name="Grupo 14">
            <a:extLst>
              <a:ext uri="{FF2B5EF4-FFF2-40B4-BE49-F238E27FC236}">
                <a16:creationId xmlns:a16="http://schemas.microsoft.com/office/drawing/2014/main" id="{3C760C89-4921-47B2-A8CE-D0A59E52095D}"/>
              </a:ext>
            </a:extLst>
          </p:cNvPr>
          <p:cNvGrpSpPr/>
          <p:nvPr/>
        </p:nvGrpSpPr>
        <p:grpSpPr>
          <a:xfrm>
            <a:off x="2855935" y="1296684"/>
            <a:ext cx="905777" cy="910366"/>
            <a:chOff x="2855935" y="1296684"/>
            <a:chExt cx="905777" cy="910366"/>
          </a:xfrm>
        </p:grpSpPr>
        <p:sp>
          <p:nvSpPr>
            <p:cNvPr id="18" name="Rounded Rectangle 3">
              <a:extLst>
                <a:ext uri="{FF2B5EF4-FFF2-40B4-BE49-F238E27FC236}">
                  <a16:creationId xmlns:a16="http://schemas.microsoft.com/office/drawing/2014/main" id="{01B5A146-C0F9-42B8-914B-59D295B4C85E}"/>
                </a:ext>
              </a:extLst>
            </p:cNvPr>
            <p:cNvSpPr/>
            <p:nvPr/>
          </p:nvSpPr>
          <p:spPr>
            <a:xfrm rot="10799991">
              <a:off x="3632372" y="1301273"/>
              <a:ext cx="129332" cy="905777"/>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sp>
          <p:nvSpPr>
            <p:cNvPr id="19" name="Rounded Rectangle 3">
              <a:extLst>
                <a:ext uri="{FF2B5EF4-FFF2-40B4-BE49-F238E27FC236}">
                  <a16:creationId xmlns:a16="http://schemas.microsoft.com/office/drawing/2014/main" id="{D215DD7B-16A7-4B09-9B44-CEFD6FDEB867}"/>
                </a:ext>
              </a:extLst>
            </p:cNvPr>
            <p:cNvSpPr/>
            <p:nvPr/>
          </p:nvSpPr>
          <p:spPr>
            <a:xfrm rot="5400013">
              <a:off x="3244158" y="908461"/>
              <a:ext cx="129332" cy="905777"/>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grpSp>
        <p:nvGrpSpPr>
          <p:cNvPr id="20" name="Gráfico 10">
            <a:extLst>
              <a:ext uri="{FF2B5EF4-FFF2-40B4-BE49-F238E27FC236}">
                <a16:creationId xmlns:a16="http://schemas.microsoft.com/office/drawing/2014/main" id="{F7712455-1060-4990-A415-26E0FA1E783D}"/>
              </a:ext>
            </a:extLst>
          </p:cNvPr>
          <p:cNvGrpSpPr/>
          <p:nvPr/>
        </p:nvGrpSpPr>
        <p:grpSpPr>
          <a:xfrm>
            <a:off x="627241" y="5458044"/>
            <a:ext cx="849367" cy="849367"/>
            <a:chOff x="627241" y="5458044"/>
            <a:chExt cx="849367" cy="849367"/>
          </a:xfrm>
        </p:grpSpPr>
        <p:sp>
          <p:nvSpPr>
            <p:cNvPr id="21" name="Forma libre: forma 30">
              <a:extLst>
                <a:ext uri="{FF2B5EF4-FFF2-40B4-BE49-F238E27FC236}">
                  <a16:creationId xmlns:a16="http://schemas.microsoft.com/office/drawing/2014/main" id="{92A95EE4-FF42-4549-AA0C-1D0B55D70450}"/>
                </a:ext>
              </a:extLst>
            </p:cNvPr>
            <p:cNvSpPr/>
            <p:nvPr/>
          </p:nvSpPr>
          <p:spPr>
            <a:xfrm>
              <a:off x="627241" y="5458044"/>
              <a:ext cx="849367" cy="849367"/>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20C4F4"/>
            </a:solidFill>
            <a:ln cap="flat">
              <a:noFill/>
              <a:prstDash val="solid"/>
            </a:ln>
          </p:spPr>
          <p:txBody>
            <a:bodyPr vert="horz" wrap="square" lIns="91440" tIns="45720" rIns="91440" bIns="4572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0DE29360-510F-44C7-8A4D-FA24E5C25B06}"/>
                </a:ext>
              </a:extLst>
            </p:cNvPr>
            <p:cNvSpPr/>
            <p:nvPr/>
          </p:nvSpPr>
          <p:spPr>
            <a:xfrm>
              <a:off x="736503" y="5562377"/>
              <a:ext cx="662016" cy="640637"/>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6947552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42BF911-F913-45A4-A93D-726B6A73E62D}"/>
              </a:ext>
            </a:extLst>
          </p:cNvPr>
          <p:cNvSpPr>
            <a:spLocks noGrp="1"/>
          </p:cNvSpPr>
          <p:nvPr>
            <p:ph type="pic" sz="quarter" idx="10"/>
          </p:nvPr>
        </p:nvSpPr>
        <p:spPr>
          <a:xfrm>
            <a:off x="2257504" y="2002972"/>
            <a:ext cx="2619297" cy="3047331"/>
          </a:xfrm>
          <a:custGeom>
            <a:avLst/>
            <a:gdLst>
              <a:gd name="connsiteX0" fmla="*/ 0 w 2619297"/>
              <a:gd name="connsiteY0" fmla="*/ 0 h 3047331"/>
              <a:gd name="connsiteX1" fmla="*/ 2619297 w 2619297"/>
              <a:gd name="connsiteY1" fmla="*/ 0 h 3047331"/>
              <a:gd name="connsiteX2" fmla="*/ 2619297 w 2619297"/>
              <a:gd name="connsiteY2" fmla="*/ 3047331 h 3047331"/>
              <a:gd name="connsiteX3" fmla="*/ 0 w 2619297"/>
              <a:gd name="connsiteY3" fmla="*/ 3047331 h 3047331"/>
            </a:gdLst>
            <a:ahLst/>
            <a:cxnLst>
              <a:cxn ang="0">
                <a:pos x="connsiteX0" y="connsiteY0"/>
              </a:cxn>
              <a:cxn ang="0">
                <a:pos x="connsiteX1" y="connsiteY1"/>
              </a:cxn>
              <a:cxn ang="0">
                <a:pos x="connsiteX2" y="connsiteY2"/>
              </a:cxn>
              <a:cxn ang="0">
                <a:pos x="connsiteX3" y="connsiteY3"/>
              </a:cxn>
            </a:cxnLst>
            <a:rect l="l" t="t" r="r" b="b"/>
            <a:pathLst>
              <a:path w="2619297" h="3047331">
                <a:moveTo>
                  <a:pt x="0" y="0"/>
                </a:moveTo>
                <a:lnTo>
                  <a:pt x="2619297" y="0"/>
                </a:lnTo>
                <a:lnTo>
                  <a:pt x="2619297" y="3047331"/>
                </a:lnTo>
                <a:lnTo>
                  <a:pt x="0" y="3047331"/>
                </a:lnTo>
                <a:close/>
              </a:path>
            </a:pathLst>
          </a:custGeom>
        </p:spPr>
        <p:txBody>
          <a:bodyPr wrap="square">
            <a:noAutofit/>
          </a:bodyPr>
          <a:lstStyle/>
          <a:p>
            <a:endParaRPr lang="en-US"/>
          </a:p>
        </p:txBody>
      </p:sp>
    </p:spTree>
    <p:extLst>
      <p:ext uri="{BB962C8B-B14F-4D97-AF65-F5344CB8AC3E}">
        <p14:creationId xmlns:p14="http://schemas.microsoft.com/office/powerpoint/2010/main" val="3871394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Title P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74948ED-7025-408C-A65A-70B7F9FE402F}"/>
              </a:ext>
            </a:extLst>
          </p:cNvPr>
          <p:cNvSpPr>
            <a:spLocks noGrp="1"/>
          </p:cNvSpPr>
          <p:nvPr>
            <p:ph type="pic" sz="quarter" idx="20" hasCustomPrompt="1"/>
          </p:nvPr>
        </p:nvSpPr>
        <p:spPr>
          <a:xfrm>
            <a:off x="3403599" y="2326868"/>
            <a:ext cx="2692400" cy="2692400"/>
          </a:xfrm>
          <a:custGeom>
            <a:avLst/>
            <a:gdLst>
              <a:gd name="connsiteX0" fmla="*/ 0 w 2692400"/>
              <a:gd name="connsiteY0" fmla="*/ 0 h 2692400"/>
              <a:gd name="connsiteX1" fmla="*/ 2692400 w 2692400"/>
              <a:gd name="connsiteY1" fmla="*/ 0 h 2692400"/>
              <a:gd name="connsiteX2" fmla="*/ 2692400 w 2692400"/>
              <a:gd name="connsiteY2" fmla="*/ 2692400 h 2692400"/>
              <a:gd name="connsiteX3" fmla="*/ 0 w 2692400"/>
              <a:gd name="connsiteY3" fmla="*/ 2692400 h 2692400"/>
            </a:gdLst>
            <a:ahLst/>
            <a:cxnLst>
              <a:cxn ang="0">
                <a:pos x="connsiteX0" y="connsiteY0"/>
              </a:cxn>
              <a:cxn ang="0">
                <a:pos x="connsiteX1" y="connsiteY1"/>
              </a:cxn>
              <a:cxn ang="0">
                <a:pos x="connsiteX2" y="connsiteY2"/>
              </a:cxn>
              <a:cxn ang="0">
                <a:pos x="connsiteX3" y="connsiteY3"/>
              </a:cxn>
            </a:cxnLst>
            <a:rect l="l" t="t" r="r" b="b"/>
            <a:pathLst>
              <a:path w="2692400" h="2692400">
                <a:moveTo>
                  <a:pt x="0" y="0"/>
                </a:moveTo>
                <a:lnTo>
                  <a:pt x="2692400" y="0"/>
                </a:lnTo>
                <a:lnTo>
                  <a:pt x="2692400" y="2692400"/>
                </a:lnTo>
                <a:lnTo>
                  <a:pt x="0" y="2692400"/>
                </a:lnTo>
                <a:close/>
              </a:path>
            </a:pathLst>
          </a:custGeom>
        </p:spPr>
        <p:txBody>
          <a:bodyPr wrap="square">
            <a:noAutofit/>
          </a:bodyPr>
          <a:lstStyle>
            <a:lvl1pPr marL="0" indent="0">
              <a:buFontTx/>
              <a:buNone/>
              <a:defRPr sz="800">
                <a:latin typeface="+mj-lt"/>
                <a:ea typeface="Open Sans Extrabold" panose="020B0906030804020204" pitchFamily="34" charset="0"/>
                <a:cs typeface="Open Sans Extrabold" panose="020B0906030804020204" pitchFamily="34" charset="0"/>
              </a:defRPr>
            </a:lvl1pPr>
          </a:lstStyle>
          <a:p>
            <a:r>
              <a:rPr lang="en-US"/>
              <a:t>Picture</a:t>
            </a:r>
          </a:p>
        </p:txBody>
      </p:sp>
    </p:spTree>
    <p:extLst>
      <p:ext uri="{BB962C8B-B14F-4D97-AF65-F5344CB8AC3E}">
        <p14:creationId xmlns:p14="http://schemas.microsoft.com/office/powerpoint/2010/main" val="192757198"/>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28725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AFCFA42-D2EC-4E21-8CE2-887C9B719E36}"/>
              </a:ext>
            </a:extLst>
          </p:cNvPr>
          <p:cNvSpPr>
            <a:spLocks noGrp="1"/>
          </p:cNvSpPr>
          <p:nvPr>
            <p:ph type="pic" sz="quarter" idx="21" hasCustomPrompt="1"/>
          </p:nvPr>
        </p:nvSpPr>
        <p:spPr>
          <a:xfrm>
            <a:off x="6688668" y="0"/>
            <a:ext cx="2751667" cy="6858000"/>
          </a:xfrm>
          <a:custGeom>
            <a:avLst/>
            <a:gdLst>
              <a:gd name="connsiteX0" fmla="*/ 0 w 2751667"/>
              <a:gd name="connsiteY0" fmla="*/ 0 h 6858000"/>
              <a:gd name="connsiteX1" fmla="*/ 2751667 w 2751667"/>
              <a:gd name="connsiteY1" fmla="*/ 0 h 6858000"/>
              <a:gd name="connsiteX2" fmla="*/ 2751667 w 2751667"/>
              <a:gd name="connsiteY2" fmla="*/ 6858000 h 6858000"/>
              <a:gd name="connsiteX3" fmla="*/ 0 w 27516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751667" h="6858000">
                <a:moveTo>
                  <a:pt x="0" y="0"/>
                </a:moveTo>
                <a:lnTo>
                  <a:pt x="2751667" y="0"/>
                </a:lnTo>
                <a:lnTo>
                  <a:pt x="2751667" y="6858000"/>
                </a:lnTo>
                <a:lnTo>
                  <a:pt x="0" y="6858000"/>
                </a:lnTo>
                <a:close/>
              </a:path>
            </a:pathLst>
          </a:custGeom>
        </p:spPr>
        <p:txBody>
          <a:bodyPr wrap="square">
            <a:noAutofit/>
          </a:bodyPr>
          <a:lstStyle>
            <a:lvl1pPr marL="0" indent="0">
              <a:buFontTx/>
              <a:buNone/>
              <a:defRPr sz="800">
                <a:latin typeface="+mj-lt"/>
                <a:ea typeface="Open Sans Extrabold" panose="020B0906030804020204" pitchFamily="34" charset="0"/>
                <a:cs typeface="Open Sans Extrabold" panose="020B0906030804020204" pitchFamily="34" charset="0"/>
              </a:defRPr>
            </a:lvl1pPr>
          </a:lstStyle>
          <a:p>
            <a:r>
              <a:rPr lang="en-US"/>
              <a:t>Picture</a:t>
            </a:r>
          </a:p>
        </p:txBody>
      </p:sp>
      <p:sp>
        <p:nvSpPr>
          <p:cNvPr id="5" name="Picture Placeholder 4">
            <a:extLst>
              <a:ext uri="{FF2B5EF4-FFF2-40B4-BE49-F238E27FC236}">
                <a16:creationId xmlns:a16="http://schemas.microsoft.com/office/drawing/2014/main" id="{F367C2CD-841B-44D1-9249-52A6D4B84C80}"/>
              </a:ext>
            </a:extLst>
          </p:cNvPr>
          <p:cNvSpPr>
            <a:spLocks noGrp="1"/>
          </p:cNvSpPr>
          <p:nvPr>
            <p:ph type="pic" sz="quarter" idx="20" hasCustomPrompt="1"/>
          </p:nvPr>
        </p:nvSpPr>
        <p:spPr>
          <a:xfrm>
            <a:off x="3937000" y="0"/>
            <a:ext cx="2751667" cy="6858000"/>
          </a:xfrm>
          <a:custGeom>
            <a:avLst/>
            <a:gdLst>
              <a:gd name="connsiteX0" fmla="*/ 0 w 2751667"/>
              <a:gd name="connsiteY0" fmla="*/ 0 h 6858000"/>
              <a:gd name="connsiteX1" fmla="*/ 2751667 w 2751667"/>
              <a:gd name="connsiteY1" fmla="*/ 0 h 6858000"/>
              <a:gd name="connsiteX2" fmla="*/ 2751667 w 2751667"/>
              <a:gd name="connsiteY2" fmla="*/ 6858000 h 6858000"/>
              <a:gd name="connsiteX3" fmla="*/ 0 w 27516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751667" h="6858000">
                <a:moveTo>
                  <a:pt x="0" y="0"/>
                </a:moveTo>
                <a:lnTo>
                  <a:pt x="2751667" y="0"/>
                </a:lnTo>
                <a:lnTo>
                  <a:pt x="2751667" y="6858000"/>
                </a:lnTo>
                <a:lnTo>
                  <a:pt x="0" y="6858000"/>
                </a:lnTo>
                <a:close/>
              </a:path>
            </a:pathLst>
          </a:custGeom>
        </p:spPr>
        <p:txBody>
          <a:bodyPr wrap="square">
            <a:noAutofit/>
          </a:bodyPr>
          <a:lstStyle>
            <a:lvl1pPr marL="0" indent="0">
              <a:buFontTx/>
              <a:buNone/>
              <a:defRPr sz="800">
                <a:latin typeface="+mj-lt"/>
                <a:ea typeface="Open Sans Extrabold" panose="020B0906030804020204" pitchFamily="34" charset="0"/>
                <a:cs typeface="Open Sans Extrabold" panose="020B0906030804020204" pitchFamily="34" charset="0"/>
              </a:defRPr>
            </a:lvl1pPr>
          </a:lstStyle>
          <a:p>
            <a:r>
              <a:rPr lang="en-US"/>
              <a:t>Picture</a:t>
            </a:r>
          </a:p>
        </p:txBody>
      </p:sp>
    </p:spTree>
    <p:extLst>
      <p:ext uri="{BB962C8B-B14F-4D97-AF65-F5344CB8AC3E}">
        <p14:creationId xmlns:p14="http://schemas.microsoft.com/office/powerpoint/2010/main" val="233642208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3_Title P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32C771-C8A2-4842-859F-53281950EA15}"/>
              </a:ext>
            </a:extLst>
          </p:cNvPr>
          <p:cNvSpPr>
            <a:spLocks noGrp="1"/>
          </p:cNvSpPr>
          <p:nvPr>
            <p:ph type="pic" sz="quarter" idx="11"/>
          </p:nvPr>
        </p:nvSpPr>
        <p:spPr>
          <a:xfrm>
            <a:off x="0" y="995"/>
            <a:ext cx="6095998" cy="6857005"/>
          </a:xfrm>
          <a:custGeom>
            <a:avLst/>
            <a:gdLst>
              <a:gd name="connsiteX0" fmla="*/ 0 w 6095998"/>
              <a:gd name="connsiteY0" fmla="*/ 0 h 6857005"/>
              <a:gd name="connsiteX1" fmla="*/ 6095998 w 6095998"/>
              <a:gd name="connsiteY1" fmla="*/ 0 h 6857005"/>
              <a:gd name="connsiteX2" fmla="*/ 6095998 w 6095998"/>
              <a:gd name="connsiteY2" fmla="*/ 6857005 h 6857005"/>
              <a:gd name="connsiteX3" fmla="*/ 0 w 6095998"/>
              <a:gd name="connsiteY3" fmla="*/ 6857005 h 6857005"/>
            </a:gdLst>
            <a:ahLst/>
            <a:cxnLst>
              <a:cxn ang="0">
                <a:pos x="connsiteX0" y="connsiteY0"/>
              </a:cxn>
              <a:cxn ang="0">
                <a:pos x="connsiteX1" y="connsiteY1"/>
              </a:cxn>
              <a:cxn ang="0">
                <a:pos x="connsiteX2" y="connsiteY2"/>
              </a:cxn>
              <a:cxn ang="0">
                <a:pos x="connsiteX3" y="connsiteY3"/>
              </a:cxn>
            </a:cxnLst>
            <a:rect l="l" t="t" r="r" b="b"/>
            <a:pathLst>
              <a:path w="6095998" h="6857005">
                <a:moveTo>
                  <a:pt x="0" y="0"/>
                </a:moveTo>
                <a:lnTo>
                  <a:pt x="6095998" y="0"/>
                </a:lnTo>
                <a:lnTo>
                  <a:pt x="6095998" y="6857005"/>
                </a:lnTo>
                <a:lnTo>
                  <a:pt x="0" y="685700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17153669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1_Title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708AE0-5C58-470C-983B-B2A04A8BED77}"/>
              </a:ext>
            </a:extLst>
          </p:cNvPr>
          <p:cNvSpPr/>
          <p:nvPr userDrawn="1"/>
        </p:nvSpPr>
        <p:spPr>
          <a:xfrm>
            <a:off x="1765300" y="2438400"/>
            <a:ext cx="4330700" cy="2806700"/>
          </a:xfrm>
          <a:prstGeom prst="rect">
            <a:avLst/>
          </a:prstGeom>
          <a:solidFill>
            <a:schemeClr val="bg1"/>
          </a:solidFill>
          <a:ln>
            <a:noFill/>
          </a:ln>
          <a:effectLst>
            <a:outerShdw blurRad="228600" dist="114300" dir="834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991B1202-26AB-4996-902E-219E6EC91E83}"/>
              </a:ext>
            </a:extLst>
          </p:cNvPr>
          <p:cNvSpPr>
            <a:spLocks noGrp="1"/>
          </p:cNvSpPr>
          <p:nvPr>
            <p:ph type="pic" sz="quarter" idx="11"/>
          </p:nvPr>
        </p:nvSpPr>
        <p:spPr>
          <a:xfrm>
            <a:off x="1765300" y="2438400"/>
            <a:ext cx="4330700" cy="2806700"/>
          </a:xfrm>
          <a:custGeom>
            <a:avLst/>
            <a:gdLst>
              <a:gd name="connsiteX0" fmla="*/ 0 w 4330700"/>
              <a:gd name="connsiteY0" fmla="*/ 0 h 2806700"/>
              <a:gd name="connsiteX1" fmla="*/ 4330700 w 4330700"/>
              <a:gd name="connsiteY1" fmla="*/ 0 h 2806700"/>
              <a:gd name="connsiteX2" fmla="*/ 4330700 w 4330700"/>
              <a:gd name="connsiteY2" fmla="*/ 2806700 h 2806700"/>
              <a:gd name="connsiteX3" fmla="*/ 0 w 4330700"/>
              <a:gd name="connsiteY3" fmla="*/ 2806700 h 2806700"/>
            </a:gdLst>
            <a:ahLst/>
            <a:cxnLst>
              <a:cxn ang="0">
                <a:pos x="connsiteX0" y="connsiteY0"/>
              </a:cxn>
              <a:cxn ang="0">
                <a:pos x="connsiteX1" y="connsiteY1"/>
              </a:cxn>
              <a:cxn ang="0">
                <a:pos x="connsiteX2" y="connsiteY2"/>
              </a:cxn>
              <a:cxn ang="0">
                <a:pos x="connsiteX3" y="connsiteY3"/>
              </a:cxn>
            </a:cxnLst>
            <a:rect l="l" t="t" r="r" b="b"/>
            <a:pathLst>
              <a:path w="4330700" h="2806700">
                <a:moveTo>
                  <a:pt x="0" y="0"/>
                </a:moveTo>
                <a:lnTo>
                  <a:pt x="4330700" y="0"/>
                </a:lnTo>
                <a:lnTo>
                  <a:pt x="4330700" y="2806700"/>
                </a:lnTo>
                <a:lnTo>
                  <a:pt x="0" y="28067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23348958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P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61EEBCA-908E-47D1-9206-7CD5E643E7F2}"/>
              </a:ext>
            </a:extLst>
          </p:cNvPr>
          <p:cNvSpPr>
            <a:spLocks noGrp="1"/>
          </p:cNvSpPr>
          <p:nvPr>
            <p:ph type="pic" sz="quarter" idx="10"/>
          </p:nvPr>
        </p:nvSpPr>
        <p:spPr>
          <a:xfrm>
            <a:off x="5470864" y="620027"/>
            <a:ext cx="1250272" cy="1250272"/>
          </a:xfrm>
          <a:custGeom>
            <a:avLst/>
            <a:gdLst>
              <a:gd name="connsiteX0" fmla="*/ 625136 w 1250272"/>
              <a:gd name="connsiteY0" fmla="*/ 0 h 1250272"/>
              <a:gd name="connsiteX1" fmla="*/ 1250272 w 1250272"/>
              <a:gd name="connsiteY1" fmla="*/ 625136 h 1250272"/>
              <a:gd name="connsiteX2" fmla="*/ 625136 w 1250272"/>
              <a:gd name="connsiteY2" fmla="*/ 1250272 h 1250272"/>
              <a:gd name="connsiteX3" fmla="*/ 0 w 1250272"/>
              <a:gd name="connsiteY3" fmla="*/ 625136 h 1250272"/>
              <a:gd name="connsiteX4" fmla="*/ 625136 w 1250272"/>
              <a:gd name="connsiteY4" fmla="*/ 0 h 1250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272" h="1250272">
                <a:moveTo>
                  <a:pt x="625136" y="0"/>
                </a:moveTo>
                <a:cubicBezTo>
                  <a:pt x="970389" y="0"/>
                  <a:pt x="1250272" y="279883"/>
                  <a:pt x="1250272" y="625136"/>
                </a:cubicBezTo>
                <a:cubicBezTo>
                  <a:pt x="1250272" y="970389"/>
                  <a:pt x="970389" y="1250272"/>
                  <a:pt x="625136" y="1250272"/>
                </a:cubicBezTo>
                <a:cubicBezTo>
                  <a:pt x="279883" y="1250272"/>
                  <a:pt x="0" y="970389"/>
                  <a:pt x="0" y="625136"/>
                </a:cubicBezTo>
                <a:cubicBezTo>
                  <a:pt x="0" y="279883"/>
                  <a:pt x="279883" y="0"/>
                  <a:pt x="625136"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525857232"/>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8_Title P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20C70F-D31E-4114-A77F-A904BABAA087}"/>
              </a:ext>
            </a:extLst>
          </p:cNvPr>
          <p:cNvSpPr>
            <a:spLocks noGrp="1"/>
          </p:cNvSpPr>
          <p:nvPr>
            <p:ph type="pic" sz="quarter" idx="12"/>
          </p:nvPr>
        </p:nvSpPr>
        <p:spPr>
          <a:xfrm>
            <a:off x="6168570" y="1552725"/>
            <a:ext cx="4034972" cy="4034972"/>
          </a:xfrm>
          <a:custGeom>
            <a:avLst/>
            <a:gdLst>
              <a:gd name="connsiteX0" fmla="*/ 0 w 4034972"/>
              <a:gd name="connsiteY0" fmla="*/ 0 h 4034972"/>
              <a:gd name="connsiteX1" fmla="*/ 4034972 w 4034972"/>
              <a:gd name="connsiteY1" fmla="*/ 0 h 4034972"/>
              <a:gd name="connsiteX2" fmla="*/ 4034972 w 4034972"/>
              <a:gd name="connsiteY2" fmla="*/ 4034972 h 4034972"/>
              <a:gd name="connsiteX3" fmla="*/ 0 w 4034972"/>
              <a:gd name="connsiteY3" fmla="*/ 4034972 h 4034972"/>
            </a:gdLst>
            <a:ahLst/>
            <a:cxnLst>
              <a:cxn ang="0">
                <a:pos x="connsiteX0" y="connsiteY0"/>
              </a:cxn>
              <a:cxn ang="0">
                <a:pos x="connsiteX1" y="connsiteY1"/>
              </a:cxn>
              <a:cxn ang="0">
                <a:pos x="connsiteX2" y="connsiteY2"/>
              </a:cxn>
              <a:cxn ang="0">
                <a:pos x="connsiteX3" y="connsiteY3"/>
              </a:cxn>
            </a:cxnLst>
            <a:rect l="l" t="t" r="r" b="b"/>
            <a:pathLst>
              <a:path w="4034972" h="4034972">
                <a:moveTo>
                  <a:pt x="0" y="0"/>
                </a:moveTo>
                <a:lnTo>
                  <a:pt x="4034972" y="0"/>
                </a:lnTo>
                <a:lnTo>
                  <a:pt x="4034972" y="4034972"/>
                </a:lnTo>
                <a:lnTo>
                  <a:pt x="0" y="4034972"/>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7468760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Pag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2570896-4AA4-49EC-B9E6-76BA6391775F}"/>
              </a:ext>
            </a:extLst>
          </p:cNvPr>
          <p:cNvSpPr>
            <a:spLocks noGrp="1"/>
          </p:cNvSpPr>
          <p:nvPr>
            <p:ph type="pic" sz="quarter" idx="14"/>
          </p:nvPr>
        </p:nvSpPr>
        <p:spPr>
          <a:xfrm>
            <a:off x="6430594" y="1645931"/>
            <a:ext cx="1587148" cy="3822326"/>
          </a:xfrm>
          <a:custGeom>
            <a:avLst/>
            <a:gdLst>
              <a:gd name="connsiteX0" fmla="*/ 0 w 1587148"/>
              <a:gd name="connsiteY0" fmla="*/ 0 h 3822326"/>
              <a:gd name="connsiteX1" fmla="*/ 1587148 w 1587148"/>
              <a:gd name="connsiteY1" fmla="*/ 0 h 3822326"/>
              <a:gd name="connsiteX2" fmla="*/ 1587148 w 1587148"/>
              <a:gd name="connsiteY2" fmla="*/ 3822326 h 3822326"/>
              <a:gd name="connsiteX3" fmla="*/ 0 w 1587148"/>
              <a:gd name="connsiteY3" fmla="*/ 3822326 h 3822326"/>
            </a:gdLst>
            <a:ahLst/>
            <a:cxnLst>
              <a:cxn ang="0">
                <a:pos x="connsiteX0" y="connsiteY0"/>
              </a:cxn>
              <a:cxn ang="0">
                <a:pos x="connsiteX1" y="connsiteY1"/>
              </a:cxn>
              <a:cxn ang="0">
                <a:pos x="connsiteX2" y="connsiteY2"/>
              </a:cxn>
              <a:cxn ang="0">
                <a:pos x="connsiteX3" y="connsiteY3"/>
              </a:cxn>
            </a:cxnLst>
            <a:rect l="l" t="t" r="r" b="b"/>
            <a:pathLst>
              <a:path w="1587148" h="3822325">
                <a:moveTo>
                  <a:pt x="0" y="0"/>
                </a:moveTo>
                <a:lnTo>
                  <a:pt x="1587148" y="0"/>
                </a:lnTo>
                <a:lnTo>
                  <a:pt x="1587148" y="3822326"/>
                </a:lnTo>
                <a:lnTo>
                  <a:pt x="0" y="3822326"/>
                </a:lnTo>
                <a:close/>
              </a:path>
            </a:pathLst>
          </a:custGeom>
        </p:spPr>
        <p:txBody>
          <a:bodyPr wrap="square" anchor="ctr">
            <a:noAutofit/>
          </a:bodyPr>
          <a:lstStyle>
            <a:lvl1pPr marL="0" indent="0" algn="ctr">
              <a:buNone/>
              <a:defRPr sz="1200"/>
            </a:lvl1pPr>
          </a:lstStyle>
          <a:p>
            <a:endParaRPr lang="en-US"/>
          </a:p>
        </p:txBody>
      </p:sp>
      <p:sp>
        <p:nvSpPr>
          <p:cNvPr id="12" name="Picture Placeholder 11">
            <a:extLst>
              <a:ext uri="{FF2B5EF4-FFF2-40B4-BE49-F238E27FC236}">
                <a16:creationId xmlns:a16="http://schemas.microsoft.com/office/drawing/2014/main" id="{47A9B9E5-BBC8-456B-BAD6-CE9E9C31CA0E}"/>
              </a:ext>
            </a:extLst>
          </p:cNvPr>
          <p:cNvSpPr>
            <a:spLocks noGrp="1"/>
          </p:cNvSpPr>
          <p:nvPr>
            <p:ph type="pic" sz="quarter" idx="13"/>
          </p:nvPr>
        </p:nvSpPr>
        <p:spPr>
          <a:xfrm>
            <a:off x="8133095" y="1886027"/>
            <a:ext cx="1587148" cy="3342135"/>
          </a:xfrm>
          <a:custGeom>
            <a:avLst/>
            <a:gdLst>
              <a:gd name="connsiteX0" fmla="*/ 0 w 1587148"/>
              <a:gd name="connsiteY0" fmla="*/ 0 h 3342135"/>
              <a:gd name="connsiteX1" fmla="*/ 1587148 w 1587148"/>
              <a:gd name="connsiteY1" fmla="*/ 0 h 3342135"/>
              <a:gd name="connsiteX2" fmla="*/ 1587148 w 1587148"/>
              <a:gd name="connsiteY2" fmla="*/ 3342135 h 3342135"/>
              <a:gd name="connsiteX3" fmla="*/ 0 w 1587148"/>
              <a:gd name="connsiteY3" fmla="*/ 3342135 h 3342135"/>
            </a:gdLst>
            <a:ahLst/>
            <a:cxnLst>
              <a:cxn ang="0">
                <a:pos x="connsiteX0" y="connsiteY0"/>
              </a:cxn>
              <a:cxn ang="0">
                <a:pos x="connsiteX1" y="connsiteY1"/>
              </a:cxn>
              <a:cxn ang="0">
                <a:pos x="connsiteX2" y="connsiteY2"/>
              </a:cxn>
              <a:cxn ang="0">
                <a:pos x="connsiteX3" y="connsiteY3"/>
              </a:cxn>
            </a:cxnLst>
            <a:rect l="l" t="t" r="r" b="b"/>
            <a:pathLst>
              <a:path w="1587148" h="3342135">
                <a:moveTo>
                  <a:pt x="0" y="0"/>
                </a:moveTo>
                <a:lnTo>
                  <a:pt x="1587148" y="0"/>
                </a:lnTo>
                <a:lnTo>
                  <a:pt x="1587148" y="3342135"/>
                </a:lnTo>
                <a:lnTo>
                  <a:pt x="0" y="3342135"/>
                </a:lnTo>
                <a:close/>
              </a:path>
            </a:pathLst>
          </a:custGeom>
        </p:spPr>
        <p:txBody>
          <a:bodyPr wrap="square" anchor="ctr">
            <a:noAutofit/>
          </a:bodyPr>
          <a:lstStyle>
            <a:lvl1pPr marL="0" indent="0" algn="ctr">
              <a:buNone/>
              <a:defRPr sz="1200"/>
            </a:lvl1pPr>
          </a:lstStyle>
          <a:p>
            <a:endParaRPr lang="en-US"/>
          </a:p>
        </p:txBody>
      </p:sp>
      <p:sp>
        <p:nvSpPr>
          <p:cNvPr id="8" name="Picture Placeholder 7">
            <a:extLst>
              <a:ext uri="{FF2B5EF4-FFF2-40B4-BE49-F238E27FC236}">
                <a16:creationId xmlns:a16="http://schemas.microsoft.com/office/drawing/2014/main" id="{AAF58A0B-9715-4407-B945-9F947AD26BD1}"/>
              </a:ext>
            </a:extLst>
          </p:cNvPr>
          <p:cNvSpPr>
            <a:spLocks noGrp="1"/>
          </p:cNvSpPr>
          <p:nvPr>
            <p:ph type="pic" sz="quarter" idx="12"/>
          </p:nvPr>
        </p:nvSpPr>
        <p:spPr>
          <a:xfrm>
            <a:off x="9835595" y="2078104"/>
            <a:ext cx="1587148" cy="2957981"/>
          </a:xfrm>
          <a:custGeom>
            <a:avLst/>
            <a:gdLst>
              <a:gd name="connsiteX0" fmla="*/ 0 w 1587148"/>
              <a:gd name="connsiteY0" fmla="*/ 0 h 2957981"/>
              <a:gd name="connsiteX1" fmla="*/ 1587148 w 1587148"/>
              <a:gd name="connsiteY1" fmla="*/ 0 h 2957981"/>
              <a:gd name="connsiteX2" fmla="*/ 1587148 w 1587148"/>
              <a:gd name="connsiteY2" fmla="*/ 2957981 h 2957981"/>
              <a:gd name="connsiteX3" fmla="*/ 0 w 1587148"/>
              <a:gd name="connsiteY3" fmla="*/ 2957981 h 2957981"/>
            </a:gdLst>
            <a:ahLst/>
            <a:cxnLst>
              <a:cxn ang="0">
                <a:pos x="connsiteX0" y="connsiteY0"/>
              </a:cxn>
              <a:cxn ang="0">
                <a:pos x="connsiteX1" y="connsiteY1"/>
              </a:cxn>
              <a:cxn ang="0">
                <a:pos x="connsiteX2" y="connsiteY2"/>
              </a:cxn>
              <a:cxn ang="0">
                <a:pos x="connsiteX3" y="connsiteY3"/>
              </a:cxn>
            </a:cxnLst>
            <a:rect l="l" t="t" r="r" b="b"/>
            <a:pathLst>
              <a:path w="1587148" h="2957981">
                <a:moveTo>
                  <a:pt x="0" y="0"/>
                </a:moveTo>
                <a:lnTo>
                  <a:pt x="1587148" y="0"/>
                </a:lnTo>
                <a:lnTo>
                  <a:pt x="1587148" y="2957981"/>
                </a:lnTo>
                <a:lnTo>
                  <a:pt x="0" y="2957981"/>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01323315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8_Title P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B699046-BB68-429E-9707-10C7469690AB}"/>
              </a:ext>
            </a:extLst>
          </p:cNvPr>
          <p:cNvSpPr>
            <a:spLocks noGrp="1"/>
          </p:cNvSpPr>
          <p:nvPr>
            <p:ph type="pic" sz="quarter" idx="11"/>
          </p:nvPr>
        </p:nvSpPr>
        <p:spPr>
          <a:xfrm>
            <a:off x="7046685" y="1349829"/>
            <a:ext cx="1843315" cy="1843315"/>
          </a:xfrm>
          <a:custGeom>
            <a:avLst/>
            <a:gdLst>
              <a:gd name="connsiteX0" fmla="*/ 0 w 1843315"/>
              <a:gd name="connsiteY0" fmla="*/ 0 h 1843315"/>
              <a:gd name="connsiteX1" fmla="*/ 1843315 w 1843315"/>
              <a:gd name="connsiteY1" fmla="*/ 0 h 1843315"/>
              <a:gd name="connsiteX2" fmla="*/ 1843315 w 1843315"/>
              <a:gd name="connsiteY2" fmla="*/ 1843315 h 1843315"/>
              <a:gd name="connsiteX3" fmla="*/ 0 w 1843315"/>
              <a:gd name="connsiteY3" fmla="*/ 1843315 h 1843315"/>
            </a:gdLst>
            <a:ahLst/>
            <a:cxnLst>
              <a:cxn ang="0">
                <a:pos x="connsiteX0" y="connsiteY0"/>
              </a:cxn>
              <a:cxn ang="0">
                <a:pos x="connsiteX1" y="connsiteY1"/>
              </a:cxn>
              <a:cxn ang="0">
                <a:pos x="connsiteX2" y="connsiteY2"/>
              </a:cxn>
              <a:cxn ang="0">
                <a:pos x="connsiteX3" y="connsiteY3"/>
              </a:cxn>
            </a:cxnLst>
            <a:rect l="l" t="t" r="r" b="b"/>
            <a:pathLst>
              <a:path w="1843315" h="1843315">
                <a:moveTo>
                  <a:pt x="0" y="0"/>
                </a:moveTo>
                <a:lnTo>
                  <a:pt x="1843315" y="0"/>
                </a:lnTo>
                <a:lnTo>
                  <a:pt x="1843315" y="1843315"/>
                </a:lnTo>
                <a:lnTo>
                  <a:pt x="0" y="1843315"/>
                </a:lnTo>
                <a:close/>
              </a:path>
            </a:pathLst>
          </a:custGeom>
        </p:spPr>
        <p:txBody>
          <a:bodyPr wrap="square" anchor="ctr">
            <a:noAutofit/>
          </a:bodyPr>
          <a:lstStyle>
            <a:lvl1pPr marL="0" indent="0" algn="ctr">
              <a:buNone/>
              <a:defRPr sz="1200"/>
            </a:lvl1pPr>
          </a:lstStyle>
          <a:p>
            <a:endParaRPr lang="en-US"/>
          </a:p>
        </p:txBody>
      </p:sp>
      <p:sp>
        <p:nvSpPr>
          <p:cNvPr id="20" name="Picture Placeholder 19">
            <a:extLst>
              <a:ext uri="{FF2B5EF4-FFF2-40B4-BE49-F238E27FC236}">
                <a16:creationId xmlns:a16="http://schemas.microsoft.com/office/drawing/2014/main" id="{34489201-B0BA-45FC-90EC-AAF340E366D8}"/>
              </a:ext>
            </a:extLst>
          </p:cNvPr>
          <p:cNvSpPr>
            <a:spLocks noGrp="1"/>
          </p:cNvSpPr>
          <p:nvPr>
            <p:ph type="pic" sz="quarter" idx="14"/>
          </p:nvPr>
        </p:nvSpPr>
        <p:spPr>
          <a:xfrm>
            <a:off x="9398000" y="3664856"/>
            <a:ext cx="1843315" cy="1843315"/>
          </a:xfrm>
          <a:custGeom>
            <a:avLst/>
            <a:gdLst>
              <a:gd name="connsiteX0" fmla="*/ 0 w 1843315"/>
              <a:gd name="connsiteY0" fmla="*/ 0 h 1843315"/>
              <a:gd name="connsiteX1" fmla="*/ 1843315 w 1843315"/>
              <a:gd name="connsiteY1" fmla="*/ 0 h 1843315"/>
              <a:gd name="connsiteX2" fmla="*/ 1843315 w 1843315"/>
              <a:gd name="connsiteY2" fmla="*/ 1843315 h 1843315"/>
              <a:gd name="connsiteX3" fmla="*/ 0 w 1843315"/>
              <a:gd name="connsiteY3" fmla="*/ 1843315 h 1843315"/>
            </a:gdLst>
            <a:ahLst/>
            <a:cxnLst>
              <a:cxn ang="0">
                <a:pos x="connsiteX0" y="connsiteY0"/>
              </a:cxn>
              <a:cxn ang="0">
                <a:pos x="connsiteX1" y="connsiteY1"/>
              </a:cxn>
              <a:cxn ang="0">
                <a:pos x="connsiteX2" y="connsiteY2"/>
              </a:cxn>
              <a:cxn ang="0">
                <a:pos x="connsiteX3" y="connsiteY3"/>
              </a:cxn>
            </a:cxnLst>
            <a:rect l="l" t="t" r="r" b="b"/>
            <a:pathLst>
              <a:path w="1843315" h="1843315">
                <a:moveTo>
                  <a:pt x="0" y="0"/>
                </a:moveTo>
                <a:lnTo>
                  <a:pt x="1843315" y="0"/>
                </a:lnTo>
                <a:lnTo>
                  <a:pt x="1843315" y="1843315"/>
                </a:lnTo>
                <a:lnTo>
                  <a:pt x="0" y="1843315"/>
                </a:lnTo>
                <a:close/>
              </a:path>
            </a:pathLst>
          </a:custGeom>
        </p:spPr>
        <p:txBody>
          <a:bodyPr wrap="square" anchor="ctr">
            <a:noAutofit/>
          </a:bodyPr>
          <a:lstStyle>
            <a:lvl1pPr marL="0" indent="0" algn="ctr">
              <a:buNone/>
              <a:defRPr sz="1200"/>
            </a:lvl1pPr>
          </a:lstStyle>
          <a:p>
            <a:endParaRPr lang="en-US"/>
          </a:p>
        </p:txBody>
      </p:sp>
      <p:sp>
        <p:nvSpPr>
          <p:cNvPr id="18" name="Picture Placeholder 17">
            <a:extLst>
              <a:ext uri="{FF2B5EF4-FFF2-40B4-BE49-F238E27FC236}">
                <a16:creationId xmlns:a16="http://schemas.microsoft.com/office/drawing/2014/main" id="{7972C4B8-B9FC-4E3C-BFE9-F340DF43FF1A}"/>
              </a:ext>
            </a:extLst>
          </p:cNvPr>
          <p:cNvSpPr>
            <a:spLocks noGrp="1"/>
          </p:cNvSpPr>
          <p:nvPr>
            <p:ph type="pic" sz="quarter" idx="13"/>
          </p:nvPr>
        </p:nvSpPr>
        <p:spPr>
          <a:xfrm>
            <a:off x="7046686" y="3664857"/>
            <a:ext cx="1843315" cy="1843315"/>
          </a:xfrm>
          <a:custGeom>
            <a:avLst/>
            <a:gdLst>
              <a:gd name="connsiteX0" fmla="*/ 0 w 1843315"/>
              <a:gd name="connsiteY0" fmla="*/ 0 h 1843315"/>
              <a:gd name="connsiteX1" fmla="*/ 1843315 w 1843315"/>
              <a:gd name="connsiteY1" fmla="*/ 0 h 1843315"/>
              <a:gd name="connsiteX2" fmla="*/ 1843315 w 1843315"/>
              <a:gd name="connsiteY2" fmla="*/ 1843315 h 1843315"/>
              <a:gd name="connsiteX3" fmla="*/ 0 w 1843315"/>
              <a:gd name="connsiteY3" fmla="*/ 1843315 h 1843315"/>
            </a:gdLst>
            <a:ahLst/>
            <a:cxnLst>
              <a:cxn ang="0">
                <a:pos x="connsiteX0" y="connsiteY0"/>
              </a:cxn>
              <a:cxn ang="0">
                <a:pos x="connsiteX1" y="connsiteY1"/>
              </a:cxn>
              <a:cxn ang="0">
                <a:pos x="connsiteX2" y="connsiteY2"/>
              </a:cxn>
              <a:cxn ang="0">
                <a:pos x="connsiteX3" y="connsiteY3"/>
              </a:cxn>
            </a:cxnLst>
            <a:rect l="l" t="t" r="r" b="b"/>
            <a:pathLst>
              <a:path w="1843315" h="1843315">
                <a:moveTo>
                  <a:pt x="0" y="0"/>
                </a:moveTo>
                <a:lnTo>
                  <a:pt x="1843315" y="0"/>
                </a:lnTo>
                <a:lnTo>
                  <a:pt x="1843315" y="1843315"/>
                </a:lnTo>
                <a:lnTo>
                  <a:pt x="0" y="1843315"/>
                </a:lnTo>
                <a:close/>
              </a:path>
            </a:pathLst>
          </a:custGeom>
        </p:spPr>
        <p:txBody>
          <a:bodyPr wrap="square" anchor="ctr">
            <a:noAutofit/>
          </a:bodyPr>
          <a:lstStyle>
            <a:lvl1pPr marL="0" indent="0" algn="ctr">
              <a:buNone/>
              <a:defRPr sz="1200"/>
            </a:lvl1pPr>
          </a:lstStyle>
          <a:p>
            <a:endParaRPr lang="en-US"/>
          </a:p>
        </p:txBody>
      </p:sp>
      <p:sp>
        <p:nvSpPr>
          <p:cNvPr id="16" name="Picture Placeholder 15">
            <a:extLst>
              <a:ext uri="{FF2B5EF4-FFF2-40B4-BE49-F238E27FC236}">
                <a16:creationId xmlns:a16="http://schemas.microsoft.com/office/drawing/2014/main" id="{D7B158C2-E5BB-4520-8E3E-82126C08DD07}"/>
              </a:ext>
            </a:extLst>
          </p:cNvPr>
          <p:cNvSpPr>
            <a:spLocks noGrp="1"/>
          </p:cNvSpPr>
          <p:nvPr>
            <p:ph type="pic" sz="quarter" idx="12"/>
          </p:nvPr>
        </p:nvSpPr>
        <p:spPr>
          <a:xfrm>
            <a:off x="9397999" y="1349829"/>
            <a:ext cx="1843315" cy="1843315"/>
          </a:xfrm>
          <a:custGeom>
            <a:avLst/>
            <a:gdLst>
              <a:gd name="connsiteX0" fmla="*/ 0 w 1843315"/>
              <a:gd name="connsiteY0" fmla="*/ 0 h 1843315"/>
              <a:gd name="connsiteX1" fmla="*/ 1843315 w 1843315"/>
              <a:gd name="connsiteY1" fmla="*/ 0 h 1843315"/>
              <a:gd name="connsiteX2" fmla="*/ 1843315 w 1843315"/>
              <a:gd name="connsiteY2" fmla="*/ 1843315 h 1843315"/>
              <a:gd name="connsiteX3" fmla="*/ 0 w 1843315"/>
              <a:gd name="connsiteY3" fmla="*/ 1843315 h 1843315"/>
            </a:gdLst>
            <a:ahLst/>
            <a:cxnLst>
              <a:cxn ang="0">
                <a:pos x="connsiteX0" y="connsiteY0"/>
              </a:cxn>
              <a:cxn ang="0">
                <a:pos x="connsiteX1" y="connsiteY1"/>
              </a:cxn>
              <a:cxn ang="0">
                <a:pos x="connsiteX2" y="connsiteY2"/>
              </a:cxn>
              <a:cxn ang="0">
                <a:pos x="connsiteX3" y="connsiteY3"/>
              </a:cxn>
            </a:cxnLst>
            <a:rect l="l" t="t" r="r" b="b"/>
            <a:pathLst>
              <a:path w="1843315" h="1843315">
                <a:moveTo>
                  <a:pt x="0" y="0"/>
                </a:moveTo>
                <a:lnTo>
                  <a:pt x="1843315" y="0"/>
                </a:lnTo>
                <a:lnTo>
                  <a:pt x="1843315" y="1843315"/>
                </a:lnTo>
                <a:lnTo>
                  <a:pt x="0" y="184331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78418427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557630"/>
      </p:ext>
    </p:extLst>
  </p:cSld>
  <p:clrMap bg1="lt1" tx1="dk1" bg2="lt2" tx2="dk2" accent1="accent1" accent2="accent2" accent3="accent3" accent4="accent4" accent5="accent5" accent6="accent6" hlink="hlink" folHlink="folHlink"/>
  <p:sldLayoutIdLst>
    <p:sldLayoutId id="2147483975" r:id="rId1"/>
    <p:sldLayoutId id="2147483953" r:id="rId2"/>
    <p:sldLayoutId id="2147483870" r:id="rId3"/>
    <p:sldLayoutId id="2147483976" r:id="rId4"/>
    <p:sldLayoutId id="2147483966" r:id="rId5"/>
    <p:sldLayoutId id="2147483875" r:id="rId6"/>
    <p:sldLayoutId id="2147483934" r:id="rId7"/>
    <p:sldLayoutId id="2147483955" r:id="rId8"/>
    <p:sldLayoutId id="2147483957" r:id="rId9"/>
    <p:sldLayoutId id="2147483933" r:id="rId10"/>
    <p:sldLayoutId id="2147483960" r:id="rId11"/>
    <p:sldLayoutId id="2147483936" r:id="rId12"/>
    <p:sldLayoutId id="2147483943" r:id="rId13"/>
    <p:sldLayoutId id="2147483952" r:id="rId14"/>
    <p:sldLayoutId id="2147483977" r:id="rId15"/>
    <p:sldLayoutId id="2147483978" r:id="rId16"/>
    <p:sldLayoutId id="2147483979" r:id="rId17"/>
    <p:sldLayoutId id="2147483980" r:id="rId18"/>
    <p:sldLayoutId id="2147483981" r:id="rId19"/>
    <p:sldLayoutId id="2147483982" r:id="rId20"/>
  </p:sldLayoutIdLst>
  <p:transition/>
  <p:hf hdr="0" ftr="0" dt="0"/>
  <p:txStyles>
    <p:titleStyle>
      <a:lvl1pPr algn="ctr" defTabSz="914400"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0.sv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4.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6.svg"/><Relationship Id="rId5" Type="http://schemas.openxmlformats.org/officeDocument/2006/relationships/image" Target="../media/image45.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hyperlink" Target="https://www.slidesppt.net/frequently-asked-questions/" TargetMode="External"/><Relationship Id="rId2" Type="http://schemas.openxmlformats.org/officeDocument/2006/relationships/hyperlink" Target="https://www.slidesppt.net/what-you-can-and-cannot-do-with-our-templates/" TargetMode="External"/><Relationship Id="rId1" Type="http://schemas.openxmlformats.org/officeDocument/2006/relationships/slideLayout" Target="../slideLayouts/slideLayout6.xml"/><Relationship Id="rId4" Type="http://schemas.openxmlformats.org/officeDocument/2006/relationships/hyperlink" Target="https://www.slidesppt.net/tutorials-and-tip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hyperlink" Target="https://www.slidesppt.net/"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017CD8-97CD-48D5-9189-B86E17F59590}"/>
              </a:ext>
            </a:extLst>
          </p:cNvPr>
          <p:cNvSpPr/>
          <p:nvPr/>
        </p:nvSpPr>
        <p:spPr>
          <a:xfrm>
            <a:off x="4127953" y="748848"/>
            <a:ext cx="5503237" cy="5360304"/>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70133F9-232D-415B-9615-D267F224812A}"/>
              </a:ext>
            </a:extLst>
          </p:cNvPr>
          <p:cNvSpPr txBox="1"/>
          <p:nvPr/>
        </p:nvSpPr>
        <p:spPr>
          <a:xfrm>
            <a:off x="929941" y="2926935"/>
            <a:ext cx="5015984" cy="2218171"/>
          </a:xfrm>
          <a:prstGeom prst="rect">
            <a:avLst/>
          </a:prstGeom>
          <a:noFill/>
        </p:spPr>
        <p:txBody>
          <a:bodyPr wrap="square" rtlCol="0" anchor="ctr">
            <a:spAutoFit/>
          </a:bodyPr>
          <a:lstStyle/>
          <a:p>
            <a:pPr>
              <a:lnSpc>
                <a:spcPts val="5500"/>
              </a:lnSpc>
            </a:pPr>
            <a:r>
              <a:rPr lang="en-US" sz="5400" b="1" spc="300">
                <a:solidFill>
                  <a:srgbClr val="00B0F0"/>
                </a:solidFill>
                <a:latin typeface="Chapaza" panose="00000504000000000004" pitchFamily="2" charset="0"/>
                <a:ea typeface="Roboto Slab" pitchFamily="2" charset="0"/>
                <a:cs typeface="Poppins SemiBold" panose="00000700000000000000" pitchFamily="2" charset="0"/>
              </a:rPr>
              <a:t>WORLD DOWN SYNDROME DAY</a:t>
            </a:r>
            <a:endParaRPr lang="en-US" sz="5400" b="1" spc="300">
              <a:solidFill>
                <a:srgbClr val="00B0F0"/>
              </a:solidFill>
              <a:latin typeface="Chapaza" panose="00000504000000000004" pitchFamily="2" charset="0"/>
              <a:ea typeface="Roboto Slab" pitchFamily="2" charset="0"/>
              <a:cs typeface="Poppins Light" panose="00000400000000000000" pitchFamily="2" charset="0"/>
            </a:endParaRPr>
          </a:p>
        </p:txBody>
      </p:sp>
      <p:sp>
        <p:nvSpPr>
          <p:cNvPr id="19" name="TextBox 18">
            <a:extLst>
              <a:ext uri="{FF2B5EF4-FFF2-40B4-BE49-F238E27FC236}">
                <a16:creationId xmlns:a16="http://schemas.microsoft.com/office/drawing/2014/main" id="{F75CE894-D558-4D53-BAD4-BD85C1186B4C}"/>
              </a:ext>
            </a:extLst>
          </p:cNvPr>
          <p:cNvSpPr txBox="1"/>
          <p:nvPr/>
        </p:nvSpPr>
        <p:spPr>
          <a:xfrm rot="16200000">
            <a:off x="8943634" y="3167391"/>
            <a:ext cx="5580744" cy="523220"/>
          </a:xfrm>
          <a:prstGeom prst="rect">
            <a:avLst/>
          </a:prstGeom>
          <a:noFill/>
        </p:spPr>
        <p:txBody>
          <a:bodyPr wrap="square" rtlCol="0">
            <a:spAutoFit/>
          </a:bodyPr>
          <a:lstStyle/>
          <a:p>
            <a:pPr algn="ctr"/>
            <a:r>
              <a:rPr lang="en-US" sz="2800" b="1" spc="600">
                <a:solidFill>
                  <a:srgbClr val="00B0F0"/>
                </a:solidFill>
                <a:latin typeface="Chapaza" panose="00000504000000000004" pitchFamily="2" charset="0"/>
                <a:ea typeface="Roboto Slab" pitchFamily="2" charset="0"/>
                <a:cs typeface="Poppins Light" panose="00000400000000000000" pitchFamily="2" charset="0"/>
              </a:rPr>
              <a:t>PPT</a:t>
            </a:r>
          </a:p>
        </p:txBody>
      </p:sp>
      <p:sp>
        <p:nvSpPr>
          <p:cNvPr id="8" name="TextBox 7">
            <a:extLst>
              <a:ext uri="{FF2B5EF4-FFF2-40B4-BE49-F238E27FC236}">
                <a16:creationId xmlns:a16="http://schemas.microsoft.com/office/drawing/2014/main" id="{540D33BD-3178-4A5B-AB54-DEA59C0EA5F6}"/>
              </a:ext>
            </a:extLst>
          </p:cNvPr>
          <p:cNvSpPr txBox="1"/>
          <p:nvPr/>
        </p:nvSpPr>
        <p:spPr>
          <a:xfrm>
            <a:off x="4629640" y="1021447"/>
            <a:ext cx="3746499" cy="553998"/>
          </a:xfrm>
          <a:prstGeom prst="rect">
            <a:avLst/>
          </a:prstGeom>
          <a:noFill/>
        </p:spPr>
        <p:txBody>
          <a:bodyPr wrap="square" rtlCol="0">
            <a:spAutoFit/>
          </a:bodyPr>
          <a:lstStyle/>
          <a:p>
            <a:pPr>
              <a:lnSpc>
                <a:spcPts val="1800"/>
              </a:lnSpc>
            </a:pPr>
            <a:r>
              <a:rPr lang="en-US" sz="1600" i="1">
                <a:solidFill>
                  <a:schemeClr val="bg1"/>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
        <p:nvSpPr>
          <p:cNvPr id="9" name="Rectangle 14">
            <a:extLst>
              <a:ext uri="{FF2B5EF4-FFF2-40B4-BE49-F238E27FC236}">
                <a16:creationId xmlns:a16="http://schemas.microsoft.com/office/drawing/2014/main" id="{7281A2E6-2299-495D-8B51-18CC34AD721A}"/>
              </a:ext>
            </a:extLst>
          </p:cNvPr>
          <p:cNvSpPr/>
          <p:nvPr/>
        </p:nvSpPr>
        <p:spPr>
          <a:xfrm>
            <a:off x="982809" y="4686038"/>
            <a:ext cx="2343005" cy="943528"/>
          </a:xfrm>
          <a:prstGeom prst="rect">
            <a:avLst/>
          </a:prstGeom>
        </p:spPr>
        <p:txBody>
          <a:bodyPr wrap="square">
            <a:spAutoFit/>
          </a:bodyPr>
          <a:lstStyle/>
          <a:p>
            <a:pPr>
              <a:lnSpc>
                <a:spcPts val="8000"/>
              </a:lnSpc>
            </a:pPr>
            <a:r>
              <a:rPr lang="en-US" sz="2400" b="1">
                <a:solidFill>
                  <a:srgbClr val="FFC000"/>
                </a:solidFill>
                <a:latin typeface="Arial" panose="020B0604020202020204" pitchFamily="34" charset="0"/>
                <a:cs typeface="Arial" panose="020B0604020202020204" pitchFamily="34" charset="0"/>
              </a:rPr>
              <a:t>Free Template</a:t>
            </a:r>
            <a:endParaRPr lang="en-US" sz="6000" b="1">
              <a:solidFill>
                <a:srgbClr val="FFC000"/>
              </a:solidFill>
              <a:latin typeface="Arial" pitchFamily="34" charset="0"/>
              <a:cs typeface="Arial" pitchFamily="34" charset="0"/>
            </a:endParaRPr>
          </a:p>
        </p:txBody>
      </p:sp>
      <p:sp>
        <p:nvSpPr>
          <p:cNvPr id="10" name="TextBox 9">
            <a:extLst>
              <a:ext uri="{FF2B5EF4-FFF2-40B4-BE49-F238E27FC236}">
                <a16:creationId xmlns:a16="http://schemas.microsoft.com/office/drawing/2014/main" id="{D5A1B525-C4B2-4919-8CE6-E7F627BCF638}"/>
              </a:ext>
            </a:extLst>
          </p:cNvPr>
          <p:cNvSpPr txBox="1"/>
          <p:nvPr/>
        </p:nvSpPr>
        <p:spPr>
          <a:xfrm>
            <a:off x="819964" y="5629566"/>
            <a:ext cx="2990252" cy="461665"/>
          </a:xfrm>
          <a:prstGeom prst="rect">
            <a:avLst/>
          </a:prstGeom>
          <a:noFill/>
          <a:ln cap="flat">
            <a:noFill/>
          </a:ln>
        </p:spPr>
        <p:txBody>
          <a:bodyPr vert="horz" wrap="square" lIns="91440" tIns="45720" rIns="91440" bIns="45720" anchor="ctr" anchorCtr="1" compatLnSpc="1">
            <a:spAutoFit/>
          </a:bodyPr>
          <a:lstStyle/>
          <a:p>
            <a:pPr marL="0" marR="0" lvl="0" indent="0"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1200" cap="none" spc="0" baseline="0">
                <a:solidFill>
                  <a:srgbClr val="021113"/>
                </a:solidFill>
                <a:uFillTx/>
                <a:latin typeface="Rubik Light"/>
                <a:ea typeface="Arial Unicode MS"/>
              </a:rPr>
              <a:t>Lorem ipsum dolor sit amet, ut labore et dolore magna aliqua.</a:t>
            </a:r>
          </a:p>
        </p:txBody>
      </p:sp>
      <p:sp>
        <p:nvSpPr>
          <p:cNvPr id="11" name="TextBox 8">
            <a:extLst>
              <a:ext uri="{FF2B5EF4-FFF2-40B4-BE49-F238E27FC236}">
                <a16:creationId xmlns:a16="http://schemas.microsoft.com/office/drawing/2014/main" id="{C6BF32CD-A27A-4DE1-88AE-0ABCF9DE65B1}"/>
              </a:ext>
            </a:extLst>
          </p:cNvPr>
          <p:cNvSpPr txBox="1"/>
          <p:nvPr/>
        </p:nvSpPr>
        <p:spPr>
          <a:xfrm>
            <a:off x="136204" y="94205"/>
            <a:ext cx="1406503" cy="369332"/>
          </a:xfrm>
          <a:prstGeom prst="rect">
            <a:avLst/>
          </a:prstGeom>
          <a:noFill/>
          <a:ln cap="flat">
            <a:noFill/>
          </a:ln>
        </p:spPr>
        <p:txBody>
          <a:bodyPr vert="horz" wrap="square" lIns="91440" tIns="45720" rIns="91440" bIns="45720" anchor="ctr" anchorCtr="1"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a:solidFill>
                  <a:schemeClr val="bg2">
                    <a:lumMod val="60000"/>
                    <a:lumOff val="40000"/>
                  </a:schemeClr>
                </a:solidFill>
                <a:latin typeface="Chapaza" panose="00000504000000000004"/>
              </a:rPr>
              <a:t>slidesppt.net</a:t>
            </a:r>
          </a:p>
        </p:txBody>
      </p:sp>
      <p:grpSp>
        <p:nvGrpSpPr>
          <p:cNvPr id="12" name="Gráfico 10">
            <a:extLst>
              <a:ext uri="{FF2B5EF4-FFF2-40B4-BE49-F238E27FC236}">
                <a16:creationId xmlns:a16="http://schemas.microsoft.com/office/drawing/2014/main" id="{44FF43A7-8BC8-4493-8144-44AAB5111653}"/>
              </a:ext>
            </a:extLst>
          </p:cNvPr>
          <p:cNvGrpSpPr/>
          <p:nvPr/>
        </p:nvGrpSpPr>
        <p:grpSpPr>
          <a:xfrm>
            <a:off x="11720146" y="6396691"/>
            <a:ext cx="335497" cy="335497"/>
            <a:chOff x="11022104" y="5479057"/>
            <a:chExt cx="849367" cy="849367"/>
          </a:xfrm>
        </p:grpSpPr>
        <p:sp>
          <p:nvSpPr>
            <p:cNvPr id="13" name="Forma libre: forma 30">
              <a:extLst>
                <a:ext uri="{FF2B5EF4-FFF2-40B4-BE49-F238E27FC236}">
                  <a16:creationId xmlns:a16="http://schemas.microsoft.com/office/drawing/2014/main" id="{8C404D9F-7826-4C6F-A6DF-C8482D759E4C}"/>
                </a:ext>
              </a:extLst>
            </p:cNvPr>
            <p:cNvSpPr/>
            <p:nvPr/>
          </p:nvSpPr>
          <p:spPr>
            <a:xfrm>
              <a:off x="11022104" y="5479057"/>
              <a:ext cx="849367" cy="849367"/>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chemeClr val="accent6">
                <a:lumMod val="40000"/>
                <a:lumOff val="60000"/>
              </a:schemeClr>
            </a:solidFill>
            <a:ln cap="flat">
              <a:noFill/>
              <a:prstDash val="solid"/>
            </a:ln>
          </p:spPr>
          <p:txBody>
            <a:bodyPr vert="horz" wrap="square" lIns="121916" tIns="60963" rIns="121916" bIns="60963"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Forma libre: forma 31">
              <a:extLst>
                <a:ext uri="{FF2B5EF4-FFF2-40B4-BE49-F238E27FC236}">
                  <a16:creationId xmlns:a16="http://schemas.microsoft.com/office/drawing/2014/main" id="{25C244C9-9E6D-4FF9-ABE6-46D29F626E5D}"/>
                </a:ext>
              </a:extLst>
            </p:cNvPr>
            <p:cNvSpPr/>
            <p:nvPr/>
          </p:nvSpPr>
          <p:spPr>
            <a:xfrm>
              <a:off x="11131366" y="5583399"/>
              <a:ext cx="662016" cy="640637"/>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16" tIns="60963" rIns="121916" bIns="60963"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pic>
        <p:nvPicPr>
          <p:cNvPr id="18" name="Marcador de posición de imagen 17">
            <a:extLst>
              <a:ext uri="{FF2B5EF4-FFF2-40B4-BE49-F238E27FC236}">
                <a16:creationId xmlns:a16="http://schemas.microsoft.com/office/drawing/2014/main" id="{956F3D57-89D3-492D-87ED-D1B40AA90D10}"/>
              </a:ext>
            </a:extLst>
          </p:cNvPr>
          <p:cNvPicPr>
            <a:picLocks noGrp="1" noChangeAspect="1"/>
          </p:cNvPicPr>
          <p:nvPr>
            <p:ph type="pic" sz="quarter" idx="20"/>
          </p:nvPr>
        </p:nvPicPr>
        <p:blipFill>
          <a:blip r:embed="rId4">
            <a:extLst>
              <a:ext uri="{28A0092B-C50C-407E-A947-70E740481C1C}">
                <a14:useLocalDpi xmlns:a14="http://schemas.microsoft.com/office/drawing/2010/main"/>
              </a:ext>
            </a:extLst>
          </a:blip>
          <a:stretch>
            <a:fillRect/>
          </a:stretch>
        </p:blipFill>
        <p:spPr>
          <a:xfrm>
            <a:off x="5989083" y="1906906"/>
            <a:ext cx="5346700" cy="4978400"/>
          </a:xfrm>
        </p:spPr>
      </p:pic>
      <p:sp>
        <p:nvSpPr>
          <p:cNvPr id="15" name="Gráfico 5">
            <a:extLst>
              <a:ext uri="{FF2B5EF4-FFF2-40B4-BE49-F238E27FC236}">
                <a16:creationId xmlns:a16="http://schemas.microsoft.com/office/drawing/2014/main" id="{BB5F460F-F289-479C-B262-092025E0DB1D}"/>
              </a:ext>
            </a:extLst>
          </p:cNvPr>
          <p:cNvSpPr/>
          <p:nvPr/>
        </p:nvSpPr>
        <p:spPr>
          <a:xfrm>
            <a:off x="1539465" y="766769"/>
            <a:ext cx="1644214" cy="2005178"/>
          </a:xfrm>
          <a:custGeom>
            <a:avLst/>
            <a:gdLst>
              <a:gd name="connsiteX0" fmla="*/ 744463 w 1644214"/>
              <a:gd name="connsiteY0" fmla="*/ 2004067 h 2005178"/>
              <a:gd name="connsiteX1" fmla="*/ 420709 w 1644214"/>
              <a:gd name="connsiteY1" fmla="*/ 2003877 h 2005178"/>
              <a:gd name="connsiteX2" fmla="*/ 376036 w 1644214"/>
              <a:gd name="connsiteY2" fmla="*/ 1995781 h 2005178"/>
              <a:gd name="connsiteX3" fmla="*/ 394705 w 1644214"/>
              <a:gd name="connsiteY3" fmla="*/ 1956823 h 2005178"/>
              <a:gd name="connsiteX4" fmla="*/ 463857 w 1644214"/>
              <a:gd name="connsiteY4" fmla="*/ 1761942 h 2005178"/>
              <a:gd name="connsiteX5" fmla="*/ 450046 w 1644214"/>
              <a:gd name="connsiteY5" fmla="*/ 1482193 h 2005178"/>
              <a:gd name="connsiteX6" fmla="*/ 406040 w 1644214"/>
              <a:gd name="connsiteY6" fmla="*/ 1425995 h 2005178"/>
              <a:gd name="connsiteX7" fmla="*/ 280882 w 1644214"/>
              <a:gd name="connsiteY7" fmla="*/ 1370179 h 2005178"/>
              <a:gd name="connsiteX8" fmla="*/ 218302 w 1644214"/>
              <a:gd name="connsiteY8" fmla="*/ 1307123 h 2005178"/>
              <a:gd name="connsiteX9" fmla="*/ 4180 w 1644214"/>
              <a:gd name="connsiteY9" fmla="*/ 896977 h 2005178"/>
              <a:gd name="connsiteX10" fmla="*/ 216112 w 1644214"/>
              <a:gd name="connsiteY10" fmla="*/ 211177 h 2005178"/>
              <a:gd name="connsiteX11" fmla="*/ 715317 w 1644214"/>
              <a:gd name="connsiteY11" fmla="*/ 1341 h 2005178"/>
              <a:gd name="connsiteX12" fmla="*/ 1090221 w 1644214"/>
              <a:gd name="connsiteY12" fmla="*/ 24582 h 2005178"/>
              <a:gd name="connsiteX13" fmla="*/ 1228143 w 1644214"/>
              <a:gd name="connsiteY13" fmla="*/ 29821 h 2005178"/>
              <a:gd name="connsiteX14" fmla="*/ 1256909 w 1644214"/>
              <a:gd name="connsiteY14" fmla="*/ 40774 h 2005178"/>
              <a:gd name="connsiteX15" fmla="*/ 1243669 w 1644214"/>
              <a:gd name="connsiteY15" fmla="*/ 63825 h 2005178"/>
              <a:gd name="connsiteX16" fmla="*/ 1258623 w 1644214"/>
              <a:gd name="connsiteY16" fmla="*/ 182792 h 2005178"/>
              <a:gd name="connsiteX17" fmla="*/ 1463696 w 1644214"/>
              <a:gd name="connsiteY17" fmla="*/ 282519 h 2005178"/>
              <a:gd name="connsiteX18" fmla="*/ 1487794 w 1644214"/>
              <a:gd name="connsiteY18" fmla="*/ 300997 h 2005178"/>
              <a:gd name="connsiteX19" fmla="*/ 1463030 w 1644214"/>
              <a:gd name="connsiteY19" fmla="*/ 319666 h 2005178"/>
              <a:gd name="connsiteX20" fmla="*/ 1395973 w 1644214"/>
              <a:gd name="connsiteY20" fmla="*/ 349670 h 2005178"/>
              <a:gd name="connsiteX21" fmla="*/ 1426358 w 1644214"/>
              <a:gd name="connsiteY21" fmla="*/ 417774 h 2005178"/>
              <a:gd name="connsiteX22" fmla="*/ 1525799 w 1644214"/>
              <a:gd name="connsiteY22" fmla="*/ 840589 h 2005178"/>
              <a:gd name="connsiteX23" fmla="*/ 1624383 w 1644214"/>
              <a:gd name="connsiteY23" fmla="*/ 1072141 h 2005178"/>
              <a:gd name="connsiteX24" fmla="*/ 1622288 w 1644214"/>
              <a:gd name="connsiteY24" fmla="*/ 1155866 h 2005178"/>
              <a:gd name="connsiteX25" fmla="*/ 1537991 w 1644214"/>
              <a:gd name="connsiteY25" fmla="*/ 1216921 h 2005178"/>
              <a:gd name="connsiteX26" fmla="*/ 1522656 w 1644214"/>
              <a:gd name="connsiteY26" fmla="*/ 1270642 h 2005178"/>
              <a:gd name="connsiteX27" fmla="*/ 1540468 w 1644214"/>
              <a:gd name="connsiteY27" fmla="*/ 1304265 h 2005178"/>
              <a:gd name="connsiteX28" fmla="*/ 1517322 w 1644214"/>
              <a:gd name="connsiteY28" fmla="*/ 1386466 h 2005178"/>
              <a:gd name="connsiteX29" fmla="*/ 1519322 w 1644214"/>
              <a:gd name="connsiteY29" fmla="*/ 1423423 h 2005178"/>
              <a:gd name="connsiteX30" fmla="*/ 1531800 w 1644214"/>
              <a:gd name="connsiteY30" fmla="*/ 1489051 h 2005178"/>
              <a:gd name="connsiteX31" fmla="*/ 1499415 w 1644214"/>
              <a:gd name="connsiteY31" fmla="*/ 1581062 h 2005178"/>
              <a:gd name="connsiteX32" fmla="*/ 1352920 w 1644214"/>
              <a:gd name="connsiteY32" fmla="*/ 1741939 h 2005178"/>
              <a:gd name="connsiteX33" fmla="*/ 1215665 w 1644214"/>
              <a:gd name="connsiteY33" fmla="*/ 1736796 h 2005178"/>
              <a:gd name="connsiteX34" fmla="*/ 1150895 w 1644214"/>
              <a:gd name="connsiteY34" fmla="*/ 1780992 h 2005178"/>
              <a:gd name="connsiteX35" fmla="*/ 1136322 w 1644214"/>
              <a:gd name="connsiteY35" fmla="*/ 1946251 h 2005178"/>
              <a:gd name="connsiteX36" fmla="*/ 1078029 w 1644214"/>
              <a:gd name="connsiteY36" fmla="*/ 2004448 h 2005178"/>
              <a:gd name="connsiteX37" fmla="*/ 744749 w 1644214"/>
              <a:gd name="connsiteY37" fmla="*/ 2003972 h 2005178"/>
              <a:gd name="connsiteX38" fmla="*/ 550820 w 1644214"/>
              <a:gd name="connsiteY38" fmla="*/ 924313 h 2005178"/>
              <a:gd name="connsiteX39" fmla="*/ 349557 w 1644214"/>
              <a:gd name="connsiteY39" fmla="*/ 1034708 h 2005178"/>
              <a:gd name="connsiteX40" fmla="*/ 289264 w 1644214"/>
              <a:gd name="connsiteY40" fmla="*/ 1049472 h 2005178"/>
              <a:gd name="connsiteX41" fmla="*/ 301932 w 1644214"/>
              <a:gd name="connsiteY41" fmla="*/ 1096430 h 2005178"/>
              <a:gd name="connsiteX42" fmla="*/ 536533 w 1644214"/>
              <a:gd name="connsiteY42" fmla="*/ 1332174 h 2005178"/>
              <a:gd name="connsiteX43" fmla="*/ 602065 w 1644214"/>
              <a:gd name="connsiteY43" fmla="*/ 1331031 h 2005178"/>
              <a:gd name="connsiteX44" fmla="*/ 800089 w 1644214"/>
              <a:gd name="connsiteY44" fmla="*/ 1132530 h 2005178"/>
              <a:gd name="connsiteX45" fmla="*/ 803328 w 1644214"/>
              <a:gd name="connsiteY45" fmla="*/ 1004609 h 2005178"/>
              <a:gd name="connsiteX46" fmla="*/ 807043 w 1644214"/>
              <a:gd name="connsiteY46" fmla="*/ 946792 h 2005178"/>
              <a:gd name="connsiteX47" fmla="*/ 845333 w 1644214"/>
              <a:gd name="connsiteY47" fmla="*/ 894595 h 2005178"/>
              <a:gd name="connsiteX48" fmla="*/ 802471 w 1644214"/>
              <a:gd name="connsiteY48" fmla="*/ 798012 h 2005178"/>
              <a:gd name="connsiteX49" fmla="*/ 700458 w 1644214"/>
              <a:gd name="connsiteY49" fmla="*/ 818681 h 2005178"/>
              <a:gd name="connsiteX50" fmla="*/ 619114 w 1644214"/>
              <a:gd name="connsiteY50" fmla="*/ 819919 h 2005178"/>
              <a:gd name="connsiteX51" fmla="*/ 605589 w 1644214"/>
              <a:gd name="connsiteY51" fmla="*/ 806584 h 2005178"/>
              <a:gd name="connsiteX52" fmla="*/ 552630 w 1644214"/>
              <a:gd name="connsiteY52" fmla="*/ 786963 h 2005178"/>
              <a:gd name="connsiteX53" fmla="*/ 532913 w 1644214"/>
              <a:gd name="connsiteY53" fmla="*/ 861067 h 2005178"/>
              <a:gd name="connsiteX54" fmla="*/ 550820 w 1644214"/>
              <a:gd name="connsiteY54" fmla="*/ 924218 h 2005178"/>
              <a:gd name="connsiteX55" fmla="*/ 877242 w 1644214"/>
              <a:gd name="connsiteY55" fmla="*/ 629134 h 2005178"/>
              <a:gd name="connsiteX56" fmla="*/ 992494 w 1644214"/>
              <a:gd name="connsiteY56" fmla="*/ 700381 h 2005178"/>
              <a:gd name="connsiteX57" fmla="*/ 980874 w 1644214"/>
              <a:gd name="connsiteY57" fmla="*/ 839541 h 2005178"/>
              <a:gd name="connsiteX58" fmla="*/ 985160 w 1644214"/>
              <a:gd name="connsiteY58" fmla="*/ 895357 h 2005178"/>
              <a:gd name="connsiteX59" fmla="*/ 1041453 w 1644214"/>
              <a:gd name="connsiteY59" fmla="*/ 891071 h 2005178"/>
              <a:gd name="connsiteX60" fmla="*/ 1280816 w 1644214"/>
              <a:gd name="connsiteY60" fmla="*/ 652279 h 2005178"/>
              <a:gd name="connsiteX61" fmla="*/ 1283674 w 1644214"/>
              <a:gd name="connsiteY61" fmla="*/ 599892 h 2005178"/>
              <a:gd name="connsiteX62" fmla="*/ 1033642 w 1644214"/>
              <a:gd name="connsiteY62" fmla="*/ 351670 h 2005178"/>
              <a:gd name="connsiteX63" fmla="*/ 989065 w 1644214"/>
              <a:gd name="connsiteY63" fmla="*/ 352813 h 2005178"/>
              <a:gd name="connsiteX64" fmla="*/ 958871 w 1644214"/>
              <a:gd name="connsiteY64" fmla="*/ 383198 h 2005178"/>
              <a:gd name="connsiteX65" fmla="*/ 879337 w 1644214"/>
              <a:gd name="connsiteY65" fmla="*/ 377102 h 2005178"/>
              <a:gd name="connsiteX66" fmla="*/ 788278 w 1644214"/>
              <a:gd name="connsiteY66" fmla="*/ 340145 h 2005178"/>
              <a:gd name="connsiteX67" fmla="*/ 723413 w 1644214"/>
              <a:gd name="connsiteY67" fmla="*/ 402439 h 2005178"/>
              <a:gd name="connsiteX68" fmla="*/ 757227 w 1644214"/>
              <a:gd name="connsiteY68" fmla="*/ 490259 h 2005178"/>
              <a:gd name="connsiteX69" fmla="*/ 760846 w 1644214"/>
              <a:gd name="connsiteY69" fmla="*/ 578270 h 2005178"/>
              <a:gd name="connsiteX70" fmla="*/ 747130 w 1644214"/>
              <a:gd name="connsiteY70" fmla="*/ 591510 h 2005178"/>
              <a:gd name="connsiteX71" fmla="*/ 736558 w 1644214"/>
              <a:gd name="connsiteY71" fmla="*/ 647136 h 2005178"/>
              <a:gd name="connsiteX72" fmla="*/ 797327 w 1644214"/>
              <a:gd name="connsiteY72" fmla="*/ 655804 h 2005178"/>
              <a:gd name="connsiteX73" fmla="*/ 877051 w 1644214"/>
              <a:gd name="connsiteY73" fmla="*/ 629134 h 200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44213" h="2005177">
                <a:moveTo>
                  <a:pt x="744463" y="2004067"/>
                </a:moveTo>
                <a:cubicBezTo>
                  <a:pt x="636545" y="2004067"/>
                  <a:pt x="528627" y="2004258"/>
                  <a:pt x="420709" y="2003877"/>
                </a:cubicBezTo>
                <a:cubicBezTo>
                  <a:pt x="405278" y="2003877"/>
                  <a:pt x="385276" y="2009973"/>
                  <a:pt x="376036" y="1995781"/>
                </a:cubicBezTo>
                <a:cubicBezTo>
                  <a:pt x="364606" y="1978255"/>
                  <a:pt x="385942" y="1968253"/>
                  <a:pt x="394705" y="1956823"/>
                </a:cubicBezTo>
                <a:cubicBezTo>
                  <a:pt x="438997" y="1899197"/>
                  <a:pt x="457285" y="1832046"/>
                  <a:pt x="463857" y="1761942"/>
                </a:cubicBezTo>
                <a:cubicBezTo>
                  <a:pt x="472525" y="1668311"/>
                  <a:pt x="465571" y="1575061"/>
                  <a:pt x="450046" y="1482193"/>
                </a:cubicBezTo>
                <a:cubicBezTo>
                  <a:pt x="445378" y="1454189"/>
                  <a:pt x="432901" y="1435615"/>
                  <a:pt x="406040" y="1425995"/>
                </a:cubicBezTo>
                <a:cubicBezTo>
                  <a:pt x="363082" y="1410660"/>
                  <a:pt x="327745" y="1379799"/>
                  <a:pt x="280882" y="1370179"/>
                </a:cubicBezTo>
                <a:cubicBezTo>
                  <a:pt x="251449" y="1364083"/>
                  <a:pt x="241924" y="1325887"/>
                  <a:pt x="218302" y="1307123"/>
                </a:cubicBezTo>
                <a:cubicBezTo>
                  <a:pt x="85905" y="1202253"/>
                  <a:pt x="18468" y="1061950"/>
                  <a:pt x="4180" y="896977"/>
                </a:cubicBezTo>
                <a:cubicBezTo>
                  <a:pt x="-18013" y="640659"/>
                  <a:pt x="47519" y="408249"/>
                  <a:pt x="216112" y="211177"/>
                </a:cubicBezTo>
                <a:cubicBezTo>
                  <a:pt x="346223" y="59253"/>
                  <a:pt x="524817" y="13152"/>
                  <a:pt x="715317" y="1341"/>
                </a:cubicBezTo>
                <a:cubicBezTo>
                  <a:pt x="841047" y="-6470"/>
                  <a:pt x="964872" y="22296"/>
                  <a:pt x="1090221" y="24582"/>
                </a:cubicBezTo>
                <a:cubicBezTo>
                  <a:pt x="1136227" y="25439"/>
                  <a:pt x="1182137" y="27630"/>
                  <a:pt x="1228143" y="29821"/>
                </a:cubicBezTo>
                <a:cubicBezTo>
                  <a:pt x="1238620" y="30297"/>
                  <a:pt x="1252336" y="27153"/>
                  <a:pt x="1256909" y="40774"/>
                </a:cubicBezTo>
                <a:cubicBezTo>
                  <a:pt x="1260528" y="51537"/>
                  <a:pt x="1250146" y="57348"/>
                  <a:pt x="1243669" y="63825"/>
                </a:cubicBezTo>
                <a:cubicBezTo>
                  <a:pt x="1198015" y="108973"/>
                  <a:pt x="1202997" y="148629"/>
                  <a:pt x="1258623" y="182792"/>
                </a:cubicBezTo>
                <a:cubicBezTo>
                  <a:pt x="1323774" y="222702"/>
                  <a:pt x="1391401" y="257373"/>
                  <a:pt x="1463696" y="282519"/>
                </a:cubicBezTo>
                <a:cubicBezTo>
                  <a:pt x="1473507" y="285948"/>
                  <a:pt x="1488747" y="286519"/>
                  <a:pt x="1487794" y="300997"/>
                </a:cubicBezTo>
                <a:cubicBezTo>
                  <a:pt x="1486937" y="313761"/>
                  <a:pt x="1472173" y="314237"/>
                  <a:pt x="1463030" y="319666"/>
                </a:cubicBezTo>
                <a:cubicBezTo>
                  <a:pt x="1441027" y="332620"/>
                  <a:pt x="1400069" y="316237"/>
                  <a:pt x="1395973" y="349670"/>
                </a:cubicBezTo>
                <a:cubicBezTo>
                  <a:pt x="1393402" y="370816"/>
                  <a:pt x="1414928" y="395200"/>
                  <a:pt x="1426358" y="417774"/>
                </a:cubicBezTo>
                <a:cubicBezTo>
                  <a:pt x="1493414" y="550743"/>
                  <a:pt x="1521799" y="693237"/>
                  <a:pt x="1525799" y="840589"/>
                </a:cubicBezTo>
                <a:cubicBezTo>
                  <a:pt x="1528276" y="931933"/>
                  <a:pt x="1547707" y="1012610"/>
                  <a:pt x="1624383" y="1072141"/>
                </a:cubicBezTo>
                <a:cubicBezTo>
                  <a:pt x="1657149" y="1097668"/>
                  <a:pt x="1644195" y="1129387"/>
                  <a:pt x="1622288" y="1155866"/>
                </a:cubicBezTo>
                <a:cubicBezTo>
                  <a:pt x="1599713" y="1183203"/>
                  <a:pt x="1568852" y="1200538"/>
                  <a:pt x="1537991" y="1216921"/>
                </a:cubicBezTo>
                <a:cubicBezTo>
                  <a:pt x="1513226" y="1230066"/>
                  <a:pt x="1506749" y="1246258"/>
                  <a:pt x="1522656" y="1270642"/>
                </a:cubicBezTo>
                <a:cubicBezTo>
                  <a:pt x="1529609" y="1281215"/>
                  <a:pt x="1534467" y="1293026"/>
                  <a:pt x="1540468" y="1304265"/>
                </a:cubicBezTo>
                <a:cubicBezTo>
                  <a:pt x="1559137" y="1339127"/>
                  <a:pt x="1557613" y="1367797"/>
                  <a:pt x="1517322" y="1386466"/>
                </a:cubicBezTo>
                <a:cubicBezTo>
                  <a:pt x="1489033" y="1399611"/>
                  <a:pt x="1493509" y="1413041"/>
                  <a:pt x="1519322" y="1423423"/>
                </a:cubicBezTo>
                <a:cubicBezTo>
                  <a:pt x="1558089" y="1439140"/>
                  <a:pt x="1555613" y="1461428"/>
                  <a:pt x="1531800" y="1489051"/>
                </a:cubicBezTo>
                <a:cubicBezTo>
                  <a:pt x="1509130" y="1515340"/>
                  <a:pt x="1500558" y="1546010"/>
                  <a:pt x="1499415" y="1581062"/>
                </a:cubicBezTo>
                <a:cubicBezTo>
                  <a:pt x="1495605" y="1692219"/>
                  <a:pt x="1461791" y="1726604"/>
                  <a:pt x="1352920" y="1741939"/>
                </a:cubicBezTo>
                <a:cubicBezTo>
                  <a:pt x="1306343" y="1748512"/>
                  <a:pt x="1260623" y="1744892"/>
                  <a:pt x="1215665" y="1736796"/>
                </a:cubicBezTo>
                <a:cubicBezTo>
                  <a:pt x="1175660" y="1729557"/>
                  <a:pt x="1160325" y="1748226"/>
                  <a:pt x="1150895" y="1780992"/>
                </a:cubicBezTo>
                <a:cubicBezTo>
                  <a:pt x="1135369" y="1835189"/>
                  <a:pt x="1133369" y="1890815"/>
                  <a:pt x="1136322" y="1946251"/>
                </a:cubicBezTo>
                <a:cubicBezTo>
                  <a:pt x="1138703" y="1990637"/>
                  <a:pt x="1120129" y="2005020"/>
                  <a:pt x="1078029" y="2004448"/>
                </a:cubicBezTo>
                <a:cubicBezTo>
                  <a:pt x="966967" y="2002924"/>
                  <a:pt x="855811" y="2003972"/>
                  <a:pt x="744749" y="2003972"/>
                </a:cubicBezTo>
                <a:close/>
                <a:moveTo>
                  <a:pt x="550820" y="924313"/>
                </a:moveTo>
                <a:cubicBezTo>
                  <a:pt x="552439" y="1026516"/>
                  <a:pt x="448331" y="1085095"/>
                  <a:pt x="349557" y="1034708"/>
                </a:cubicBezTo>
                <a:cubicBezTo>
                  <a:pt x="320696" y="1020039"/>
                  <a:pt x="306313" y="1030136"/>
                  <a:pt x="289264" y="1049472"/>
                </a:cubicBezTo>
                <a:cubicBezTo>
                  <a:pt x="269071" y="1072237"/>
                  <a:pt x="289549" y="1083952"/>
                  <a:pt x="301932" y="1096430"/>
                </a:cubicBezTo>
                <a:cubicBezTo>
                  <a:pt x="380037" y="1175107"/>
                  <a:pt x="459571" y="1252450"/>
                  <a:pt x="536533" y="1332174"/>
                </a:cubicBezTo>
                <a:cubicBezTo>
                  <a:pt x="561964" y="1358463"/>
                  <a:pt x="578252" y="1355605"/>
                  <a:pt x="602065" y="1331031"/>
                </a:cubicBezTo>
                <a:cubicBezTo>
                  <a:pt x="666930" y="1263784"/>
                  <a:pt x="733986" y="1198633"/>
                  <a:pt x="800089" y="1132530"/>
                </a:cubicBezTo>
                <a:cubicBezTo>
                  <a:pt x="861907" y="1070713"/>
                  <a:pt x="862383" y="1070332"/>
                  <a:pt x="803328" y="1004609"/>
                </a:cubicBezTo>
                <a:cubicBezTo>
                  <a:pt x="783516" y="982511"/>
                  <a:pt x="779134" y="964699"/>
                  <a:pt x="807043" y="946792"/>
                </a:cubicBezTo>
                <a:cubicBezTo>
                  <a:pt x="826378" y="934410"/>
                  <a:pt x="840952" y="917741"/>
                  <a:pt x="845333" y="894595"/>
                </a:cubicBezTo>
                <a:cubicBezTo>
                  <a:pt x="853144" y="852876"/>
                  <a:pt x="840952" y="818681"/>
                  <a:pt x="802471" y="798012"/>
                </a:cubicBezTo>
                <a:cubicBezTo>
                  <a:pt x="763513" y="777057"/>
                  <a:pt x="724937" y="784486"/>
                  <a:pt x="700458" y="818681"/>
                </a:cubicBezTo>
                <a:cubicBezTo>
                  <a:pt x="670359" y="860591"/>
                  <a:pt x="646832" y="853352"/>
                  <a:pt x="619114" y="819919"/>
                </a:cubicBezTo>
                <a:cubicBezTo>
                  <a:pt x="615114" y="815062"/>
                  <a:pt x="610828" y="809918"/>
                  <a:pt x="605589" y="806584"/>
                </a:cubicBezTo>
                <a:cubicBezTo>
                  <a:pt x="589301" y="796393"/>
                  <a:pt x="580729" y="762293"/>
                  <a:pt x="552630" y="786963"/>
                </a:cubicBezTo>
                <a:cubicBezTo>
                  <a:pt x="530341" y="806584"/>
                  <a:pt x="503957" y="825444"/>
                  <a:pt x="532913" y="861067"/>
                </a:cubicBezTo>
                <a:cubicBezTo>
                  <a:pt x="546915" y="878308"/>
                  <a:pt x="549582" y="901834"/>
                  <a:pt x="550820" y="924218"/>
                </a:cubicBezTo>
                <a:close/>
                <a:moveTo>
                  <a:pt x="877242" y="629134"/>
                </a:moveTo>
                <a:cubicBezTo>
                  <a:pt x="928772" y="631515"/>
                  <a:pt x="969253" y="653422"/>
                  <a:pt x="992494" y="700381"/>
                </a:cubicBezTo>
                <a:cubicBezTo>
                  <a:pt x="1016307" y="748387"/>
                  <a:pt x="1013735" y="796964"/>
                  <a:pt x="980874" y="839541"/>
                </a:cubicBezTo>
                <a:cubicBezTo>
                  <a:pt x="963157" y="862496"/>
                  <a:pt x="964967" y="876403"/>
                  <a:pt x="985160" y="895357"/>
                </a:cubicBezTo>
                <a:cubicBezTo>
                  <a:pt x="1007353" y="916217"/>
                  <a:pt x="1023070" y="909550"/>
                  <a:pt x="1041453" y="891071"/>
                </a:cubicBezTo>
                <a:cubicBezTo>
                  <a:pt x="1120891" y="811061"/>
                  <a:pt x="1200711" y="731623"/>
                  <a:pt x="1280816" y="652279"/>
                </a:cubicBezTo>
                <a:cubicBezTo>
                  <a:pt x="1298247" y="635039"/>
                  <a:pt x="1303581" y="619513"/>
                  <a:pt x="1283674" y="599892"/>
                </a:cubicBezTo>
                <a:cubicBezTo>
                  <a:pt x="1200044" y="517405"/>
                  <a:pt x="1116986" y="434443"/>
                  <a:pt x="1033642" y="351670"/>
                </a:cubicBezTo>
                <a:cubicBezTo>
                  <a:pt x="1018402" y="336526"/>
                  <a:pt x="1003924" y="335859"/>
                  <a:pt x="989065" y="352813"/>
                </a:cubicBezTo>
                <a:cubicBezTo>
                  <a:pt x="979636" y="363576"/>
                  <a:pt x="969063" y="373197"/>
                  <a:pt x="958871" y="383198"/>
                </a:cubicBezTo>
                <a:cubicBezTo>
                  <a:pt x="915247" y="425965"/>
                  <a:pt x="913246" y="425965"/>
                  <a:pt x="879337" y="377102"/>
                </a:cubicBezTo>
                <a:cubicBezTo>
                  <a:pt x="856858" y="344622"/>
                  <a:pt x="826093" y="333192"/>
                  <a:pt x="788278" y="340145"/>
                </a:cubicBezTo>
                <a:cubicBezTo>
                  <a:pt x="753417" y="346527"/>
                  <a:pt x="732271" y="369101"/>
                  <a:pt x="723413" y="402439"/>
                </a:cubicBezTo>
                <a:cubicBezTo>
                  <a:pt x="713698" y="439110"/>
                  <a:pt x="729700" y="467875"/>
                  <a:pt x="757227" y="490259"/>
                </a:cubicBezTo>
                <a:cubicBezTo>
                  <a:pt x="809138" y="532645"/>
                  <a:pt x="809519" y="532169"/>
                  <a:pt x="760846" y="578270"/>
                </a:cubicBezTo>
                <a:cubicBezTo>
                  <a:pt x="756274" y="582652"/>
                  <a:pt x="751607" y="587033"/>
                  <a:pt x="747130" y="591510"/>
                </a:cubicBezTo>
                <a:cubicBezTo>
                  <a:pt x="731128" y="607607"/>
                  <a:pt x="713412" y="622657"/>
                  <a:pt x="736558" y="647136"/>
                </a:cubicBezTo>
                <a:cubicBezTo>
                  <a:pt x="755227" y="666853"/>
                  <a:pt x="772562" y="676473"/>
                  <a:pt x="797327" y="655804"/>
                </a:cubicBezTo>
                <a:cubicBezTo>
                  <a:pt x="819901" y="636944"/>
                  <a:pt x="847238" y="628467"/>
                  <a:pt x="877051" y="629134"/>
                </a:cubicBezTo>
                <a:close/>
              </a:path>
            </a:pathLst>
          </a:custGeom>
          <a:solidFill>
            <a:schemeClr val="accent6">
              <a:lumMod val="40000"/>
              <a:lumOff val="60000"/>
            </a:schemeClr>
          </a:solidFill>
          <a:ln w="9525" cap="flat">
            <a:noFill/>
            <a:prstDash val="solid"/>
            <a:miter/>
          </a:ln>
        </p:spPr>
        <p:txBody>
          <a:bodyPr rtlCol="0" anchor="ctr"/>
          <a:lstStyle/>
          <a:p>
            <a:endParaRPr lang="LID4096"/>
          </a:p>
        </p:txBody>
      </p:sp>
      <p:pic>
        <p:nvPicPr>
          <p:cNvPr id="21" name="Imagen 20">
            <a:extLst>
              <a:ext uri="{FF2B5EF4-FFF2-40B4-BE49-F238E27FC236}">
                <a16:creationId xmlns:a16="http://schemas.microsoft.com/office/drawing/2014/main" id="{E741CB7A-B7EB-4A18-8DB8-F4AC85A4DE1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63312" y="2807208"/>
            <a:ext cx="1865376" cy="1243584"/>
          </a:xfrm>
          <a:prstGeom prst="rect">
            <a:avLst/>
          </a:prstGeom>
        </p:spPr>
      </p:pic>
    </p:spTree>
    <p:extLst>
      <p:ext uri="{BB962C8B-B14F-4D97-AF65-F5344CB8AC3E}">
        <p14:creationId xmlns:p14="http://schemas.microsoft.com/office/powerpoint/2010/main" val="816313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xmlns:p14="http://schemas.microsoft.com/office/powerpoint/2010/main" xmlns:a14="http://schemas.microsoft.com/office/drawing/2010/main" xmlns:p159="http://schemas.microsoft.com/office/powerpoint/2015/09/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7E4F06DD-6B9B-4350-870B-82C46A5E68B5}"/>
              </a:ext>
            </a:extLst>
          </p:cNvPr>
          <p:cNvPicPr>
            <a:picLocks noGrp="1" noChangeAspect="1"/>
          </p:cNvPicPr>
          <p:nvPr>
            <p:ph type="pic" sz="quarter" idx="11"/>
          </p:nvPr>
        </p:nvPicPr>
        <p:blipFill>
          <a:blip r:embed="rId2">
            <a:extLst>
              <a:ext uri="{28A0092B-C50C-407E-A947-70E740481C1C}">
                <a14:useLocalDpi xmlns:a14="http://schemas.microsoft.com/office/drawing/2010/main"/>
              </a:ext>
            </a:extLst>
          </a:blip>
          <a:stretch>
            <a:fillRect/>
          </a:stretch>
        </p:blipFill>
        <p:spPr/>
      </p:pic>
      <p:sp>
        <p:nvSpPr>
          <p:cNvPr id="20" name="Rectangle 19">
            <a:extLst>
              <a:ext uri="{FF2B5EF4-FFF2-40B4-BE49-F238E27FC236}">
                <a16:creationId xmlns:a16="http://schemas.microsoft.com/office/drawing/2014/main" id="{FCE645E5-0741-4039-8235-1D7BA84694D1}"/>
              </a:ext>
            </a:extLst>
          </p:cNvPr>
          <p:cNvSpPr/>
          <p:nvPr/>
        </p:nvSpPr>
        <p:spPr>
          <a:xfrm>
            <a:off x="6095999" y="0"/>
            <a:ext cx="6096001" cy="6858000"/>
          </a:xfrm>
          <a:prstGeom prst="rect">
            <a:avLst/>
          </a:prstGeom>
          <a:gradFill flip="none" rotWithShape="1">
            <a:gsLst>
              <a:gs pos="0">
                <a:schemeClr val="accent1">
                  <a:lumMod val="90000"/>
                  <a:alpha val="50000"/>
                </a:schemeClr>
              </a:gs>
              <a:gs pos="100000">
                <a:schemeClr val="accent2">
                  <a:lumMod val="90000"/>
                  <a:alpha val="7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1B38556-4CF2-42AB-9E9F-98EB2F422ABC}"/>
              </a:ext>
            </a:extLst>
          </p:cNvPr>
          <p:cNvSpPr txBox="1"/>
          <p:nvPr/>
        </p:nvSpPr>
        <p:spPr>
          <a:xfrm>
            <a:off x="7893149" y="4734010"/>
            <a:ext cx="1965245" cy="765594"/>
          </a:xfrm>
          <a:prstGeom prst="rect">
            <a:avLst/>
          </a:prstGeom>
          <a:noFill/>
        </p:spPr>
        <p:txBody>
          <a:bodyPr wrap="square" rtlCol="0">
            <a:spAutoFit/>
          </a:bodyPr>
          <a:lstStyle/>
          <a:p>
            <a:pPr algn="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
        <p:nvSpPr>
          <p:cNvPr id="46" name="TextBox 45">
            <a:extLst>
              <a:ext uri="{FF2B5EF4-FFF2-40B4-BE49-F238E27FC236}">
                <a16:creationId xmlns:a16="http://schemas.microsoft.com/office/drawing/2014/main" id="{F61A9241-E7AE-4137-A047-AE4C8C16812A}"/>
              </a:ext>
            </a:extLst>
          </p:cNvPr>
          <p:cNvSpPr txBox="1"/>
          <p:nvPr/>
        </p:nvSpPr>
        <p:spPr>
          <a:xfrm>
            <a:off x="7126183" y="2388569"/>
            <a:ext cx="2813335" cy="2235099"/>
          </a:xfrm>
          <a:prstGeom prst="rect">
            <a:avLst/>
          </a:prstGeom>
          <a:noFill/>
        </p:spPr>
        <p:txBody>
          <a:bodyPr wrap="square" rtlCol="0" anchor="ctr">
            <a:spAutoFit/>
          </a:bodyPr>
          <a:lstStyle/>
          <a:p>
            <a:pPr algn="r">
              <a:lnSpc>
                <a:spcPts val="5500"/>
              </a:lnSpc>
            </a:pPr>
            <a:r>
              <a:rPr lang="en-US" sz="6000" b="1" spc="300">
                <a:solidFill>
                  <a:schemeClr val="bg2"/>
                </a:solidFill>
                <a:latin typeface="Chapaza" panose="00000504000000000004" pitchFamily="2" charset="0"/>
                <a:ea typeface="Roboto Slab" pitchFamily="2" charset="0"/>
                <a:cs typeface="Poppins SemiBold" panose="00000700000000000000" pitchFamily="2" charset="0"/>
              </a:rPr>
              <a:t>Simple</a:t>
            </a:r>
          </a:p>
          <a:p>
            <a:pPr algn="r">
              <a:lnSpc>
                <a:spcPts val="5500"/>
              </a:lnSpc>
            </a:pPr>
            <a:r>
              <a:rPr lang="en-US" sz="6000" b="1" spc="300">
                <a:solidFill>
                  <a:schemeClr val="bg2"/>
                </a:solidFill>
                <a:latin typeface="Chapaza" panose="00000504000000000004" pitchFamily="2" charset="0"/>
                <a:ea typeface="Roboto Slab" pitchFamily="2" charset="0"/>
                <a:cs typeface="Poppins SemiBold" panose="00000700000000000000" pitchFamily="2" charset="0"/>
              </a:rPr>
              <a:t>Design.</a:t>
            </a:r>
          </a:p>
          <a:p>
            <a:pPr algn="r">
              <a:lnSpc>
                <a:spcPts val="5500"/>
              </a:lnSpc>
            </a:pPr>
            <a:r>
              <a:rPr lang="en-US" sz="6000" b="1" spc="300">
                <a:solidFill>
                  <a:schemeClr val="bg2"/>
                </a:solidFill>
                <a:latin typeface="Chapaza" panose="00000504000000000004" pitchFamily="2" charset="0"/>
                <a:ea typeface="Roboto Slab" pitchFamily="2" charset="0"/>
                <a:cs typeface="Poppins SemiBold" panose="00000700000000000000" pitchFamily="2" charset="0"/>
              </a:rPr>
              <a:t>Skill.</a:t>
            </a:r>
            <a:endParaRPr lang="en-US" sz="6000" b="1" spc="300">
              <a:solidFill>
                <a:schemeClr val="bg2"/>
              </a:solidFill>
              <a:latin typeface="Chapaza" panose="00000504000000000004" pitchFamily="2" charset="0"/>
              <a:ea typeface="Roboto Slab" pitchFamily="2" charset="0"/>
              <a:cs typeface="Poppins Light" panose="00000400000000000000" pitchFamily="2" charset="0"/>
            </a:endParaRPr>
          </a:p>
        </p:txBody>
      </p:sp>
      <p:sp>
        <p:nvSpPr>
          <p:cNvPr id="47" name="TextBox 46">
            <a:extLst>
              <a:ext uri="{FF2B5EF4-FFF2-40B4-BE49-F238E27FC236}">
                <a16:creationId xmlns:a16="http://schemas.microsoft.com/office/drawing/2014/main" id="{46807B9D-1966-4BEB-8179-E47ECA70158F}"/>
              </a:ext>
            </a:extLst>
          </p:cNvPr>
          <p:cNvSpPr txBox="1"/>
          <p:nvPr/>
        </p:nvSpPr>
        <p:spPr>
          <a:xfrm rot="16200000">
            <a:off x="8410163" y="3275287"/>
            <a:ext cx="5580744" cy="461665"/>
          </a:xfrm>
          <a:prstGeom prst="rect">
            <a:avLst/>
          </a:prstGeom>
          <a:noFill/>
        </p:spPr>
        <p:txBody>
          <a:bodyPr wrap="square" rtlCol="0">
            <a:spAutoFit/>
          </a:bodyPr>
          <a:lstStyle/>
          <a:p>
            <a:pPr algn="ctr"/>
            <a:r>
              <a:rPr lang="en-US" sz="2400" b="1" spc="600">
                <a:solidFill>
                  <a:srgbClr val="FFC000"/>
                </a:solidFill>
                <a:latin typeface="Chapaza" panose="00000504000000000004" pitchFamily="2" charset="0"/>
                <a:ea typeface="Roboto Slab" pitchFamily="2" charset="0"/>
                <a:cs typeface="Poppins Light" panose="00000400000000000000" pitchFamily="2" charset="0"/>
              </a:rPr>
              <a:t>SIMPLE PRESENTATION</a:t>
            </a:r>
          </a:p>
        </p:txBody>
      </p:sp>
    </p:spTree>
    <p:extLst>
      <p:ext uri="{BB962C8B-B14F-4D97-AF65-F5344CB8AC3E}">
        <p14:creationId xmlns:p14="http://schemas.microsoft.com/office/powerpoint/2010/main" val="8160005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0">
            <a:extLst>
              <a:ext uri="{FF2B5EF4-FFF2-40B4-BE49-F238E27FC236}">
                <a16:creationId xmlns:a16="http://schemas.microsoft.com/office/drawing/2014/main" id="{1DEB7C8F-9EAB-4447-AB6A-D472CBF4A776}"/>
              </a:ext>
            </a:extLst>
          </p:cNvPr>
          <p:cNvCxnSpPr/>
          <p:nvPr/>
        </p:nvCxnSpPr>
        <p:spPr>
          <a:xfrm flipH="1">
            <a:off x="4190573" y="2891919"/>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文本框 52">
            <a:extLst>
              <a:ext uri="{FF2B5EF4-FFF2-40B4-BE49-F238E27FC236}">
                <a16:creationId xmlns:a16="http://schemas.microsoft.com/office/drawing/2014/main" id="{78955D3A-2A8F-41BB-A2E3-FBFD1227227A}"/>
              </a:ext>
            </a:extLst>
          </p:cNvPr>
          <p:cNvSpPr txBox="1"/>
          <p:nvPr/>
        </p:nvSpPr>
        <p:spPr>
          <a:xfrm>
            <a:off x="4487819" y="2810786"/>
            <a:ext cx="2718373" cy="707886"/>
          </a:xfrm>
          <a:prstGeom prst="rect">
            <a:avLst/>
          </a:prstGeom>
          <a:noFill/>
        </p:spPr>
        <p:txBody>
          <a:bodyPr wrap="none" rtlCol="0">
            <a:spAutoFit/>
            <a:scene3d>
              <a:camera prst="orthographicFront"/>
              <a:lightRig rig="threePt" dir="t"/>
            </a:scene3d>
            <a:sp3d contourW="12700"/>
          </a:bodyPr>
          <a:lstStyle/>
          <a:p>
            <a:pPr lvl="0" defTabSz="914400">
              <a:defRPr/>
            </a:pPr>
            <a:r>
              <a:rPr lang="en-US" altLang="zh-CN" sz="4000" b="1">
                <a:solidFill>
                  <a:schemeClr val="bg1"/>
                </a:solidFill>
                <a:latin typeface="+mj-ea"/>
                <a:ea typeface="+mj-ea"/>
                <a:cs typeface="经典综艺体简" panose="02010609000101010101" pitchFamily="49" charset="-122"/>
              </a:rPr>
              <a:t>Enter title</a:t>
            </a:r>
            <a:endParaRPr lang="zh-CN" altLang="en-US" sz="4000" b="1">
              <a:solidFill>
                <a:schemeClr val="bg1"/>
              </a:solidFill>
              <a:latin typeface="+mj-ea"/>
              <a:ea typeface="+mj-ea"/>
              <a:cs typeface="经典综艺体简" panose="02010609000101010101" pitchFamily="49" charset="-122"/>
            </a:endParaRPr>
          </a:p>
        </p:txBody>
      </p:sp>
      <p:sp>
        <p:nvSpPr>
          <p:cNvPr id="62" name="文本框 53">
            <a:extLst>
              <a:ext uri="{FF2B5EF4-FFF2-40B4-BE49-F238E27FC236}">
                <a16:creationId xmlns:a16="http://schemas.microsoft.com/office/drawing/2014/main" id="{7CAA1A1F-6C45-4479-93BB-D0569BEB4298}"/>
              </a:ext>
            </a:extLst>
          </p:cNvPr>
          <p:cNvSpPr txBox="1"/>
          <p:nvPr/>
        </p:nvSpPr>
        <p:spPr>
          <a:xfrm>
            <a:off x="4487819" y="3539508"/>
            <a:ext cx="2834009" cy="110164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bg1"/>
                </a:solidFill>
                <a:effectLst/>
                <a:uLnTx/>
                <a:uFillTx/>
                <a:latin typeface="Century Gothic" panose="020B0502020202020204" pitchFamily="34" charset="0"/>
                <a:ea typeface="+mj-ea"/>
              </a:rPr>
              <a:t>The user can demonstrate on a projector or computer or print the it into a film to be used in a wider field</a:t>
            </a:r>
          </a:p>
        </p:txBody>
      </p:sp>
      <p:pic>
        <p:nvPicPr>
          <p:cNvPr id="5" name="Imagen 4">
            <a:extLst>
              <a:ext uri="{FF2B5EF4-FFF2-40B4-BE49-F238E27FC236}">
                <a16:creationId xmlns:a16="http://schemas.microsoft.com/office/drawing/2014/main" id="{FC533BEF-6FBD-4B8C-8B0C-2653F1495DD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60553" y="505492"/>
            <a:ext cx="4225738" cy="5847016"/>
          </a:xfrm>
          <a:prstGeom prst="rect">
            <a:avLst/>
          </a:prstGeom>
        </p:spPr>
      </p:pic>
      <p:sp>
        <p:nvSpPr>
          <p:cNvPr id="6" name="Flecha: cheurón 5">
            <a:extLst>
              <a:ext uri="{FF2B5EF4-FFF2-40B4-BE49-F238E27FC236}">
                <a16:creationId xmlns:a16="http://schemas.microsoft.com/office/drawing/2014/main" id="{DA90DDE9-C998-41EF-BA48-CC326428364B}"/>
              </a:ext>
            </a:extLst>
          </p:cNvPr>
          <p:cNvSpPr/>
          <p:nvPr/>
        </p:nvSpPr>
        <p:spPr>
          <a:xfrm>
            <a:off x="1" y="0"/>
            <a:ext cx="4637314" cy="68580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60" name="文本框 51">
            <a:extLst>
              <a:ext uri="{FF2B5EF4-FFF2-40B4-BE49-F238E27FC236}">
                <a16:creationId xmlns:a16="http://schemas.microsoft.com/office/drawing/2014/main" id="{672B56D7-2B88-4508-B620-6D5F8B5E2381}"/>
              </a:ext>
            </a:extLst>
          </p:cNvPr>
          <p:cNvSpPr txBox="1"/>
          <p:nvPr/>
        </p:nvSpPr>
        <p:spPr>
          <a:xfrm>
            <a:off x="2253135" y="2385346"/>
            <a:ext cx="1640193" cy="2308324"/>
          </a:xfrm>
          <a:prstGeom prst="rect">
            <a:avLst/>
          </a:prstGeom>
          <a:noFill/>
        </p:spPr>
        <p:txBody>
          <a:bodyPr wrap="none" rtlCol="0">
            <a:spAutoFit/>
            <a:scene3d>
              <a:camera prst="orthographicFront"/>
              <a:lightRig rig="threePt" dir="t"/>
            </a:scene3d>
            <a:sp3d contourW="12700"/>
          </a:bodyPr>
          <a:lstStyle/>
          <a:p>
            <a:pPr algn="ctr"/>
            <a:r>
              <a:rPr lang="en-US" altLang="zh-CN" sz="4800">
                <a:solidFill>
                  <a:schemeClr val="bg1"/>
                </a:solidFill>
                <a:latin typeface="Century Gothic" panose="020B0502020202020204" pitchFamily="34" charset="0"/>
                <a:cs typeface="经典综艺体简" panose="02010609000101010101" pitchFamily="49" charset="-122"/>
              </a:rPr>
              <a:t>PART</a:t>
            </a:r>
          </a:p>
          <a:p>
            <a:pPr algn="ctr"/>
            <a:r>
              <a:rPr lang="en-US" altLang="zh-CN" sz="9600" b="1">
                <a:solidFill>
                  <a:schemeClr val="bg1"/>
                </a:solidFill>
                <a:latin typeface="Century Gothic" panose="020B0502020202020204" pitchFamily="34" charset="0"/>
                <a:cs typeface="经典综艺体简" panose="02010609000101010101" pitchFamily="49" charset="-122"/>
              </a:rPr>
              <a:t>03</a:t>
            </a:r>
            <a:endParaRPr lang="zh-CN" altLang="en-US" sz="9600" b="1">
              <a:solidFill>
                <a:schemeClr val="bg1"/>
              </a:solidFill>
              <a:latin typeface="Century Gothic" panose="020B0502020202020204" pitchFamily="34" charset="0"/>
              <a:cs typeface="经典综艺体简" panose="02010609000101010101" pitchFamily="49" charset="-122"/>
            </a:endParaRPr>
          </a:p>
        </p:txBody>
      </p:sp>
    </p:spTree>
    <p:extLst>
      <p:ext uri="{BB962C8B-B14F-4D97-AF65-F5344CB8AC3E}">
        <p14:creationId xmlns:p14="http://schemas.microsoft.com/office/powerpoint/2010/main" val="10904022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nodeType="afterGroup">
                            <p:stCondLst>
                              <p:cond delay="500"/>
                            </p:stCondLst>
                            <p:childTnLst>
                              <p:par>
                                <p:cTn id="11" presetID="22" presetClass="entr" presetSubtype="1"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up)">
                                      <p:cBhvr>
                                        <p:cTn id="13" dur="500"/>
                                        <p:tgtEl>
                                          <p:spTgt spid="59"/>
                                        </p:tgtEl>
                                      </p:cBhvr>
                                    </p:animEffect>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1+#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1"/>
      <p:bldP spid="60" grpId="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E645E5-0741-4039-8235-1D7BA84694D1}"/>
              </a:ext>
            </a:extLst>
          </p:cNvPr>
          <p:cNvSpPr/>
          <p:nvPr/>
        </p:nvSpPr>
        <p:spPr>
          <a:xfrm>
            <a:off x="1" y="0"/>
            <a:ext cx="6095999"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D482BF2-DD0C-4D47-BF16-8D0DD8214772}"/>
              </a:ext>
            </a:extLst>
          </p:cNvPr>
          <p:cNvSpPr/>
          <p:nvPr/>
        </p:nvSpPr>
        <p:spPr>
          <a:xfrm>
            <a:off x="6096000" y="0"/>
            <a:ext cx="6096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4606D7E-9A2C-44F0-B165-BCD73FDC90AD}"/>
              </a:ext>
            </a:extLst>
          </p:cNvPr>
          <p:cNvSpPr/>
          <p:nvPr/>
        </p:nvSpPr>
        <p:spPr>
          <a:xfrm>
            <a:off x="6096000" y="2438400"/>
            <a:ext cx="4330700" cy="2806700"/>
          </a:xfrm>
          <a:prstGeom prst="rect">
            <a:avLst/>
          </a:prstGeom>
          <a:gradFill flip="none" rotWithShape="1">
            <a:gsLst>
              <a:gs pos="0">
                <a:schemeClr val="accent1"/>
              </a:gs>
              <a:gs pos="100000">
                <a:schemeClr val="bg1">
                  <a:shade val="100000"/>
                  <a:satMod val="115000"/>
                  <a:alpha val="6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1B38556-4CF2-42AB-9E9F-98EB2F422ABC}"/>
              </a:ext>
            </a:extLst>
          </p:cNvPr>
          <p:cNvSpPr txBox="1"/>
          <p:nvPr/>
        </p:nvSpPr>
        <p:spPr>
          <a:xfrm>
            <a:off x="6504836" y="4054696"/>
            <a:ext cx="1965245" cy="765594"/>
          </a:xfrm>
          <a:prstGeom prst="rect">
            <a:avLst/>
          </a:prstGeom>
          <a:noFill/>
        </p:spPr>
        <p:txBody>
          <a:bodyPr wrap="square" rtlCol="0">
            <a:spAutoFit/>
          </a:bodyPr>
          <a:lstStyle/>
          <a:p>
            <a:pP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
        <p:nvSpPr>
          <p:cNvPr id="34" name="TextBox 33">
            <a:extLst>
              <a:ext uri="{FF2B5EF4-FFF2-40B4-BE49-F238E27FC236}">
                <a16:creationId xmlns:a16="http://schemas.microsoft.com/office/drawing/2014/main" id="{3BD6BC8A-EBD8-4307-9341-6EB372F826E9}"/>
              </a:ext>
            </a:extLst>
          </p:cNvPr>
          <p:cNvSpPr txBox="1"/>
          <p:nvPr/>
        </p:nvSpPr>
        <p:spPr>
          <a:xfrm>
            <a:off x="1765300" y="848990"/>
            <a:ext cx="4798470" cy="1200329"/>
          </a:xfrm>
          <a:prstGeom prst="rect">
            <a:avLst/>
          </a:prstGeom>
          <a:noFill/>
        </p:spPr>
        <p:txBody>
          <a:bodyPr wrap="square" rtlCol="0">
            <a:spAutoFit/>
          </a:bodyPr>
          <a:lstStyle/>
          <a:p>
            <a:r>
              <a:rPr lang="en-US" sz="3600" b="1" spc="600">
                <a:solidFill>
                  <a:schemeClr val="bg1"/>
                </a:solidFill>
                <a:latin typeface="Chapaza" panose="00000504000000000004" pitchFamily="2" charset="0"/>
                <a:ea typeface="Roboto Slab" pitchFamily="2" charset="0"/>
                <a:cs typeface="Poppins Light" panose="00000400000000000000" pitchFamily="2" charset="0"/>
              </a:rPr>
              <a:t>SIMPLE </a:t>
            </a:r>
          </a:p>
          <a:p>
            <a:r>
              <a:rPr lang="en-US" sz="3600" b="1" spc="600">
                <a:solidFill>
                  <a:schemeClr val="bg1"/>
                </a:solidFill>
                <a:latin typeface="Chapaza" panose="00000504000000000004" pitchFamily="2" charset="0"/>
                <a:ea typeface="Roboto Slab" pitchFamily="2" charset="0"/>
                <a:cs typeface="Poppins Light" panose="00000400000000000000" pitchFamily="2" charset="0"/>
              </a:rPr>
              <a:t>PRESENTATION</a:t>
            </a:r>
          </a:p>
        </p:txBody>
      </p:sp>
      <p:pic>
        <p:nvPicPr>
          <p:cNvPr id="5" name="Marcador de posición de imagen 4">
            <a:extLst>
              <a:ext uri="{FF2B5EF4-FFF2-40B4-BE49-F238E27FC236}">
                <a16:creationId xmlns:a16="http://schemas.microsoft.com/office/drawing/2014/main" id="{04BE15BA-6B30-4B78-A0D9-59FB4ECEDC73}"/>
              </a:ext>
            </a:extLst>
          </p:cNvPr>
          <p:cNvPicPr>
            <a:picLocks noGrp="1" noChangeAspect="1"/>
          </p:cNvPicPr>
          <p:nvPr>
            <p:ph type="pic" sz="quarter" idx="11"/>
          </p:nvPr>
        </p:nvPicPr>
        <p:blipFill>
          <a:blip r:embed="rId2">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2555171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6560CD-13F1-4186-B406-5A96E2EA8287}"/>
              </a:ext>
            </a:extLst>
          </p:cNvPr>
          <p:cNvSpPr/>
          <p:nvPr/>
        </p:nvSpPr>
        <p:spPr>
          <a:xfrm>
            <a:off x="0" y="0"/>
            <a:ext cx="9182097" cy="6858000"/>
          </a:xfrm>
          <a:prstGeom prst="rect">
            <a:avLst/>
          </a:prstGeom>
          <a:gradFill flip="none" rotWithShape="1">
            <a:gsLst>
              <a:gs pos="0">
                <a:schemeClr val="tx2"/>
              </a:gs>
              <a:gs pos="100000">
                <a:schemeClr val="accent4"/>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Diagonal Corners Snipped 11">
            <a:extLst>
              <a:ext uri="{FF2B5EF4-FFF2-40B4-BE49-F238E27FC236}">
                <a16:creationId xmlns:a16="http://schemas.microsoft.com/office/drawing/2014/main" id="{E02B0E34-D311-4CBE-8835-D21E91F585B8}"/>
              </a:ext>
            </a:extLst>
          </p:cNvPr>
          <p:cNvSpPr/>
          <p:nvPr/>
        </p:nvSpPr>
        <p:spPr>
          <a:xfrm>
            <a:off x="5839784" y="896257"/>
            <a:ext cx="5065486" cy="5065486"/>
          </a:xfrm>
          <a:prstGeom prst="snip2DiagRect">
            <a:avLst/>
          </a:prstGeom>
          <a:solidFill>
            <a:schemeClr val="bg1"/>
          </a:solidFill>
          <a:ln>
            <a:noFill/>
          </a:ln>
          <a:effectLst>
            <a:outerShdw blurRad="393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2581668-634C-46F1-9EDB-B374C2C154FF}"/>
              </a:ext>
            </a:extLst>
          </p:cNvPr>
          <p:cNvGrpSpPr/>
          <p:nvPr/>
        </p:nvGrpSpPr>
        <p:grpSpPr>
          <a:xfrm>
            <a:off x="2576907" y="3923303"/>
            <a:ext cx="2111207" cy="1661851"/>
            <a:chOff x="2576907" y="3923303"/>
            <a:chExt cx="2111207" cy="1661851"/>
          </a:xfrm>
        </p:grpSpPr>
        <p:sp>
          <p:nvSpPr>
            <p:cNvPr id="70" name="TextBox 69">
              <a:extLst>
                <a:ext uri="{FF2B5EF4-FFF2-40B4-BE49-F238E27FC236}">
                  <a16:creationId xmlns:a16="http://schemas.microsoft.com/office/drawing/2014/main" id="{6FE1D987-2F2C-4CB8-9E06-AFECDCA733A0}"/>
                </a:ext>
              </a:extLst>
            </p:cNvPr>
            <p:cNvSpPr txBox="1"/>
            <p:nvPr/>
          </p:nvSpPr>
          <p:spPr>
            <a:xfrm>
              <a:off x="2576907" y="4819560"/>
              <a:ext cx="1965245" cy="765594"/>
            </a:xfrm>
            <a:prstGeom prst="rect">
              <a:avLst/>
            </a:prstGeom>
            <a:noFill/>
          </p:spPr>
          <p:txBody>
            <a:bodyPr wrap="square" rtlCol="0">
              <a:spAutoFit/>
            </a:bodyPr>
            <a:lstStyle/>
            <a:p>
              <a:pP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
          <p:nvSpPr>
            <p:cNvPr id="18" name="TextBox 17">
              <a:extLst>
                <a:ext uri="{FF2B5EF4-FFF2-40B4-BE49-F238E27FC236}">
                  <a16:creationId xmlns:a16="http://schemas.microsoft.com/office/drawing/2014/main" id="{EAB4E196-97FA-48FE-BA48-CC3018794EE1}"/>
                </a:ext>
              </a:extLst>
            </p:cNvPr>
            <p:cNvSpPr txBox="1"/>
            <p:nvPr/>
          </p:nvSpPr>
          <p:spPr>
            <a:xfrm>
              <a:off x="2612571" y="3923303"/>
              <a:ext cx="2075543" cy="736740"/>
            </a:xfrm>
            <a:prstGeom prst="rect">
              <a:avLst/>
            </a:prstGeom>
            <a:noFill/>
          </p:spPr>
          <p:txBody>
            <a:bodyPr wrap="square" rtlCol="0" anchor="ctr">
              <a:spAutoFit/>
            </a:bodyPr>
            <a:lstStyle/>
            <a:p>
              <a:pPr>
                <a:lnSpc>
                  <a:spcPts val="5500"/>
                </a:lnSpc>
              </a:pPr>
              <a:r>
                <a:rPr lang="en-US" sz="3000" b="1" spc="300">
                  <a:solidFill>
                    <a:srgbClr val="FFC000"/>
                  </a:solidFill>
                  <a:latin typeface="Chapaza" panose="00000504000000000004" pitchFamily="2" charset="0"/>
                  <a:ea typeface="Roboto Slab" pitchFamily="2" charset="0"/>
                  <a:cs typeface="Poppins SemiBold" panose="00000700000000000000" pitchFamily="2" charset="0"/>
                </a:rPr>
                <a:t>Simple</a:t>
              </a:r>
              <a:endParaRPr lang="en-US" sz="3000" b="1" spc="300">
                <a:solidFill>
                  <a:srgbClr val="FFC000"/>
                </a:solidFill>
                <a:latin typeface="Chapaza" panose="00000504000000000004" pitchFamily="2" charset="0"/>
                <a:ea typeface="Roboto Slab" pitchFamily="2" charset="0"/>
                <a:cs typeface="Poppins Light" panose="00000400000000000000" pitchFamily="2" charset="0"/>
              </a:endParaRPr>
            </a:p>
          </p:txBody>
        </p:sp>
      </p:grpSp>
      <p:pic>
        <p:nvPicPr>
          <p:cNvPr id="5" name="Marcador de posición de imagen 4">
            <a:extLst>
              <a:ext uri="{FF2B5EF4-FFF2-40B4-BE49-F238E27FC236}">
                <a16:creationId xmlns:a16="http://schemas.microsoft.com/office/drawing/2014/main" id="{D44E9D01-4070-4403-8752-D57E016004A6}"/>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2749801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71B38556-4CF2-42AB-9E9F-98EB2F422ABC}"/>
              </a:ext>
            </a:extLst>
          </p:cNvPr>
          <p:cNvSpPr txBox="1"/>
          <p:nvPr/>
        </p:nvSpPr>
        <p:spPr>
          <a:xfrm>
            <a:off x="6768239" y="4073095"/>
            <a:ext cx="1965245" cy="765594"/>
          </a:xfrm>
          <a:prstGeom prst="rect">
            <a:avLst/>
          </a:prstGeom>
          <a:noFill/>
        </p:spPr>
        <p:txBody>
          <a:bodyPr wrap="square" rtlCol="0">
            <a:spAutoFit/>
          </a:bodyPr>
          <a:lstStyle/>
          <a:p>
            <a:pP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
        <p:nvSpPr>
          <p:cNvPr id="22" name="TextBox 21">
            <a:extLst>
              <a:ext uri="{FF2B5EF4-FFF2-40B4-BE49-F238E27FC236}">
                <a16:creationId xmlns:a16="http://schemas.microsoft.com/office/drawing/2014/main" id="{CB24CEEA-3E55-4FD3-844C-5CFDB96BB122}"/>
              </a:ext>
            </a:extLst>
          </p:cNvPr>
          <p:cNvSpPr txBox="1"/>
          <p:nvPr/>
        </p:nvSpPr>
        <p:spPr>
          <a:xfrm>
            <a:off x="6628323" y="1740800"/>
            <a:ext cx="2813335" cy="2208297"/>
          </a:xfrm>
          <a:prstGeom prst="rect">
            <a:avLst/>
          </a:prstGeom>
          <a:noFill/>
        </p:spPr>
        <p:txBody>
          <a:bodyPr wrap="square" rtlCol="0" anchor="ctr">
            <a:spAutoFit/>
          </a:bodyPr>
          <a:lstStyle/>
          <a:p>
            <a:pPr>
              <a:lnSpc>
                <a:spcPts val="5500"/>
              </a:lnSpc>
            </a:pPr>
            <a:r>
              <a:rPr lang="en-US" sz="4500" b="1" spc="300">
                <a:solidFill>
                  <a:schemeClr val="bg2"/>
                </a:solidFill>
                <a:latin typeface="Chapaza" panose="00000504000000000004" pitchFamily="2" charset="0"/>
                <a:ea typeface="Roboto Slab" pitchFamily="2" charset="0"/>
                <a:cs typeface="Poppins SemiBold" panose="00000700000000000000" pitchFamily="2" charset="0"/>
              </a:rPr>
              <a:t>Simple</a:t>
            </a:r>
          </a:p>
          <a:p>
            <a:pPr>
              <a:lnSpc>
                <a:spcPts val="5500"/>
              </a:lnSpc>
            </a:pPr>
            <a:r>
              <a:rPr lang="en-US" sz="4500" b="1" spc="300">
                <a:solidFill>
                  <a:schemeClr val="bg2"/>
                </a:solidFill>
                <a:latin typeface="Chapaza" panose="00000504000000000004" pitchFamily="2" charset="0"/>
                <a:ea typeface="Roboto Slab" pitchFamily="2" charset="0"/>
                <a:cs typeface="Poppins SemiBold" panose="00000700000000000000" pitchFamily="2" charset="0"/>
              </a:rPr>
              <a:t>Design.</a:t>
            </a:r>
          </a:p>
          <a:p>
            <a:pPr>
              <a:lnSpc>
                <a:spcPts val="5500"/>
              </a:lnSpc>
            </a:pPr>
            <a:r>
              <a:rPr lang="en-US" sz="4500" b="1" spc="300">
                <a:solidFill>
                  <a:schemeClr val="bg2"/>
                </a:solidFill>
                <a:latin typeface="Chapaza" panose="00000504000000000004" pitchFamily="2" charset="0"/>
                <a:ea typeface="Roboto Slab" pitchFamily="2" charset="0"/>
                <a:cs typeface="Poppins SemiBold" panose="00000700000000000000" pitchFamily="2" charset="0"/>
              </a:rPr>
              <a:t>Skill.</a:t>
            </a:r>
            <a:endParaRPr lang="en-US" sz="4500" b="1" spc="300">
              <a:solidFill>
                <a:schemeClr val="bg2"/>
              </a:solidFill>
              <a:latin typeface="Chapaza" panose="00000504000000000004" pitchFamily="2" charset="0"/>
              <a:ea typeface="Roboto Slab" pitchFamily="2" charset="0"/>
              <a:cs typeface="Poppins Light" panose="00000400000000000000" pitchFamily="2" charset="0"/>
            </a:endParaRPr>
          </a:p>
        </p:txBody>
      </p:sp>
      <p:grpSp>
        <p:nvGrpSpPr>
          <p:cNvPr id="7" name="Grupo 6">
            <a:extLst>
              <a:ext uri="{FF2B5EF4-FFF2-40B4-BE49-F238E27FC236}">
                <a16:creationId xmlns:a16="http://schemas.microsoft.com/office/drawing/2014/main" id="{9E8A7EFD-F18D-468E-A476-13405640895E}"/>
              </a:ext>
            </a:extLst>
          </p:cNvPr>
          <p:cNvGrpSpPr/>
          <p:nvPr/>
        </p:nvGrpSpPr>
        <p:grpSpPr>
          <a:xfrm flipH="1">
            <a:off x="8703355" y="-1"/>
            <a:ext cx="3488645" cy="6854819"/>
            <a:chOff x="4353386" y="-17"/>
            <a:chExt cx="3488654" cy="6854836"/>
          </a:xfrm>
        </p:grpSpPr>
        <p:sp>
          <p:nvSpPr>
            <p:cNvPr id="5" name="Forma libre: forma 4">
              <a:extLst>
                <a:ext uri="{FF2B5EF4-FFF2-40B4-BE49-F238E27FC236}">
                  <a16:creationId xmlns:a16="http://schemas.microsoft.com/office/drawing/2014/main" id="{4B63F2D6-E0BC-4399-BDA9-1806AD0DDC96}"/>
                </a:ext>
              </a:extLst>
            </p:cNvPr>
            <p:cNvSpPr/>
            <p:nvPr/>
          </p:nvSpPr>
          <p:spPr>
            <a:xfrm>
              <a:off x="4353386" y="-17"/>
              <a:ext cx="3488654" cy="6854836"/>
            </a:xfrm>
            <a:custGeom>
              <a:avLst/>
              <a:gdLst>
                <a:gd name="connsiteX0" fmla="*/ 1749569 w 3488654"/>
                <a:gd name="connsiteY0" fmla="*/ 2337 h 6854836"/>
                <a:gd name="connsiteX1" fmla="*/ 2156412 w 3488654"/>
                <a:gd name="connsiteY1" fmla="*/ 33254 h 6854836"/>
                <a:gd name="connsiteX2" fmla="*/ 2228364 w 3488654"/>
                <a:gd name="connsiteY2" fmla="*/ 65857 h 6854836"/>
                <a:gd name="connsiteX3" fmla="*/ 2190842 w 3488654"/>
                <a:gd name="connsiteY3" fmla="*/ 135210 h 6854836"/>
                <a:gd name="connsiteX4" fmla="*/ 2265465 w 3488654"/>
                <a:gd name="connsiteY4" fmla="*/ 541280 h 6854836"/>
                <a:gd name="connsiteX5" fmla="*/ 2896317 w 3488654"/>
                <a:gd name="connsiteY5" fmla="*/ 845323 h 6854836"/>
                <a:gd name="connsiteX6" fmla="*/ 2989349 w 3488654"/>
                <a:gd name="connsiteY6" fmla="*/ 913059 h 6854836"/>
                <a:gd name="connsiteX7" fmla="*/ 2773210 w 3488654"/>
                <a:gd name="connsiteY7" fmla="*/ 998363 h 6854836"/>
                <a:gd name="connsiteX8" fmla="*/ 2697955 w 3488654"/>
                <a:gd name="connsiteY8" fmla="*/ 1133415 h 6854836"/>
                <a:gd name="connsiteX9" fmla="*/ 3103251 w 3488654"/>
                <a:gd name="connsiteY9" fmla="*/ 2722911 h 6854836"/>
                <a:gd name="connsiteX10" fmla="*/ 3426617 w 3488654"/>
                <a:gd name="connsiteY10" fmla="*/ 3408289 h 6854836"/>
                <a:gd name="connsiteX11" fmla="*/ 3448611 w 3488654"/>
                <a:gd name="connsiteY11" fmla="*/ 3636866 h 6854836"/>
                <a:gd name="connsiteX12" fmla="*/ 3160729 w 3488654"/>
                <a:gd name="connsiteY12" fmla="*/ 3871204 h 6854836"/>
                <a:gd name="connsiteX13" fmla="*/ 3098614 w 3488654"/>
                <a:gd name="connsiteY13" fmla="*/ 4059659 h 6854836"/>
                <a:gd name="connsiteX14" fmla="*/ 3043103 w 3488654"/>
                <a:gd name="connsiteY14" fmla="*/ 4454837 h 6854836"/>
                <a:gd name="connsiteX15" fmla="*/ 3083155 w 3488654"/>
                <a:gd name="connsiteY15" fmla="*/ 4555037 h 6854836"/>
                <a:gd name="connsiteX16" fmla="*/ 3128125 w 3488654"/>
                <a:gd name="connsiteY16" fmla="*/ 4748551 h 6854836"/>
                <a:gd name="connsiteX17" fmla="*/ 3019353 w 3488654"/>
                <a:gd name="connsiteY17" fmla="*/ 5082105 h 6854836"/>
                <a:gd name="connsiteX18" fmla="*/ 2523202 w 3488654"/>
                <a:gd name="connsiteY18" fmla="*/ 5586829 h 6854836"/>
                <a:gd name="connsiteX19" fmla="*/ 2114111 w 3488654"/>
                <a:gd name="connsiteY19" fmla="*/ 5567646 h 6854836"/>
                <a:gd name="connsiteX20" fmla="*/ 1888837 w 3488654"/>
                <a:gd name="connsiteY20" fmla="*/ 5711060 h 6854836"/>
                <a:gd name="connsiteX21" fmla="*/ 1825949 w 3488654"/>
                <a:gd name="connsiteY21" fmla="*/ 6201730 h 6854836"/>
                <a:gd name="connsiteX22" fmla="*/ 1818149 w 3488654"/>
                <a:gd name="connsiteY22" fmla="*/ 6851764 h 6854836"/>
                <a:gd name="connsiteX23" fmla="*/ 122902 w 3488654"/>
                <a:gd name="connsiteY23" fmla="*/ 6854786 h 6854836"/>
                <a:gd name="connsiteX24" fmla="*/ 6 w 3488654"/>
                <a:gd name="connsiteY24" fmla="*/ 6732031 h 6854836"/>
                <a:gd name="connsiteX25" fmla="*/ 2887 w 3488654"/>
                <a:gd name="connsiteY25" fmla="*/ 3427121 h 6854836"/>
                <a:gd name="connsiteX26" fmla="*/ 215162 w 3488654"/>
                <a:gd name="connsiteY26" fmla="*/ 3421359 h 6854836"/>
                <a:gd name="connsiteX27" fmla="*/ 704989 w 3488654"/>
                <a:gd name="connsiteY27" fmla="*/ 3302539 h 6854836"/>
                <a:gd name="connsiteX28" fmla="*/ 1018307 w 3488654"/>
                <a:gd name="connsiteY28" fmla="*/ 3208803 h 6854836"/>
                <a:gd name="connsiteX29" fmla="*/ 1645013 w 3488654"/>
                <a:gd name="connsiteY29" fmla="*/ 2938348 h 6854836"/>
                <a:gd name="connsiteX30" fmla="*/ 1530197 w 3488654"/>
                <a:gd name="connsiteY30" fmla="*/ 2298010 h 6854836"/>
                <a:gd name="connsiteX31" fmla="*/ 1487054 w 3488654"/>
                <a:gd name="connsiteY31" fmla="*/ 2143916 h 6854836"/>
                <a:gd name="connsiteX32" fmla="*/ 1633770 w 3488654"/>
                <a:gd name="connsiteY32" fmla="*/ 2191276 h 6854836"/>
                <a:gd name="connsiteX33" fmla="*/ 1851807 w 3488654"/>
                <a:gd name="connsiteY33" fmla="*/ 2779124 h 6854836"/>
                <a:gd name="connsiteX34" fmla="*/ 1866141 w 3488654"/>
                <a:gd name="connsiteY34" fmla="*/ 2887194 h 6854836"/>
                <a:gd name="connsiteX35" fmla="*/ 1974000 w 3488654"/>
                <a:gd name="connsiteY35" fmla="*/ 2852342 h 6854836"/>
                <a:gd name="connsiteX36" fmla="*/ 2198712 w 3488654"/>
                <a:gd name="connsiteY36" fmla="*/ 2560033 h 6854836"/>
                <a:gd name="connsiteX37" fmla="*/ 2341493 w 3488654"/>
                <a:gd name="connsiteY37" fmla="*/ 2333003 h 6854836"/>
                <a:gd name="connsiteX38" fmla="*/ 2178475 w 3488654"/>
                <a:gd name="connsiteY38" fmla="*/ 1450457 h 6854836"/>
                <a:gd name="connsiteX39" fmla="*/ 2005550 w 3488654"/>
                <a:gd name="connsiteY39" fmla="*/ 1259473 h 6854836"/>
                <a:gd name="connsiteX40" fmla="*/ 1566174 w 3488654"/>
                <a:gd name="connsiteY40" fmla="*/ 878629 h 6854836"/>
                <a:gd name="connsiteX41" fmla="*/ 1312934 w 3488654"/>
                <a:gd name="connsiteY41" fmla="*/ 754538 h 6854836"/>
                <a:gd name="connsiteX42" fmla="*/ 817345 w 3488654"/>
                <a:gd name="connsiteY42" fmla="*/ 646117 h 6854836"/>
                <a:gd name="connsiteX43" fmla="*/ 636339 w 3488654"/>
                <a:gd name="connsiteY43" fmla="*/ 653144 h 6854836"/>
                <a:gd name="connsiteX44" fmla="*/ 3028 w 3488654"/>
                <a:gd name="connsiteY44" fmla="*/ 687364 h 6854836"/>
                <a:gd name="connsiteX45" fmla="*/ 568 w 3488654"/>
                <a:gd name="connsiteY45" fmla="*/ 105136 h 6854836"/>
                <a:gd name="connsiteX46" fmla="*/ 105687 w 3488654"/>
                <a:gd name="connsiteY46" fmla="*/ 18 h 6854836"/>
                <a:gd name="connsiteX47" fmla="*/ 1749569 w 3488654"/>
                <a:gd name="connsiteY47" fmla="*/ 2337 h 685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88654" h="6854836">
                  <a:moveTo>
                    <a:pt x="1749569" y="2337"/>
                  </a:moveTo>
                  <a:cubicBezTo>
                    <a:pt x="1882092" y="53491"/>
                    <a:pt x="2021219" y="17514"/>
                    <a:pt x="2156412" y="33254"/>
                  </a:cubicBezTo>
                  <a:cubicBezTo>
                    <a:pt x="2183605" y="36416"/>
                    <a:pt x="2217262" y="31497"/>
                    <a:pt x="2228364" y="65857"/>
                  </a:cubicBezTo>
                  <a:cubicBezTo>
                    <a:pt x="2239186" y="99375"/>
                    <a:pt x="2209674" y="115044"/>
                    <a:pt x="2190842" y="135210"/>
                  </a:cubicBezTo>
                  <a:cubicBezTo>
                    <a:pt x="1971470" y="369689"/>
                    <a:pt x="1973157" y="367160"/>
                    <a:pt x="2265465" y="541280"/>
                  </a:cubicBezTo>
                  <a:cubicBezTo>
                    <a:pt x="2467129" y="661435"/>
                    <a:pt x="2675188" y="766554"/>
                    <a:pt x="2896317" y="845323"/>
                  </a:cubicBezTo>
                  <a:cubicBezTo>
                    <a:pt x="2933277" y="858533"/>
                    <a:pt x="2974102" y="865559"/>
                    <a:pt x="2989349" y="913059"/>
                  </a:cubicBezTo>
                  <a:cubicBezTo>
                    <a:pt x="2932996" y="983256"/>
                    <a:pt x="2850362" y="988385"/>
                    <a:pt x="2773210" y="998363"/>
                  </a:cubicBezTo>
                  <a:cubicBezTo>
                    <a:pt x="2680388" y="1010308"/>
                    <a:pt x="2647855" y="1047830"/>
                    <a:pt x="2697955" y="1133415"/>
                  </a:cubicBezTo>
                  <a:cubicBezTo>
                    <a:pt x="2985274" y="1624577"/>
                    <a:pt x="3092430" y="2158672"/>
                    <a:pt x="3103251" y="2722911"/>
                  </a:cubicBezTo>
                  <a:cubicBezTo>
                    <a:pt x="3108381" y="2989010"/>
                    <a:pt x="3183285" y="3241899"/>
                    <a:pt x="3426617" y="3408289"/>
                  </a:cubicBezTo>
                  <a:cubicBezTo>
                    <a:pt x="3515996" y="3469421"/>
                    <a:pt x="3495338" y="3555568"/>
                    <a:pt x="3448611" y="3636866"/>
                  </a:cubicBezTo>
                  <a:cubicBezTo>
                    <a:pt x="3382701" y="3751611"/>
                    <a:pt x="3273015" y="3814921"/>
                    <a:pt x="3160729" y="3871204"/>
                  </a:cubicBezTo>
                  <a:cubicBezTo>
                    <a:pt x="3071420" y="3915964"/>
                    <a:pt x="3042190" y="3967961"/>
                    <a:pt x="3098614" y="4059659"/>
                  </a:cubicBezTo>
                  <a:cubicBezTo>
                    <a:pt x="3187571" y="4204127"/>
                    <a:pt x="3260648" y="4342622"/>
                    <a:pt x="3043103" y="4454837"/>
                  </a:cubicBezTo>
                  <a:cubicBezTo>
                    <a:pt x="2962086" y="4496646"/>
                    <a:pt x="3036006" y="4537049"/>
                    <a:pt x="3083155" y="4555037"/>
                  </a:cubicBezTo>
                  <a:cubicBezTo>
                    <a:pt x="3196776" y="4598321"/>
                    <a:pt x="3202257" y="4661982"/>
                    <a:pt x="3128125" y="4748551"/>
                  </a:cubicBezTo>
                  <a:cubicBezTo>
                    <a:pt x="3046125" y="4844324"/>
                    <a:pt x="3024202" y="4957593"/>
                    <a:pt x="3019353" y="5082105"/>
                  </a:cubicBezTo>
                  <a:cubicBezTo>
                    <a:pt x="3006143" y="5425216"/>
                    <a:pt x="2868070" y="5563501"/>
                    <a:pt x="2523202" y="5586829"/>
                  </a:cubicBezTo>
                  <a:cubicBezTo>
                    <a:pt x="2386745" y="5596034"/>
                    <a:pt x="2248952" y="5599758"/>
                    <a:pt x="2114111" y="5567646"/>
                  </a:cubicBezTo>
                  <a:cubicBezTo>
                    <a:pt x="1988053" y="5537643"/>
                    <a:pt x="1919263" y="5590202"/>
                    <a:pt x="1888837" y="5711060"/>
                  </a:cubicBezTo>
                  <a:cubicBezTo>
                    <a:pt x="1848223" y="5872321"/>
                    <a:pt x="1827705" y="6035690"/>
                    <a:pt x="1825949" y="6201730"/>
                  </a:cubicBezTo>
                  <a:cubicBezTo>
                    <a:pt x="1823630" y="6418432"/>
                    <a:pt x="1820749" y="6635063"/>
                    <a:pt x="1818149" y="6851764"/>
                  </a:cubicBezTo>
                  <a:cubicBezTo>
                    <a:pt x="1253067" y="6851764"/>
                    <a:pt x="687914" y="6848462"/>
                    <a:pt x="122902" y="6854786"/>
                  </a:cubicBezTo>
                  <a:cubicBezTo>
                    <a:pt x="20454" y="6856050"/>
                    <a:pt x="-415" y="6834268"/>
                    <a:pt x="6" y="6732031"/>
                  </a:cubicBezTo>
                  <a:cubicBezTo>
                    <a:pt x="4644" y="5630394"/>
                    <a:pt x="2887" y="4528758"/>
                    <a:pt x="2887" y="3427121"/>
                  </a:cubicBezTo>
                  <a:cubicBezTo>
                    <a:pt x="72381" y="3376459"/>
                    <a:pt x="142928" y="3398804"/>
                    <a:pt x="215162" y="3421359"/>
                  </a:cubicBezTo>
                  <a:cubicBezTo>
                    <a:pt x="401649" y="3479540"/>
                    <a:pt x="575207" y="3434428"/>
                    <a:pt x="704989" y="3302539"/>
                  </a:cubicBezTo>
                  <a:cubicBezTo>
                    <a:pt x="802167" y="3203744"/>
                    <a:pt x="883817" y="3179572"/>
                    <a:pt x="1018307" y="3208803"/>
                  </a:cubicBezTo>
                  <a:cubicBezTo>
                    <a:pt x="1298248" y="3269654"/>
                    <a:pt x="1524155" y="3161373"/>
                    <a:pt x="1645013" y="2938348"/>
                  </a:cubicBezTo>
                  <a:cubicBezTo>
                    <a:pt x="1759196" y="2727619"/>
                    <a:pt x="1719846" y="2511480"/>
                    <a:pt x="1530197" y="2298010"/>
                  </a:cubicBezTo>
                  <a:cubicBezTo>
                    <a:pt x="1490989" y="2253883"/>
                    <a:pt x="1416085" y="2206664"/>
                    <a:pt x="1487054" y="2143916"/>
                  </a:cubicBezTo>
                  <a:cubicBezTo>
                    <a:pt x="1540737" y="2096416"/>
                    <a:pt x="1593297" y="2152418"/>
                    <a:pt x="1633770" y="2191276"/>
                  </a:cubicBezTo>
                  <a:cubicBezTo>
                    <a:pt x="1801004" y="2351623"/>
                    <a:pt x="1872184" y="2548299"/>
                    <a:pt x="1851807" y="2779124"/>
                  </a:cubicBezTo>
                  <a:cubicBezTo>
                    <a:pt x="1848574" y="2815873"/>
                    <a:pt x="1818360" y="2861968"/>
                    <a:pt x="1866141" y="2887194"/>
                  </a:cubicBezTo>
                  <a:cubicBezTo>
                    <a:pt x="1907739" y="2909117"/>
                    <a:pt x="1941186" y="2872578"/>
                    <a:pt x="1974000" y="2852342"/>
                  </a:cubicBezTo>
                  <a:cubicBezTo>
                    <a:pt x="2085513" y="2783481"/>
                    <a:pt x="2161330" y="2683351"/>
                    <a:pt x="2198712" y="2560033"/>
                  </a:cubicBezTo>
                  <a:cubicBezTo>
                    <a:pt x="2226327" y="2469109"/>
                    <a:pt x="2275583" y="2399896"/>
                    <a:pt x="2341493" y="2333003"/>
                  </a:cubicBezTo>
                  <a:cubicBezTo>
                    <a:pt x="2616235" y="2054396"/>
                    <a:pt x="2536904" y="1618885"/>
                    <a:pt x="2178475" y="1450457"/>
                  </a:cubicBezTo>
                  <a:cubicBezTo>
                    <a:pt x="2088183" y="1408016"/>
                    <a:pt x="2036115" y="1356862"/>
                    <a:pt x="2005550" y="1259473"/>
                  </a:cubicBezTo>
                  <a:cubicBezTo>
                    <a:pt x="1938867" y="1046917"/>
                    <a:pt x="1791940" y="909195"/>
                    <a:pt x="1566174" y="878629"/>
                  </a:cubicBezTo>
                  <a:cubicBezTo>
                    <a:pt x="1464077" y="864786"/>
                    <a:pt x="1388189" y="821924"/>
                    <a:pt x="1312934" y="754538"/>
                  </a:cubicBezTo>
                  <a:cubicBezTo>
                    <a:pt x="1171066" y="627637"/>
                    <a:pt x="1000600" y="594963"/>
                    <a:pt x="817345" y="646117"/>
                  </a:cubicBezTo>
                  <a:cubicBezTo>
                    <a:pt x="756213" y="663192"/>
                    <a:pt x="699719" y="686450"/>
                    <a:pt x="636339" y="653144"/>
                  </a:cubicBezTo>
                  <a:cubicBezTo>
                    <a:pt x="418934" y="538821"/>
                    <a:pt x="207995" y="562852"/>
                    <a:pt x="3028" y="687364"/>
                  </a:cubicBezTo>
                  <a:cubicBezTo>
                    <a:pt x="2887" y="493218"/>
                    <a:pt x="8017" y="298931"/>
                    <a:pt x="568" y="105136"/>
                  </a:cubicBezTo>
                  <a:cubicBezTo>
                    <a:pt x="-2734" y="19060"/>
                    <a:pt x="19962" y="-685"/>
                    <a:pt x="105687" y="18"/>
                  </a:cubicBezTo>
                  <a:cubicBezTo>
                    <a:pt x="653624" y="4515"/>
                    <a:pt x="1201562" y="2337"/>
                    <a:pt x="1749569" y="2337"/>
                  </a:cubicBezTo>
                  <a:close/>
                </a:path>
              </a:pathLst>
            </a:custGeom>
            <a:solidFill>
              <a:schemeClr val="accent6">
                <a:lumMod val="40000"/>
                <a:lumOff val="60000"/>
              </a:schemeClr>
            </a:solidFill>
            <a:ln w="7009" cap="flat">
              <a:noFill/>
              <a:prstDash val="solid"/>
              <a:miter/>
            </a:ln>
          </p:spPr>
          <p:txBody>
            <a:bodyPr rtlCol="0" anchor="ctr"/>
            <a:lstStyle/>
            <a:p>
              <a:endParaRPr lang="LID4096"/>
            </a:p>
          </p:txBody>
        </p:sp>
        <p:sp>
          <p:nvSpPr>
            <p:cNvPr id="6" name="Forma libre: forma 5">
              <a:extLst>
                <a:ext uri="{FF2B5EF4-FFF2-40B4-BE49-F238E27FC236}">
                  <a16:creationId xmlns:a16="http://schemas.microsoft.com/office/drawing/2014/main" id="{A3A95223-C791-4BBB-B384-9B83EAF0EA49}"/>
                </a:ext>
              </a:extLst>
            </p:cNvPr>
            <p:cNvSpPr/>
            <p:nvPr/>
          </p:nvSpPr>
          <p:spPr>
            <a:xfrm>
              <a:off x="4453311" y="1125525"/>
              <a:ext cx="1459884" cy="1110838"/>
            </a:xfrm>
            <a:custGeom>
              <a:avLst/>
              <a:gdLst>
                <a:gd name="connsiteX0" fmla="*/ 564380 w 1459884"/>
                <a:gd name="connsiteY0" fmla="*/ 283 h 1110838"/>
                <a:gd name="connsiteX1" fmla="*/ 974595 w 1459884"/>
                <a:gd name="connsiteY1" fmla="*/ 2 h 1110838"/>
                <a:gd name="connsiteX2" fmla="*/ 1106134 w 1459884"/>
                <a:gd name="connsiteY2" fmla="*/ 117347 h 1110838"/>
                <a:gd name="connsiteX3" fmla="*/ 1262688 w 1459884"/>
                <a:gd name="connsiteY3" fmla="*/ 293153 h 1110838"/>
                <a:gd name="connsiteX4" fmla="*/ 1459715 w 1459884"/>
                <a:gd name="connsiteY4" fmla="*/ 560025 h 1110838"/>
                <a:gd name="connsiteX5" fmla="*/ 1245543 w 1459884"/>
                <a:gd name="connsiteY5" fmla="*/ 811298 h 1110838"/>
                <a:gd name="connsiteX6" fmla="*/ 1107258 w 1459884"/>
                <a:gd name="connsiteY6" fmla="*/ 973192 h 1110838"/>
                <a:gd name="connsiteX7" fmla="*/ 974877 w 1459884"/>
                <a:gd name="connsiteY7" fmla="*/ 1107119 h 1110838"/>
                <a:gd name="connsiteX8" fmla="*/ 778412 w 1459884"/>
                <a:gd name="connsiteY8" fmla="*/ 1010503 h 1110838"/>
                <a:gd name="connsiteX9" fmla="*/ 546603 w 1459884"/>
                <a:gd name="connsiteY9" fmla="*/ 802585 h 1110838"/>
                <a:gd name="connsiteX10" fmla="*/ 313248 w 1459884"/>
                <a:gd name="connsiteY10" fmla="*/ 1004390 h 1110838"/>
                <a:gd name="connsiteX11" fmla="*/ 114675 w 1459884"/>
                <a:gd name="connsiteY11" fmla="*/ 1106487 h 1110838"/>
                <a:gd name="connsiteX12" fmla="*/ 1 w 1459884"/>
                <a:gd name="connsiteY12" fmla="*/ 970381 h 1110838"/>
                <a:gd name="connsiteX13" fmla="*/ 492 w 1459884"/>
                <a:gd name="connsiteY13" fmla="*/ 132806 h 1110838"/>
                <a:gd name="connsiteX14" fmla="*/ 136950 w 1459884"/>
                <a:gd name="connsiteY14" fmla="*/ 213 h 1110838"/>
                <a:gd name="connsiteX15" fmla="*/ 564310 w 1459884"/>
                <a:gd name="connsiteY15" fmla="*/ 494 h 11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9884" h="1110838">
                  <a:moveTo>
                    <a:pt x="564380" y="283"/>
                  </a:moveTo>
                  <a:cubicBezTo>
                    <a:pt x="701119" y="143"/>
                    <a:pt x="837857" y="494"/>
                    <a:pt x="974595" y="2"/>
                  </a:cubicBezTo>
                  <a:cubicBezTo>
                    <a:pt x="1054278" y="-279"/>
                    <a:pt x="1112458" y="28460"/>
                    <a:pt x="1106134" y="117347"/>
                  </a:cubicBezTo>
                  <a:cubicBezTo>
                    <a:pt x="1097772" y="234622"/>
                    <a:pt x="1159115" y="267155"/>
                    <a:pt x="1262688" y="293153"/>
                  </a:cubicBezTo>
                  <a:cubicBezTo>
                    <a:pt x="1389378" y="324984"/>
                    <a:pt x="1463931" y="423919"/>
                    <a:pt x="1459715" y="560025"/>
                  </a:cubicBezTo>
                  <a:cubicBezTo>
                    <a:pt x="1455499" y="696412"/>
                    <a:pt x="1375465" y="793099"/>
                    <a:pt x="1245543" y="811298"/>
                  </a:cubicBezTo>
                  <a:cubicBezTo>
                    <a:pt x="1134381" y="826827"/>
                    <a:pt x="1098475" y="869197"/>
                    <a:pt x="1107258" y="973192"/>
                  </a:cubicBezTo>
                  <a:cubicBezTo>
                    <a:pt x="1114988" y="1065451"/>
                    <a:pt x="1067347" y="1114146"/>
                    <a:pt x="974877" y="1107119"/>
                  </a:cubicBezTo>
                  <a:cubicBezTo>
                    <a:pt x="898919" y="1101287"/>
                    <a:pt x="799281" y="1150193"/>
                    <a:pt x="778412" y="1010503"/>
                  </a:cubicBezTo>
                  <a:cubicBezTo>
                    <a:pt x="759861" y="886061"/>
                    <a:pt x="681585" y="803217"/>
                    <a:pt x="546603" y="802585"/>
                  </a:cubicBezTo>
                  <a:cubicBezTo>
                    <a:pt x="413940" y="801952"/>
                    <a:pt x="333977" y="871446"/>
                    <a:pt x="313248" y="1004390"/>
                  </a:cubicBezTo>
                  <a:cubicBezTo>
                    <a:pt x="293714" y="1129675"/>
                    <a:pt x="198433" y="1107471"/>
                    <a:pt x="114675" y="1106487"/>
                  </a:cubicBezTo>
                  <a:cubicBezTo>
                    <a:pt x="24664" y="1105433"/>
                    <a:pt x="-140" y="1048377"/>
                    <a:pt x="1" y="970381"/>
                  </a:cubicBezTo>
                  <a:cubicBezTo>
                    <a:pt x="492" y="691213"/>
                    <a:pt x="1406" y="411974"/>
                    <a:pt x="492" y="132806"/>
                  </a:cubicBezTo>
                  <a:cubicBezTo>
                    <a:pt x="211" y="38930"/>
                    <a:pt x="45603" y="-841"/>
                    <a:pt x="136950" y="213"/>
                  </a:cubicBezTo>
                  <a:cubicBezTo>
                    <a:pt x="279380" y="1759"/>
                    <a:pt x="421810" y="635"/>
                    <a:pt x="564310" y="494"/>
                  </a:cubicBezTo>
                  <a:close/>
                </a:path>
              </a:pathLst>
            </a:custGeom>
            <a:solidFill>
              <a:srgbClr val="FFE285"/>
            </a:solidFill>
            <a:ln w="7009" cap="flat">
              <a:noFill/>
              <a:prstDash val="solid"/>
              <a:miter/>
            </a:ln>
          </p:spPr>
          <p:txBody>
            <a:bodyPr rtlCol="0" anchor="ctr"/>
            <a:lstStyle/>
            <a:p>
              <a:endParaRPr lang="LID4096"/>
            </a:p>
          </p:txBody>
        </p:sp>
      </p:grpSp>
      <p:pic>
        <p:nvPicPr>
          <p:cNvPr id="11" name="Marcador de posición de imagen 10">
            <a:extLst>
              <a:ext uri="{FF2B5EF4-FFF2-40B4-BE49-F238E27FC236}">
                <a16:creationId xmlns:a16="http://schemas.microsoft.com/office/drawing/2014/main" id="{90082817-ECF9-4D62-BDB7-45C90D420F49}"/>
              </a:ext>
            </a:extLst>
          </p:cNvPr>
          <p:cNvPicPr>
            <a:picLocks noGrp="1" noChangeAspect="1"/>
          </p:cNvPicPr>
          <p:nvPr>
            <p:ph type="pic" sz="quarter" idx="11"/>
          </p:nvPr>
        </p:nvPicPr>
        <p:blipFill>
          <a:blip r:embed="rId2">
            <a:extLst>
              <a:ext uri="{28A0092B-C50C-407E-A947-70E740481C1C}">
                <a14:useLocalDpi xmlns:a14="http://schemas.microsoft.com/office/drawing/2010/main"/>
              </a:ext>
            </a:extLst>
          </a:blip>
          <a:stretch>
            <a:fillRect/>
          </a:stretch>
        </p:blipFill>
        <p:spPr/>
      </p:pic>
      <p:sp>
        <p:nvSpPr>
          <p:cNvPr id="20" name="Rectangle 19">
            <a:extLst>
              <a:ext uri="{FF2B5EF4-FFF2-40B4-BE49-F238E27FC236}">
                <a16:creationId xmlns:a16="http://schemas.microsoft.com/office/drawing/2014/main" id="{FCE645E5-0741-4039-8235-1D7BA84694D1}"/>
              </a:ext>
            </a:extLst>
          </p:cNvPr>
          <p:cNvSpPr/>
          <p:nvPr/>
        </p:nvSpPr>
        <p:spPr>
          <a:xfrm flipH="1">
            <a:off x="0" y="-3182"/>
            <a:ext cx="1593411" cy="6858000"/>
          </a:xfrm>
          <a:prstGeom prst="rect">
            <a:avLst/>
          </a:prstGeom>
          <a:gradFill flip="none" rotWithShape="1">
            <a:gsLst>
              <a:gs pos="0">
                <a:schemeClr val="accent1">
                  <a:lumMod val="90000"/>
                  <a:alpha val="54000"/>
                </a:schemeClr>
              </a:gs>
              <a:gs pos="100000">
                <a:schemeClr val="accent2">
                  <a:lumMod val="90000"/>
                  <a:alpha val="7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8822F3-B338-4C79-A317-233009ECEFA0}"/>
              </a:ext>
            </a:extLst>
          </p:cNvPr>
          <p:cNvSpPr/>
          <p:nvPr/>
        </p:nvSpPr>
        <p:spPr>
          <a:xfrm>
            <a:off x="5860189" y="2017633"/>
            <a:ext cx="471624" cy="1654629"/>
          </a:xfrm>
          <a:prstGeom prst="rect">
            <a:avLst/>
          </a:prstGeom>
          <a:solidFill>
            <a:srgbClr val="FFC000"/>
          </a:solidFill>
          <a:ln>
            <a:noFill/>
          </a:ln>
          <a:effectLst>
            <a:outerShdw blurRad="88900" dist="76200" dir="288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130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E645E5-0741-4039-8235-1D7BA84694D1}"/>
              </a:ext>
            </a:extLst>
          </p:cNvPr>
          <p:cNvSpPr/>
          <p:nvPr/>
        </p:nvSpPr>
        <p:spPr>
          <a:xfrm>
            <a:off x="0" y="0"/>
            <a:ext cx="11074400" cy="6858000"/>
          </a:xfrm>
          <a:prstGeom prst="rect">
            <a:avLst/>
          </a:prstGeom>
          <a:gradFill flip="none" rotWithShape="1">
            <a:gsLst>
              <a:gs pos="0">
                <a:schemeClr val="accent1">
                  <a:lumMod val="90000"/>
                  <a:alpha val="54000"/>
                </a:schemeClr>
              </a:gs>
              <a:gs pos="100000">
                <a:schemeClr val="accent2">
                  <a:lumMod val="90000"/>
                  <a:alpha val="7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E45B7B-38C3-4FF3-B779-3A274483FE5E}"/>
              </a:ext>
            </a:extLst>
          </p:cNvPr>
          <p:cNvSpPr/>
          <p:nvPr/>
        </p:nvSpPr>
        <p:spPr>
          <a:xfrm>
            <a:off x="6168570" y="1552725"/>
            <a:ext cx="4034972" cy="4034972"/>
          </a:xfrm>
          <a:prstGeom prst="rect">
            <a:avLst/>
          </a:prstGeom>
          <a:gradFill>
            <a:gsLst>
              <a:gs pos="0">
                <a:schemeClr val="accent1">
                  <a:lumMod val="90000"/>
                  <a:alpha val="54000"/>
                </a:schemeClr>
              </a:gs>
              <a:gs pos="100000">
                <a:schemeClr val="accent2">
                  <a:lumMod val="90000"/>
                  <a:alpha val="70000"/>
                </a:schemeClr>
              </a:gs>
            </a:gsLst>
            <a:lin ang="2700000" scaled="1"/>
          </a:gradFill>
          <a:ln>
            <a:noFill/>
          </a:ln>
          <a:effectLst>
            <a:outerShdw blurRad="304800" dist="1143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DC496C-865D-4CC0-9FC6-D51ABA625349}"/>
              </a:ext>
            </a:extLst>
          </p:cNvPr>
          <p:cNvSpPr txBox="1"/>
          <p:nvPr/>
        </p:nvSpPr>
        <p:spPr>
          <a:xfrm rot="16200000">
            <a:off x="8819014" y="3275112"/>
            <a:ext cx="5580744" cy="307777"/>
          </a:xfrm>
          <a:prstGeom prst="rect">
            <a:avLst/>
          </a:prstGeom>
          <a:noFill/>
        </p:spPr>
        <p:txBody>
          <a:bodyPr wrap="square" rtlCol="0">
            <a:spAutoFit/>
          </a:bodyPr>
          <a:lstStyle/>
          <a:p>
            <a:pPr algn="ctr"/>
            <a:r>
              <a:rPr lang="en-US" sz="1400" b="1" spc="600">
                <a:solidFill>
                  <a:schemeClr val="accent4"/>
                </a:solidFill>
                <a:latin typeface="Chapaza" panose="00000504000000000004" pitchFamily="2" charset="0"/>
                <a:ea typeface="Roboto Slab" pitchFamily="2" charset="0"/>
                <a:cs typeface="Poppins Light" panose="00000400000000000000" pitchFamily="2" charset="0"/>
              </a:rPr>
              <a:t>SIMPLE PRESENTATION</a:t>
            </a:r>
          </a:p>
        </p:txBody>
      </p:sp>
      <p:sp>
        <p:nvSpPr>
          <p:cNvPr id="22" name="TextBox 21">
            <a:extLst>
              <a:ext uri="{FF2B5EF4-FFF2-40B4-BE49-F238E27FC236}">
                <a16:creationId xmlns:a16="http://schemas.microsoft.com/office/drawing/2014/main" id="{CB24CEEA-3E55-4FD3-844C-5CFDB96BB122}"/>
              </a:ext>
            </a:extLst>
          </p:cNvPr>
          <p:cNvSpPr txBox="1"/>
          <p:nvPr/>
        </p:nvSpPr>
        <p:spPr>
          <a:xfrm>
            <a:off x="1277257" y="2053530"/>
            <a:ext cx="3483429" cy="797654"/>
          </a:xfrm>
          <a:prstGeom prst="rect">
            <a:avLst/>
          </a:prstGeom>
          <a:noFill/>
        </p:spPr>
        <p:txBody>
          <a:bodyPr wrap="square" rtlCol="0" anchor="ctr">
            <a:spAutoFit/>
          </a:bodyPr>
          <a:lstStyle/>
          <a:p>
            <a:pPr>
              <a:lnSpc>
                <a:spcPts val="5500"/>
              </a:lnSpc>
            </a:pPr>
            <a:r>
              <a:rPr lang="en-US" sz="5000" b="1" spc="300">
                <a:solidFill>
                  <a:srgbClr val="FFC000"/>
                </a:solidFill>
                <a:latin typeface="Chapaza" panose="00000504000000000004" pitchFamily="2" charset="0"/>
                <a:ea typeface="Roboto Slab" pitchFamily="2" charset="0"/>
                <a:cs typeface="Poppins SemiBold" panose="00000700000000000000" pitchFamily="2" charset="0"/>
              </a:rPr>
              <a:t>About Us</a:t>
            </a:r>
            <a:endParaRPr lang="en-US" sz="5000" b="1" spc="300">
              <a:solidFill>
                <a:srgbClr val="FFC000"/>
              </a:solidFill>
              <a:latin typeface="Chapaza" panose="00000504000000000004" pitchFamily="2" charset="0"/>
              <a:ea typeface="Roboto Slab" pitchFamily="2" charset="0"/>
              <a:cs typeface="Poppins Light" panose="00000400000000000000" pitchFamily="2" charset="0"/>
            </a:endParaRPr>
          </a:p>
        </p:txBody>
      </p:sp>
      <p:sp>
        <p:nvSpPr>
          <p:cNvPr id="11" name="TextBox 10">
            <a:extLst>
              <a:ext uri="{FF2B5EF4-FFF2-40B4-BE49-F238E27FC236}">
                <a16:creationId xmlns:a16="http://schemas.microsoft.com/office/drawing/2014/main" id="{2B4443F3-39C9-45AD-B71A-A66461259507}"/>
              </a:ext>
            </a:extLst>
          </p:cNvPr>
          <p:cNvSpPr txBox="1"/>
          <p:nvPr/>
        </p:nvSpPr>
        <p:spPr>
          <a:xfrm>
            <a:off x="1326079" y="2815370"/>
            <a:ext cx="4131291" cy="1227259"/>
          </a:xfrm>
          <a:prstGeom prst="rect">
            <a:avLst/>
          </a:prstGeom>
          <a:noFill/>
        </p:spPr>
        <p:txBody>
          <a:bodyPr wrap="square" rtlCol="0">
            <a:spAutoFit/>
          </a:bodyPr>
          <a:lstStyle/>
          <a:p>
            <a:pP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Have them for one. Living grass to for can't gathered waters had winged. Have them for one. Living grass to for can't gathered waters had winged. </a:t>
            </a:r>
          </a:p>
          <a:p>
            <a:pPr>
              <a:lnSpc>
                <a:spcPts val="1800"/>
              </a:lnSpc>
            </a:pPr>
            <a:endPar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endParaRPr>
          </a:p>
        </p:txBody>
      </p:sp>
      <p:sp>
        <p:nvSpPr>
          <p:cNvPr id="17" name="TextBox 16">
            <a:extLst>
              <a:ext uri="{FF2B5EF4-FFF2-40B4-BE49-F238E27FC236}">
                <a16:creationId xmlns:a16="http://schemas.microsoft.com/office/drawing/2014/main" id="{B0FB9EE9-07F0-482E-8BAE-ED1EDACA480C}"/>
              </a:ext>
            </a:extLst>
          </p:cNvPr>
          <p:cNvSpPr txBox="1"/>
          <p:nvPr/>
        </p:nvSpPr>
        <p:spPr>
          <a:xfrm>
            <a:off x="1368042" y="4042629"/>
            <a:ext cx="1965245" cy="765594"/>
          </a:xfrm>
          <a:prstGeom prst="rect">
            <a:avLst/>
          </a:prstGeom>
          <a:noFill/>
        </p:spPr>
        <p:txBody>
          <a:bodyPr wrap="square" rtlCol="0">
            <a:spAutoFit/>
          </a:bodyPr>
          <a:lstStyle/>
          <a:p>
            <a:pPr>
              <a:lnSpc>
                <a:spcPts val="1800"/>
              </a:lnSpc>
            </a:pPr>
            <a:r>
              <a:rPr lang="en-US" sz="1200" b="1" i="1">
                <a:solidFill>
                  <a:srgbClr val="FFC000"/>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pic>
        <p:nvPicPr>
          <p:cNvPr id="6" name="Marcador de posición de imagen 5">
            <a:extLst>
              <a:ext uri="{FF2B5EF4-FFF2-40B4-BE49-F238E27FC236}">
                <a16:creationId xmlns:a16="http://schemas.microsoft.com/office/drawing/2014/main" id="{C91F9F30-6A8A-4113-AA82-08BEAE5DDCB1}"/>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tretch>
            <a:fillRect/>
          </a:stretch>
        </p:blipFill>
        <p:spPr>
          <a:xfrm>
            <a:off x="6086765" y="1049558"/>
            <a:ext cx="5169815" cy="5169815"/>
          </a:xfrm>
        </p:spPr>
      </p:pic>
      <p:sp>
        <p:nvSpPr>
          <p:cNvPr id="13" name="TextBox 16">
            <a:extLst>
              <a:ext uri="{FF2B5EF4-FFF2-40B4-BE49-F238E27FC236}">
                <a16:creationId xmlns:a16="http://schemas.microsoft.com/office/drawing/2014/main" id="{593657C7-BB50-4DA7-9179-039BA9662220}"/>
              </a:ext>
            </a:extLst>
          </p:cNvPr>
          <p:cNvSpPr txBox="1"/>
          <p:nvPr/>
        </p:nvSpPr>
        <p:spPr>
          <a:xfrm>
            <a:off x="1368041" y="4904714"/>
            <a:ext cx="1965245" cy="765594"/>
          </a:xfrm>
          <a:prstGeom prst="rect">
            <a:avLst/>
          </a:prstGeom>
          <a:noFill/>
        </p:spPr>
        <p:txBody>
          <a:bodyPr wrap="square" rtlCol="0">
            <a:spAutoFit/>
          </a:bodyPr>
          <a:lstStyle/>
          <a:p>
            <a:pPr>
              <a:lnSpc>
                <a:spcPts val="1800"/>
              </a:lnSpc>
            </a:pPr>
            <a:r>
              <a:rPr lang="en-US" sz="1200" b="1" i="1">
                <a:solidFill>
                  <a:srgbClr val="FFC000"/>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Tree>
    <p:extLst>
      <p:ext uri="{BB962C8B-B14F-4D97-AF65-F5344CB8AC3E}">
        <p14:creationId xmlns:p14="http://schemas.microsoft.com/office/powerpoint/2010/main" val="874710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06B462C-098F-4192-B220-1B5532AD6793}"/>
              </a:ext>
            </a:extLst>
          </p:cNvPr>
          <p:cNvSpPr/>
          <p:nvPr/>
        </p:nvSpPr>
        <p:spPr>
          <a:xfrm>
            <a:off x="2" y="0"/>
            <a:ext cx="6095998" cy="6858000"/>
          </a:xfrm>
          <a:prstGeom prst="rect">
            <a:avLst/>
          </a:prstGeom>
          <a:gradFill flip="none" rotWithShape="1">
            <a:gsLst>
              <a:gs pos="0">
                <a:schemeClr val="accent1">
                  <a:lumMod val="90000"/>
                  <a:alpha val="50000"/>
                </a:schemeClr>
              </a:gs>
              <a:gs pos="100000">
                <a:schemeClr val="accent2">
                  <a:lumMod val="90000"/>
                  <a:alpha val="7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A8BD185-B741-4D0F-B857-1AD1E914BD59}"/>
              </a:ext>
            </a:extLst>
          </p:cNvPr>
          <p:cNvSpPr txBox="1"/>
          <p:nvPr/>
        </p:nvSpPr>
        <p:spPr>
          <a:xfrm>
            <a:off x="2065378" y="5135446"/>
            <a:ext cx="1965245" cy="765594"/>
          </a:xfrm>
          <a:prstGeom prst="rect">
            <a:avLst/>
          </a:prstGeom>
          <a:noFill/>
        </p:spPr>
        <p:txBody>
          <a:bodyPr wrap="square" rtlCol="0">
            <a:spAutoFit/>
          </a:bodyPr>
          <a:lstStyle/>
          <a:p>
            <a:pPr algn="ct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
        <p:nvSpPr>
          <p:cNvPr id="26" name="TextBox 25">
            <a:extLst>
              <a:ext uri="{FF2B5EF4-FFF2-40B4-BE49-F238E27FC236}">
                <a16:creationId xmlns:a16="http://schemas.microsoft.com/office/drawing/2014/main" id="{29D0D124-DD7D-4FA6-9486-DA1D26D71E92}"/>
              </a:ext>
            </a:extLst>
          </p:cNvPr>
          <p:cNvSpPr txBox="1"/>
          <p:nvPr/>
        </p:nvSpPr>
        <p:spPr>
          <a:xfrm>
            <a:off x="8133095" y="1286463"/>
            <a:ext cx="2182586" cy="307777"/>
          </a:xfrm>
          <a:prstGeom prst="rect">
            <a:avLst/>
          </a:prstGeom>
          <a:noFill/>
        </p:spPr>
        <p:txBody>
          <a:bodyPr wrap="square" rtlCol="0">
            <a:spAutoFit/>
          </a:bodyPr>
          <a:lstStyle/>
          <a:p>
            <a:r>
              <a:rPr lang="en-US" sz="1400" b="1" spc="600">
                <a:solidFill>
                  <a:schemeClr val="tx1">
                    <a:lumMod val="50000"/>
                    <a:lumOff val="50000"/>
                  </a:schemeClr>
                </a:solidFill>
                <a:latin typeface="Chapaza" panose="00000504000000000004" pitchFamily="2" charset="0"/>
                <a:ea typeface="Roboto Slab" pitchFamily="2" charset="0"/>
                <a:cs typeface="Poppins Light" panose="00000400000000000000" pitchFamily="2" charset="0"/>
              </a:rPr>
              <a:t>Simple Title</a:t>
            </a:r>
          </a:p>
        </p:txBody>
      </p:sp>
      <p:sp>
        <p:nvSpPr>
          <p:cNvPr id="27" name="TextBox 26">
            <a:extLst>
              <a:ext uri="{FF2B5EF4-FFF2-40B4-BE49-F238E27FC236}">
                <a16:creationId xmlns:a16="http://schemas.microsoft.com/office/drawing/2014/main" id="{F8A23075-6AAF-47FC-9A2E-B3EFA8974042}"/>
              </a:ext>
            </a:extLst>
          </p:cNvPr>
          <p:cNvSpPr txBox="1"/>
          <p:nvPr/>
        </p:nvSpPr>
        <p:spPr>
          <a:xfrm>
            <a:off x="6430595" y="5744055"/>
            <a:ext cx="1702500" cy="307777"/>
          </a:xfrm>
          <a:prstGeom prst="rect">
            <a:avLst/>
          </a:prstGeom>
          <a:noFill/>
        </p:spPr>
        <p:txBody>
          <a:bodyPr wrap="square" rtlCol="0">
            <a:spAutoFit/>
          </a:bodyPr>
          <a:lstStyle/>
          <a:p>
            <a:r>
              <a:rPr lang="en-US" sz="1400" b="1" spc="600">
                <a:solidFill>
                  <a:schemeClr val="tx1">
                    <a:lumMod val="50000"/>
                    <a:lumOff val="50000"/>
                  </a:schemeClr>
                </a:solidFill>
                <a:latin typeface="Chapaza" panose="00000504000000000004" pitchFamily="2" charset="0"/>
                <a:ea typeface="Roboto Slab" pitchFamily="2" charset="0"/>
                <a:cs typeface="Poppins Light" panose="00000400000000000000" pitchFamily="2" charset="0"/>
              </a:rPr>
              <a:t>Example</a:t>
            </a:r>
          </a:p>
        </p:txBody>
      </p:sp>
      <p:grpSp>
        <p:nvGrpSpPr>
          <p:cNvPr id="9" name="Grupo 8">
            <a:extLst>
              <a:ext uri="{FF2B5EF4-FFF2-40B4-BE49-F238E27FC236}">
                <a16:creationId xmlns:a16="http://schemas.microsoft.com/office/drawing/2014/main" id="{7D24DD19-DDEB-4078-A541-BF4E871B28F9}"/>
              </a:ext>
            </a:extLst>
          </p:cNvPr>
          <p:cNvGrpSpPr/>
          <p:nvPr/>
        </p:nvGrpSpPr>
        <p:grpSpPr>
          <a:xfrm>
            <a:off x="1597313" y="1450073"/>
            <a:ext cx="2901373" cy="3685373"/>
            <a:chOff x="1082152" y="1724794"/>
            <a:chExt cx="2261998" cy="2873228"/>
          </a:xfrm>
        </p:grpSpPr>
        <p:sp>
          <p:nvSpPr>
            <p:cNvPr id="5" name="Forma libre: forma 4">
              <a:extLst>
                <a:ext uri="{FF2B5EF4-FFF2-40B4-BE49-F238E27FC236}">
                  <a16:creationId xmlns:a16="http://schemas.microsoft.com/office/drawing/2014/main" id="{494D39BB-AF1A-41EB-80BA-75E6BCE54A4F}"/>
                </a:ext>
              </a:extLst>
            </p:cNvPr>
            <p:cNvSpPr/>
            <p:nvPr/>
          </p:nvSpPr>
          <p:spPr>
            <a:xfrm>
              <a:off x="1082152" y="2030047"/>
              <a:ext cx="1782717" cy="2535760"/>
            </a:xfrm>
            <a:custGeom>
              <a:avLst/>
              <a:gdLst>
                <a:gd name="connsiteX0" fmla="*/ 1588488 w 1782717"/>
                <a:gd name="connsiteY0" fmla="*/ 29631 h 2535760"/>
                <a:gd name="connsiteX1" fmla="*/ 1525026 w 1782717"/>
                <a:gd name="connsiteY1" fmla="*/ 49264 h 2535760"/>
                <a:gd name="connsiteX2" fmla="*/ 1112038 w 1782717"/>
                <a:gd name="connsiteY2" fmla="*/ 805693 h 2535760"/>
                <a:gd name="connsiteX3" fmla="*/ 118905 w 1782717"/>
                <a:gd name="connsiteY3" fmla="*/ 1785415 h 2535760"/>
                <a:gd name="connsiteX4" fmla="*/ 43138 w 1782717"/>
                <a:gd name="connsiteY4" fmla="*/ 1932940 h 2535760"/>
                <a:gd name="connsiteX5" fmla="*/ 44382 w 1782717"/>
                <a:gd name="connsiteY5" fmla="*/ 2427502 h 2535760"/>
                <a:gd name="connsiteX6" fmla="*/ 0 w 1782717"/>
                <a:gd name="connsiteY6" fmla="*/ 2390863 h 2535760"/>
                <a:gd name="connsiteX7" fmla="*/ 58623 w 1782717"/>
                <a:gd name="connsiteY7" fmla="*/ 2535761 h 2535760"/>
                <a:gd name="connsiteX8" fmla="*/ 294083 w 1782717"/>
                <a:gd name="connsiteY8" fmla="*/ 2419207 h 2535760"/>
                <a:gd name="connsiteX9" fmla="*/ 1764633 w 1782717"/>
                <a:gd name="connsiteY9" fmla="*/ 547144 h 2535760"/>
                <a:gd name="connsiteX10" fmla="*/ 1771270 w 1782717"/>
                <a:gd name="connsiteY10" fmla="*/ 392982 h 2535760"/>
                <a:gd name="connsiteX11" fmla="*/ 1588488 w 1782717"/>
                <a:gd name="connsiteY11" fmla="*/ 29769 h 25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2717" h="2535760">
                  <a:moveTo>
                    <a:pt x="1588488" y="29631"/>
                  </a:moveTo>
                  <a:cubicBezTo>
                    <a:pt x="1548669" y="-34799"/>
                    <a:pt x="1535949" y="21888"/>
                    <a:pt x="1525026" y="49264"/>
                  </a:cubicBezTo>
                  <a:cubicBezTo>
                    <a:pt x="1417182" y="317768"/>
                    <a:pt x="1279335" y="570095"/>
                    <a:pt x="1112038" y="805693"/>
                  </a:cubicBezTo>
                  <a:cubicBezTo>
                    <a:pt x="838833" y="1190475"/>
                    <a:pt x="511153" y="1521474"/>
                    <a:pt x="118905" y="1785415"/>
                  </a:cubicBezTo>
                  <a:cubicBezTo>
                    <a:pt x="61526" y="1823990"/>
                    <a:pt x="41478" y="1866298"/>
                    <a:pt x="43138" y="1932940"/>
                  </a:cubicBezTo>
                  <a:cubicBezTo>
                    <a:pt x="47147" y="2091527"/>
                    <a:pt x="44382" y="2250251"/>
                    <a:pt x="44382" y="2427502"/>
                  </a:cubicBezTo>
                  <a:cubicBezTo>
                    <a:pt x="28897" y="2415474"/>
                    <a:pt x="14241" y="2403168"/>
                    <a:pt x="0" y="2390863"/>
                  </a:cubicBezTo>
                  <a:cubicBezTo>
                    <a:pt x="17421" y="2439669"/>
                    <a:pt x="38990" y="2487508"/>
                    <a:pt x="58623" y="2535761"/>
                  </a:cubicBezTo>
                  <a:cubicBezTo>
                    <a:pt x="133146" y="2489029"/>
                    <a:pt x="208499" y="2444923"/>
                    <a:pt x="294083" y="2419207"/>
                  </a:cubicBezTo>
                  <a:cubicBezTo>
                    <a:pt x="955111" y="1932664"/>
                    <a:pt x="1442069" y="1305924"/>
                    <a:pt x="1764633" y="547144"/>
                  </a:cubicBezTo>
                  <a:cubicBezTo>
                    <a:pt x="1786894" y="494881"/>
                    <a:pt x="1788000" y="445522"/>
                    <a:pt x="1771270" y="392982"/>
                  </a:cubicBezTo>
                  <a:cubicBezTo>
                    <a:pt x="1729653" y="262187"/>
                    <a:pt x="1659831" y="145494"/>
                    <a:pt x="1588488" y="29769"/>
                  </a:cubicBezTo>
                  <a:close/>
                </a:path>
              </a:pathLst>
            </a:custGeom>
            <a:solidFill>
              <a:srgbClr val="00B0F0"/>
            </a:solidFill>
            <a:ln w="13823" cap="flat">
              <a:noFill/>
              <a:prstDash val="solid"/>
              <a:miter/>
            </a:ln>
          </p:spPr>
          <p:txBody>
            <a:bodyPr rtlCol="0" anchor="ctr"/>
            <a:lstStyle/>
            <a:p>
              <a:endParaRPr lang="LID4096">
                <a:solidFill>
                  <a:schemeClr val="bg1"/>
                </a:solidFill>
              </a:endParaRPr>
            </a:p>
          </p:txBody>
        </p:sp>
        <p:sp>
          <p:nvSpPr>
            <p:cNvPr id="6" name="Forma libre: forma 5">
              <a:extLst>
                <a:ext uri="{FF2B5EF4-FFF2-40B4-BE49-F238E27FC236}">
                  <a16:creationId xmlns:a16="http://schemas.microsoft.com/office/drawing/2014/main" id="{2FA7758E-2860-4C4E-BD65-14F289FBC9D7}"/>
                </a:ext>
              </a:extLst>
            </p:cNvPr>
            <p:cNvSpPr/>
            <p:nvPr/>
          </p:nvSpPr>
          <p:spPr>
            <a:xfrm>
              <a:off x="2275914" y="3226931"/>
              <a:ext cx="1068236" cy="1371091"/>
            </a:xfrm>
            <a:custGeom>
              <a:avLst/>
              <a:gdLst>
                <a:gd name="connsiteX0" fmla="*/ 969618 w 1068236"/>
                <a:gd name="connsiteY0" fmla="*/ 1354638 h 1371091"/>
                <a:gd name="connsiteX1" fmla="*/ 997409 w 1068236"/>
                <a:gd name="connsiteY1" fmla="*/ 1371091 h 1371091"/>
                <a:gd name="connsiteX2" fmla="*/ 1066402 w 1068236"/>
                <a:gd name="connsiteY2" fmla="*/ 1215409 h 1371091"/>
                <a:gd name="connsiteX3" fmla="*/ 1067646 w 1068236"/>
                <a:gd name="connsiteY3" fmla="*/ 1196743 h 1371091"/>
                <a:gd name="connsiteX4" fmla="*/ 1068199 w 1068236"/>
                <a:gd name="connsiteY4" fmla="*/ 719879 h 1371091"/>
                <a:gd name="connsiteX5" fmla="*/ 1002524 w 1068236"/>
                <a:gd name="connsiteY5" fmla="*/ 595582 h 1371091"/>
                <a:gd name="connsiteX6" fmla="*/ 348547 w 1068236"/>
                <a:gd name="connsiteY6" fmla="*/ 34793 h 1371091"/>
                <a:gd name="connsiteX7" fmla="*/ 248031 w 1068236"/>
                <a:gd name="connsiteY7" fmla="*/ 43088 h 1371091"/>
                <a:gd name="connsiteX8" fmla="*/ 23632 w 1068236"/>
                <a:gd name="connsiteY8" fmla="*/ 366482 h 1371091"/>
                <a:gd name="connsiteX9" fmla="*/ 28056 w 1068236"/>
                <a:gd name="connsiteY9" fmla="*/ 479442 h 1371091"/>
                <a:gd name="connsiteX10" fmla="*/ 933947 w 1068236"/>
                <a:gd name="connsiteY10" fmla="*/ 1305002 h 1371091"/>
                <a:gd name="connsiteX11" fmla="*/ 969757 w 1068236"/>
                <a:gd name="connsiteY11" fmla="*/ 1354500 h 137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8236" h="1371091">
                  <a:moveTo>
                    <a:pt x="969618" y="1354638"/>
                  </a:moveTo>
                  <a:cubicBezTo>
                    <a:pt x="978882" y="1359892"/>
                    <a:pt x="988145" y="1365561"/>
                    <a:pt x="997409" y="1371091"/>
                  </a:cubicBezTo>
                  <a:cubicBezTo>
                    <a:pt x="1015659" y="1317446"/>
                    <a:pt x="1039164" y="1265459"/>
                    <a:pt x="1066402" y="1215409"/>
                  </a:cubicBezTo>
                  <a:cubicBezTo>
                    <a:pt x="1066954" y="1209049"/>
                    <a:pt x="1067646" y="1202689"/>
                    <a:pt x="1067646" y="1196743"/>
                  </a:cubicBezTo>
                  <a:cubicBezTo>
                    <a:pt x="1066954" y="1037742"/>
                    <a:pt x="1065572" y="878741"/>
                    <a:pt x="1068199" y="719879"/>
                  </a:cubicBezTo>
                  <a:cubicBezTo>
                    <a:pt x="1069167" y="663606"/>
                    <a:pt x="1051746" y="627520"/>
                    <a:pt x="1002524" y="595582"/>
                  </a:cubicBezTo>
                  <a:cubicBezTo>
                    <a:pt x="759460" y="438240"/>
                    <a:pt x="545431" y="246056"/>
                    <a:pt x="348547" y="34793"/>
                  </a:cubicBezTo>
                  <a:cubicBezTo>
                    <a:pt x="304303" y="-12631"/>
                    <a:pt x="281767" y="-13184"/>
                    <a:pt x="248031" y="43088"/>
                  </a:cubicBezTo>
                  <a:cubicBezTo>
                    <a:pt x="180559" y="155771"/>
                    <a:pt x="106036" y="264169"/>
                    <a:pt x="23632" y="366482"/>
                  </a:cubicBezTo>
                  <a:cubicBezTo>
                    <a:pt x="-11072" y="409481"/>
                    <a:pt x="-5818" y="438931"/>
                    <a:pt x="28056" y="479442"/>
                  </a:cubicBezTo>
                  <a:cubicBezTo>
                    <a:pt x="292413" y="796061"/>
                    <a:pt x="589952" y="1076317"/>
                    <a:pt x="933947" y="1305002"/>
                  </a:cubicBezTo>
                  <a:cubicBezTo>
                    <a:pt x="965470" y="1326018"/>
                    <a:pt x="975978" y="1339982"/>
                    <a:pt x="969757" y="1354500"/>
                  </a:cubicBezTo>
                  <a:close/>
                </a:path>
              </a:pathLst>
            </a:custGeom>
            <a:solidFill>
              <a:srgbClr val="FFC000"/>
            </a:solidFill>
            <a:ln w="13823" cap="flat">
              <a:noFill/>
              <a:prstDash val="solid"/>
              <a:miter/>
            </a:ln>
          </p:spPr>
          <p:txBody>
            <a:bodyPr rtlCol="0" anchor="ctr"/>
            <a:lstStyle/>
            <a:p>
              <a:endParaRPr lang="LID4096">
                <a:solidFill>
                  <a:schemeClr val="bg1"/>
                </a:solidFill>
              </a:endParaRPr>
            </a:p>
          </p:txBody>
        </p:sp>
        <p:sp>
          <p:nvSpPr>
            <p:cNvPr id="7" name="Forma libre: forma 6">
              <a:extLst>
                <a:ext uri="{FF2B5EF4-FFF2-40B4-BE49-F238E27FC236}">
                  <a16:creationId xmlns:a16="http://schemas.microsoft.com/office/drawing/2014/main" id="{544813B4-6084-4491-91C7-DA60B05E4D73}"/>
                </a:ext>
              </a:extLst>
            </p:cNvPr>
            <p:cNvSpPr/>
            <p:nvPr/>
          </p:nvSpPr>
          <p:spPr>
            <a:xfrm>
              <a:off x="1601785" y="2032440"/>
              <a:ext cx="598612" cy="1085539"/>
            </a:xfrm>
            <a:custGeom>
              <a:avLst/>
              <a:gdLst>
                <a:gd name="connsiteX0" fmla="*/ 219099 w 598612"/>
                <a:gd name="connsiteY0" fmla="*/ 0 h 1085539"/>
                <a:gd name="connsiteX1" fmla="*/ 253803 w 598612"/>
                <a:gd name="connsiteY1" fmla="*/ 32491 h 1085539"/>
                <a:gd name="connsiteX2" fmla="*/ 587013 w 598612"/>
                <a:gd name="connsiteY2" fmla="*/ 674993 h 1085539"/>
                <a:gd name="connsiteX3" fmla="*/ 583280 w 598612"/>
                <a:gd name="connsiteY3" fmla="*/ 751452 h 1085539"/>
                <a:gd name="connsiteX4" fmla="*/ 348789 w 598612"/>
                <a:gd name="connsiteY4" fmla="*/ 1058669 h 1085539"/>
                <a:gd name="connsiteX5" fmla="*/ 268182 w 598612"/>
                <a:gd name="connsiteY5" fmla="*/ 1047608 h 1085539"/>
                <a:gd name="connsiteX6" fmla="*/ 13366 w 598612"/>
                <a:gd name="connsiteY6" fmla="*/ 527053 h 1085539"/>
                <a:gd name="connsiteX7" fmla="*/ 12260 w 598612"/>
                <a:gd name="connsiteY7" fmla="*/ 392525 h 1085539"/>
                <a:gd name="connsiteX8" fmla="*/ 194489 w 598612"/>
                <a:gd name="connsiteY8" fmla="*/ 29311 h 1085539"/>
                <a:gd name="connsiteX9" fmla="*/ 218961 w 598612"/>
                <a:gd name="connsiteY9" fmla="*/ 138 h 108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612" h="1085539">
                  <a:moveTo>
                    <a:pt x="219099" y="0"/>
                  </a:moveTo>
                  <a:cubicBezTo>
                    <a:pt x="243710" y="1106"/>
                    <a:pt x="248134" y="18251"/>
                    <a:pt x="253803" y="32491"/>
                  </a:cubicBezTo>
                  <a:cubicBezTo>
                    <a:pt x="344226" y="257305"/>
                    <a:pt x="454835" y="471749"/>
                    <a:pt x="587013" y="674993"/>
                  </a:cubicBezTo>
                  <a:cubicBezTo>
                    <a:pt x="604711" y="702093"/>
                    <a:pt x="601116" y="726150"/>
                    <a:pt x="583280" y="751452"/>
                  </a:cubicBezTo>
                  <a:cubicBezTo>
                    <a:pt x="509034" y="856946"/>
                    <a:pt x="431884" y="959951"/>
                    <a:pt x="348789" y="1058669"/>
                  </a:cubicBezTo>
                  <a:cubicBezTo>
                    <a:pt x="313255" y="1100977"/>
                    <a:pt x="292378" y="1090331"/>
                    <a:pt x="268182" y="1047608"/>
                  </a:cubicBezTo>
                  <a:cubicBezTo>
                    <a:pt x="172920" y="879068"/>
                    <a:pt x="87612" y="705826"/>
                    <a:pt x="13366" y="527053"/>
                  </a:cubicBezTo>
                  <a:cubicBezTo>
                    <a:pt x="-5576" y="481289"/>
                    <a:pt x="-2949" y="437322"/>
                    <a:pt x="12260" y="392525"/>
                  </a:cubicBezTo>
                  <a:cubicBezTo>
                    <a:pt x="56227" y="263112"/>
                    <a:pt x="122178" y="144483"/>
                    <a:pt x="194489" y="29311"/>
                  </a:cubicBezTo>
                  <a:cubicBezTo>
                    <a:pt x="201540" y="17974"/>
                    <a:pt x="211771" y="8710"/>
                    <a:pt x="218961" y="138"/>
                  </a:cubicBezTo>
                  <a:close/>
                </a:path>
              </a:pathLst>
            </a:custGeom>
            <a:solidFill>
              <a:srgbClr val="FFC000"/>
            </a:solidFill>
            <a:ln w="13823" cap="flat">
              <a:noFill/>
              <a:prstDash val="solid"/>
              <a:miter/>
            </a:ln>
          </p:spPr>
          <p:txBody>
            <a:bodyPr rtlCol="0" anchor="ctr"/>
            <a:lstStyle/>
            <a:p>
              <a:endParaRPr lang="LID4096">
                <a:solidFill>
                  <a:schemeClr val="bg1"/>
                </a:solidFill>
              </a:endParaRPr>
            </a:p>
          </p:txBody>
        </p:sp>
        <p:sp>
          <p:nvSpPr>
            <p:cNvPr id="8" name="Forma libre: forma 7">
              <a:extLst>
                <a:ext uri="{FF2B5EF4-FFF2-40B4-BE49-F238E27FC236}">
                  <a16:creationId xmlns:a16="http://schemas.microsoft.com/office/drawing/2014/main" id="{C431CF47-56BF-4DDF-9920-30363A8832A1}"/>
                </a:ext>
              </a:extLst>
            </p:cNvPr>
            <p:cNvSpPr/>
            <p:nvPr/>
          </p:nvSpPr>
          <p:spPr>
            <a:xfrm>
              <a:off x="1871414" y="1724794"/>
              <a:ext cx="733967" cy="463981"/>
            </a:xfrm>
            <a:custGeom>
              <a:avLst/>
              <a:gdLst>
                <a:gd name="connsiteX0" fmla="*/ 733967 w 733967"/>
                <a:gd name="connsiteY0" fmla="*/ 248193 h 463981"/>
                <a:gd name="connsiteX1" fmla="*/ 656402 w 733967"/>
                <a:gd name="connsiteY1" fmla="*/ 440791 h 463981"/>
                <a:gd name="connsiteX2" fmla="*/ 608564 w 733967"/>
                <a:gd name="connsiteY2" fmla="*/ 440238 h 463981"/>
                <a:gd name="connsiteX3" fmla="*/ 124786 w 733967"/>
                <a:gd name="connsiteY3" fmla="*/ 451023 h 463981"/>
                <a:gd name="connsiteX4" fmla="*/ 62154 w 733967"/>
                <a:gd name="connsiteY4" fmla="*/ 432219 h 463981"/>
                <a:gd name="connsiteX5" fmla="*/ 43212 w 733967"/>
                <a:gd name="connsiteY5" fmla="*/ 387699 h 463981"/>
                <a:gd name="connsiteX6" fmla="*/ 118426 w 733967"/>
                <a:gd name="connsiteY6" fmla="*/ 100944 h 463981"/>
                <a:gd name="connsiteX7" fmla="*/ 720418 w 733967"/>
                <a:gd name="connsiteY7" fmla="*/ 217222 h 463981"/>
                <a:gd name="connsiteX8" fmla="*/ 733967 w 733967"/>
                <a:gd name="connsiteY8" fmla="*/ 248193 h 46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967" h="463981">
                  <a:moveTo>
                    <a:pt x="733967" y="248193"/>
                  </a:moveTo>
                  <a:cubicBezTo>
                    <a:pt x="714196" y="315803"/>
                    <a:pt x="690830" y="380647"/>
                    <a:pt x="656402" y="440791"/>
                  </a:cubicBezTo>
                  <a:cubicBezTo>
                    <a:pt x="643682" y="463051"/>
                    <a:pt x="623773" y="451161"/>
                    <a:pt x="608564" y="440238"/>
                  </a:cubicBezTo>
                  <a:cubicBezTo>
                    <a:pt x="444447" y="321748"/>
                    <a:pt x="283096" y="332671"/>
                    <a:pt x="124786" y="451023"/>
                  </a:cubicBezTo>
                  <a:cubicBezTo>
                    <a:pt x="92986" y="474804"/>
                    <a:pt x="75427" y="464296"/>
                    <a:pt x="62154" y="432219"/>
                  </a:cubicBezTo>
                  <a:cubicBezTo>
                    <a:pt x="56070" y="417287"/>
                    <a:pt x="49434" y="402631"/>
                    <a:pt x="43212" y="387699"/>
                  </a:cubicBezTo>
                  <a:cubicBezTo>
                    <a:pt x="-24536" y="223997"/>
                    <a:pt x="-21909" y="214042"/>
                    <a:pt x="118426" y="100944"/>
                  </a:cubicBezTo>
                  <a:cubicBezTo>
                    <a:pt x="348355" y="-84050"/>
                    <a:pt x="561140" y="3193"/>
                    <a:pt x="720418" y="217222"/>
                  </a:cubicBezTo>
                  <a:cubicBezTo>
                    <a:pt x="727054" y="226071"/>
                    <a:pt x="729543" y="237823"/>
                    <a:pt x="733967" y="248193"/>
                  </a:cubicBezTo>
                  <a:close/>
                </a:path>
              </a:pathLst>
            </a:custGeom>
            <a:solidFill>
              <a:srgbClr val="FFC000"/>
            </a:solidFill>
            <a:ln w="13823" cap="flat">
              <a:noFill/>
              <a:prstDash val="solid"/>
              <a:miter/>
            </a:ln>
          </p:spPr>
          <p:txBody>
            <a:bodyPr rtlCol="0" anchor="ctr"/>
            <a:lstStyle/>
            <a:p>
              <a:endParaRPr lang="LID4096">
                <a:solidFill>
                  <a:schemeClr val="bg1"/>
                </a:solidFill>
              </a:endParaRPr>
            </a:p>
          </p:txBody>
        </p:sp>
      </p:grpSp>
      <p:pic>
        <p:nvPicPr>
          <p:cNvPr id="14" name="Marcador de posición de imagen 13">
            <a:extLst>
              <a:ext uri="{FF2B5EF4-FFF2-40B4-BE49-F238E27FC236}">
                <a16:creationId xmlns:a16="http://schemas.microsoft.com/office/drawing/2014/main" id="{90B7DC4C-846C-42D5-ADF5-B3DC4B1FD5B4}"/>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p:pic>
      <p:pic>
        <p:nvPicPr>
          <p:cNvPr id="20" name="Marcador de posición de imagen 19">
            <a:extLst>
              <a:ext uri="{FF2B5EF4-FFF2-40B4-BE49-F238E27FC236}">
                <a16:creationId xmlns:a16="http://schemas.microsoft.com/office/drawing/2014/main" id="{7EB01D14-8EC2-4315-A4A6-4E770CB64809}"/>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p:pic>
      <p:pic>
        <p:nvPicPr>
          <p:cNvPr id="29" name="Marcador de posición de imagen 28">
            <a:extLst>
              <a:ext uri="{FF2B5EF4-FFF2-40B4-BE49-F238E27FC236}">
                <a16:creationId xmlns:a16="http://schemas.microsoft.com/office/drawing/2014/main" id="{B16E08E6-E427-4534-AA4C-F3024D264AA8}"/>
              </a:ext>
            </a:extLst>
          </p:cNvPr>
          <p:cNvPicPr>
            <a:picLocks noGrp="1" noChangeAspect="1"/>
          </p:cNvPicPr>
          <p:nvPr>
            <p:ph type="pic" sz="quarter" idx="12"/>
          </p:nvPr>
        </p:nvPicPr>
        <p:blipFill>
          <a:blip r:embed="rId4">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40009393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CD4FEFE-E656-46E3-A5CE-2AB033F12DAF}"/>
              </a:ext>
            </a:extLst>
          </p:cNvPr>
          <p:cNvSpPr/>
          <p:nvPr/>
        </p:nvSpPr>
        <p:spPr>
          <a:xfrm>
            <a:off x="2" y="0"/>
            <a:ext cx="12191997" cy="6858000"/>
          </a:xfrm>
          <a:prstGeom prst="rect">
            <a:avLst/>
          </a:prstGeom>
          <a:gradFill flip="none" rotWithShape="1">
            <a:gsLst>
              <a:gs pos="0">
                <a:schemeClr val="accent1">
                  <a:lumMod val="90000"/>
                </a:schemeClr>
              </a:gs>
              <a:gs pos="100000">
                <a:schemeClr val="accent2">
                  <a:lumMod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6B462C-098F-4192-B220-1B5532AD6793}"/>
              </a:ext>
            </a:extLst>
          </p:cNvPr>
          <p:cNvSpPr/>
          <p:nvPr/>
        </p:nvSpPr>
        <p:spPr>
          <a:xfrm>
            <a:off x="2" y="0"/>
            <a:ext cx="6095998" cy="6858000"/>
          </a:xfrm>
          <a:prstGeom prst="rect">
            <a:avLst/>
          </a:prstGeom>
          <a:solidFill>
            <a:schemeClr val="bg1"/>
          </a:solidFill>
          <a:ln>
            <a:noFill/>
          </a:ln>
          <a:effectLst>
            <a:outerShdw blurRad="368300" dist="2286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F67D7E-CC2E-4B8F-B249-5D34374F270D}"/>
              </a:ext>
            </a:extLst>
          </p:cNvPr>
          <p:cNvSpPr/>
          <p:nvPr/>
        </p:nvSpPr>
        <p:spPr>
          <a:xfrm>
            <a:off x="6572960" y="309499"/>
            <a:ext cx="1843315" cy="1843315"/>
          </a:xfrm>
          <a:prstGeom prst="rect">
            <a:avLst/>
          </a:prstGeom>
          <a:solidFill>
            <a:schemeClr val="bg1"/>
          </a:solidFill>
          <a:ln>
            <a:noFill/>
          </a:ln>
          <a:effectLst>
            <a:outerShdw blurRad="254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A39E84-62BF-498A-905D-81EF075B14F1}"/>
              </a:ext>
            </a:extLst>
          </p:cNvPr>
          <p:cNvSpPr/>
          <p:nvPr/>
        </p:nvSpPr>
        <p:spPr>
          <a:xfrm>
            <a:off x="10034655" y="4726422"/>
            <a:ext cx="1843315" cy="1843315"/>
          </a:xfrm>
          <a:prstGeom prst="rect">
            <a:avLst/>
          </a:prstGeom>
          <a:solidFill>
            <a:schemeClr val="bg1"/>
          </a:solidFill>
          <a:ln>
            <a:noFill/>
          </a:ln>
          <a:effectLst>
            <a:outerShdw blurRad="254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Marcador de posición de imagen 13">
            <a:extLst>
              <a:ext uri="{FF2B5EF4-FFF2-40B4-BE49-F238E27FC236}">
                <a16:creationId xmlns:a16="http://schemas.microsoft.com/office/drawing/2014/main" id="{862CA4F8-B93D-42CC-85AB-D3332A57275E}"/>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tretch>
            <a:fillRect/>
          </a:stretch>
        </p:blipFill>
        <p:spPr>
          <a:xfrm>
            <a:off x="8489235" y="3157930"/>
            <a:ext cx="3201886" cy="3201886"/>
          </a:xfrm>
        </p:spPr>
      </p:pic>
      <p:pic>
        <p:nvPicPr>
          <p:cNvPr id="12" name="Marcador de posición de imagen 11">
            <a:extLst>
              <a:ext uri="{FF2B5EF4-FFF2-40B4-BE49-F238E27FC236}">
                <a16:creationId xmlns:a16="http://schemas.microsoft.com/office/drawing/2014/main" id="{4034B849-699B-4605-BA6B-F95EBEBE2FF7}"/>
              </a:ext>
            </a:extLst>
          </p:cNvPr>
          <p:cNvPicPr>
            <a:picLocks noGrp="1" noChangeAspect="1"/>
          </p:cNvPicPr>
          <p:nvPr>
            <p:ph type="pic" sz="quarter" idx="11"/>
          </p:nvPr>
        </p:nvPicPr>
        <p:blipFill>
          <a:blip r:embed="rId4">
            <a:extLst>
              <a:ext uri="{28A0092B-C50C-407E-A947-70E740481C1C}">
                <a14:useLocalDpi xmlns:a14="http://schemas.microsoft.com/office/drawing/2010/main"/>
              </a:ext>
            </a:extLst>
          </a:blip>
          <a:stretch>
            <a:fillRect/>
          </a:stretch>
        </p:blipFill>
        <p:spPr>
          <a:xfrm>
            <a:off x="6821015" y="498184"/>
            <a:ext cx="3403600" cy="3403600"/>
          </a:xfrm>
        </p:spPr>
      </p:pic>
      <p:sp>
        <p:nvSpPr>
          <p:cNvPr id="26" name="TextBox 32">
            <a:extLst>
              <a:ext uri="{FF2B5EF4-FFF2-40B4-BE49-F238E27FC236}">
                <a16:creationId xmlns:a16="http://schemas.microsoft.com/office/drawing/2014/main" id="{2C8F56A3-0EB3-486E-895B-649276175748}"/>
              </a:ext>
            </a:extLst>
          </p:cNvPr>
          <p:cNvSpPr txBox="1"/>
          <p:nvPr/>
        </p:nvSpPr>
        <p:spPr>
          <a:xfrm>
            <a:off x="2659323" y="5151415"/>
            <a:ext cx="1965245" cy="765594"/>
          </a:xfrm>
          <a:prstGeom prst="rect">
            <a:avLst/>
          </a:prstGeom>
          <a:noFill/>
        </p:spPr>
        <p:txBody>
          <a:bodyPr wrap="square" rtlCol="0">
            <a:spAutoFit/>
          </a:bodyPr>
          <a:lstStyle/>
          <a:p>
            <a:pPr algn="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
        <p:nvSpPr>
          <p:cNvPr id="27" name="TextBox 45">
            <a:extLst>
              <a:ext uri="{FF2B5EF4-FFF2-40B4-BE49-F238E27FC236}">
                <a16:creationId xmlns:a16="http://schemas.microsoft.com/office/drawing/2014/main" id="{6C0F0FF5-EE93-44EE-9469-46D3813B8C6C}"/>
              </a:ext>
            </a:extLst>
          </p:cNvPr>
          <p:cNvSpPr txBox="1"/>
          <p:nvPr/>
        </p:nvSpPr>
        <p:spPr>
          <a:xfrm>
            <a:off x="1130170" y="1265104"/>
            <a:ext cx="3835661" cy="3785652"/>
          </a:xfrm>
          <a:prstGeom prst="rect">
            <a:avLst/>
          </a:prstGeom>
          <a:noFill/>
        </p:spPr>
        <p:txBody>
          <a:bodyPr wrap="square" rtlCol="0" anchor="ctr">
            <a:spAutoFit/>
          </a:bodyPr>
          <a:lstStyle/>
          <a:p>
            <a:pPr algn="r"/>
            <a:r>
              <a:rPr lang="en-US" sz="8000" b="1" spc="300">
                <a:solidFill>
                  <a:srgbClr val="FFC000"/>
                </a:solidFill>
                <a:latin typeface="Chapaza" panose="00000504000000000004" pitchFamily="2" charset="0"/>
                <a:ea typeface="Roboto Slab" pitchFamily="2" charset="0"/>
                <a:cs typeface="Poppins SemiBold" panose="00000700000000000000" pitchFamily="2" charset="0"/>
              </a:rPr>
              <a:t>Simple</a:t>
            </a:r>
          </a:p>
          <a:p>
            <a:pPr algn="r"/>
            <a:r>
              <a:rPr lang="en-US" sz="8000" b="1" spc="300">
                <a:solidFill>
                  <a:schemeClr val="bg2"/>
                </a:solidFill>
                <a:latin typeface="Chapaza" panose="00000504000000000004" pitchFamily="2" charset="0"/>
                <a:ea typeface="Roboto Slab" pitchFamily="2" charset="0"/>
                <a:cs typeface="Poppins SemiBold" panose="00000700000000000000" pitchFamily="2" charset="0"/>
              </a:rPr>
              <a:t>Design.</a:t>
            </a:r>
          </a:p>
          <a:p>
            <a:pPr algn="r"/>
            <a:r>
              <a:rPr lang="en-US" sz="8000" b="1" spc="300">
                <a:solidFill>
                  <a:schemeClr val="accent2">
                    <a:lumMod val="75000"/>
                  </a:schemeClr>
                </a:solidFill>
                <a:latin typeface="Chapaza" panose="00000504000000000004" pitchFamily="2" charset="0"/>
                <a:ea typeface="Roboto Slab" pitchFamily="2" charset="0"/>
                <a:cs typeface="Poppins SemiBold" panose="00000700000000000000" pitchFamily="2" charset="0"/>
              </a:rPr>
              <a:t>Skill</a:t>
            </a:r>
            <a:r>
              <a:rPr lang="en-US" sz="8000" b="1" spc="300">
                <a:solidFill>
                  <a:schemeClr val="bg2"/>
                </a:solidFill>
                <a:latin typeface="Chapaza" panose="00000504000000000004" pitchFamily="2" charset="0"/>
                <a:ea typeface="Roboto Slab" pitchFamily="2" charset="0"/>
                <a:cs typeface="Poppins SemiBold" panose="00000700000000000000" pitchFamily="2" charset="0"/>
              </a:rPr>
              <a:t>.</a:t>
            </a:r>
            <a:endParaRPr lang="en-US" sz="8000" b="1" spc="300">
              <a:solidFill>
                <a:schemeClr val="bg2"/>
              </a:solidFill>
              <a:latin typeface="Chapaza" panose="00000504000000000004" pitchFamily="2" charset="0"/>
              <a:ea typeface="Roboto Slab" pitchFamily="2" charset="0"/>
              <a:cs typeface="Poppins Light" panose="00000400000000000000" pitchFamily="2" charset="0"/>
            </a:endParaRPr>
          </a:p>
        </p:txBody>
      </p:sp>
    </p:spTree>
    <p:extLst>
      <p:ext uri="{BB962C8B-B14F-4D97-AF65-F5344CB8AC3E}">
        <p14:creationId xmlns:p14="http://schemas.microsoft.com/office/powerpoint/2010/main" val="26385329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CD4FEFE-E656-46E3-A5CE-2AB033F12DAF}"/>
              </a:ext>
            </a:extLst>
          </p:cNvPr>
          <p:cNvSpPr/>
          <p:nvPr/>
        </p:nvSpPr>
        <p:spPr>
          <a:xfrm>
            <a:off x="3" y="0"/>
            <a:ext cx="11074397" cy="6858000"/>
          </a:xfrm>
          <a:prstGeom prst="rect">
            <a:avLst/>
          </a:prstGeom>
          <a:solidFill>
            <a:srgbClr val="FFE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E6E0DF2-FDB5-429D-AE88-926DECDF71B1}"/>
              </a:ext>
            </a:extLst>
          </p:cNvPr>
          <p:cNvSpPr/>
          <p:nvPr/>
        </p:nvSpPr>
        <p:spPr>
          <a:xfrm>
            <a:off x="4383314" y="819898"/>
            <a:ext cx="3425372" cy="5218204"/>
          </a:xfrm>
          <a:prstGeom prst="rect">
            <a:avLst/>
          </a:prstGeom>
          <a:solidFill>
            <a:schemeClr val="bg1"/>
          </a:solidFill>
          <a:ln>
            <a:noFill/>
          </a:ln>
          <a:effectLst>
            <a:outerShdw blurRad="368300" dist="2286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43A206F-45E7-4800-AFEB-8B903C882C59}"/>
              </a:ext>
            </a:extLst>
          </p:cNvPr>
          <p:cNvSpPr/>
          <p:nvPr/>
        </p:nvSpPr>
        <p:spPr>
          <a:xfrm>
            <a:off x="827314" y="819898"/>
            <a:ext cx="3425372" cy="5218204"/>
          </a:xfrm>
          <a:prstGeom prst="rect">
            <a:avLst/>
          </a:prstGeom>
          <a:solidFill>
            <a:schemeClr val="bg1"/>
          </a:solidFill>
          <a:ln>
            <a:noFill/>
          </a:ln>
          <a:effectLst>
            <a:outerShdw blurRad="368300" dist="2286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F011CFE-FA4F-455B-966C-960799919756}"/>
              </a:ext>
            </a:extLst>
          </p:cNvPr>
          <p:cNvGrpSpPr/>
          <p:nvPr/>
        </p:nvGrpSpPr>
        <p:grpSpPr>
          <a:xfrm>
            <a:off x="4728935" y="4106871"/>
            <a:ext cx="2734129" cy="1442890"/>
            <a:chOff x="8533783" y="4106871"/>
            <a:chExt cx="2734129" cy="1442890"/>
          </a:xfrm>
        </p:grpSpPr>
        <p:sp>
          <p:nvSpPr>
            <p:cNvPr id="25" name="TextBox 24">
              <a:extLst>
                <a:ext uri="{FF2B5EF4-FFF2-40B4-BE49-F238E27FC236}">
                  <a16:creationId xmlns:a16="http://schemas.microsoft.com/office/drawing/2014/main" id="{03AB6E7F-11DB-4E00-B1F5-35EB8E20FBAA}"/>
                </a:ext>
              </a:extLst>
            </p:cNvPr>
            <p:cNvSpPr txBox="1"/>
            <p:nvPr/>
          </p:nvSpPr>
          <p:spPr>
            <a:xfrm>
              <a:off x="8533783" y="4784167"/>
              <a:ext cx="2440379" cy="765594"/>
            </a:xfrm>
            <a:prstGeom prst="rect">
              <a:avLst/>
            </a:prstGeom>
            <a:noFill/>
          </p:spPr>
          <p:txBody>
            <a:bodyPr wrap="square" rtlCol="0">
              <a:spAutoFit/>
            </a:bodyPr>
            <a:lstStyle/>
            <a:p>
              <a:pP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Have them for one. </a:t>
              </a:r>
            </a:p>
          </p:txBody>
        </p:sp>
        <p:sp>
          <p:nvSpPr>
            <p:cNvPr id="26" name="TextBox 25">
              <a:extLst>
                <a:ext uri="{FF2B5EF4-FFF2-40B4-BE49-F238E27FC236}">
                  <a16:creationId xmlns:a16="http://schemas.microsoft.com/office/drawing/2014/main" id="{99824E8F-533F-4200-8A2A-76BE0F215AFB}"/>
                </a:ext>
              </a:extLst>
            </p:cNvPr>
            <p:cNvSpPr txBox="1"/>
            <p:nvPr/>
          </p:nvSpPr>
          <p:spPr>
            <a:xfrm>
              <a:off x="8533783" y="4106871"/>
              <a:ext cx="2734129" cy="523220"/>
            </a:xfrm>
            <a:prstGeom prst="rect">
              <a:avLst/>
            </a:prstGeom>
            <a:noFill/>
          </p:spPr>
          <p:txBody>
            <a:bodyPr wrap="square" rtlCol="0">
              <a:spAutoFit/>
            </a:bodyPr>
            <a:lstStyle/>
            <a:p>
              <a:r>
                <a:rPr lang="en-US" sz="1400" b="1" spc="600">
                  <a:latin typeface="Chapaza" panose="00000504000000000004" pitchFamily="2" charset="0"/>
                  <a:ea typeface="Roboto Slab" pitchFamily="2" charset="0"/>
                  <a:cs typeface="Poppins Light" panose="00000400000000000000" pitchFamily="2" charset="0"/>
                </a:rPr>
                <a:t>Simple </a:t>
              </a:r>
            </a:p>
            <a:p>
              <a:r>
                <a:rPr lang="en-US" sz="1400" b="1" spc="600">
                  <a:latin typeface="Chapaza" panose="00000504000000000004" pitchFamily="2" charset="0"/>
                  <a:ea typeface="Roboto Slab" pitchFamily="2" charset="0"/>
                  <a:cs typeface="Poppins Light" panose="00000400000000000000" pitchFamily="2" charset="0"/>
                </a:rPr>
                <a:t>Title</a:t>
              </a:r>
            </a:p>
          </p:txBody>
        </p:sp>
      </p:grpSp>
      <p:grpSp>
        <p:nvGrpSpPr>
          <p:cNvPr id="34" name="Group 33">
            <a:extLst>
              <a:ext uri="{FF2B5EF4-FFF2-40B4-BE49-F238E27FC236}">
                <a16:creationId xmlns:a16="http://schemas.microsoft.com/office/drawing/2014/main" id="{E4D7A841-DDA5-4C44-A7D1-1263A5212987}"/>
              </a:ext>
            </a:extLst>
          </p:cNvPr>
          <p:cNvGrpSpPr/>
          <p:nvPr/>
        </p:nvGrpSpPr>
        <p:grpSpPr>
          <a:xfrm>
            <a:off x="1172935" y="4106871"/>
            <a:ext cx="2734129" cy="1442890"/>
            <a:chOff x="8533783" y="4106871"/>
            <a:chExt cx="2734129" cy="1442890"/>
          </a:xfrm>
        </p:grpSpPr>
        <p:sp>
          <p:nvSpPr>
            <p:cNvPr id="35" name="TextBox 34">
              <a:extLst>
                <a:ext uri="{FF2B5EF4-FFF2-40B4-BE49-F238E27FC236}">
                  <a16:creationId xmlns:a16="http://schemas.microsoft.com/office/drawing/2014/main" id="{F252586B-4739-4DB3-BCA9-15BF5CB7C71A}"/>
                </a:ext>
              </a:extLst>
            </p:cNvPr>
            <p:cNvSpPr txBox="1"/>
            <p:nvPr/>
          </p:nvSpPr>
          <p:spPr>
            <a:xfrm>
              <a:off x="8533783" y="4784167"/>
              <a:ext cx="2440379" cy="765594"/>
            </a:xfrm>
            <a:prstGeom prst="rect">
              <a:avLst/>
            </a:prstGeom>
            <a:noFill/>
          </p:spPr>
          <p:txBody>
            <a:bodyPr wrap="square" rtlCol="0">
              <a:spAutoFit/>
            </a:bodyPr>
            <a:lstStyle/>
            <a:p>
              <a:pP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Have them for one. </a:t>
              </a:r>
            </a:p>
          </p:txBody>
        </p:sp>
        <p:sp>
          <p:nvSpPr>
            <p:cNvPr id="36" name="TextBox 35">
              <a:extLst>
                <a:ext uri="{FF2B5EF4-FFF2-40B4-BE49-F238E27FC236}">
                  <a16:creationId xmlns:a16="http://schemas.microsoft.com/office/drawing/2014/main" id="{53E37063-5FFE-46A7-936B-8655FDD2A1DA}"/>
                </a:ext>
              </a:extLst>
            </p:cNvPr>
            <p:cNvSpPr txBox="1"/>
            <p:nvPr/>
          </p:nvSpPr>
          <p:spPr>
            <a:xfrm>
              <a:off x="8533783" y="4106871"/>
              <a:ext cx="2734129" cy="523220"/>
            </a:xfrm>
            <a:prstGeom prst="rect">
              <a:avLst/>
            </a:prstGeom>
            <a:noFill/>
          </p:spPr>
          <p:txBody>
            <a:bodyPr wrap="square" rtlCol="0">
              <a:spAutoFit/>
            </a:bodyPr>
            <a:lstStyle/>
            <a:p>
              <a:r>
                <a:rPr lang="en-US" sz="1400" b="1" spc="600">
                  <a:latin typeface="Chapaza" panose="00000504000000000004" pitchFamily="2" charset="0"/>
                  <a:ea typeface="Roboto Slab" pitchFamily="2" charset="0"/>
                  <a:cs typeface="Poppins Light" panose="00000400000000000000" pitchFamily="2" charset="0"/>
                </a:rPr>
                <a:t>Simple </a:t>
              </a:r>
            </a:p>
            <a:p>
              <a:r>
                <a:rPr lang="en-US" sz="1400" b="1" spc="600">
                  <a:latin typeface="Chapaza" panose="00000504000000000004" pitchFamily="2" charset="0"/>
                  <a:ea typeface="Roboto Slab" pitchFamily="2" charset="0"/>
                  <a:cs typeface="Poppins Light" panose="00000400000000000000" pitchFamily="2" charset="0"/>
                </a:rPr>
                <a:t>Title</a:t>
              </a:r>
            </a:p>
          </p:txBody>
        </p:sp>
      </p:grpSp>
      <p:sp>
        <p:nvSpPr>
          <p:cNvPr id="38" name="TextBox 37">
            <a:extLst>
              <a:ext uri="{FF2B5EF4-FFF2-40B4-BE49-F238E27FC236}">
                <a16:creationId xmlns:a16="http://schemas.microsoft.com/office/drawing/2014/main" id="{1FC92D3D-7E3E-4A58-8041-A013760F38B0}"/>
              </a:ext>
            </a:extLst>
          </p:cNvPr>
          <p:cNvSpPr txBox="1"/>
          <p:nvPr/>
        </p:nvSpPr>
        <p:spPr>
          <a:xfrm rot="16200000">
            <a:off x="8819014" y="3275112"/>
            <a:ext cx="5580744" cy="307777"/>
          </a:xfrm>
          <a:prstGeom prst="rect">
            <a:avLst/>
          </a:prstGeom>
          <a:noFill/>
        </p:spPr>
        <p:txBody>
          <a:bodyPr wrap="square" rtlCol="0">
            <a:spAutoFit/>
          </a:bodyPr>
          <a:lstStyle/>
          <a:p>
            <a:pPr algn="ctr"/>
            <a:r>
              <a:rPr lang="en-US" sz="1400" b="1" spc="600">
                <a:solidFill>
                  <a:schemeClr val="accent4"/>
                </a:solidFill>
                <a:latin typeface="Chapaza" panose="00000504000000000004" pitchFamily="2" charset="0"/>
                <a:ea typeface="Roboto Slab" pitchFamily="2" charset="0"/>
                <a:cs typeface="Poppins Light" panose="00000400000000000000" pitchFamily="2" charset="0"/>
              </a:rPr>
              <a:t>SIMPLE PRESENTATION</a:t>
            </a:r>
          </a:p>
        </p:txBody>
      </p:sp>
      <p:pic>
        <p:nvPicPr>
          <p:cNvPr id="5" name="Marcador de posición de imagen 4">
            <a:extLst>
              <a:ext uri="{FF2B5EF4-FFF2-40B4-BE49-F238E27FC236}">
                <a16:creationId xmlns:a16="http://schemas.microsoft.com/office/drawing/2014/main" id="{633C8627-7A64-41A1-B64E-A8ABDB4EBDF4}"/>
              </a:ext>
            </a:extLst>
          </p:cNvPr>
          <p:cNvPicPr>
            <a:picLocks noGrp="1" noChangeAspect="1"/>
          </p:cNvPicPr>
          <p:nvPr>
            <p:ph type="pic" sz="quarter" idx="11"/>
          </p:nvPr>
        </p:nvPicPr>
        <p:blipFill>
          <a:blip r:embed="rId2">
            <a:extLst>
              <a:ext uri="{28A0092B-C50C-407E-A947-70E740481C1C}">
                <a14:useLocalDpi xmlns:a14="http://schemas.microsoft.com/office/drawing/2010/main"/>
              </a:ext>
            </a:extLst>
          </a:blip>
          <a:stretch>
            <a:fillRect/>
          </a:stretch>
        </p:blipFill>
        <p:spPr/>
      </p:pic>
      <p:pic>
        <p:nvPicPr>
          <p:cNvPr id="9" name="Marcador de posición de imagen 8">
            <a:extLst>
              <a:ext uri="{FF2B5EF4-FFF2-40B4-BE49-F238E27FC236}">
                <a16:creationId xmlns:a16="http://schemas.microsoft.com/office/drawing/2014/main" id="{7BA593B4-C8F8-4AA5-825B-F7F07AD78448}"/>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20857094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6560CD-13F1-4186-B406-5A96E2EA8287}"/>
              </a:ext>
            </a:extLst>
          </p:cNvPr>
          <p:cNvSpPr/>
          <p:nvPr/>
        </p:nvSpPr>
        <p:spPr>
          <a:xfrm>
            <a:off x="0" y="0"/>
            <a:ext cx="9182097"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Diagonal Corners Snipped 11">
            <a:extLst>
              <a:ext uri="{FF2B5EF4-FFF2-40B4-BE49-F238E27FC236}">
                <a16:creationId xmlns:a16="http://schemas.microsoft.com/office/drawing/2014/main" id="{E02B0E34-D311-4CBE-8835-D21E91F585B8}"/>
              </a:ext>
            </a:extLst>
          </p:cNvPr>
          <p:cNvSpPr/>
          <p:nvPr/>
        </p:nvSpPr>
        <p:spPr>
          <a:xfrm>
            <a:off x="5839784" y="896257"/>
            <a:ext cx="5065486" cy="5065486"/>
          </a:xfrm>
          <a:prstGeom prst="snip2DiagRect">
            <a:avLst/>
          </a:prstGeom>
          <a:solidFill>
            <a:schemeClr val="bg1"/>
          </a:solidFill>
          <a:ln>
            <a:noFill/>
          </a:ln>
          <a:effectLst>
            <a:outerShdw blurRad="393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2581668-634C-46F1-9EDB-B374C2C154FF}"/>
              </a:ext>
            </a:extLst>
          </p:cNvPr>
          <p:cNvGrpSpPr/>
          <p:nvPr/>
        </p:nvGrpSpPr>
        <p:grpSpPr>
          <a:xfrm>
            <a:off x="3486548" y="4649698"/>
            <a:ext cx="2111207" cy="1497316"/>
            <a:chOff x="2576907" y="4087838"/>
            <a:chExt cx="2111207" cy="1497316"/>
          </a:xfrm>
        </p:grpSpPr>
        <p:sp>
          <p:nvSpPr>
            <p:cNvPr id="70" name="TextBox 69">
              <a:extLst>
                <a:ext uri="{FF2B5EF4-FFF2-40B4-BE49-F238E27FC236}">
                  <a16:creationId xmlns:a16="http://schemas.microsoft.com/office/drawing/2014/main" id="{6FE1D987-2F2C-4CB8-9E06-AFECDCA733A0}"/>
                </a:ext>
              </a:extLst>
            </p:cNvPr>
            <p:cNvSpPr txBox="1"/>
            <p:nvPr/>
          </p:nvSpPr>
          <p:spPr>
            <a:xfrm>
              <a:off x="2576907" y="4819560"/>
              <a:ext cx="1965245" cy="765594"/>
            </a:xfrm>
            <a:prstGeom prst="rect">
              <a:avLst/>
            </a:prstGeom>
            <a:noFill/>
          </p:spPr>
          <p:txBody>
            <a:bodyPr wrap="square" rtlCol="0">
              <a:spAutoFit/>
            </a:bodyPr>
            <a:lstStyle/>
            <a:p>
              <a:pPr>
                <a:lnSpc>
                  <a:spcPts val="1800"/>
                </a:lnSpc>
              </a:pPr>
              <a:r>
                <a:rPr lang="en-US" sz="1200" i="1">
                  <a:solidFill>
                    <a:schemeClr val="bg1"/>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
          <p:nvSpPr>
            <p:cNvPr id="18" name="TextBox 17">
              <a:extLst>
                <a:ext uri="{FF2B5EF4-FFF2-40B4-BE49-F238E27FC236}">
                  <a16:creationId xmlns:a16="http://schemas.microsoft.com/office/drawing/2014/main" id="{EAB4E196-97FA-48FE-BA48-CC3018794EE1}"/>
                </a:ext>
              </a:extLst>
            </p:cNvPr>
            <p:cNvSpPr txBox="1"/>
            <p:nvPr/>
          </p:nvSpPr>
          <p:spPr>
            <a:xfrm>
              <a:off x="2612571" y="4087838"/>
              <a:ext cx="2075543" cy="736740"/>
            </a:xfrm>
            <a:prstGeom prst="rect">
              <a:avLst/>
            </a:prstGeom>
            <a:noFill/>
          </p:spPr>
          <p:txBody>
            <a:bodyPr wrap="square" rtlCol="0" anchor="ctr">
              <a:spAutoFit/>
            </a:bodyPr>
            <a:lstStyle/>
            <a:p>
              <a:pPr>
                <a:lnSpc>
                  <a:spcPts val="5500"/>
                </a:lnSpc>
              </a:pPr>
              <a:r>
                <a:rPr lang="en-US" sz="3000" b="1" spc="300">
                  <a:solidFill>
                    <a:srgbClr val="FFC000"/>
                  </a:solidFill>
                  <a:latin typeface="Chapaza" panose="00000504000000000004" pitchFamily="2" charset="0"/>
                  <a:ea typeface="Roboto Slab" pitchFamily="2" charset="0"/>
                  <a:cs typeface="Poppins SemiBold" panose="00000700000000000000" pitchFamily="2" charset="0"/>
                </a:rPr>
                <a:t>Simple</a:t>
              </a:r>
              <a:endParaRPr lang="en-US" sz="3000" b="1" spc="300">
                <a:solidFill>
                  <a:srgbClr val="FFC000"/>
                </a:solidFill>
                <a:latin typeface="Chapaza" panose="00000504000000000004" pitchFamily="2" charset="0"/>
                <a:ea typeface="Roboto Slab" pitchFamily="2" charset="0"/>
                <a:cs typeface="Poppins Light" panose="00000400000000000000" pitchFamily="2" charset="0"/>
              </a:endParaRPr>
            </a:p>
          </p:txBody>
        </p:sp>
      </p:grpSp>
      <p:pic>
        <p:nvPicPr>
          <p:cNvPr id="7" name="Marcador de posición de imagen 6">
            <a:extLst>
              <a:ext uri="{FF2B5EF4-FFF2-40B4-BE49-F238E27FC236}">
                <a16:creationId xmlns:a16="http://schemas.microsoft.com/office/drawing/2014/main" id="{51DB4387-413E-4874-A4E6-9F7FBDD39F57}"/>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p:pic>
      <p:sp>
        <p:nvSpPr>
          <p:cNvPr id="14" name="TextBox 45">
            <a:extLst>
              <a:ext uri="{FF2B5EF4-FFF2-40B4-BE49-F238E27FC236}">
                <a16:creationId xmlns:a16="http://schemas.microsoft.com/office/drawing/2014/main" id="{CDF30FD9-2294-4B37-8180-39A1A4101F12}"/>
              </a:ext>
            </a:extLst>
          </p:cNvPr>
          <p:cNvSpPr txBox="1"/>
          <p:nvPr/>
        </p:nvSpPr>
        <p:spPr>
          <a:xfrm>
            <a:off x="280950" y="682547"/>
            <a:ext cx="3835661" cy="3785652"/>
          </a:xfrm>
          <a:prstGeom prst="rect">
            <a:avLst/>
          </a:prstGeom>
          <a:noFill/>
        </p:spPr>
        <p:txBody>
          <a:bodyPr wrap="square" rtlCol="0" anchor="ctr">
            <a:spAutoFit/>
          </a:bodyPr>
          <a:lstStyle/>
          <a:p>
            <a:pPr algn="r"/>
            <a:r>
              <a:rPr lang="en-US" sz="8000" b="1" spc="300">
                <a:solidFill>
                  <a:srgbClr val="FFC000"/>
                </a:solidFill>
                <a:latin typeface="Chapaza" panose="00000504000000000004" pitchFamily="2" charset="0"/>
                <a:ea typeface="Roboto Slab" pitchFamily="2" charset="0"/>
                <a:cs typeface="Poppins SemiBold" panose="00000700000000000000" pitchFamily="2" charset="0"/>
              </a:rPr>
              <a:t>Simple</a:t>
            </a:r>
          </a:p>
          <a:p>
            <a:pPr algn="r"/>
            <a:r>
              <a:rPr lang="en-US" sz="8000" b="1" spc="300">
                <a:solidFill>
                  <a:schemeClr val="bg2"/>
                </a:solidFill>
                <a:latin typeface="Chapaza" panose="00000504000000000004" pitchFamily="2" charset="0"/>
                <a:ea typeface="Roboto Slab" pitchFamily="2" charset="0"/>
                <a:cs typeface="Poppins SemiBold" panose="00000700000000000000" pitchFamily="2" charset="0"/>
              </a:rPr>
              <a:t>Design.</a:t>
            </a:r>
          </a:p>
          <a:p>
            <a:pPr algn="r"/>
            <a:r>
              <a:rPr lang="en-US" sz="8000" b="1" spc="300">
                <a:solidFill>
                  <a:schemeClr val="bg1"/>
                </a:solidFill>
                <a:latin typeface="Chapaza" panose="00000504000000000004" pitchFamily="2" charset="0"/>
                <a:ea typeface="Roboto Slab" pitchFamily="2" charset="0"/>
                <a:cs typeface="Poppins SemiBold" panose="00000700000000000000" pitchFamily="2" charset="0"/>
              </a:rPr>
              <a:t>Skill</a:t>
            </a:r>
            <a:r>
              <a:rPr lang="en-US" sz="8000" b="1" spc="300">
                <a:solidFill>
                  <a:schemeClr val="bg2"/>
                </a:solidFill>
                <a:latin typeface="Chapaza" panose="00000504000000000004" pitchFamily="2" charset="0"/>
                <a:ea typeface="Roboto Slab" pitchFamily="2" charset="0"/>
                <a:cs typeface="Poppins SemiBold" panose="00000700000000000000" pitchFamily="2" charset="0"/>
              </a:rPr>
              <a:t>.</a:t>
            </a:r>
            <a:endParaRPr lang="en-US" sz="8000" b="1" spc="300">
              <a:solidFill>
                <a:schemeClr val="bg2"/>
              </a:solidFill>
              <a:latin typeface="Chapaza" panose="00000504000000000004" pitchFamily="2" charset="0"/>
              <a:ea typeface="Roboto Slab" pitchFamily="2" charset="0"/>
              <a:cs typeface="Poppins Light" panose="00000400000000000000" pitchFamily="2" charset="0"/>
            </a:endParaRPr>
          </a:p>
        </p:txBody>
      </p:sp>
    </p:spTree>
    <p:extLst>
      <p:ext uri="{BB962C8B-B14F-4D97-AF65-F5344CB8AC3E}">
        <p14:creationId xmlns:p14="http://schemas.microsoft.com/office/powerpoint/2010/main" val="3367213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0B496E-9057-45E7-B21B-F0854400ECD1}"/>
              </a:ext>
            </a:extLst>
          </p:cNvPr>
          <p:cNvSpPr/>
          <p:nvPr/>
        </p:nvSpPr>
        <p:spPr>
          <a:xfrm>
            <a:off x="2" y="0"/>
            <a:ext cx="12191997" cy="6858000"/>
          </a:xfrm>
          <a:prstGeom prst="rect">
            <a:avLst/>
          </a:prstGeom>
          <a:gradFill flip="none" rotWithShape="1">
            <a:gsLst>
              <a:gs pos="0">
                <a:schemeClr val="accent1">
                  <a:lumMod val="90000"/>
                </a:schemeClr>
              </a:gs>
              <a:gs pos="100000">
                <a:schemeClr val="accent2">
                  <a:lumMod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49C0210-3B6F-46FF-80C8-62BA82744BEC}"/>
              </a:ext>
            </a:extLst>
          </p:cNvPr>
          <p:cNvSpPr/>
          <p:nvPr/>
        </p:nvSpPr>
        <p:spPr>
          <a:xfrm>
            <a:off x="2" y="0"/>
            <a:ext cx="6095998" cy="6858000"/>
          </a:xfrm>
          <a:prstGeom prst="rect">
            <a:avLst/>
          </a:prstGeom>
          <a:solidFill>
            <a:schemeClr val="bg1"/>
          </a:solidFill>
          <a:ln>
            <a:noFill/>
          </a:ln>
          <a:effectLst>
            <a:outerShdw blurRad="368300" dist="2286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áfico 5">
            <a:extLst>
              <a:ext uri="{FF2B5EF4-FFF2-40B4-BE49-F238E27FC236}">
                <a16:creationId xmlns:a16="http://schemas.microsoft.com/office/drawing/2014/main" id="{D14574BE-1582-428A-9FB1-36BA9F6215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3332" y="-20224"/>
            <a:ext cx="3150476" cy="6871844"/>
          </a:xfrm>
          <a:prstGeom prst="rect">
            <a:avLst/>
          </a:prstGeom>
        </p:spPr>
      </p:pic>
      <p:grpSp>
        <p:nvGrpSpPr>
          <p:cNvPr id="15" name="Group 14">
            <a:extLst>
              <a:ext uri="{FF2B5EF4-FFF2-40B4-BE49-F238E27FC236}">
                <a16:creationId xmlns:a16="http://schemas.microsoft.com/office/drawing/2014/main" id="{595E5D17-5996-43F2-85C9-34663228AF7A}"/>
              </a:ext>
            </a:extLst>
          </p:cNvPr>
          <p:cNvGrpSpPr/>
          <p:nvPr/>
        </p:nvGrpSpPr>
        <p:grpSpPr>
          <a:xfrm>
            <a:off x="744092" y="4081638"/>
            <a:ext cx="2846747" cy="2237497"/>
            <a:chOff x="7136915" y="2852541"/>
            <a:chExt cx="2846747" cy="2237497"/>
          </a:xfrm>
        </p:grpSpPr>
        <p:sp>
          <p:nvSpPr>
            <p:cNvPr id="33" name="TextBox 32">
              <a:extLst>
                <a:ext uri="{FF2B5EF4-FFF2-40B4-BE49-F238E27FC236}">
                  <a16:creationId xmlns:a16="http://schemas.microsoft.com/office/drawing/2014/main" id="{71B38556-4CF2-42AB-9E9F-98EB2F422ABC}"/>
                </a:ext>
              </a:extLst>
            </p:cNvPr>
            <p:cNvSpPr txBox="1"/>
            <p:nvPr/>
          </p:nvSpPr>
          <p:spPr>
            <a:xfrm>
              <a:off x="7136915" y="4324444"/>
              <a:ext cx="2083130" cy="765594"/>
            </a:xfrm>
            <a:prstGeom prst="rect">
              <a:avLst/>
            </a:prstGeom>
            <a:noFill/>
          </p:spPr>
          <p:txBody>
            <a:bodyPr wrap="square" rtlCol="0">
              <a:spAutoFit/>
            </a:bodyPr>
            <a:lstStyle/>
            <a:p>
              <a:pP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
          <p:nvSpPr>
            <p:cNvPr id="22" name="TextBox 21">
              <a:extLst>
                <a:ext uri="{FF2B5EF4-FFF2-40B4-BE49-F238E27FC236}">
                  <a16:creationId xmlns:a16="http://schemas.microsoft.com/office/drawing/2014/main" id="{CB24CEEA-3E55-4FD3-844C-5CFDB96BB122}"/>
                </a:ext>
              </a:extLst>
            </p:cNvPr>
            <p:cNvSpPr txBox="1"/>
            <p:nvPr/>
          </p:nvSpPr>
          <p:spPr>
            <a:xfrm>
              <a:off x="7170327" y="2852541"/>
              <a:ext cx="2813335" cy="1502976"/>
            </a:xfrm>
            <a:prstGeom prst="rect">
              <a:avLst/>
            </a:prstGeom>
            <a:noFill/>
          </p:spPr>
          <p:txBody>
            <a:bodyPr wrap="square" rtlCol="0" anchor="ctr">
              <a:spAutoFit/>
            </a:bodyPr>
            <a:lstStyle/>
            <a:p>
              <a:pPr>
                <a:lnSpc>
                  <a:spcPts val="5500"/>
                </a:lnSpc>
              </a:pPr>
              <a:r>
                <a:rPr lang="en-US" sz="4500" b="1" spc="300">
                  <a:solidFill>
                    <a:srgbClr val="00B0F0"/>
                  </a:solidFill>
                  <a:latin typeface="Chapaza" panose="00000504000000000004" pitchFamily="2" charset="0"/>
                  <a:ea typeface="Roboto Slab" pitchFamily="2" charset="0"/>
                  <a:cs typeface="Poppins SemiBold" panose="00000700000000000000" pitchFamily="2" charset="0"/>
                </a:rPr>
                <a:t>Simple</a:t>
              </a:r>
            </a:p>
            <a:p>
              <a:pPr>
                <a:lnSpc>
                  <a:spcPts val="5500"/>
                </a:lnSpc>
              </a:pPr>
              <a:r>
                <a:rPr lang="en-US" sz="4500" b="1" spc="300">
                  <a:solidFill>
                    <a:srgbClr val="FFE285"/>
                  </a:solidFill>
                  <a:latin typeface="Chapaza" panose="00000504000000000004" pitchFamily="2" charset="0"/>
                  <a:ea typeface="Roboto Slab" pitchFamily="2" charset="0"/>
                  <a:cs typeface="Poppins SemiBold" panose="00000700000000000000" pitchFamily="2" charset="0"/>
                </a:rPr>
                <a:t>Agenda</a:t>
              </a:r>
              <a:endParaRPr lang="en-US" sz="4500" b="1" spc="300">
                <a:solidFill>
                  <a:srgbClr val="FFE285"/>
                </a:solidFill>
                <a:latin typeface="Chapaza" panose="00000504000000000004" pitchFamily="2" charset="0"/>
                <a:ea typeface="Roboto Slab" pitchFamily="2" charset="0"/>
                <a:cs typeface="Poppins Light" panose="00000400000000000000" pitchFamily="2" charset="0"/>
              </a:endParaRPr>
            </a:p>
          </p:txBody>
        </p:sp>
      </p:grpSp>
      <p:grpSp>
        <p:nvGrpSpPr>
          <p:cNvPr id="12" name="Group 11">
            <a:extLst>
              <a:ext uri="{FF2B5EF4-FFF2-40B4-BE49-F238E27FC236}">
                <a16:creationId xmlns:a16="http://schemas.microsoft.com/office/drawing/2014/main" id="{D2313AF0-A642-4F9C-9833-E316CDF677E2}"/>
              </a:ext>
            </a:extLst>
          </p:cNvPr>
          <p:cNvGrpSpPr/>
          <p:nvPr/>
        </p:nvGrpSpPr>
        <p:grpSpPr>
          <a:xfrm>
            <a:off x="8763142" y="2982600"/>
            <a:ext cx="2796169" cy="2371676"/>
            <a:chOff x="7320288" y="2813542"/>
            <a:chExt cx="2796169" cy="2371676"/>
          </a:xfrm>
        </p:grpSpPr>
        <p:sp>
          <p:nvSpPr>
            <p:cNvPr id="13" name="TextBox 12">
              <a:extLst>
                <a:ext uri="{FF2B5EF4-FFF2-40B4-BE49-F238E27FC236}">
                  <a16:creationId xmlns:a16="http://schemas.microsoft.com/office/drawing/2014/main" id="{3F7CA138-D566-4E2D-B890-A0240BBFD846}"/>
                </a:ext>
              </a:extLst>
            </p:cNvPr>
            <p:cNvSpPr txBox="1"/>
            <p:nvPr/>
          </p:nvSpPr>
          <p:spPr>
            <a:xfrm>
              <a:off x="7320288" y="2813542"/>
              <a:ext cx="2796169" cy="307777"/>
            </a:xfrm>
            <a:prstGeom prst="rect">
              <a:avLst/>
            </a:prstGeom>
            <a:noFill/>
          </p:spPr>
          <p:txBody>
            <a:bodyPr wrap="square" rtlCol="0">
              <a:spAutoFit/>
            </a:bodyPr>
            <a:lstStyle/>
            <a:p>
              <a:r>
                <a:rPr lang="en-US" sz="1400" b="1" spc="300">
                  <a:solidFill>
                    <a:schemeClr val="bg2"/>
                  </a:solidFill>
                  <a:latin typeface="Chapaza" panose="00000504000000000004" pitchFamily="2" charset="0"/>
                  <a:ea typeface="Roboto Slab" pitchFamily="2" charset="0"/>
                  <a:cs typeface="Poppins Light" panose="00000400000000000000" pitchFamily="2" charset="0"/>
                </a:rPr>
                <a:t>01. </a:t>
              </a:r>
              <a:r>
                <a:rPr lang="en-US" sz="1400" spc="300">
                  <a:solidFill>
                    <a:schemeClr val="bg2"/>
                  </a:solidFill>
                  <a:latin typeface="Chapaza" panose="00000504000000000004" pitchFamily="2" charset="0"/>
                  <a:ea typeface="Roboto Slab" pitchFamily="2" charset="0"/>
                  <a:cs typeface="Poppins Light" panose="00000400000000000000" pitchFamily="2" charset="0"/>
                </a:rPr>
                <a:t>List slogan Here</a:t>
              </a:r>
            </a:p>
          </p:txBody>
        </p:sp>
        <p:sp>
          <p:nvSpPr>
            <p:cNvPr id="17" name="TextBox 16">
              <a:extLst>
                <a:ext uri="{FF2B5EF4-FFF2-40B4-BE49-F238E27FC236}">
                  <a16:creationId xmlns:a16="http://schemas.microsoft.com/office/drawing/2014/main" id="{60D1F777-C7E8-4992-9830-210FEA1F971A}"/>
                </a:ext>
              </a:extLst>
            </p:cNvPr>
            <p:cNvSpPr txBox="1"/>
            <p:nvPr/>
          </p:nvSpPr>
          <p:spPr>
            <a:xfrm>
              <a:off x="7320288" y="3501508"/>
              <a:ext cx="2796169" cy="307777"/>
            </a:xfrm>
            <a:prstGeom prst="rect">
              <a:avLst/>
            </a:prstGeom>
            <a:noFill/>
          </p:spPr>
          <p:txBody>
            <a:bodyPr wrap="square" rtlCol="0">
              <a:spAutoFit/>
            </a:bodyPr>
            <a:lstStyle/>
            <a:p>
              <a:r>
                <a:rPr lang="en-US" sz="1400" b="1" spc="300">
                  <a:solidFill>
                    <a:schemeClr val="bg2"/>
                  </a:solidFill>
                  <a:latin typeface="Chapaza" panose="00000504000000000004" pitchFamily="2" charset="0"/>
                  <a:ea typeface="Roboto Slab" pitchFamily="2" charset="0"/>
                  <a:cs typeface="Poppins Light" panose="00000400000000000000" pitchFamily="2" charset="0"/>
                </a:rPr>
                <a:t>02. </a:t>
              </a:r>
              <a:r>
                <a:rPr lang="en-US" sz="1400" spc="300">
                  <a:solidFill>
                    <a:schemeClr val="bg2"/>
                  </a:solidFill>
                  <a:latin typeface="Chapaza" panose="00000504000000000004" pitchFamily="2" charset="0"/>
                  <a:ea typeface="Roboto Slab" pitchFamily="2" charset="0"/>
                  <a:cs typeface="Poppins Light" panose="00000400000000000000" pitchFamily="2" charset="0"/>
                </a:rPr>
                <a:t>List slogan Here</a:t>
              </a:r>
            </a:p>
          </p:txBody>
        </p:sp>
        <p:sp>
          <p:nvSpPr>
            <p:cNvPr id="18" name="TextBox 17">
              <a:extLst>
                <a:ext uri="{FF2B5EF4-FFF2-40B4-BE49-F238E27FC236}">
                  <a16:creationId xmlns:a16="http://schemas.microsoft.com/office/drawing/2014/main" id="{C1D44780-FAEC-4D4B-A2DA-413D2769FC79}"/>
                </a:ext>
              </a:extLst>
            </p:cNvPr>
            <p:cNvSpPr txBox="1"/>
            <p:nvPr/>
          </p:nvSpPr>
          <p:spPr>
            <a:xfrm>
              <a:off x="7320288" y="4189474"/>
              <a:ext cx="2796169" cy="307777"/>
            </a:xfrm>
            <a:prstGeom prst="rect">
              <a:avLst/>
            </a:prstGeom>
            <a:noFill/>
          </p:spPr>
          <p:txBody>
            <a:bodyPr wrap="square" rtlCol="0">
              <a:spAutoFit/>
            </a:bodyPr>
            <a:lstStyle/>
            <a:p>
              <a:r>
                <a:rPr lang="en-US" sz="1400" b="1" spc="300">
                  <a:solidFill>
                    <a:schemeClr val="bg2"/>
                  </a:solidFill>
                  <a:latin typeface="Chapaza" panose="00000504000000000004" pitchFamily="2" charset="0"/>
                  <a:ea typeface="Roboto Slab" pitchFamily="2" charset="0"/>
                  <a:cs typeface="Poppins Light" panose="00000400000000000000" pitchFamily="2" charset="0"/>
                </a:rPr>
                <a:t>03. </a:t>
              </a:r>
              <a:r>
                <a:rPr lang="en-US" sz="1400" spc="300">
                  <a:solidFill>
                    <a:schemeClr val="bg2"/>
                  </a:solidFill>
                  <a:latin typeface="Chapaza" panose="00000504000000000004" pitchFamily="2" charset="0"/>
                  <a:ea typeface="Roboto Slab" pitchFamily="2" charset="0"/>
                  <a:cs typeface="Poppins Light" panose="00000400000000000000" pitchFamily="2" charset="0"/>
                </a:rPr>
                <a:t>List slogan Here</a:t>
              </a:r>
            </a:p>
          </p:txBody>
        </p:sp>
        <p:sp>
          <p:nvSpPr>
            <p:cNvPr id="19" name="TextBox 18">
              <a:extLst>
                <a:ext uri="{FF2B5EF4-FFF2-40B4-BE49-F238E27FC236}">
                  <a16:creationId xmlns:a16="http://schemas.microsoft.com/office/drawing/2014/main" id="{D50206B5-27E1-4946-A799-31F32554B297}"/>
                </a:ext>
              </a:extLst>
            </p:cNvPr>
            <p:cNvSpPr txBox="1"/>
            <p:nvPr/>
          </p:nvSpPr>
          <p:spPr>
            <a:xfrm>
              <a:off x="7320288" y="4877441"/>
              <a:ext cx="2796169" cy="307777"/>
            </a:xfrm>
            <a:prstGeom prst="rect">
              <a:avLst/>
            </a:prstGeom>
            <a:noFill/>
          </p:spPr>
          <p:txBody>
            <a:bodyPr wrap="square" rtlCol="0">
              <a:spAutoFit/>
            </a:bodyPr>
            <a:lstStyle/>
            <a:p>
              <a:r>
                <a:rPr lang="en-US" sz="1400" b="1" spc="300">
                  <a:solidFill>
                    <a:schemeClr val="bg2"/>
                  </a:solidFill>
                  <a:latin typeface="Chapaza" panose="00000504000000000004" pitchFamily="2" charset="0"/>
                  <a:ea typeface="Roboto Slab" pitchFamily="2" charset="0"/>
                  <a:cs typeface="Poppins Light" panose="00000400000000000000" pitchFamily="2" charset="0"/>
                </a:rPr>
                <a:t>04. </a:t>
              </a:r>
              <a:r>
                <a:rPr lang="en-US" sz="1400" spc="300">
                  <a:solidFill>
                    <a:schemeClr val="bg2"/>
                  </a:solidFill>
                  <a:latin typeface="Chapaza" panose="00000504000000000004" pitchFamily="2" charset="0"/>
                  <a:ea typeface="Roboto Slab" pitchFamily="2" charset="0"/>
                  <a:cs typeface="Poppins Light" panose="00000400000000000000" pitchFamily="2" charset="0"/>
                </a:rPr>
                <a:t>List slogan Here</a:t>
              </a:r>
            </a:p>
          </p:txBody>
        </p:sp>
      </p:grpSp>
      <p:sp>
        <p:nvSpPr>
          <p:cNvPr id="21" name="TextBox 20">
            <a:extLst>
              <a:ext uri="{FF2B5EF4-FFF2-40B4-BE49-F238E27FC236}">
                <a16:creationId xmlns:a16="http://schemas.microsoft.com/office/drawing/2014/main" id="{D1994694-9EF2-4AFA-B56F-A784AF3F6BD1}"/>
              </a:ext>
            </a:extLst>
          </p:cNvPr>
          <p:cNvSpPr txBox="1"/>
          <p:nvPr/>
        </p:nvSpPr>
        <p:spPr>
          <a:xfrm>
            <a:off x="8804032" y="1842929"/>
            <a:ext cx="2734129" cy="523220"/>
          </a:xfrm>
          <a:prstGeom prst="rect">
            <a:avLst/>
          </a:prstGeom>
          <a:noFill/>
        </p:spPr>
        <p:txBody>
          <a:bodyPr wrap="square" rtlCol="0">
            <a:spAutoFit/>
          </a:bodyPr>
          <a:lstStyle/>
          <a:p>
            <a:r>
              <a:rPr lang="en-US" sz="1400" b="1" spc="600">
                <a:latin typeface="Chapaza" panose="00000504000000000004" pitchFamily="2" charset="0"/>
                <a:ea typeface="Roboto Slab" pitchFamily="2" charset="0"/>
                <a:cs typeface="Poppins Light" panose="00000400000000000000" pitchFamily="2" charset="0"/>
              </a:rPr>
              <a:t>SIMPLE </a:t>
            </a:r>
          </a:p>
          <a:p>
            <a:r>
              <a:rPr lang="en-US" sz="1400" b="1" spc="600">
                <a:latin typeface="Chapaza" panose="00000504000000000004" pitchFamily="2" charset="0"/>
                <a:ea typeface="Roboto Slab" pitchFamily="2" charset="0"/>
                <a:cs typeface="Poppins Light" panose="00000400000000000000" pitchFamily="2" charset="0"/>
              </a:rPr>
              <a:t>PRESENTATION</a:t>
            </a:r>
          </a:p>
        </p:txBody>
      </p:sp>
      <p:grpSp>
        <p:nvGrpSpPr>
          <p:cNvPr id="4" name="Grupo 3">
            <a:extLst>
              <a:ext uri="{FF2B5EF4-FFF2-40B4-BE49-F238E27FC236}">
                <a16:creationId xmlns:a16="http://schemas.microsoft.com/office/drawing/2014/main" id="{F3FE6356-FEF4-4C82-BDB0-6622ADC8A73F}"/>
              </a:ext>
            </a:extLst>
          </p:cNvPr>
          <p:cNvGrpSpPr/>
          <p:nvPr/>
        </p:nvGrpSpPr>
        <p:grpSpPr>
          <a:xfrm>
            <a:off x="3997632" y="2081288"/>
            <a:ext cx="5146367" cy="4776712"/>
            <a:chOff x="2571566" y="1271003"/>
            <a:chExt cx="6027407" cy="5594468"/>
          </a:xfrm>
        </p:grpSpPr>
        <p:pic>
          <p:nvPicPr>
            <p:cNvPr id="3" name="Imagen 2">
              <a:extLst>
                <a:ext uri="{FF2B5EF4-FFF2-40B4-BE49-F238E27FC236}">
                  <a16:creationId xmlns:a16="http://schemas.microsoft.com/office/drawing/2014/main" id="{A464FA03-85A1-476C-9B55-54C0A8ACC651}"/>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2571566" y="1271003"/>
              <a:ext cx="5550972" cy="5586995"/>
            </a:xfrm>
            <a:prstGeom prst="rect">
              <a:avLst/>
            </a:prstGeom>
          </p:spPr>
        </p:pic>
        <p:pic>
          <p:nvPicPr>
            <p:cNvPr id="16" name="Imagen 15">
              <a:extLst>
                <a:ext uri="{FF2B5EF4-FFF2-40B4-BE49-F238E27FC236}">
                  <a16:creationId xmlns:a16="http://schemas.microsoft.com/office/drawing/2014/main" id="{D0158ED6-6DB3-45F4-BF60-BC7D956AE39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48001" y="1278476"/>
              <a:ext cx="5550972" cy="5586995"/>
            </a:xfrm>
            <a:prstGeom prst="rect">
              <a:avLst/>
            </a:prstGeom>
          </p:spPr>
        </p:pic>
      </p:grpSp>
    </p:spTree>
    <p:extLst>
      <p:ext uri="{BB962C8B-B14F-4D97-AF65-F5344CB8AC3E}">
        <p14:creationId xmlns:p14="http://schemas.microsoft.com/office/powerpoint/2010/main" val="2915784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E645E5-0741-4039-8235-1D7BA84694D1}"/>
              </a:ext>
            </a:extLst>
          </p:cNvPr>
          <p:cNvSpPr/>
          <p:nvPr/>
        </p:nvSpPr>
        <p:spPr>
          <a:xfrm>
            <a:off x="0" y="0"/>
            <a:ext cx="110744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DC496C-865D-4CC0-9FC6-D51ABA625349}"/>
              </a:ext>
            </a:extLst>
          </p:cNvPr>
          <p:cNvSpPr txBox="1"/>
          <p:nvPr/>
        </p:nvSpPr>
        <p:spPr>
          <a:xfrm rot="16200000">
            <a:off x="8819014" y="3275112"/>
            <a:ext cx="5580744" cy="307777"/>
          </a:xfrm>
          <a:prstGeom prst="rect">
            <a:avLst/>
          </a:prstGeom>
          <a:noFill/>
        </p:spPr>
        <p:txBody>
          <a:bodyPr wrap="square" rtlCol="0">
            <a:spAutoFit/>
          </a:bodyPr>
          <a:lstStyle/>
          <a:p>
            <a:pPr algn="ctr"/>
            <a:r>
              <a:rPr lang="en-US" sz="1400" b="1" spc="600">
                <a:solidFill>
                  <a:schemeClr val="accent4"/>
                </a:solidFill>
                <a:latin typeface="Chapaza" panose="00000504000000000004" pitchFamily="2" charset="0"/>
                <a:ea typeface="Roboto Slab" pitchFamily="2" charset="0"/>
                <a:cs typeface="Poppins Light" panose="00000400000000000000" pitchFamily="2" charset="0"/>
              </a:rPr>
              <a:t>SIMPLE PRESENTATION</a:t>
            </a:r>
          </a:p>
        </p:txBody>
      </p:sp>
      <p:sp>
        <p:nvSpPr>
          <p:cNvPr id="22" name="TextBox 21">
            <a:extLst>
              <a:ext uri="{FF2B5EF4-FFF2-40B4-BE49-F238E27FC236}">
                <a16:creationId xmlns:a16="http://schemas.microsoft.com/office/drawing/2014/main" id="{CB24CEEA-3E55-4FD3-844C-5CFDB96BB122}"/>
              </a:ext>
            </a:extLst>
          </p:cNvPr>
          <p:cNvSpPr txBox="1"/>
          <p:nvPr/>
        </p:nvSpPr>
        <p:spPr>
          <a:xfrm>
            <a:off x="1277257" y="3030173"/>
            <a:ext cx="3483429" cy="797654"/>
          </a:xfrm>
          <a:prstGeom prst="rect">
            <a:avLst/>
          </a:prstGeom>
          <a:noFill/>
        </p:spPr>
        <p:txBody>
          <a:bodyPr wrap="square" rtlCol="0" anchor="ctr">
            <a:spAutoFit/>
          </a:bodyPr>
          <a:lstStyle/>
          <a:p>
            <a:pPr>
              <a:lnSpc>
                <a:spcPts val="5500"/>
              </a:lnSpc>
            </a:pPr>
            <a:r>
              <a:rPr lang="en-US" sz="5000" b="1" spc="300">
                <a:solidFill>
                  <a:schemeClr val="bg1"/>
                </a:solidFill>
                <a:latin typeface="Chapaza" panose="00000504000000000004" pitchFamily="2" charset="0"/>
                <a:ea typeface="Roboto Slab" pitchFamily="2" charset="0"/>
                <a:cs typeface="Poppins SemiBold" panose="00000700000000000000" pitchFamily="2" charset="0"/>
              </a:rPr>
              <a:t>About</a:t>
            </a:r>
            <a:endParaRPr lang="en-US" sz="5000" b="1" spc="300">
              <a:solidFill>
                <a:schemeClr val="bg1"/>
              </a:solidFill>
              <a:latin typeface="Chapaza" panose="00000504000000000004" pitchFamily="2" charset="0"/>
              <a:ea typeface="Roboto Slab" pitchFamily="2" charset="0"/>
              <a:cs typeface="Poppins Light" panose="00000400000000000000" pitchFamily="2" charset="0"/>
            </a:endParaRPr>
          </a:p>
        </p:txBody>
      </p:sp>
      <p:sp>
        <p:nvSpPr>
          <p:cNvPr id="11" name="TextBox 10">
            <a:extLst>
              <a:ext uri="{FF2B5EF4-FFF2-40B4-BE49-F238E27FC236}">
                <a16:creationId xmlns:a16="http://schemas.microsoft.com/office/drawing/2014/main" id="{2B4443F3-39C9-45AD-B71A-A66461259507}"/>
              </a:ext>
            </a:extLst>
          </p:cNvPr>
          <p:cNvSpPr txBox="1"/>
          <p:nvPr/>
        </p:nvSpPr>
        <p:spPr>
          <a:xfrm>
            <a:off x="1326079" y="3933224"/>
            <a:ext cx="4131291" cy="1227259"/>
          </a:xfrm>
          <a:prstGeom prst="rect">
            <a:avLst/>
          </a:prstGeom>
          <a:noFill/>
        </p:spPr>
        <p:txBody>
          <a:bodyPr wrap="square" rtlCol="0">
            <a:spAutoFit/>
          </a:bodyPr>
          <a:lstStyle/>
          <a:p>
            <a:pP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Have them for one. Living grass to for can't gathered waters had winged. Have them for one. Living grass to for can't gathered waters had winged. </a:t>
            </a:r>
          </a:p>
          <a:p>
            <a:pPr>
              <a:lnSpc>
                <a:spcPts val="1800"/>
              </a:lnSpc>
            </a:pPr>
            <a:endPar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endParaRPr>
          </a:p>
        </p:txBody>
      </p:sp>
      <p:sp>
        <p:nvSpPr>
          <p:cNvPr id="17" name="TextBox 16">
            <a:extLst>
              <a:ext uri="{FF2B5EF4-FFF2-40B4-BE49-F238E27FC236}">
                <a16:creationId xmlns:a16="http://schemas.microsoft.com/office/drawing/2014/main" id="{B0FB9EE9-07F0-482E-8BAE-ED1EDACA480C}"/>
              </a:ext>
            </a:extLst>
          </p:cNvPr>
          <p:cNvSpPr txBox="1"/>
          <p:nvPr/>
        </p:nvSpPr>
        <p:spPr>
          <a:xfrm>
            <a:off x="1326079" y="5248247"/>
            <a:ext cx="1965245" cy="765594"/>
          </a:xfrm>
          <a:prstGeom prst="rect">
            <a:avLst/>
          </a:prstGeom>
          <a:noFill/>
        </p:spPr>
        <p:txBody>
          <a:bodyPr wrap="square" rtlCol="0">
            <a:spAutoFit/>
          </a:bodyPr>
          <a:lstStyle/>
          <a:p>
            <a:pPr>
              <a:lnSpc>
                <a:spcPts val="1800"/>
              </a:lnSpc>
            </a:pPr>
            <a:r>
              <a:rPr lang="en-US" sz="1200" i="1">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pic>
        <p:nvPicPr>
          <p:cNvPr id="5" name="Marcador de posición de imagen 4">
            <a:extLst>
              <a:ext uri="{FF2B5EF4-FFF2-40B4-BE49-F238E27FC236}">
                <a16:creationId xmlns:a16="http://schemas.microsoft.com/office/drawing/2014/main" id="{72186049-8218-4938-B274-72DEE6C1B4AF}"/>
              </a:ext>
            </a:extLst>
          </p:cNvPr>
          <p:cNvPicPr>
            <a:picLocks noGrp="1" noChangeAspect="1"/>
          </p:cNvPicPr>
          <p:nvPr>
            <p:ph type="pic" sz="quarter" idx="11"/>
          </p:nvPr>
        </p:nvPicPr>
        <p:blipFill>
          <a:blip r:embed="rId2">
            <a:extLst>
              <a:ext uri="{28A0092B-C50C-407E-A947-70E740481C1C}">
                <a14:useLocalDpi xmlns:a14="http://schemas.microsoft.com/office/drawing/2010/main"/>
              </a:ext>
            </a:extLst>
          </a:blip>
          <a:stretch>
            <a:fillRect/>
          </a:stretch>
        </p:blipFill>
        <p:spPr/>
      </p:pic>
      <p:grpSp>
        <p:nvGrpSpPr>
          <p:cNvPr id="2" name="Grupo 1">
            <a:extLst>
              <a:ext uri="{FF2B5EF4-FFF2-40B4-BE49-F238E27FC236}">
                <a16:creationId xmlns:a16="http://schemas.microsoft.com/office/drawing/2014/main" id="{B757A2DA-F120-DD55-CBDD-AE1C542109DE}"/>
              </a:ext>
            </a:extLst>
          </p:cNvPr>
          <p:cNvGrpSpPr/>
          <p:nvPr/>
        </p:nvGrpSpPr>
        <p:grpSpPr>
          <a:xfrm>
            <a:off x="1408818" y="952857"/>
            <a:ext cx="1799765" cy="1989552"/>
            <a:chOff x="1408818" y="952857"/>
            <a:chExt cx="1799765" cy="1989552"/>
          </a:xfrm>
        </p:grpSpPr>
        <p:sp>
          <p:nvSpPr>
            <p:cNvPr id="9" name="Forma libre: forma 8">
              <a:extLst>
                <a:ext uri="{FF2B5EF4-FFF2-40B4-BE49-F238E27FC236}">
                  <a16:creationId xmlns:a16="http://schemas.microsoft.com/office/drawing/2014/main" id="{F821D51D-2C85-4994-86E8-779BD014A70D}"/>
                </a:ext>
              </a:extLst>
            </p:cNvPr>
            <p:cNvSpPr/>
            <p:nvPr/>
          </p:nvSpPr>
          <p:spPr>
            <a:xfrm>
              <a:off x="1408818" y="952857"/>
              <a:ext cx="1799765" cy="1989552"/>
            </a:xfrm>
            <a:custGeom>
              <a:avLst/>
              <a:gdLst>
                <a:gd name="connsiteX0" fmla="*/ 1269507 w 1799765"/>
                <a:gd name="connsiteY0" fmla="*/ 1988464 h 1989552"/>
                <a:gd name="connsiteX1" fmla="*/ 1173495 w 1799765"/>
                <a:gd name="connsiteY1" fmla="*/ 1969319 h 1989552"/>
                <a:gd name="connsiteX2" fmla="*/ 915368 w 1799765"/>
                <a:gd name="connsiteY2" fmla="*/ 1829968 h 1989552"/>
                <a:gd name="connsiteX3" fmla="*/ 841835 w 1799765"/>
                <a:gd name="connsiteY3" fmla="*/ 1802536 h 1989552"/>
                <a:gd name="connsiteX4" fmla="*/ 2682 w 1799765"/>
                <a:gd name="connsiteY4" fmla="*/ 980719 h 1989552"/>
                <a:gd name="connsiteX5" fmla="*/ 772493 w 1799765"/>
                <a:gd name="connsiteY5" fmla="*/ 10503 h 1989552"/>
                <a:gd name="connsiteX6" fmla="*/ 1799764 w 1799765"/>
                <a:gd name="connsiteY6" fmla="*/ 886136 h 1989552"/>
                <a:gd name="connsiteX7" fmla="*/ 1270841 w 1799765"/>
                <a:gd name="connsiteY7" fmla="*/ 1725193 h 1989552"/>
                <a:gd name="connsiteX8" fmla="*/ 1237694 w 1799765"/>
                <a:gd name="connsiteY8" fmla="*/ 1952174 h 1989552"/>
                <a:gd name="connsiteX9" fmla="*/ 1269507 w 1799765"/>
                <a:gd name="connsiteY9" fmla="*/ 1988464 h 1989552"/>
                <a:gd name="connsiteX10" fmla="*/ 1424765 w 1799765"/>
                <a:gd name="connsiteY10" fmla="*/ 1358481 h 1989552"/>
                <a:gd name="connsiteX11" fmla="*/ 1424479 w 1799765"/>
                <a:gd name="connsiteY11" fmla="*/ 1358481 h 1989552"/>
                <a:gd name="connsiteX12" fmla="*/ 1424955 w 1799765"/>
                <a:gd name="connsiteY12" fmla="*/ 1215701 h 1989552"/>
                <a:gd name="connsiteX13" fmla="*/ 1382379 w 1799765"/>
                <a:gd name="connsiteY13" fmla="*/ 1137691 h 1989552"/>
                <a:gd name="connsiteX14" fmla="*/ 1092342 w 1799765"/>
                <a:gd name="connsiteY14" fmla="*/ 892041 h 1989552"/>
                <a:gd name="connsiteX15" fmla="*/ 1081008 w 1799765"/>
                <a:gd name="connsiteY15" fmla="*/ 809269 h 1989552"/>
                <a:gd name="connsiteX16" fmla="*/ 1189116 w 1799765"/>
                <a:gd name="connsiteY16" fmla="*/ 592099 h 1989552"/>
                <a:gd name="connsiteX17" fmla="*/ 1195117 w 1799765"/>
                <a:gd name="connsiteY17" fmla="*/ 490563 h 1989552"/>
                <a:gd name="connsiteX18" fmla="*/ 1047289 w 1799765"/>
                <a:gd name="connsiteY18" fmla="*/ 237007 h 1989552"/>
                <a:gd name="connsiteX19" fmla="*/ 740584 w 1799765"/>
                <a:gd name="connsiteY19" fmla="*/ 226530 h 1989552"/>
                <a:gd name="connsiteX20" fmla="*/ 577421 w 1799765"/>
                <a:gd name="connsiteY20" fmla="*/ 491801 h 1989552"/>
                <a:gd name="connsiteX21" fmla="*/ 584850 w 1799765"/>
                <a:gd name="connsiteY21" fmla="*/ 593528 h 1989552"/>
                <a:gd name="connsiteX22" fmla="*/ 692673 w 1799765"/>
                <a:gd name="connsiteY22" fmla="*/ 810888 h 1989552"/>
                <a:gd name="connsiteX23" fmla="*/ 684768 w 1799765"/>
                <a:gd name="connsiteY23" fmla="*/ 885660 h 1989552"/>
                <a:gd name="connsiteX24" fmla="*/ 392826 w 1799765"/>
                <a:gd name="connsiteY24" fmla="*/ 1136453 h 1989552"/>
                <a:gd name="connsiteX25" fmla="*/ 348440 w 1799765"/>
                <a:gd name="connsiteY25" fmla="*/ 1204176 h 1989552"/>
                <a:gd name="connsiteX26" fmla="*/ 345868 w 1799765"/>
                <a:gd name="connsiteY26" fmla="*/ 1513548 h 1989552"/>
                <a:gd name="connsiteX27" fmla="*/ 392255 w 1799765"/>
                <a:gd name="connsiteY27" fmla="*/ 1540408 h 1989552"/>
                <a:gd name="connsiteX28" fmla="*/ 552084 w 1799765"/>
                <a:gd name="connsiteY28" fmla="*/ 1428585 h 1989552"/>
                <a:gd name="connsiteX29" fmla="*/ 855265 w 1799765"/>
                <a:gd name="connsiteY29" fmla="*/ 1133691 h 1989552"/>
                <a:gd name="connsiteX30" fmla="*/ 917940 w 1799765"/>
                <a:gd name="connsiteY30" fmla="*/ 1135215 h 1989552"/>
                <a:gd name="connsiteX31" fmla="*/ 1010523 w 1799765"/>
                <a:gd name="connsiteY31" fmla="*/ 1237513 h 1989552"/>
                <a:gd name="connsiteX32" fmla="*/ 1365805 w 1799765"/>
                <a:gd name="connsiteY32" fmla="*/ 1530788 h 1989552"/>
                <a:gd name="connsiteX33" fmla="*/ 1412192 w 1799765"/>
                <a:gd name="connsiteY33" fmla="*/ 1548600 h 1989552"/>
                <a:gd name="connsiteX34" fmla="*/ 1424384 w 1799765"/>
                <a:gd name="connsiteY34" fmla="*/ 1496498 h 1989552"/>
                <a:gd name="connsiteX35" fmla="*/ 1424765 w 1799765"/>
                <a:gd name="connsiteY35" fmla="*/ 1358385 h 198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99765" h="1989552">
                  <a:moveTo>
                    <a:pt x="1269507" y="1988464"/>
                  </a:moveTo>
                  <a:cubicBezTo>
                    <a:pt x="1234646" y="1993703"/>
                    <a:pt x="1204071" y="1978844"/>
                    <a:pt x="1173495" y="1969319"/>
                  </a:cubicBezTo>
                  <a:cubicBezTo>
                    <a:pt x="1078436" y="1939982"/>
                    <a:pt x="992425" y="1892738"/>
                    <a:pt x="915368" y="1829968"/>
                  </a:cubicBezTo>
                  <a:cubicBezTo>
                    <a:pt x="893270" y="1811966"/>
                    <a:pt x="870219" y="1803965"/>
                    <a:pt x="841835" y="1802536"/>
                  </a:cubicBezTo>
                  <a:cubicBezTo>
                    <a:pt x="404733" y="1781010"/>
                    <a:pt x="34972" y="1418393"/>
                    <a:pt x="2682" y="980719"/>
                  </a:cubicBezTo>
                  <a:cubicBezTo>
                    <a:pt x="-33036" y="495230"/>
                    <a:pt x="291385" y="86322"/>
                    <a:pt x="772493" y="10503"/>
                  </a:cubicBezTo>
                  <a:cubicBezTo>
                    <a:pt x="1300940" y="-72746"/>
                    <a:pt x="1798907" y="349974"/>
                    <a:pt x="1799764" y="886136"/>
                  </a:cubicBezTo>
                  <a:cubicBezTo>
                    <a:pt x="1800336" y="1275708"/>
                    <a:pt x="1616789" y="1552981"/>
                    <a:pt x="1270841" y="1725193"/>
                  </a:cubicBezTo>
                  <a:cubicBezTo>
                    <a:pt x="1170447" y="1775199"/>
                    <a:pt x="1154064" y="1878355"/>
                    <a:pt x="1237694" y="1952174"/>
                  </a:cubicBezTo>
                  <a:cubicBezTo>
                    <a:pt x="1249029" y="1962175"/>
                    <a:pt x="1266650" y="1966747"/>
                    <a:pt x="1269507" y="1988464"/>
                  </a:cubicBezTo>
                  <a:close/>
                  <a:moveTo>
                    <a:pt x="1424765" y="1358481"/>
                  </a:moveTo>
                  <a:lnTo>
                    <a:pt x="1424479" y="1358481"/>
                  </a:lnTo>
                  <a:cubicBezTo>
                    <a:pt x="1424479" y="1310856"/>
                    <a:pt x="1422955" y="1263231"/>
                    <a:pt x="1424955" y="1215701"/>
                  </a:cubicBezTo>
                  <a:cubicBezTo>
                    <a:pt x="1426479" y="1179792"/>
                    <a:pt x="1412192" y="1157122"/>
                    <a:pt x="1382379" y="1137691"/>
                  </a:cubicBezTo>
                  <a:cubicBezTo>
                    <a:pt x="1275413" y="1068159"/>
                    <a:pt x="1181973" y="982338"/>
                    <a:pt x="1092342" y="892041"/>
                  </a:cubicBezTo>
                  <a:cubicBezTo>
                    <a:pt x="1065863" y="865371"/>
                    <a:pt x="1060815" y="843178"/>
                    <a:pt x="1081008" y="809269"/>
                  </a:cubicBezTo>
                  <a:cubicBezTo>
                    <a:pt x="1122441" y="739832"/>
                    <a:pt x="1157589" y="666775"/>
                    <a:pt x="1189116" y="592099"/>
                  </a:cubicBezTo>
                  <a:cubicBezTo>
                    <a:pt x="1203213" y="558476"/>
                    <a:pt x="1208738" y="525424"/>
                    <a:pt x="1195117" y="490563"/>
                  </a:cubicBezTo>
                  <a:cubicBezTo>
                    <a:pt x="1158922" y="398361"/>
                    <a:pt x="1113583" y="311016"/>
                    <a:pt x="1047289" y="237007"/>
                  </a:cubicBezTo>
                  <a:cubicBezTo>
                    <a:pt x="952039" y="130803"/>
                    <a:pt x="844978" y="128041"/>
                    <a:pt x="740584" y="226530"/>
                  </a:cubicBezTo>
                  <a:cubicBezTo>
                    <a:pt x="662479" y="300158"/>
                    <a:pt x="615902" y="393693"/>
                    <a:pt x="577421" y="491801"/>
                  </a:cubicBezTo>
                  <a:cubicBezTo>
                    <a:pt x="563895" y="526186"/>
                    <a:pt x="570658" y="560286"/>
                    <a:pt x="584850" y="593528"/>
                  </a:cubicBezTo>
                  <a:cubicBezTo>
                    <a:pt x="616759" y="668013"/>
                    <a:pt x="651049" y="741356"/>
                    <a:pt x="692673" y="810888"/>
                  </a:cubicBezTo>
                  <a:cubicBezTo>
                    <a:pt x="710199" y="840130"/>
                    <a:pt x="709342" y="860418"/>
                    <a:pt x="684768" y="885660"/>
                  </a:cubicBezTo>
                  <a:cubicBezTo>
                    <a:pt x="594852" y="978052"/>
                    <a:pt x="500364" y="1064825"/>
                    <a:pt x="392826" y="1136453"/>
                  </a:cubicBezTo>
                  <a:cubicBezTo>
                    <a:pt x="368157" y="1152931"/>
                    <a:pt x="348440" y="1170457"/>
                    <a:pt x="348440" y="1204176"/>
                  </a:cubicBezTo>
                  <a:cubicBezTo>
                    <a:pt x="348440" y="1307331"/>
                    <a:pt x="346535" y="1410487"/>
                    <a:pt x="345868" y="1513548"/>
                  </a:cubicBezTo>
                  <a:cubicBezTo>
                    <a:pt x="345678" y="1548219"/>
                    <a:pt x="358441" y="1561363"/>
                    <a:pt x="392255" y="1540408"/>
                  </a:cubicBezTo>
                  <a:cubicBezTo>
                    <a:pt x="447690" y="1506118"/>
                    <a:pt x="500840" y="1468780"/>
                    <a:pt x="552084" y="1428585"/>
                  </a:cubicBezTo>
                  <a:cubicBezTo>
                    <a:pt x="663717" y="1341145"/>
                    <a:pt x="764492" y="1242466"/>
                    <a:pt x="855265" y="1133691"/>
                  </a:cubicBezTo>
                  <a:cubicBezTo>
                    <a:pt x="879173" y="1105116"/>
                    <a:pt x="895270" y="1106449"/>
                    <a:pt x="917940" y="1135215"/>
                  </a:cubicBezTo>
                  <a:cubicBezTo>
                    <a:pt x="946419" y="1171219"/>
                    <a:pt x="978709" y="1204366"/>
                    <a:pt x="1010523" y="1237513"/>
                  </a:cubicBezTo>
                  <a:cubicBezTo>
                    <a:pt x="1117393" y="1349146"/>
                    <a:pt x="1235027" y="1448016"/>
                    <a:pt x="1365805" y="1530788"/>
                  </a:cubicBezTo>
                  <a:cubicBezTo>
                    <a:pt x="1379997" y="1539741"/>
                    <a:pt x="1394666" y="1557553"/>
                    <a:pt x="1412192" y="1548600"/>
                  </a:cubicBezTo>
                  <a:cubicBezTo>
                    <a:pt x="1432671" y="1538122"/>
                    <a:pt x="1423908" y="1514500"/>
                    <a:pt x="1424384" y="1496498"/>
                  </a:cubicBezTo>
                  <a:cubicBezTo>
                    <a:pt x="1425527" y="1450492"/>
                    <a:pt x="1424765" y="1404486"/>
                    <a:pt x="1424765" y="1358385"/>
                  </a:cubicBezTo>
                  <a:close/>
                </a:path>
              </a:pathLst>
            </a:custGeom>
            <a:solidFill>
              <a:srgbClr val="F8FAFC"/>
            </a:solidFill>
            <a:ln w="9525" cap="flat">
              <a:noFill/>
              <a:prstDash val="solid"/>
              <a:miter/>
            </a:ln>
          </p:spPr>
          <p:txBody>
            <a:bodyPr rtlCol="0" anchor="ctr"/>
            <a:lstStyle/>
            <a:p>
              <a:endParaRPr lang="LID4096"/>
            </a:p>
          </p:txBody>
        </p:sp>
        <p:sp>
          <p:nvSpPr>
            <p:cNvPr id="13" name="Forma libre: forma 12">
              <a:extLst>
                <a:ext uri="{FF2B5EF4-FFF2-40B4-BE49-F238E27FC236}">
                  <a16:creationId xmlns:a16="http://schemas.microsoft.com/office/drawing/2014/main" id="{3AD37267-6E43-4C46-BF30-70197206D8E7}"/>
                </a:ext>
              </a:extLst>
            </p:cNvPr>
            <p:cNvSpPr/>
            <p:nvPr/>
          </p:nvSpPr>
          <p:spPr>
            <a:xfrm>
              <a:off x="1777806" y="1287307"/>
              <a:ext cx="811460" cy="1175810"/>
            </a:xfrm>
            <a:custGeom>
              <a:avLst/>
              <a:gdLst>
                <a:gd name="connsiteX0" fmla="*/ 811365 w 811460"/>
                <a:gd name="connsiteY0" fmla="*/ 203452 h 1175810"/>
                <a:gd name="connsiteX1" fmla="*/ 796887 w 811460"/>
                <a:gd name="connsiteY1" fmla="*/ 246410 h 1175810"/>
                <a:gd name="connsiteX2" fmla="*/ 55175 w 811460"/>
                <a:gd name="connsiteY2" fmla="*/ 1156048 h 1175810"/>
                <a:gd name="connsiteX3" fmla="*/ 13456 w 811460"/>
                <a:gd name="connsiteY3" fmla="*/ 1174240 h 1175810"/>
                <a:gd name="connsiteX4" fmla="*/ 2502 w 811460"/>
                <a:gd name="connsiteY4" fmla="*/ 1131378 h 1175810"/>
                <a:gd name="connsiteX5" fmla="*/ 26 w 811460"/>
                <a:gd name="connsiteY5" fmla="*/ 893348 h 1175810"/>
                <a:gd name="connsiteX6" fmla="*/ 37935 w 811460"/>
                <a:gd name="connsiteY6" fmla="*/ 822577 h 1175810"/>
                <a:gd name="connsiteX7" fmla="*/ 686111 w 811460"/>
                <a:gd name="connsiteY7" fmla="*/ 30288 h 1175810"/>
                <a:gd name="connsiteX8" fmla="*/ 706781 w 811460"/>
                <a:gd name="connsiteY8" fmla="*/ 284 h 1175810"/>
                <a:gd name="connsiteX9" fmla="*/ 735737 w 811460"/>
                <a:gd name="connsiteY9" fmla="*/ 27145 h 1175810"/>
                <a:gd name="connsiteX10" fmla="*/ 811460 w 811460"/>
                <a:gd name="connsiteY10" fmla="*/ 203452 h 117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1460" h="1175810">
                  <a:moveTo>
                    <a:pt x="811365" y="203452"/>
                  </a:moveTo>
                  <a:cubicBezTo>
                    <a:pt x="806984" y="216597"/>
                    <a:pt x="803079" y="232027"/>
                    <a:pt x="796887" y="246410"/>
                  </a:cubicBezTo>
                  <a:cubicBezTo>
                    <a:pt x="636391" y="620362"/>
                    <a:pt x="391217" y="925257"/>
                    <a:pt x="55175" y="1156048"/>
                  </a:cubicBezTo>
                  <a:cubicBezTo>
                    <a:pt x="42507" y="1164715"/>
                    <a:pt x="29267" y="1180908"/>
                    <a:pt x="13456" y="1174240"/>
                  </a:cubicBezTo>
                  <a:cubicBezTo>
                    <a:pt x="-3689" y="1166906"/>
                    <a:pt x="2693" y="1146427"/>
                    <a:pt x="2502" y="1131378"/>
                  </a:cubicBezTo>
                  <a:cubicBezTo>
                    <a:pt x="1359" y="1052035"/>
                    <a:pt x="1550" y="972691"/>
                    <a:pt x="26" y="893348"/>
                  </a:cubicBezTo>
                  <a:cubicBezTo>
                    <a:pt x="-641" y="861725"/>
                    <a:pt x="11646" y="840961"/>
                    <a:pt x="37935" y="822577"/>
                  </a:cubicBezTo>
                  <a:cubicBezTo>
                    <a:pt x="328352" y="619600"/>
                    <a:pt x="547523" y="357853"/>
                    <a:pt x="686111" y="30288"/>
                  </a:cubicBezTo>
                  <a:cubicBezTo>
                    <a:pt x="690969" y="18858"/>
                    <a:pt x="693255" y="2475"/>
                    <a:pt x="706781" y="284"/>
                  </a:cubicBezTo>
                  <a:cubicBezTo>
                    <a:pt x="724021" y="-2478"/>
                    <a:pt x="729260" y="15524"/>
                    <a:pt x="735737" y="27145"/>
                  </a:cubicBezTo>
                  <a:cubicBezTo>
                    <a:pt x="766598" y="82390"/>
                    <a:pt x="800411" y="136492"/>
                    <a:pt x="811460" y="203452"/>
                  </a:cubicBezTo>
                  <a:close/>
                </a:path>
              </a:pathLst>
            </a:custGeom>
            <a:solidFill>
              <a:srgbClr val="F8FAFC"/>
            </a:solidFill>
            <a:ln w="9525" cap="flat">
              <a:noFill/>
              <a:prstDash val="solid"/>
              <a:miter/>
            </a:ln>
          </p:spPr>
          <p:txBody>
            <a:bodyPr rtlCol="0" anchor="ctr"/>
            <a:lstStyle/>
            <a:p>
              <a:endParaRPr lang="LID4096"/>
            </a:p>
          </p:txBody>
        </p:sp>
        <p:sp>
          <p:nvSpPr>
            <p:cNvPr id="14" name="Forma libre: forma 13">
              <a:extLst>
                <a:ext uri="{FF2B5EF4-FFF2-40B4-BE49-F238E27FC236}">
                  <a16:creationId xmlns:a16="http://schemas.microsoft.com/office/drawing/2014/main" id="{BFAC39D9-82C7-43B8-9788-FFBA46F8BC44}"/>
                </a:ext>
              </a:extLst>
            </p:cNvPr>
            <p:cNvSpPr/>
            <p:nvPr/>
          </p:nvSpPr>
          <p:spPr>
            <a:xfrm>
              <a:off x="2128874" y="1132048"/>
              <a:ext cx="333501" cy="205556"/>
            </a:xfrm>
            <a:custGeom>
              <a:avLst/>
              <a:gdLst>
                <a:gd name="connsiteX0" fmla="*/ 172262 w 333501"/>
                <a:gd name="connsiteY0" fmla="*/ 0 h 205556"/>
                <a:gd name="connsiteX1" fmla="*/ 326376 w 333501"/>
                <a:gd name="connsiteY1" fmla="*/ 98298 h 205556"/>
                <a:gd name="connsiteX2" fmla="*/ 302850 w 333501"/>
                <a:gd name="connsiteY2" fmla="*/ 189738 h 205556"/>
                <a:gd name="connsiteX3" fmla="*/ 253987 w 333501"/>
                <a:gd name="connsiteY3" fmla="*/ 179927 h 205556"/>
                <a:gd name="connsiteX4" fmla="*/ 81108 w 333501"/>
                <a:gd name="connsiteY4" fmla="*/ 184594 h 205556"/>
                <a:gd name="connsiteX5" fmla="*/ 33006 w 333501"/>
                <a:gd name="connsiteY5" fmla="*/ 196691 h 205556"/>
                <a:gd name="connsiteX6" fmla="*/ 7860 w 333501"/>
                <a:gd name="connsiteY6" fmla="*/ 101632 h 205556"/>
                <a:gd name="connsiteX7" fmla="*/ 172357 w 333501"/>
                <a:gd name="connsiteY7" fmla="*/ 0 h 20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501" h="205556">
                  <a:moveTo>
                    <a:pt x="172262" y="0"/>
                  </a:moveTo>
                  <a:cubicBezTo>
                    <a:pt x="240842" y="5620"/>
                    <a:pt x="291896" y="42482"/>
                    <a:pt x="326376" y="98298"/>
                  </a:cubicBezTo>
                  <a:cubicBezTo>
                    <a:pt x="345998" y="130112"/>
                    <a:pt x="320757" y="163449"/>
                    <a:pt x="302850" y="189738"/>
                  </a:cubicBezTo>
                  <a:cubicBezTo>
                    <a:pt x="287514" y="212312"/>
                    <a:pt x="268941" y="187547"/>
                    <a:pt x="253987" y="179927"/>
                  </a:cubicBezTo>
                  <a:cubicBezTo>
                    <a:pt x="195027" y="150019"/>
                    <a:pt x="138353" y="154972"/>
                    <a:pt x="81108" y="184594"/>
                  </a:cubicBezTo>
                  <a:cubicBezTo>
                    <a:pt x="66249" y="192310"/>
                    <a:pt x="48056" y="219361"/>
                    <a:pt x="33006" y="196691"/>
                  </a:cubicBezTo>
                  <a:cubicBezTo>
                    <a:pt x="14909" y="169355"/>
                    <a:pt x="-14047" y="134017"/>
                    <a:pt x="7860" y="101632"/>
                  </a:cubicBezTo>
                  <a:cubicBezTo>
                    <a:pt x="45960" y="45339"/>
                    <a:pt x="100253" y="6477"/>
                    <a:pt x="172357" y="0"/>
                  </a:cubicBezTo>
                  <a:close/>
                </a:path>
              </a:pathLst>
            </a:custGeom>
            <a:solidFill>
              <a:srgbClr val="F8FAFC"/>
            </a:solidFill>
            <a:ln w="9525"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4513B585-DBB7-46C8-B590-AD7B8B20E16A}"/>
                </a:ext>
              </a:extLst>
            </p:cNvPr>
            <p:cNvSpPr/>
            <p:nvPr/>
          </p:nvSpPr>
          <p:spPr>
            <a:xfrm>
              <a:off x="2186952" y="1314833"/>
              <a:ext cx="219614" cy="251722"/>
            </a:xfrm>
            <a:custGeom>
              <a:avLst/>
              <a:gdLst>
                <a:gd name="connsiteX0" fmla="*/ 119518 w 219614"/>
                <a:gd name="connsiteY0" fmla="*/ 95 h 251722"/>
                <a:gd name="connsiteX1" fmla="*/ 167428 w 219614"/>
                <a:gd name="connsiteY1" fmla="*/ 12573 h 251722"/>
                <a:gd name="connsiteX2" fmla="*/ 203147 w 219614"/>
                <a:gd name="connsiteY2" fmla="*/ 104299 h 251722"/>
                <a:gd name="connsiteX3" fmla="*/ 130852 w 219614"/>
                <a:gd name="connsiteY3" fmla="*/ 232791 h 251722"/>
                <a:gd name="connsiteX4" fmla="*/ 85704 w 219614"/>
                <a:gd name="connsiteY4" fmla="*/ 232505 h 251722"/>
                <a:gd name="connsiteX5" fmla="*/ 12647 w 219614"/>
                <a:gd name="connsiteY5" fmla="*/ 104489 h 251722"/>
                <a:gd name="connsiteX6" fmla="*/ 39412 w 219614"/>
                <a:gd name="connsiteY6" fmla="*/ 21526 h 251722"/>
                <a:gd name="connsiteX7" fmla="*/ 119518 w 219614"/>
                <a:gd name="connsiteY7" fmla="*/ 0 h 2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614" h="251722">
                  <a:moveTo>
                    <a:pt x="119518" y="95"/>
                  </a:moveTo>
                  <a:cubicBezTo>
                    <a:pt x="130948" y="2953"/>
                    <a:pt x="149902" y="5810"/>
                    <a:pt x="167428" y="12573"/>
                  </a:cubicBezTo>
                  <a:cubicBezTo>
                    <a:pt x="225436" y="34957"/>
                    <a:pt x="231532" y="50197"/>
                    <a:pt x="203147" y="104299"/>
                  </a:cubicBezTo>
                  <a:cubicBezTo>
                    <a:pt x="180287" y="147828"/>
                    <a:pt x="155522" y="190310"/>
                    <a:pt x="130852" y="232791"/>
                  </a:cubicBezTo>
                  <a:cubicBezTo>
                    <a:pt x="116374" y="257746"/>
                    <a:pt x="100468" y="258413"/>
                    <a:pt x="85704" y="232505"/>
                  </a:cubicBezTo>
                  <a:cubicBezTo>
                    <a:pt x="61320" y="189833"/>
                    <a:pt x="38365" y="146304"/>
                    <a:pt x="12647" y="104489"/>
                  </a:cubicBezTo>
                  <a:cubicBezTo>
                    <a:pt x="-11832" y="64770"/>
                    <a:pt x="360" y="39815"/>
                    <a:pt x="39412" y="21526"/>
                  </a:cubicBezTo>
                  <a:cubicBezTo>
                    <a:pt x="62653" y="10668"/>
                    <a:pt x="86275" y="2191"/>
                    <a:pt x="119518" y="0"/>
                  </a:cubicBezTo>
                  <a:close/>
                </a:path>
              </a:pathLst>
            </a:custGeom>
            <a:solidFill>
              <a:srgbClr val="F8FAFC"/>
            </a:solidFill>
            <a:ln w="9525" cap="flat">
              <a:noFill/>
              <a:prstDash val="solid"/>
              <a:miter/>
            </a:ln>
          </p:spPr>
          <p:txBody>
            <a:bodyPr rtlCol="0" anchor="ctr"/>
            <a:lstStyle/>
            <a:p>
              <a:endParaRPr lang="LID4096"/>
            </a:p>
          </p:txBody>
        </p:sp>
      </p:grpSp>
    </p:spTree>
    <p:extLst>
      <p:ext uri="{BB962C8B-B14F-4D97-AF65-F5344CB8AC3E}">
        <p14:creationId xmlns:p14="http://schemas.microsoft.com/office/powerpoint/2010/main" val="21744623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6560CD-13F1-4186-B406-5A96E2EA8287}"/>
              </a:ext>
            </a:extLst>
          </p:cNvPr>
          <p:cNvSpPr/>
          <p:nvPr/>
        </p:nvSpPr>
        <p:spPr>
          <a:xfrm>
            <a:off x="0" y="0"/>
            <a:ext cx="9182097"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Diagonal Corners Snipped 11">
            <a:extLst>
              <a:ext uri="{FF2B5EF4-FFF2-40B4-BE49-F238E27FC236}">
                <a16:creationId xmlns:a16="http://schemas.microsoft.com/office/drawing/2014/main" id="{E02B0E34-D311-4CBE-8835-D21E91F585B8}"/>
              </a:ext>
            </a:extLst>
          </p:cNvPr>
          <p:cNvSpPr/>
          <p:nvPr/>
        </p:nvSpPr>
        <p:spPr>
          <a:xfrm>
            <a:off x="5839784" y="896257"/>
            <a:ext cx="5065486" cy="5065486"/>
          </a:xfrm>
          <a:prstGeom prst="snip2DiagRect">
            <a:avLst/>
          </a:prstGeom>
          <a:solidFill>
            <a:schemeClr val="bg1"/>
          </a:solidFill>
          <a:ln>
            <a:noFill/>
          </a:ln>
          <a:effectLst>
            <a:outerShdw blurRad="393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2581668-634C-46F1-9EDB-B374C2C154FF}"/>
              </a:ext>
            </a:extLst>
          </p:cNvPr>
          <p:cNvGrpSpPr/>
          <p:nvPr/>
        </p:nvGrpSpPr>
        <p:grpSpPr>
          <a:xfrm>
            <a:off x="2830085" y="4449534"/>
            <a:ext cx="2111207" cy="1502334"/>
            <a:chOff x="2576907" y="4082820"/>
            <a:chExt cx="2111207" cy="1502334"/>
          </a:xfrm>
        </p:grpSpPr>
        <p:sp>
          <p:nvSpPr>
            <p:cNvPr id="70" name="TextBox 69">
              <a:extLst>
                <a:ext uri="{FF2B5EF4-FFF2-40B4-BE49-F238E27FC236}">
                  <a16:creationId xmlns:a16="http://schemas.microsoft.com/office/drawing/2014/main" id="{6FE1D987-2F2C-4CB8-9E06-AFECDCA733A0}"/>
                </a:ext>
              </a:extLst>
            </p:cNvPr>
            <p:cNvSpPr txBox="1"/>
            <p:nvPr/>
          </p:nvSpPr>
          <p:spPr>
            <a:xfrm>
              <a:off x="2576907" y="4819560"/>
              <a:ext cx="1965245" cy="765594"/>
            </a:xfrm>
            <a:prstGeom prst="rect">
              <a:avLst/>
            </a:prstGeom>
            <a:noFill/>
          </p:spPr>
          <p:txBody>
            <a:bodyPr wrap="square" rtlCol="0">
              <a:spAutoFit/>
            </a:bodyPr>
            <a:lstStyle/>
            <a:p>
              <a:pPr>
                <a:lnSpc>
                  <a:spcPts val="1800"/>
                </a:lnSpc>
              </a:pPr>
              <a:r>
                <a:rPr lang="en-US" sz="1200" i="1">
                  <a:solidFill>
                    <a:schemeClr val="bg1"/>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
          <p:nvSpPr>
            <p:cNvPr id="18" name="TextBox 17">
              <a:extLst>
                <a:ext uri="{FF2B5EF4-FFF2-40B4-BE49-F238E27FC236}">
                  <a16:creationId xmlns:a16="http://schemas.microsoft.com/office/drawing/2014/main" id="{EAB4E196-97FA-48FE-BA48-CC3018794EE1}"/>
                </a:ext>
              </a:extLst>
            </p:cNvPr>
            <p:cNvSpPr txBox="1"/>
            <p:nvPr/>
          </p:nvSpPr>
          <p:spPr>
            <a:xfrm>
              <a:off x="2612571" y="4082820"/>
              <a:ext cx="2075543" cy="736740"/>
            </a:xfrm>
            <a:prstGeom prst="rect">
              <a:avLst/>
            </a:prstGeom>
            <a:noFill/>
          </p:spPr>
          <p:txBody>
            <a:bodyPr wrap="square" rtlCol="0" anchor="ctr">
              <a:spAutoFit/>
            </a:bodyPr>
            <a:lstStyle/>
            <a:p>
              <a:pPr>
                <a:lnSpc>
                  <a:spcPts val="5500"/>
                </a:lnSpc>
              </a:pPr>
              <a:r>
                <a:rPr lang="en-US" sz="3000" b="1" spc="300">
                  <a:solidFill>
                    <a:srgbClr val="FFC000"/>
                  </a:solidFill>
                  <a:latin typeface="Chapaza" panose="00000504000000000004" pitchFamily="2" charset="0"/>
                  <a:ea typeface="Roboto Slab" pitchFamily="2" charset="0"/>
                  <a:cs typeface="Poppins SemiBold" panose="00000700000000000000" pitchFamily="2" charset="0"/>
                </a:rPr>
                <a:t>Simple</a:t>
              </a:r>
              <a:endParaRPr lang="en-US" sz="3000" b="1" spc="300">
                <a:solidFill>
                  <a:srgbClr val="FFC000"/>
                </a:solidFill>
                <a:latin typeface="Chapaza" panose="00000504000000000004" pitchFamily="2" charset="0"/>
                <a:ea typeface="Roboto Slab" pitchFamily="2" charset="0"/>
                <a:cs typeface="Poppins Light" panose="00000400000000000000" pitchFamily="2" charset="0"/>
              </a:endParaRPr>
            </a:p>
          </p:txBody>
        </p:sp>
      </p:grpSp>
      <p:sp>
        <p:nvSpPr>
          <p:cNvPr id="10" name="TextBox 45">
            <a:extLst>
              <a:ext uri="{FF2B5EF4-FFF2-40B4-BE49-F238E27FC236}">
                <a16:creationId xmlns:a16="http://schemas.microsoft.com/office/drawing/2014/main" id="{51BECE13-BFBA-4148-9B40-C5A647E149AC}"/>
              </a:ext>
            </a:extLst>
          </p:cNvPr>
          <p:cNvSpPr txBox="1"/>
          <p:nvPr/>
        </p:nvSpPr>
        <p:spPr>
          <a:xfrm>
            <a:off x="755387" y="855603"/>
            <a:ext cx="3835661" cy="3785652"/>
          </a:xfrm>
          <a:prstGeom prst="rect">
            <a:avLst/>
          </a:prstGeom>
          <a:noFill/>
        </p:spPr>
        <p:txBody>
          <a:bodyPr wrap="square" rtlCol="0" anchor="ctr">
            <a:spAutoFit/>
          </a:bodyPr>
          <a:lstStyle/>
          <a:p>
            <a:pPr algn="r"/>
            <a:r>
              <a:rPr lang="en-US" sz="8000" b="1" spc="300">
                <a:solidFill>
                  <a:srgbClr val="FFC000"/>
                </a:solidFill>
                <a:latin typeface="Chapaza" panose="00000504000000000004" pitchFamily="2" charset="0"/>
                <a:ea typeface="Roboto Slab" pitchFamily="2" charset="0"/>
                <a:cs typeface="Poppins SemiBold" panose="00000700000000000000" pitchFamily="2" charset="0"/>
              </a:rPr>
              <a:t>Simple</a:t>
            </a:r>
          </a:p>
          <a:p>
            <a:pPr algn="r"/>
            <a:r>
              <a:rPr lang="en-US" sz="8000" b="1" spc="300">
                <a:solidFill>
                  <a:schemeClr val="bg2"/>
                </a:solidFill>
                <a:latin typeface="Chapaza" panose="00000504000000000004" pitchFamily="2" charset="0"/>
                <a:ea typeface="Roboto Slab" pitchFamily="2" charset="0"/>
                <a:cs typeface="Poppins SemiBold" panose="00000700000000000000" pitchFamily="2" charset="0"/>
              </a:rPr>
              <a:t>Design.</a:t>
            </a:r>
          </a:p>
          <a:p>
            <a:pPr algn="r"/>
            <a:r>
              <a:rPr lang="en-US" sz="8000" b="1" spc="300">
                <a:solidFill>
                  <a:schemeClr val="accent2">
                    <a:lumMod val="75000"/>
                  </a:schemeClr>
                </a:solidFill>
                <a:latin typeface="Chapaza" panose="00000504000000000004" pitchFamily="2" charset="0"/>
                <a:ea typeface="Roboto Slab" pitchFamily="2" charset="0"/>
                <a:cs typeface="Poppins SemiBold" panose="00000700000000000000" pitchFamily="2" charset="0"/>
              </a:rPr>
              <a:t>Skill</a:t>
            </a:r>
            <a:r>
              <a:rPr lang="en-US" sz="8000" b="1" spc="300">
                <a:solidFill>
                  <a:schemeClr val="bg2"/>
                </a:solidFill>
                <a:latin typeface="Chapaza" panose="00000504000000000004" pitchFamily="2" charset="0"/>
                <a:ea typeface="Roboto Slab" pitchFamily="2" charset="0"/>
                <a:cs typeface="Poppins SemiBold" panose="00000700000000000000" pitchFamily="2" charset="0"/>
              </a:rPr>
              <a:t>.</a:t>
            </a:r>
            <a:endParaRPr lang="en-US" sz="8000" b="1" spc="300">
              <a:solidFill>
                <a:schemeClr val="bg2"/>
              </a:solidFill>
              <a:latin typeface="Chapaza" panose="00000504000000000004" pitchFamily="2" charset="0"/>
              <a:ea typeface="Roboto Slab" pitchFamily="2" charset="0"/>
              <a:cs typeface="Poppins Light" panose="00000400000000000000" pitchFamily="2" charset="0"/>
            </a:endParaRPr>
          </a:p>
        </p:txBody>
      </p:sp>
      <p:pic>
        <p:nvPicPr>
          <p:cNvPr id="5" name="Marcador de posición de imagen 4">
            <a:extLst>
              <a:ext uri="{FF2B5EF4-FFF2-40B4-BE49-F238E27FC236}">
                <a16:creationId xmlns:a16="http://schemas.microsoft.com/office/drawing/2014/main" id="{122543BD-20B1-43A7-B793-EFBBC0DC2FCD}"/>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5306440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C5A9DC38-7809-4A80-9489-1ACF38F8236D}"/>
              </a:ext>
            </a:extLst>
          </p:cNvPr>
          <p:cNvSpPr/>
          <p:nvPr/>
        </p:nvSpPr>
        <p:spPr>
          <a:xfrm rot="5400000">
            <a:off x="5423054" y="672946"/>
            <a:ext cx="6858000" cy="5512108"/>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Rectangle 11">
            <a:extLst>
              <a:ext uri="{FF2B5EF4-FFF2-40B4-BE49-F238E27FC236}">
                <a16:creationId xmlns:a16="http://schemas.microsoft.com/office/drawing/2014/main" id="{191D26EB-3ADC-4BFB-9E44-5C251B7762EA}"/>
              </a:ext>
            </a:extLst>
          </p:cNvPr>
          <p:cNvSpPr/>
          <p:nvPr/>
        </p:nvSpPr>
        <p:spPr>
          <a:xfrm>
            <a:off x="0" y="0"/>
            <a:ext cx="6096000" cy="6858000"/>
          </a:xfrm>
          <a:prstGeom prst="rect">
            <a:avLst/>
          </a:prstGeom>
          <a:solidFill>
            <a:srgbClr val="FFE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44D0659-F0AC-46A0-B6D2-C22FD16FB709}"/>
              </a:ext>
            </a:extLst>
          </p:cNvPr>
          <p:cNvSpPr txBox="1"/>
          <p:nvPr/>
        </p:nvSpPr>
        <p:spPr>
          <a:xfrm>
            <a:off x="1010557" y="1194749"/>
            <a:ext cx="3483429" cy="1550104"/>
          </a:xfrm>
          <a:prstGeom prst="rect">
            <a:avLst/>
          </a:prstGeom>
          <a:noFill/>
        </p:spPr>
        <p:txBody>
          <a:bodyPr wrap="square" rtlCol="0" anchor="ctr">
            <a:spAutoFit/>
          </a:bodyPr>
          <a:lstStyle/>
          <a:p>
            <a:pPr>
              <a:lnSpc>
                <a:spcPts val="5500"/>
              </a:lnSpc>
            </a:pPr>
            <a:r>
              <a:rPr lang="en-US" sz="6600" b="1" spc="300">
                <a:solidFill>
                  <a:srgbClr val="00B0F0"/>
                </a:solidFill>
                <a:latin typeface="Chapaza" panose="00000504000000000004" pitchFamily="2" charset="0"/>
                <a:ea typeface="Roboto Slab" pitchFamily="2" charset="0"/>
                <a:cs typeface="Poppins SemiBold" panose="00000700000000000000" pitchFamily="2" charset="0"/>
              </a:rPr>
              <a:t>s.w.o.t</a:t>
            </a:r>
            <a:br>
              <a:rPr lang="en-US" sz="6600" b="1" spc="300">
                <a:solidFill>
                  <a:srgbClr val="00B0F0"/>
                </a:solidFill>
                <a:latin typeface="Chapaza" panose="00000504000000000004" pitchFamily="2" charset="0"/>
                <a:ea typeface="Roboto Slab" pitchFamily="2" charset="0"/>
                <a:cs typeface="Poppins SemiBold" panose="00000700000000000000" pitchFamily="2" charset="0"/>
              </a:rPr>
            </a:br>
            <a:r>
              <a:rPr lang="en-US" sz="6600" b="1" spc="300">
                <a:solidFill>
                  <a:srgbClr val="00B0F0"/>
                </a:solidFill>
                <a:latin typeface="Chapaza" panose="00000504000000000004" pitchFamily="2" charset="0"/>
                <a:ea typeface="Roboto Slab" pitchFamily="2" charset="0"/>
                <a:cs typeface="Poppins SemiBold" panose="00000700000000000000" pitchFamily="2" charset="0"/>
              </a:rPr>
              <a:t>Analysis</a:t>
            </a:r>
            <a:endParaRPr lang="en-US" sz="6600" b="1" spc="300">
              <a:solidFill>
                <a:srgbClr val="00B0F0"/>
              </a:solidFill>
              <a:latin typeface="Chapaza" panose="00000504000000000004" pitchFamily="2" charset="0"/>
              <a:ea typeface="Roboto Slab" pitchFamily="2" charset="0"/>
              <a:cs typeface="Poppins Light" panose="00000400000000000000" pitchFamily="2" charset="0"/>
            </a:endParaRPr>
          </a:p>
        </p:txBody>
      </p:sp>
      <p:sp>
        <p:nvSpPr>
          <p:cNvPr id="21" name="TextBox 20">
            <a:extLst>
              <a:ext uri="{FF2B5EF4-FFF2-40B4-BE49-F238E27FC236}">
                <a16:creationId xmlns:a16="http://schemas.microsoft.com/office/drawing/2014/main" id="{23A214C2-D5E7-4C61-BAEA-44488BF8E9BD}"/>
              </a:ext>
            </a:extLst>
          </p:cNvPr>
          <p:cNvSpPr txBox="1"/>
          <p:nvPr/>
        </p:nvSpPr>
        <p:spPr>
          <a:xfrm>
            <a:off x="1059380" y="2978958"/>
            <a:ext cx="3033650" cy="1688924"/>
          </a:xfrm>
          <a:prstGeom prst="rect">
            <a:avLst/>
          </a:prstGeom>
          <a:noFill/>
        </p:spPr>
        <p:txBody>
          <a:bodyPr wrap="square" rtlCol="0">
            <a:spAutoFit/>
          </a:bodyPr>
          <a:lstStyle/>
          <a:p>
            <a:pPr>
              <a:lnSpc>
                <a:spcPts val="1800"/>
              </a:lnSpc>
            </a:pPr>
            <a:r>
              <a:rPr lang="en-US" sz="1200" i="1">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Have them for one. Living grass to for can't gathered waters had winged. Have them for one. Living grass to for can't gathered waters had winged. </a:t>
            </a:r>
          </a:p>
          <a:p>
            <a:pPr>
              <a:lnSpc>
                <a:spcPts val="1800"/>
              </a:lnSpc>
            </a:pPr>
            <a:endParaRPr lang="en-US" sz="1200" i="1">
              <a:latin typeface="Roboto" panose="02000000000000000000" pitchFamily="2" charset="0"/>
              <a:ea typeface="Roboto" panose="02000000000000000000" pitchFamily="2" charset="0"/>
              <a:cs typeface="KoHo" panose="00000500000000000000" pitchFamily="2" charset="-34"/>
            </a:endParaRPr>
          </a:p>
        </p:txBody>
      </p:sp>
      <p:sp>
        <p:nvSpPr>
          <p:cNvPr id="22" name="TextBox 21">
            <a:extLst>
              <a:ext uri="{FF2B5EF4-FFF2-40B4-BE49-F238E27FC236}">
                <a16:creationId xmlns:a16="http://schemas.microsoft.com/office/drawing/2014/main" id="{24B2A83D-DB53-495B-A311-8C757041C73D}"/>
              </a:ext>
            </a:extLst>
          </p:cNvPr>
          <p:cNvSpPr txBox="1"/>
          <p:nvPr/>
        </p:nvSpPr>
        <p:spPr>
          <a:xfrm>
            <a:off x="1062349" y="4715223"/>
            <a:ext cx="3883724" cy="1200329"/>
          </a:xfrm>
          <a:prstGeom prst="rect">
            <a:avLst/>
          </a:prstGeom>
          <a:noFill/>
        </p:spPr>
        <p:txBody>
          <a:bodyPr wrap="square" rtlCol="0">
            <a:spAutoFit/>
          </a:bodyPr>
          <a:lstStyle/>
          <a:p>
            <a:r>
              <a:rPr lang="en-US" sz="2400" i="1">
                <a:solidFill>
                  <a:schemeClr val="bg1"/>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
        <p:nvSpPr>
          <p:cNvPr id="23" name="TextBox 22">
            <a:extLst>
              <a:ext uri="{FF2B5EF4-FFF2-40B4-BE49-F238E27FC236}">
                <a16:creationId xmlns:a16="http://schemas.microsoft.com/office/drawing/2014/main" id="{C8CB440E-6416-4A16-8B61-5D4D1F6619A5}"/>
              </a:ext>
            </a:extLst>
          </p:cNvPr>
          <p:cNvSpPr txBox="1"/>
          <p:nvPr/>
        </p:nvSpPr>
        <p:spPr>
          <a:xfrm rot="16200000">
            <a:off x="9182683" y="1770962"/>
            <a:ext cx="5580744" cy="307777"/>
          </a:xfrm>
          <a:prstGeom prst="rect">
            <a:avLst/>
          </a:prstGeom>
          <a:noFill/>
        </p:spPr>
        <p:txBody>
          <a:bodyPr wrap="square" rtlCol="0">
            <a:spAutoFit/>
          </a:bodyPr>
          <a:lstStyle/>
          <a:p>
            <a:pPr algn="ctr"/>
            <a:r>
              <a:rPr lang="en-US" sz="1400" b="1" spc="600">
                <a:solidFill>
                  <a:schemeClr val="accent4"/>
                </a:solidFill>
                <a:latin typeface="Chapaza" panose="00000504000000000004" pitchFamily="2" charset="0"/>
                <a:ea typeface="Roboto Slab" pitchFamily="2" charset="0"/>
                <a:cs typeface="Poppins Light" panose="00000400000000000000" pitchFamily="2" charset="0"/>
              </a:rPr>
              <a:t>SIMPLE PRESENTATION</a:t>
            </a:r>
          </a:p>
        </p:txBody>
      </p:sp>
      <p:pic>
        <p:nvPicPr>
          <p:cNvPr id="4" name="Imagen 3">
            <a:extLst>
              <a:ext uri="{FF2B5EF4-FFF2-40B4-BE49-F238E27FC236}">
                <a16:creationId xmlns:a16="http://schemas.microsoft.com/office/drawing/2014/main" id="{0F59424A-9AD2-41DB-8F14-1F542E8ADC5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26358" y="394347"/>
            <a:ext cx="4354658" cy="6069306"/>
          </a:xfrm>
          <a:prstGeom prst="rect">
            <a:avLst/>
          </a:prstGeom>
        </p:spPr>
      </p:pic>
    </p:spTree>
    <p:extLst>
      <p:ext uri="{BB962C8B-B14F-4D97-AF65-F5344CB8AC3E}">
        <p14:creationId xmlns:p14="http://schemas.microsoft.com/office/powerpoint/2010/main" val="28810984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E719A3-F409-41D8-8311-F182A256CF1B}"/>
              </a:ext>
            </a:extLst>
          </p:cNvPr>
          <p:cNvSpPr/>
          <p:nvPr/>
        </p:nvSpPr>
        <p:spPr>
          <a:xfrm>
            <a:off x="0" y="0"/>
            <a:ext cx="11074400" cy="6858000"/>
          </a:xfrm>
          <a:prstGeom prst="rect">
            <a:avLst/>
          </a:prstGeom>
          <a:gradFill flip="none" rotWithShape="1">
            <a:gsLst>
              <a:gs pos="0">
                <a:schemeClr val="accent1">
                  <a:lumMod val="90000"/>
                  <a:alpha val="54000"/>
                </a:schemeClr>
              </a:gs>
              <a:gs pos="100000">
                <a:schemeClr val="accent2">
                  <a:lumMod val="90000"/>
                  <a:alpha val="7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B476E7E-DC56-4C7B-B53F-B0AA583AB4AF}"/>
              </a:ext>
            </a:extLst>
          </p:cNvPr>
          <p:cNvSpPr txBox="1"/>
          <p:nvPr/>
        </p:nvSpPr>
        <p:spPr>
          <a:xfrm rot="16200000">
            <a:off x="8819014" y="3275112"/>
            <a:ext cx="5580744" cy="307777"/>
          </a:xfrm>
          <a:prstGeom prst="rect">
            <a:avLst/>
          </a:prstGeom>
          <a:noFill/>
        </p:spPr>
        <p:txBody>
          <a:bodyPr wrap="square" rtlCol="0">
            <a:spAutoFit/>
          </a:bodyPr>
          <a:lstStyle/>
          <a:p>
            <a:pPr algn="ctr"/>
            <a:r>
              <a:rPr lang="en-US" sz="1400" b="1" spc="600">
                <a:solidFill>
                  <a:schemeClr val="accent4"/>
                </a:solidFill>
                <a:latin typeface="Chapaza" panose="00000504000000000004" pitchFamily="2" charset="0"/>
                <a:ea typeface="Roboto Slab" pitchFamily="2" charset="0"/>
                <a:cs typeface="Poppins Light" panose="00000400000000000000" pitchFamily="2" charset="0"/>
              </a:rPr>
              <a:t>SIMPLE PRESENTATION</a:t>
            </a:r>
          </a:p>
        </p:txBody>
      </p:sp>
      <p:sp>
        <p:nvSpPr>
          <p:cNvPr id="17" name="TextBox 16">
            <a:extLst>
              <a:ext uri="{FF2B5EF4-FFF2-40B4-BE49-F238E27FC236}">
                <a16:creationId xmlns:a16="http://schemas.microsoft.com/office/drawing/2014/main" id="{C4D71181-1DA4-4CAD-B557-7DE2A9FCD21A}"/>
              </a:ext>
            </a:extLst>
          </p:cNvPr>
          <p:cNvSpPr txBox="1"/>
          <p:nvPr/>
        </p:nvSpPr>
        <p:spPr>
          <a:xfrm>
            <a:off x="7033132" y="3340827"/>
            <a:ext cx="3483429" cy="797654"/>
          </a:xfrm>
          <a:prstGeom prst="rect">
            <a:avLst/>
          </a:prstGeom>
          <a:noFill/>
        </p:spPr>
        <p:txBody>
          <a:bodyPr wrap="square" rtlCol="0" anchor="ctr">
            <a:spAutoFit/>
          </a:bodyPr>
          <a:lstStyle/>
          <a:p>
            <a:pPr>
              <a:lnSpc>
                <a:spcPts val="5500"/>
              </a:lnSpc>
            </a:pPr>
            <a:r>
              <a:rPr lang="en-US" sz="5000" b="1" spc="300">
                <a:solidFill>
                  <a:schemeClr val="bg1"/>
                </a:solidFill>
                <a:latin typeface="Chapaza" panose="00000504000000000004" pitchFamily="2" charset="0"/>
                <a:ea typeface="Roboto Slab" pitchFamily="2" charset="0"/>
                <a:cs typeface="Poppins SemiBold" panose="00000700000000000000" pitchFamily="2" charset="0"/>
              </a:rPr>
              <a:t>About</a:t>
            </a:r>
            <a:endParaRPr lang="en-US" sz="5000" b="1" spc="300">
              <a:solidFill>
                <a:schemeClr val="bg1"/>
              </a:solidFill>
              <a:latin typeface="Chapaza" panose="00000504000000000004" pitchFamily="2" charset="0"/>
              <a:ea typeface="Roboto Slab" pitchFamily="2" charset="0"/>
              <a:cs typeface="Poppins Light" panose="00000400000000000000" pitchFamily="2" charset="0"/>
            </a:endParaRPr>
          </a:p>
        </p:txBody>
      </p:sp>
      <p:sp>
        <p:nvSpPr>
          <p:cNvPr id="18" name="TextBox 17">
            <a:extLst>
              <a:ext uri="{FF2B5EF4-FFF2-40B4-BE49-F238E27FC236}">
                <a16:creationId xmlns:a16="http://schemas.microsoft.com/office/drawing/2014/main" id="{B04D0E39-5DAA-424B-B6F1-519739E4CF76}"/>
              </a:ext>
            </a:extLst>
          </p:cNvPr>
          <p:cNvSpPr txBox="1"/>
          <p:nvPr/>
        </p:nvSpPr>
        <p:spPr>
          <a:xfrm>
            <a:off x="7081955" y="4243878"/>
            <a:ext cx="3260436" cy="1458091"/>
          </a:xfrm>
          <a:prstGeom prst="rect">
            <a:avLst/>
          </a:prstGeom>
          <a:noFill/>
        </p:spPr>
        <p:txBody>
          <a:bodyPr wrap="square" rtlCol="0">
            <a:spAutoFit/>
          </a:bodyPr>
          <a:lstStyle/>
          <a:p>
            <a:pP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Have them for one. Living grass to for can't gathered waters had winged. Have them for one. Living grass to for can't gathered waters had winged. </a:t>
            </a:r>
          </a:p>
          <a:p>
            <a:pPr>
              <a:lnSpc>
                <a:spcPts val="1800"/>
              </a:lnSpc>
            </a:pPr>
            <a:endPar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endParaRPr>
          </a:p>
        </p:txBody>
      </p:sp>
      <p:sp>
        <p:nvSpPr>
          <p:cNvPr id="19" name="TextBox 18">
            <a:extLst>
              <a:ext uri="{FF2B5EF4-FFF2-40B4-BE49-F238E27FC236}">
                <a16:creationId xmlns:a16="http://schemas.microsoft.com/office/drawing/2014/main" id="{D31F88B2-2D49-4E55-A53F-79EE81BFF095}"/>
              </a:ext>
            </a:extLst>
          </p:cNvPr>
          <p:cNvSpPr txBox="1"/>
          <p:nvPr/>
        </p:nvSpPr>
        <p:spPr>
          <a:xfrm>
            <a:off x="7081954" y="5549217"/>
            <a:ext cx="1965245" cy="765594"/>
          </a:xfrm>
          <a:prstGeom prst="rect">
            <a:avLst/>
          </a:prstGeom>
          <a:noFill/>
        </p:spPr>
        <p:txBody>
          <a:bodyPr wrap="square" rtlCol="0">
            <a:spAutoFit/>
          </a:bodyPr>
          <a:lstStyle/>
          <a:p>
            <a:pP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pic>
        <p:nvPicPr>
          <p:cNvPr id="10" name="Marcador de posición de imagen 9">
            <a:extLst>
              <a:ext uri="{FF2B5EF4-FFF2-40B4-BE49-F238E27FC236}">
                <a16:creationId xmlns:a16="http://schemas.microsoft.com/office/drawing/2014/main" id="{EE64A80E-2CC9-4D6B-B31A-938E5D87E531}"/>
              </a:ext>
            </a:extLst>
          </p:cNvPr>
          <p:cNvPicPr>
            <a:picLocks noGrp="1" noChangeAspect="1"/>
          </p:cNvPicPr>
          <p:nvPr>
            <p:ph type="pic" sz="quarter" idx="11"/>
          </p:nvPr>
        </p:nvPicPr>
        <p:blipFill>
          <a:blip r:embed="rId3">
            <a:extLst>
              <a:ext uri="{28A0092B-C50C-407E-A947-70E740481C1C}">
                <a14:useLocalDpi xmlns:a14="http://schemas.microsoft.com/office/drawing/2010/main"/>
              </a:ext>
            </a:extLst>
          </a:blip>
          <a:stretch>
            <a:fillRect/>
          </a:stretch>
        </p:blipFill>
        <p:spPr/>
      </p:pic>
      <p:pic>
        <p:nvPicPr>
          <p:cNvPr id="14" name="Gráfico 13">
            <a:extLst>
              <a:ext uri="{FF2B5EF4-FFF2-40B4-BE49-F238E27FC236}">
                <a16:creationId xmlns:a16="http://schemas.microsoft.com/office/drawing/2014/main" id="{DCCF6215-E4BF-4516-80CF-5F9A244F204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81954" y="729942"/>
            <a:ext cx="3298612" cy="2400297"/>
          </a:xfrm>
          <a:prstGeom prst="rect">
            <a:avLst/>
          </a:prstGeom>
        </p:spPr>
      </p:pic>
    </p:spTree>
    <p:extLst>
      <p:ext uri="{BB962C8B-B14F-4D97-AF65-F5344CB8AC3E}">
        <p14:creationId xmlns:p14="http://schemas.microsoft.com/office/powerpoint/2010/main" val="7808532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lecha: pentágono 26">
            <a:extLst>
              <a:ext uri="{FF2B5EF4-FFF2-40B4-BE49-F238E27FC236}">
                <a16:creationId xmlns:a16="http://schemas.microsoft.com/office/drawing/2014/main" id="{79ED094B-D55E-4C72-98CF-8EE6CD97CB0F}"/>
              </a:ext>
            </a:extLst>
          </p:cNvPr>
          <p:cNvSpPr/>
          <p:nvPr/>
        </p:nvSpPr>
        <p:spPr>
          <a:xfrm rot="5400000">
            <a:off x="4709002" y="-625000"/>
            <a:ext cx="6857998" cy="8108002"/>
          </a:xfrm>
          <a:prstGeom prst="homePlate">
            <a:avLst/>
          </a:prstGeom>
          <a:solidFill>
            <a:srgbClr val="FFE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accent2">
                  <a:lumMod val="50000"/>
                </a:schemeClr>
              </a:solidFill>
            </a:endParaRPr>
          </a:p>
        </p:txBody>
      </p:sp>
      <p:sp>
        <p:nvSpPr>
          <p:cNvPr id="20" name="TextBox 19">
            <a:extLst>
              <a:ext uri="{FF2B5EF4-FFF2-40B4-BE49-F238E27FC236}">
                <a16:creationId xmlns:a16="http://schemas.microsoft.com/office/drawing/2014/main" id="{D869013E-3A99-4668-BD83-AF1C6C6DAD6D}"/>
              </a:ext>
            </a:extLst>
          </p:cNvPr>
          <p:cNvSpPr txBox="1"/>
          <p:nvPr/>
        </p:nvSpPr>
        <p:spPr>
          <a:xfrm>
            <a:off x="1061636" y="3915026"/>
            <a:ext cx="2734129" cy="523220"/>
          </a:xfrm>
          <a:prstGeom prst="rect">
            <a:avLst/>
          </a:prstGeom>
          <a:noFill/>
        </p:spPr>
        <p:txBody>
          <a:bodyPr wrap="square" rtlCol="0">
            <a:spAutoFit/>
          </a:bodyPr>
          <a:lstStyle/>
          <a:p>
            <a:r>
              <a:rPr lang="en-US" sz="1400" b="1" spc="600">
                <a:latin typeface="Chapaza" panose="00000504000000000004" pitchFamily="2" charset="0"/>
                <a:ea typeface="Roboto Slab" pitchFamily="2" charset="0"/>
                <a:cs typeface="Poppins Light" panose="00000400000000000000" pitchFamily="2" charset="0"/>
              </a:rPr>
              <a:t>SIMPLE </a:t>
            </a:r>
          </a:p>
          <a:p>
            <a:r>
              <a:rPr lang="en-US" sz="1400" b="1" spc="600">
                <a:latin typeface="Chapaza" panose="00000504000000000004" pitchFamily="2" charset="0"/>
                <a:ea typeface="Roboto Slab" pitchFamily="2" charset="0"/>
                <a:cs typeface="Poppins Light" panose="00000400000000000000" pitchFamily="2" charset="0"/>
              </a:rPr>
              <a:t>PRESENTATION</a:t>
            </a:r>
          </a:p>
        </p:txBody>
      </p:sp>
      <p:sp>
        <p:nvSpPr>
          <p:cNvPr id="21" name="TextBox 20">
            <a:extLst>
              <a:ext uri="{FF2B5EF4-FFF2-40B4-BE49-F238E27FC236}">
                <a16:creationId xmlns:a16="http://schemas.microsoft.com/office/drawing/2014/main" id="{CC672ADE-D9D6-415B-8034-815893A29336}"/>
              </a:ext>
            </a:extLst>
          </p:cNvPr>
          <p:cNvSpPr txBox="1"/>
          <p:nvPr/>
        </p:nvSpPr>
        <p:spPr>
          <a:xfrm>
            <a:off x="1059379" y="4549966"/>
            <a:ext cx="2532120" cy="784830"/>
          </a:xfrm>
          <a:prstGeom prst="rect">
            <a:avLst/>
          </a:prstGeom>
          <a:noFill/>
        </p:spPr>
        <p:txBody>
          <a:bodyPr wrap="square" rtlCol="0">
            <a:spAutoFit/>
          </a:bodyPr>
          <a:lstStyle/>
          <a:p>
            <a:pPr>
              <a:lnSpc>
                <a:spcPts val="1800"/>
              </a:lnSpc>
            </a:pPr>
            <a:r>
              <a:rPr lang="en-US" sz="16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pic>
        <p:nvPicPr>
          <p:cNvPr id="5" name="Marcador de posición de imagen 4">
            <a:extLst>
              <a:ext uri="{FF2B5EF4-FFF2-40B4-BE49-F238E27FC236}">
                <a16:creationId xmlns:a16="http://schemas.microsoft.com/office/drawing/2014/main" id="{5086D3D4-440A-4E71-88D8-B435CB20D274}"/>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tretch>
            <a:fillRect/>
          </a:stretch>
        </p:blipFill>
        <p:spPr>
          <a:xfrm>
            <a:off x="4084000" y="736644"/>
            <a:ext cx="2888342" cy="4582885"/>
          </a:xfrm>
        </p:spPr>
      </p:pic>
      <p:pic>
        <p:nvPicPr>
          <p:cNvPr id="9" name="Marcador de posición de imagen 8">
            <a:extLst>
              <a:ext uri="{FF2B5EF4-FFF2-40B4-BE49-F238E27FC236}">
                <a16:creationId xmlns:a16="http://schemas.microsoft.com/office/drawing/2014/main" id="{5EF935E4-C4E4-43EB-9321-D24D2CFA46D6}"/>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tretch>
            <a:fillRect/>
          </a:stretch>
        </p:blipFill>
        <p:spPr>
          <a:xfrm>
            <a:off x="6006875" y="1137558"/>
            <a:ext cx="2888342" cy="4582885"/>
          </a:xfrm>
        </p:spPr>
      </p:pic>
      <p:pic>
        <p:nvPicPr>
          <p:cNvPr id="15" name="Marcador de posición de imagen 14">
            <a:extLst>
              <a:ext uri="{FF2B5EF4-FFF2-40B4-BE49-F238E27FC236}">
                <a16:creationId xmlns:a16="http://schemas.microsoft.com/office/drawing/2014/main" id="{F7BED94A-B370-4D95-BA77-0CF932BA70E8}"/>
              </a:ext>
            </a:extLst>
          </p:cNvPr>
          <p:cNvPicPr>
            <a:picLocks noGrp="1" noChangeAspect="1"/>
          </p:cNvPicPr>
          <p:nvPr>
            <p:ph type="pic" sz="quarter" idx="13"/>
          </p:nvPr>
        </p:nvPicPr>
        <p:blipFill>
          <a:blip r:embed="rId4">
            <a:extLst>
              <a:ext uri="{28A0092B-C50C-407E-A947-70E740481C1C}">
                <a14:useLocalDpi xmlns:a14="http://schemas.microsoft.com/office/drawing/2010/main"/>
              </a:ext>
            </a:extLst>
          </a:blip>
          <a:stretch>
            <a:fillRect/>
          </a:stretch>
        </p:blipFill>
        <p:spPr>
          <a:xfrm>
            <a:off x="8627641" y="1750858"/>
            <a:ext cx="2888342" cy="4582885"/>
          </a:xfrm>
        </p:spPr>
      </p:pic>
      <p:sp>
        <p:nvSpPr>
          <p:cNvPr id="23" name="Forma libre: forma 22">
            <a:extLst>
              <a:ext uri="{FF2B5EF4-FFF2-40B4-BE49-F238E27FC236}">
                <a16:creationId xmlns:a16="http://schemas.microsoft.com/office/drawing/2014/main" id="{2C7C35E5-9594-44F2-9A98-E626877A94F6}"/>
              </a:ext>
            </a:extLst>
          </p:cNvPr>
          <p:cNvSpPr/>
          <p:nvPr/>
        </p:nvSpPr>
        <p:spPr>
          <a:xfrm>
            <a:off x="2337743" y="2122932"/>
            <a:ext cx="924449" cy="1222318"/>
          </a:xfrm>
          <a:custGeom>
            <a:avLst/>
            <a:gdLst>
              <a:gd name="connsiteX0" fmla="*/ 463375 w 924449"/>
              <a:gd name="connsiteY0" fmla="*/ 1220148 h 1222318"/>
              <a:gd name="connsiteX1" fmla="*/ 65599 w 924449"/>
              <a:gd name="connsiteY1" fmla="*/ 1221032 h 1222318"/>
              <a:gd name="connsiteX2" fmla="*/ 1829 w 924449"/>
              <a:gd name="connsiteY2" fmla="*/ 1159913 h 1222318"/>
              <a:gd name="connsiteX3" fmla="*/ 1576 w 924449"/>
              <a:gd name="connsiteY3" fmla="*/ 1115716 h 1222318"/>
              <a:gd name="connsiteX4" fmla="*/ 90602 w 924449"/>
              <a:gd name="connsiteY4" fmla="*/ 1000171 h 1222318"/>
              <a:gd name="connsiteX5" fmla="*/ 275978 w 924449"/>
              <a:gd name="connsiteY5" fmla="*/ 764916 h 1222318"/>
              <a:gd name="connsiteX6" fmla="*/ 65978 w 924449"/>
              <a:gd name="connsiteY6" fmla="*/ 542161 h 1222318"/>
              <a:gd name="connsiteX7" fmla="*/ 1324 w 924449"/>
              <a:gd name="connsiteY7" fmla="*/ 467026 h 1222318"/>
              <a:gd name="connsiteX8" fmla="*/ 157530 w 924449"/>
              <a:gd name="connsiteY8" fmla="*/ 304380 h 1222318"/>
              <a:gd name="connsiteX9" fmla="*/ 195413 w 924449"/>
              <a:gd name="connsiteY9" fmla="*/ 304380 h 1222318"/>
              <a:gd name="connsiteX10" fmla="*/ 258426 w 924449"/>
              <a:gd name="connsiteY10" fmla="*/ 233412 h 1222318"/>
              <a:gd name="connsiteX11" fmla="*/ 532449 w 924449"/>
              <a:gd name="connsiteY11" fmla="*/ 11920 h 1222318"/>
              <a:gd name="connsiteX12" fmla="*/ 667819 w 924449"/>
              <a:gd name="connsiteY12" fmla="*/ 229750 h 1222318"/>
              <a:gd name="connsiteX13" fmla="*/ 732852 w 924449"/>
              <a:gd name="connsiteY13" fmla="*/ 304633 h 1222318"/>
              <a:gd name="connsiteX14" fmla="*/ 852816 w 924449"/>
              <a:gd name="connsiteY14" fmla="*/ 304254 h 1222318"/>
              <a:gd name="connsiteX15" fmla="*/ 923658 w 924449"/>
              <a:gd name="connsiteY15" fmla="*/ 375601 h 1222318"/>
              <a:gd name="connsiteX16" fmla="*/ 923658 w 924449"/>
              <a:gd name="connsiteY16" fmla="*/ 754435 h 1222318"/>
              <a:gd name="connsiteX17" fmla="*/ 924415 w 924449"/>
              <a:gd name="connsiteY17" fmla="*/ 1145896 h 1222318"/>
              <a:gd name="connsiteX18" fmla="*/ 848522 w 924449"/>
              <a:gd name="connsiteY18" fmla="*/ 1222168 h 1222318"/>
              <a:gd name="connsiteX19" fmla="*/ 463501 w 924449"/>
              <a:gd name="connsiteY19" fmla="*/ 1220779 h 1222318"/>
              <a:gd name="connsiteX20" fmla="*/ 463501 w 924449"/>
              <a:gd name="connsiteY20" fmla="*/ 1220148 h 122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8" h="1222318">
                <a:moveTo>
                  <a:pt x="463375" y="1220148"/>
                </a:moveTo>
                <a:cubicBezTo>
                  <a:pt x="330783" y="1220148"/>
                  <a:pt x="198191" y="1218506"/>
                  <a:pt x="65599" y="1221032"/>
                </a:cubicBezTo>
                <a:cubicBezTo>
                  <a:pt x="19129" y="1221915"/>
                  <a:pt x="-1202" y="1206131"/>
                  <a:pt x="1829" y="1159913"/>
                </a:cubicBezTo>
                <a:cubicBezTo>
                  <a:pt x="2839" y="1145265"/>
                  <a:pt x="3092" y="1130364"/>
                  <a:pt x="1576" y="1115716"/>
                </a:cubicBezTo>
                <a:cubicBezTo>
                  <a:pt x="-5369" y="1048662"/>
                  <a:pt x="8269" y="1010779"/>
                  <a:pt x="90602" y="1000171"/>
                </a:cubicBezTo>
                <a:cubicBezTo>
                  <a:pt x="207409" y="985144"/>
                  <a:pt x="279893" y="880713"/>
                  <a:pt x="275978" y="764916"/>
                </a:cubicBezTo>
                <a:cubicBezTo>
                  <a:pt x="272064" y="650382"/>
                  <a:pt x="186573" y="553527"/>
                  <a:pt x="65978" y="542161"/>
                </a:cubicBezTo>
                <a:cubicBezTo>
                  <a:pt x="10037" y="536858"/>
                  <a:pt x="945" y="513875"/>
                  <a:pt x="1324" y="467026"/>
                </a:cubicBezTo>
                <a:cubicBezTo>
                  <a:pt x="2713" y="279377"/>
                  <a:pt x="-9031" y="306906"/>
                  <a:pt x="157530" y="304380"/>
                </a:cubicBezTo>
                <a:cubicBezTo>
                  <a:pt x="170157" y="304128"/>
                  <a:pt x="182785" y="303622"/>
                  <a:pt x="195413" y="304380"/>
                </a:cubicBezTo>
                <a:cubicBezTo>
                  <a:pt x="246682" y="307411"/>
                  <a:pt x="265497" y="289732"/>
                  <a:pt x="258426" y="233412"/>
                </a:cubicBezTo>
                <a:cubicBezTo>
                  <a:pt x="238979" y="76954"/>
                  <a:pt x="384451" y="-38338"/>
                  <a:pt x="532449" y="11920"/>
                </a:cubicBezTo>
                <a:cubicBezTo>
                  <a:pt x="621348" y="42101"/>
                  <a:pt x="682846" y="134410"/>
                  <a:pt x="667819" y="229750"/>
                </a:cubicBezTo>
                <a:cubicBezTo>
                  <a:pt x="658474" y="288722"/>
                  <a:pt x="678047" y="307158"/>
                  <a:pt x="732852" y="304633"/>
                </a:cubicBezTo>
                <a:cubicBezTo>
                  <a:pt x="772756" y="302865"/>
                  <a:pt x="812912" y="306148"/>
                  <a:pt x="852816" y="304254"/>
                </a:cubicBezTo>
                <a:cubicBezTo>
                  <a:pt x="904337" y="301855"/>
                  <a:pt x="924289" y="324711"/>
                  <a:pt x="923658" y="375601"/>
                </a:cubicBezTo>
                <a:cubicBezTo>
                  <a:pt x="922142" y="501879"/>
                  <a:pt x="923658" y="628157"/>
                  <a:pt x="923658" y="754435"/>
                </a:cubicBezTo>
                <a:cubicBezTo>
                  <a:pt x="923658" y="884880"/>
                  <a:pt x="922269" y="1015451"/>
                  <a:pt x="924415" y="1145896"/>
                </a:cubicBezTo>
                <a:cubicBezTo>
                  <a:pt x="925299" y="1201080"/>
                  <a:pt x="909262" y="1224441"/>
                  <a:pt x="848522" y="1222168"/>
                </a:cubicBezTo>
                <a:cubicBezTo>
                  <a:pt x="720350" y="1217496"/>
                  <a:pt x="591799" y="1220779"/>
                  <a:pt x="463501" y="1220779"/>
                </a:cubicBezTo>
                <a:lnTo>
                  <a:pt x="463501" y="1220148"/>
                </a:lnTo>
                <a:close/>
              </a:path>
            </a:pathLst>
          </a:custGeom>
          <a:solidFill>
            <a:srgbClr val="00B0F0"/>
          </a:solidFill>
          <a:ln w="12575"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E4CB498B-91E0-4CA5-9FF8-9F3D2D4BEF57}"/>
              </a:ext>
            </a:extLst>
          </p:cNvPr>
          <p:cNvSpPr/>
          <p:nvPr/>
        </p:nvSpPr>
        <p:spPr>
          <a:xfrm>
            <a:off x="2007272" y="1163775"/>
            <a:ext cx="1254144" cy="916874"/>
          </a:xfrm>
          <a:custGeom>
            <a:avLst/>
            <a:gdLst>
              <a:gd name="connsiteX0" fmla="*/ 1253624 w 1254144"/>
              <a:gd name="connsiteY0" fmla="*/ 461041 h 916874"/>
              <a:gd name="connsiteX1" fmla="*/ 1254129 w 1254144"/>
              <a:gd name="connsiteY1" fmla="*/ 846063 h 916874"/>
              <a:gd name="connsiteX2" fmla="*/ 1183792 w 1254144"/>
              <a:gd name="connsiteY2" fmla="*/ 916147 h 916874"/>
              <a:gd name="connsiteX3" fmla="*/ 1152223 w 1254144"/>
              <a:gd name="connsiteY3" fmla="*/ 916147 h 916874"/>
              <a:gd name="connsiteX4" fmla="*/ 1022283 w 1254144"/>
              <a:gd name="connsiteY4" fmla="*/ 805654 h 916874"/>
              <a:gd name="connsiteX5" fmla="*/ 784501 w 1254144"/>
              <a:gd name="connsiteY5" fmla="*/ 613080 h 916874"/>
              <a:gd name="connsiteX6" fmla="*/ 563894 w 1254144"/>
              <a:gd name="connsiteY6" fmla="*/ 822954 h 916874"/>
              <a:gd name="connsiteX7" fmla="*/ 460472 w 1254144"/>
              <a:gd name="connsiteY7" fmla="*/ 916020 h 916874"/>
              <a:gd name="connsiteX8" fmla="*/ 332174 w 1254144"/>
              <a:gd name="connsiteY8" fmla="*/ 790248 h 916874"/>
              <a:gd name="connsiteX9" fmla="*/ 332174 w 1254144"/>
              <a:gd name="connsiteY9" fmla="*/ 783934 h 916874"/>
              <a:gd name="connsiteX10" fmla="*/ 324471 w 1254144"/>
              <a:gd name="connsiteY10" fmla="*/ 666116 h 916874"/>
              <a:gd name="connsiteX11" fmla="*/ 216503 w 1254144"/>
              <a:gd name="connsiteY11" fmla="*/ 665864 h 916874"/>
              <a:gd name="connsiteX12" fmla="*/ 25697 w 1254144"/>
              <a:gd name="connsiteY12" fmla="*/ 554866 h 916874"/>
              <a:gd name="connsiteX13" fmla="*/ 47796 w 1254144"/>
              <a:gd name="connsiteY13" fmla="*/ 330217 h 916874"/>
              <a:gd name="connsiteX14" fmla="*/ 256660 w 1254144"/>
              <a:gd name="connsiteY14" fmla="*/ 258112 h 916874"/>
              <a:gd name="connsiteX15" fmla="*/ 331921 w 1254144"/>
              <a:gd name="connsiteY15" fmla="*/ 199014 h 916874"/>
              <a:gd name="connsiteX16" fmla="*/ 332931 w 1254144"/>
              <a:gd name="connsiteY16" fmla="*/ 53921 h 916874"/>
              <a:gd name="connsiteX17" fmla="*/ 387105 w 1254144"/>
              <a:gd name="connsiteY17" fmla="*/ 379 h 916874"/>
              <a:gd name="connsiteX18" fmla="*/ 1194905 w 1254144"/>
              <a:gd name="connsiteY18" fmla="*/ 0 h 916874"/>
              <a:gd name="connsiteX19" fmla="*/ 1253624 w 1254144"/>
              <a:gd name="connsiteY19" fmla="*/ 69706 h 916874"/>
              <a:gd name="connsiteX20" fmla="*/ 1253624 w 1254144"/>
              <a:gd name="connsiteY20" fmla="*/ 461041 h 91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4144" h="916874">
                <a:moveTo>
                  <a:pt x="1253624" y="461041"/>
                </a:moveTo>
                <a:cubicBezTo>
                  <a:pt x="1253624" y="589339"/>
                  <a:pt x="1252487" y="717764"/>
                  <a:pt x="1254129" y="846063"/>
                </a:cubicBezTo>
                <a:cubicBezTo>
                  <a:pt x="1254760" y="896447"/>
                  <a:pt x="1236197" y="921577"/>
                  <a:pt x="1183792" y="916147"/>
                </a:cubicBezTo>
                <a:cubicBezTo>
                  <a:pt x="1173437" y="915137"/>
                  <a:pt x="1162830" y="916020"/>
                  <a:pt x="1152223" y="916147"/>
                </a:cubicBezTo>
                <a:cubicBezTo>
                  <a:pt x="1076544" y="916147"/>
                  <a:pt x="1033231" y="879315"/>
                  <a:pt x="1022283" y="805654"/>
                </a:cubicBezTo>
                <a:cubicBezTo>
                  <a:pt x="1005488" y="693014"/>
                  <a:pt x="902192" y="609291"/>
                  <a:pt x="784501" y="613080"/>
                </a:cubicBezTo>
                <a:cubicBezTo>
                  <a:pt x="667568" y="616868"/>
                  <a:pt x="567177" y="706525"/>
                  <a:pt x="563894" y="822954"/>
                </a:cubicBezTo>
                <a:cubicBezTo>
                  <a:pt x="561116" y="917915"/>
                  <a:pt x="558843" y="915768"/>
                  <a:pt x="460472" y="916020"/>
                </a:cubicBezTo>
                <a:cubicBezTo>
                  <a:pt x="375020" y="916273"/>
                  <a:pt x="332262" y="874349"/>
                  <a:pt x="332174" y="790248"/>
                </a:cubicBezTo>
                <a:cubicBezTo>
                  <a:pt x="332174" y="788101"/>
                  <a:pt x="332174" y="786080"/>
                  <a:pt x="332174" y="783934"/>
                </a:cubicBezTo>
                <a:cubicBezTo>
                  <a:pt x="330658" y="744156"/>
                  <a:pt x="341645" y="697307"/>
                  <a:pt x="324471" y="666116"/>
                </a:cubicBezTo>
                <a:cubicBezTo>
                  <a:pt x="299342" y="620404"/>
                  <a:pt x="254008" y="667758"/>
                  <a:pt x="216503" y="665864"/>
                </a:cubicBezTo>
                <a:cubicBezTo>
                  <a:pt x="131266" y="661697"/>
                  <a:pt x="64970" y="632021"/>
                  <a:pt x="25697" y="554866"/>
                </a:cubicBezTo>
                <a:cubicBezTo>
                  <a:pt x="-14459" y="476194"/>
                  <a:pt x="-7893" y="398660"/>
                  <a:pt x="47796" y="330217"/>
                </a:cubicBezTo>
                <a:cubicBezTo>
                  <a:pt x="101211" y="264553"/>
                  <a:pt x="172685" y="239928"/>
                  <a:pt x="256660" y="258112"/>
                </a:cubicBezTo>
                <a:cubicBezTo>
                  <a:pt x="329143" y="273771"/>
                  <a:pt x="330785" y="273013"/>
                  <a:pt x="331921" y="199014"/>
                </a:cubicBezTo>
                <a:cubicBezTo>
                  <a:pt x="332679" y="150650"/>
                  <a:pt x="332931" y="102286"/>
                  <a:pt x="332931" y="53921"/>
                </a:cubicBezTo>
                <a:cubicBezTo>
                  <a:pt x="332931" y="17427"/>
                  <a:pt x="350358" y="379"/>
                  <a:pt x="387105" y="379"/>
                </a:cubicBezTo>
                <a:cubicBezTo>
                  <a:pt x="656329" y="632"/>
                  <a:pt x="925680" y="758"/>
                  <a:pt x="1194905" y="0"/>
                </a:cubicBezTo>
                <a:cubicBezTo>
                  <a:pt x="1245037" y="-126"/>
                  <a:pt x="1253750" y="29549"/>
                  <a:pt x="1253624" y="69706"/>
                </a:cubicBezTo>
                <a:cubicBezTo>
                  <a:pt x="1253371" y="200151"/>
                  <a:pt x="1253624" y="330596"/>
                  <a:pt x="1253624" y="461041"/>
                </a:cubicBezTo>
                <a:close/>
              </a:path>
            </a:pathLst>
          </a:custGeom>
          <a:solidFill>
            <a:srgbClr val="FFE285"/>
          </a:solidFill>
          <a:ln w="12575"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9A339444-62B5-4F79-BDFB-BBBECF3410E0}"/>
              </a:ext>
            </a:extLst>
          </p:cNvPr>
          <p:cNvSpPr/>
          <p:nvPr/>
        </p:nvSpPr>
        <p:spPr>
          <a:xfrm>
            <a:off x="1008728" y="1163248"/>
            <a:ext cx="917649" cy="1225532"/>
          </a:xfrm>
          <a:custGeom>
            <a:avLst/>
            <a:gdLst>
              <a:gd name="connsiteX0" fmla="*/ 459652 w 917649"/>
              <a:gd name="connsiteY0" fmla="*/ 780 h 1225532"/>
              <a:gd name="connsiteX1" fmla="*/ 844674 w 917649"/>
              <a:gd name="connsiteY1" fmla="*/ 22 h 1225532"/>
              <a:gd name="connsiteX2" fmla="*/ 916147 w 917649"/>
              <a:gd name="connsiteY2" fmla="*/ 69601 h 1225532"/>
              <a:gd name="connsiteX3" fmla="*/ 916526 w 917649"/>
              <a:gd name="connsiteY3" fmla="*/ 126427 h 1225532"/>
              <a:gd name="connsiteX4" fmla="*/ 836087 w 917649"/>
              <a:gd name="connsiteY4" fmla="*/ 223029 h 1225532"/>
              <a:gd name="connsiteX5" fmla="*/ 640987 w 917649"/>
              <a:gd name="connsiteY5" fmla="*/ 444899 h 1225532"/>
              <a:gd name="connsiteX6" fmla="*/ 839370 w 917649"/>
              <a:gd name="connsiteY6" fmla="*/ 678135 h 1225532"/>
              <a:gd name="connsiteX7" fmla="*/ 916905 w 917649"/>
              <a:gd name="connsiteY7" fmla="*/ 770570 h 1225532"/>
              <a:gd name="connsiteX8" fmla="*/ 770548 w 917649"/>
              <a:gd name="connsiteY8" fmla="*/ 916548 h 1225532"/>
              <a:gd name="connsiteX9" fmla="*/ 726351 w 917649"/>
              <a:gd name="connsiteY9" fmla="*/ 916548 h 1225532"/>
              <a:gd name="connsiteX10" fmla="*/ 660182 w 917649"/>
              <a:gd name="connsiteY10" fmla="*/ 987642 h 1225532"/>
              <a:gd name="connsiteX11" fmla="*/ 571408 w 917649"/>
              <a:gd name="connsiteY11" fmla="*/ 1188929 h 1225532"/>
              <a:gd name="connsiteX12" fmla="*/ 350801 w 917649"/>
              <a:gd name="connsiteY12" fmla="*/ 1194359 h 1225532"/>
              <a:gd name="connsiteX13" fmla="*/ 251925 w 917649"/>
              <a:gd name="connsiteY13" fmla="*/ 997239 h 1225532"/>
              <a:gd name="connsiteX14" fmla="*/ 173128 w 917649"/>
              <a:gd name="connsiteY14" fmla="*/ 916674 h 1225532"/>
              <a:gd name="connsiteX15" fmla="*/ 59477 w 917649"/>
              <a:gd name="connsiteY15" fmla="*/ 916674 h 1225532"/>
              <a:gd name="connsiteX16" fmla="*/ 127 w 917649"/>
              <a:gd name="connsiteY16" fmla="*/ 855934 h 1225532"/>
              <a:gd name="connsiteX17" fmla="*/ 1 w 917649"/>
              <a:gd name="connsiteY17" fmla="*/ 66823 h 1225532"/>
              <a:gd name="connsiteX18" fmla="*/ 68317 w 917649"/>
              <a:gd name="connsiteY18" fmla="*/ 401 h 1225532"/>
              <a:gd name="connsiteX19" fmla="*/ 459652 w 917649"/>
              <a:gd name="connsiteY19" fmla="*/ 780 h 122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649" h="1225532">
                <a:moveTo>
                  <a:pt x="459652" y="780"/>
                </a:moveTo>
                <a:cubicBezTo>
                  <a:pt x="587951" y="780"/>
                  <a:pt x="716375" y="2043"/>
                  <a:pt x="844674" y="22"/>
                </a:cubicBezTo>
                <a:cubicBezTo>
                  <a:pt x="895564" y="-735"/>
                  <a:pt x="919809" y="17701"/>
                  <a:pt x="916147" y="69601"/>
                </a:cubicBezTo>
                <a:cubicBezTo>
                  <a:pt x="914884" y="88417"/>
                  <a:pt x="914632" y="107611"/>
                  <a:pt x="916526" y="126427"/>
                </a:cubicBezTo>
                <a:cubicBezTo>
                  <a:pt x="922587" y="186409"/>
                  <a:pt x="905287" y="217473"/>
                  <a:pt x="836087" y="223029"/>
                </a:cubicBezTo>
                <a:cubicBezTo>
                  <a:pt x="726856" y="231995"/>
                  <a:pt x="643008" y="334406"/>
                  <a:pt x="640987" y="444899"/>
                </a:cubicBezTo>
                <a:cubicBezTo>
                  <a:pt x="638967" y="558423"/>
                  <a:pt x="725846" y="667906"/>
                  <a:pt x="839370" y="678135"/>
                </a:cubicBezTo>
                <a:cubicBezTo>
                  <a:pt x="905918" y="684196"/>
                  <a:pt x="917789" y="713493"/>
                  <a:pt x="916905" y="770570"/>
                </a:cubicBezTo>
                <a:cubicBezTo>
                  <a:pt x="914126" y="938772"/>
                  <a:pt x="925618" y="914401"/>
                  <a:pt x="770548" y="916548"/>
                </a:cubicBezTo>
                <a:cubicBezTo>
                  <a:pt x="755774" y="916800"/>
                  <a:pt x="740999" y="917558"/>
                  <a:pt x="726351" y="916548"/>
                </a:cubicBezTo>
                <a:cubicBezTo>
                  <a:pt x="674451" y="912759"/>
                  <a:pt x="648438" y="924377"/>
                  <a:pt x="660182" y="987642"/>
                </a:cubicBezTo>
                <a:cubicBezTo>
                  <a:pt x="675714" y="1070985"/>
                  <a:pt x="643008" y="1141070"/>
                  <a:pt x="571408" y="1188929"/>
                </a:cubicBezTo>
                <a:cubicBezTo>
                  <a:pt x="499682" y="1236788"/>
                  <a:pt x="424168" y="1236788"/>
                  <a:pt x="350801" y="1194359"/>
                </a:cubicBezTo>
                <a:cubicBezTo>
                  <a:pt x="275918" y="1151046"/>
                  <a:pt x="246621" y="1082098"/>
                  <a:pt x="251925" y="997239"/>
                </a:cubicBezTo>
                <a:cubicBezTo>
                  <a:pt x="255293" y="943697"/>
                  <a:pt x="229027" y="916842"/>
                  <a:pt x="173128" y="916674"/>
                </a:cubicBezTo>
                <a:cubicBezTo>
                  <a:pt x="135244" y="916548"/>
                  <a:pt x="97361" y="915032"/>
                  <a:pt x="59477" y="916674"/>
                </a:cubicBezTo>
                <a:cubicBezTo>
                  <a:pt x="15785" y="918442"/>
                  <a:pt x="1" y="897985"/>
                  <a:pt x="127" y="855934"/>
                </a:cubicBezTo>
                <a:cubicBezTo>
                  <a:pt x="1137" y="592771"/>
                  <a:pt x="1390" y="329734"/>
                  <a:pt x="1" y="66823"/>
                </a:cubicBezTo>
                <a:cubicBezTo>
                  <a:pt x="-126" y="16817"/>
                  <a:pt x="21342" y="22"/>
                  <a:pt x="68317" y="401"/>
                </a:cubicBezTo>
                <a:cubicBezTo>
                  <a:pt x="198762" y="1664"/>
                  <a:pt x="329207" y="780"/>
                  <a:pt x="459652" y="780"/>
                </a:cubicBezTo>
                <a:close/>
              </a:path>
            </a:pathLst>
          </a:custGeom>
          <a:solidFill>
            <a:srgbClr val="00B0F0"/>
          </a:solidFill>
          <a:ln w="12575"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7F53400B-933C-41A9-AF19-BABEE2D3649A}"/>
              </a:ext>
            </a:extLst>
          </p:cNvPr>
          <p:cNvSpPr/>
          <p:nvPr/>
        </p:nvSpPr>
        <p:spPr>
          <a:xfrm>
            <a:off x="1008597" y="2427121"/>
            <a:ext cx="1249760" cy="916627"/>
          </a:xfrm>
          <a:custGeom>
            <a:avLst/>
            <a:gdLst>
              <a:gd name="connsiteX0" fmla="*/ 461046 w 1249760"/>
              <a:gd name="connsiteY0" fmla="*/ 915832 h 916627"/>
              <a:gd name="connsiteX1" fmla="*/ 70090 w 1249760"/>
              <a:gd name="connsiteY1" fmla="*/ 916590 h 916627"/>
              <a:gd name="connsiteX2" fmla="*/ 5 w 1249760"/>
              <a:gd name="connsiteY2" fmla="*/ 846632 h 916627"/>
              <a:gd name="connsiteX3" fmla="*/ 5 w 1249760"/>
              <a:gd name="connsiteY3" fmla="*/ 71033 h 916627"/>
              <a:gd name="connsiteX4" fmla="*/ 69963 w 1249760"/>
              <a:gd name="connsiteY4" fmla="*/ 317 h 916627"/>
              <a:gd name="connsiteX5" fmla="*/ 114034 w 1249760"/>
              <a:gd name="connsiteY5" fmla="*/ 65 h 916627"/>
              <a:gd name="connsiteX6" fmla="*/ 224275 w 1249760"/>
              <a:gd name="connsiteY6" fmla="*/ 100329 h 916627"/>
              <a:gd name="connsiteX7" fmla="*/ 463193 w 1249760"/>
              <a:gd name="connsiteY7" fmla="*/ 304773 h 916627"/>
              <a:gd name="connsiteX8" fmla="*/ 685189 w 1249760"/>
              <a:gd name="connsiteY8" fmla="*/ 92121 h 916627"/>
              <a:gd name="connsiteX9" fmla="*/ 783939 w 1249760"/>
              <a:gd name="connsiteY9" fmla="*/ 191 h 916627"/>
              <a:gd name="connsiteX10" fmla="*/ 916531 w 1249760"/>
              <a:gd name="connsiteY10" fmla="*/ 128742 h 916627"/>
              <a:gd name="connsiteX11" fmla="*/ 916531 w 1249760"/>
              <a:gd name="connsiteY11" fmla="*/ 160311 h 916627"/>
              <a:gd name="connsiteX12" fmla="*/ 1020457 w 1249760"/>
              <a:gd name="connsiteY12" fmla="*/ 253757 h 916627"/>
              <a:gd name="connsiteX13" fmla="*/ 1217451 w 1249760"/>
              <a:gd name="connsiteY13" fmla="*/ 352633 h 916627"/>
              <a:gd name="connsiteX14" fmla="*/ 1210884 w 1249760"/>
              <a:gd name="connsiteY14" fmla="*/ 578544 h 916627"/>
              <a:gd name="connsiteX15" fmla="*/ 1001263 w 1249760"/>
              <a:gd name="connsiteY15" fmla="*/ 662519 h 916627"/>
              <a:gd name="connsiteX16" fmla="*/ 916404 w 1249760"/>
              <a:gd name="connsiteY16" fmla="*/ 736391 h 916627"/>
              <a:gd name="connsiteX17" fmla="*/ 738479 w 1249760"/>
              <a:gd name="connsiteY17" fmla="*/ 915706 h 916627"/>
              <a:gd name="connsiteX18" fmla="*/ 461046 w 1249760"/>
              <a:gd name="connsiteY18" fmla="*/ 915706 h 91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9760" h="916627">
                <a:moveTo>
                  <a:pt x="461046" y="915832"/>
                </a:moveTo>
                <a:cubicBezTo>
                  <a:pt x="330727" y="915832"/>
                  <a:pt x="200408" y="914317"/>
                  <a:pt x="70090" y="916590"/>
                </a:cubicBezTo>
                <a:cubicBezTo>
                  <a:pt x="18442" y="917600"/>
                  <a:pt x="-247" y="898153"/>
                  <a:pt x="5" y="846632"/>
                </a:cubicBezTo>
                <a:cubicBezTo>
                  <a:pt x="1521" y="588141"/>
                  <a:pt x="1773" y="329524"/>
                  <a:pt x="5" y="71033"/>
                </a:cubicBezTo>
                <a:cubicBezTo>
                  <a:pt x="-373" y="19133"/>
                  <a:pt x="19073" y="-2966"/>
                  <a:pt x="69963" y="317"/>
                </a:cubicBezTo>
                <a:cubicBezTo>
                  <a:pt x="84612" y="1328"/>
                  <a:pt x="99386" y="191"/>
                  <a:pt x="114034" y="65"/>
                </a:cubicBezTo>
                <a:cubicBezTo>
                  <a:pt x="180877" y="-188"/>
                  <a:pt x="217624" y="33238"/>
                  <a:pt x="224275" y="100329"/>
                </a:cubicBezTo>
                <a:cubicBezTo>
                  <a:pt x="236271" y="220167"/>
                  <a:pt x="338683" y="307804"/>
                  <a:pt x="463193" y="304773"/>
                </a:cubicBezTo>
                <a:cubicBezTo>
                  <a:pt x="586566" y="301616"/>
                  <a:pt x="682159" y="214232"/>
                  <a:pt x="685189" y="92121"/>
                </a:cubicBezTo>
                <a:cubicBezTo>
                  <a:pt x="687210" y="12314"/>
                  <a:pt x="678118" y="696"/>
                  <a:pt x="783939" y="191"/>
                </a:cubicBezTo>
                <a:cubicBezTo>
                  <a:pt x="916404" y="-440"/>
                  <a:pt x="916404" y="-819"/>
                  <a:pt x="916531" y="128742"/>
                </a:cubicBezTo>
                <a:cubicBezTo>
                  <a:pt x="916531" y="139223"/>
                  <a:pt x="916531" y="149704"/>
                  <a:pt x="916531" y="160311"/>
                </a:cubicBezTo>
                <a:cubicBezTo>
                  <a:pt x="916404" y="265754"/>
                  <a:pt x="916152" y="263986"/>
                  <a:pt x="1020457" y="253757"/>
                </a:cubicBezTo>
                <a:cubicBezTo>
                  <a:pt x="1105442" y="245423"/>
                  <a:pt x="1173506" y="279644"/>
                  <a:pt x="1217451" y="352633"/>
                </a:cubicBezTo>
                <a:cubicBezTo>
                  <a:pt x="1262658" y="427894"/>
                  <a:pt x="1260385" y="506187"/>
                  <a:pt x="1210884" y="578544"/>
                </a:cubicBezTo>
                <a:cubicBezTo>
                  <a:pt x="1160878" y="651785"/>
                  <a:pt x="1087511" y="676662"/>
                  <a:pt x="1001263" y="662519"/>
                </a:cubicBezTo>
                <a:cubicBezTo>
                  <a:pt x="916657" y="648628"/>
                  <a:pt x="916783" y="647744"/>
                  <a:pt x="916404" y="736391"/>
                </a:cubicBezTo>
                <a:cubicBezTo>
                  <a:pt x="915984" y="856014"/>
                  <a:pt x="856675" y="915794"/>
                  <a:pt x="738479" y="915706"/>
                </a:cubicBezTo>
                <a:cubicBezTo>
                  <a:pt x="646043" y="915706"/>
                  <a:pt x="553482" y="915706"/>
                  <a:pt x="461046" y="915706"/>
                </a:cubicBezTo>
                <a:close/>
              </a:path>
            </a:pathLst>
          </a:custGeom>
          <a:solidFill>
            <a:srgbClr val="FFE285"/>
          </a:solidFill>
          <a:ln w="12575" cap="flat">
            <a:noFill/>
            <a:prstDash val="solid"/>
            <a:miter/>
          </a:ln>
        </p:spPr>
        <p:txBody>
          <a:bodyPr rtlCol="0" anchor="ctr"/>
          <a:lstStyle/>
          <a:p>
            <a:endParaRPr lang="LID4096"/>
          </a:p>
        </p:txBody>
      </p:sp>
    </p:spTree>
    <p:extLst>
      <p:ext uri="{BB962C8B-B14F-4D97-AF65-F5344CB8AC3E}">
        <p14:creationId xmlns:p14="http://schemas.microsoft.com/office/powerpoint/2010/main" val="3935358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2786D0-03C6-4849-A9F1-5A751523BD76}"/>
              </a:ext>
            </a:extLst>
          </p:cNvPr>
          <p:cNvSpPr/>
          <p:nvPr/>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Marcador de posición de imagen 22">
            <a:extLst>
              <a:ext uri="{FF2B5EF4-FFF2-40B4-BE49-F238E27FC236}">
                <a16:creationId xmlns:a16="http://schemas.microsoft.com/office/drawing/2014/main" id="{A7293F14-EB18-45F7-B5C5-636EDF0B774E}"/>
              </a:ext>
            </a:extLst>
          </p:cNvPr>
          <p:cNvPicPr>
            <a:picLocks noGrp="1" noChangeAspect="1"/>
          </p:cNvPicPr>
          <p:nvPr>
            <p:ph type="pic" sz="quarter" idx="10"/>
          </p:nvPr>
        </p:nvPicPr>
        <p:blipFill>
          <a:blip r:embed="rId3">
            <a:alphaModFix amt="90000"/>
            <a:extLst>
              <a:ext uri="{BEBA8EAE-BF5A-486C-A8C5-ECC9F3942E4B}">
                <a14:imgProps xmlns:a14="http://schemas.microsoft.com/office/drawing/2010/main">
                  <a14:imgLayer r:embed="rId4">
                    <a14:imgEffect>
                      <a14:sharpenSoften amount="-64000"/>
                    </a14:imgEffect>
                  </a14:imgLayer>
                </a14:imgProps>
              </a:ext>
              <a:ext uri="{28A0092B-C50C-407E-A947-70E740481C1C}">
                <a14:useLocalDpi xmlns:a14="http://schemas.microsoft.com/office/drawing/2010/main"/>
              </a:ext>
            </a:extLst>
          </a:blip>
          <a:stretch>
            <a:fillRect/>
          </a:stretch>
        </p:blipFill>
        <p:spPr>
          <a:xfrm>
            <a:off x="484" y="916107"/>
            <a:ext cx="7618601" cy="5312229"/>
          </a:xfrm>
        </p:spPr>
      </p:pic>
      <p:sp>
        <p:nvSpPr>
          <p:cNvPr id="3" name="Rectangle 2">
            <a:extLst>
              <a:ext uri="{FF2B5EF4-FFF2-40B4-BE49-F238E27FC236}">
                <a16:creationId xmlns:a16="http://schemas.microsoft.com/office/drawing/2014/main" id="{9C45E1EE-5382-4778-8963-C068C0A20B6E}"/>
              </a:ext>
            </a:extLst>
          </p:cNvPr>
          <p:cNvSpPr/>
          <p:nvPr/>
        </p:nvSpPr>
        <p:spPr>
          <a:xfrm>
            <a:off x="3083841" y="2972875"/>
            <a:ext cx="5893565" cy="1115690"/>
          </a:xfrm>
          <a:prstGeom prst="rect">
            <a:avLst/>
          </a:prstGeom>
        </p:spPr>
        <p:txBody>
          <a:bodyPr wrap="square">
            <a:spAutoFit/>
          </a:bodyPr>
          <a:lstStyle/>
          <a:p>
            <a:pPr algn="ctr">
              <a:lnSpc>
                <a:spcPts val="8000"/>
              </a:lnSpc>
            </a:pPr>
            <a:r>
              <a:rPr lang="en-US" sz="6600">
                <a:solidFill>
                  <a:srgbClr val="1A7DC3"/>
                </a:solidFill>
                <a:latin typeface="Josefin Sans Bold" panose="00000800000000000000" pitchFamily="2" charset="0"/>
              </a:rPr>
              <a:t>THANK YOU</a:t>
            </a:r>
          </a:p>
        </p:txBody>
      </p:sp>
      <p:sp>
        <p:nvSpPr>
          <p:cNvPr id="5" name="TextBox 4">
            <a:extLst>
              <a:ext uri="{FF2B5EF4-FFF2-40B4-BE49-F238E27FC236}">
                <a16:creationId xmlns:a16="http://schemas.microsoft.com/office/drawing/2014/main" id="{AA57078A-4BAC-4669-A9A8-CA55891D105F}"/>
              </a:ext>
            </a:extLst>
          </p:cNvPr>
          <p:cNvSpPr txBox="1"/>
          <p:nvPr/>
        </p:nvSpPr>
        <p:spPr>
          <a:xfrm>
            <a:off x="4089924" y="3988773"/>
            <a:ext cx="3843707"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1200" cap="none" spc="0" baseline="0">
                <a:solidFill>
                  <a:schemeClr val="bg1"/>
                </a:solidFill>
                <a:uFillTx/>
                <a:latin typeface="Rubik Light"/>
                <a:ea typeface="Arial Unicode MS"/>
              </a:rPr>
              <a:t>Lorem ipsum dolor sit amet, consectetur adipiscing elit. Etiam aliquet eu mi quis lacinia</a:t>
            </a:r>
          </a:p>
        </p:txBody>
      </p:sp>
      <p:sp>
        <p:nvSpPr>
          <p:cNvPr id="7" name="TextBox 6">
            <a:extLst>
              <a:ext uri="{FF2B5EF4-FFF2-40B4-BE49-F238E27FC236}">
                <a16:creationId xmlns:a16="http://schemas.microsoft.com/office/drawing/2014/main" id="{2E02EF7C-DF74-4B75-921F-240F3414AB7B}"/>
              </a:ext>
            </a:extLst>
          </p:cNvPr>
          <p:cNvSpPr txBox="1"/>
          <p:nvPr/>
        </p:nvSpPr>
        <p:spPr>
          <a:xfrm>
            <a:off x="3909505" y="4663565"/>
            <a:ext cx="4204548" cy="400114"/>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1200" cap="none" spc="0" baseline="0">
                <a:solidFill>
                  <a:schemeClr val="bg1"/>
                </a:solidFill>
                <a:uFillTx/>
                <a:latin typeface="Rubik Light"/>
                <a:ea typeface="Arial Unicode MS"/>
                <a:cs typeface="Arial" panose="020B0604020202020204" pitchFamily="34" charset="0"/>
              </a:rPr>
              <a:t>SLIDESPPT.NET</a:t>
            </a:r>
          </a:p>
        </p:txBody>
      </p:sp>
      <p:grpSp>
        <p:nvGrpSpPr>
          <p:cNvPr id="8" name="Group 35">
            <a:extLst>
              <a:ext uri="{FF2B5EF4-FFF2-40B4-BE49-F238E27FC236}">
                <a16:creationId xmlns:a16="http://schemas.microsoft.com/office/drawing/2014/main" id="{2B752C69-29DF-4A44-9A9C-02CAFF5E8296}"/>
              </a:ext>
            </a:extLst>
          </p:cNvPr>
          <p:cNvGrpSpPr/>
          <p:nvPr/>
        </p:nvGrpSpPr>
        <p:grpSpPr>
          <a:xfrm>
            <a:off x="1856272" y="2334707"/>
            <a:ext cx="8479456" cy="3030415"/>
            <a:chOff x="522514" y="3124200"/>
            <a:chExt cx="8479456" cy="3030415"/>
          </a:xfrm>
        </p:grpSpPr>
        <p:cxnSp>
          <p:nvCxnSpPr>
            <p:cNvPr id="9" name="Straight Connector 26">
              <a:extLst>
                <a:ext uri="{FF2B5EF4-FFF2-40B4-BE49-F238E27FC236}">
                  <a16:creationId xmlns:a16="http://schemas.microsoft.com/office/drawing/2014/main" id="{20400106-F5B6-4E0D-A79F-BBBB6272F00D}"/>
                </a:ext>
              </a:extLst>
            </p:cNvPr>
            <p:cNvCxnSpPr/>
            <p:nvPr/>
          </p:nvCxnSpPr>
          <p:spPr>
            <a:xfrm>
              <a:off x="525629" y="3124200"/>
              <a:ext cx="1796657"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17">
              <a:extLst>
                <a:ext uri="{FF2B5EF4-FFF2-40B4-BE49-F238E27FC236}">
                  <a16:creationId xmlns:a16="http://schemas.microsoft.com/office/drawing/2014/main" id="{750D17A5-EB6C-492A-A1CE-5F70191086DC}"/>
                </a:ext>
              </a:extLst>
            </p:cNvPr>
            <p:cNvCxnSpPr/>
            <p:nvPr/>
          </p:nvCxnSpPr>
          <p:spPr>
            <a:xfrm>
              <a:off x="522514" y="6154615"/>
              <a:ext cx="8479456"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9">
              <a:extLst>
                <a:ext uri="{FF2B5EF4-FFF2-40B4-BE49-F238E27FC236}">
                  <a16:creationId xmlns:a16="http://schemas.microsoft.com/office/drawing/2014/main" id="{C7BE2367-87E2-4D53-810E-4F4EDD489E19}"/>
                </a:ext>
              </a:extLst>
            </p:cNvPr>
            <p:cNvCxnSpPr/>
            <p:nvPr/>
          </p:nvCxnSpPr>
          <p:spPr>
            <a:xfrm flipH="1">
              <a:off x="8958428" y="3124200"/>
              <a:ext cx="0" cy="3030415"/>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CB44D5D4-0496-433F-97C1-F9AC2028B3E5}"/>
                </a:ext>
              </a:extLst>
            </p:cNvPr>
            <p:cNvCxnSpPr/>
            <p:nvPr/>
          </p:nvCxnSpPr>
          <p:spPr>
            <a:xfrm flipH="1">
              <a:off x="569171" y="3124200"/>
              <a:ext cx="0" cy="3030415"/>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7ECC69D9-20C6-45DD-95FC-9B8D380683A1}"/>
                </a:ext>
              </a:extLst>
            </p:cNvPr>
            <p:cNvCxnSpPr/>
            <p:nvPr/>
          </p:nvCxnSpPr>
          <p:spPr>
            <a:xfrm>
              <a:off x="7205313" y="3124200"/>
              <a:ext cx="1796657"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27">
              <a:extLst>
                <a:ext uri="{FF2B5EF4-FFF2-40B4-BE49-F238E27FC236}">
                  <a16:creationId xmlns:a16="http://schemas.microsoft.com/office/drawing/2014/main" id="{B2F9E89D-7134-42B6-9F7B-46786F044A4A}"/>
                </a:ext>
              </a:extLst>
            </p:cNvPr>
            <p:cNvCxnSpPr/>
            <p:nvPr/>
          </p:nvCxnSpPr>
          <p:spPr>
            <a:xfrm>
              <a:off x="6560638" y="3124200"/>
              <a:ext cx="333647"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28">
              <a:extLst>
                <a:ext uri="{FF2B5EF4-FFF2-40B4-BE49-F238E27FC236}">
                  <a16:creationId xmlns:a16="http://schemas.microsoft.com/office/drawing/2014/main" id="{4718B025-B0E9-48F4-82D0-762FF70A9894}"/>
                </a:ext>
              </a:extLst>
            </p:cNvPr>
            <p:cNvCxnSpPr/>
            <p:nvPr/>
          </p:nvCxnSpPr>
          <p:spPr>
            <a:xfrm>
              <a:off x="6003441" y="3124200"/>
              <a:ext cx="333647"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29">
              <a:extLst>
                <a:ext uri="{FF2B5EF4-FFF2-40B4-BE49-F238E27FC236}">
                  <a16:creationId xmlns:a16="http://schemas.microsoft.com/office/drawing/2014/main" id="{D6096F8E-CBF1-4394-A9D9-773167885D25}"/>
                </a:ext>
              </a:extLst>
            </p:cNvPr>
            <p:cNvCxnSpPr/>
            <p:nvPr/>
          </p:nvCxnSpPr>
          <p:spPr>
            <a:xfrm>
              <a:off x="5446242" y="3124200"/>
              <a:ext cx="333647"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30">
              <a:extLst>
                <a:ext uri="{FF2B5EF4-FFF2-40B4-BE49-F238E27FC236}">
                  <a16:creationId xmlns:a16="http://schemas.microsoft.com/office/drawing/2014/main" id="{B1699D2E-9AA5-4578-B68B-1A4463745523}"/>
                </a:ext>
              </a:extLst>
            </p:cNvPr>
            <p:cNvCxnSpPr/>
            <p:nvPr/>
          </p:nvCxnSpPr>
          <p:spPr>
            <a:xfrm>
              <a:off x="4889043" y="3124200"/>
              <a:ext cx="333647"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31">
              <a:extLst>
                <a:ext uri="{FF2B5EF4-FFF2-40B4-BE49-F238E27FC236}">
                  <a16:creationId xmlns:a16="http://schemas.microsoft.com/office/drawing/2014/main" id="{4023EAC6-52F5-4620-B6C9-29C6CA5B3EC5}"/>
                </a:ext>
              </a:extLst>
            </p:cNvPr>
            <p:cNvCxnSpPr/>
            <p:nvPr/>
          </p:nvCxnSpPr>
          <p:spPr>
            <a:xfrm>
              <a:off x="4331844" y="3124200"/>
              <a:ext cx="333647"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32">
              <a:extLst>
                <a:ext uri="{FF2B5EF4-FFF2-40B4-BE49-F238E27FC236}">
                  <a16:creationId xmlns:a16="http://schemas.microsoft.com/office/drawing/2014/main" id="{D50ABA4B-7E29-487C-97FC-95223812570C}"/>
                </a:ext>
              </a:extLst>
            </p:cNvPr>
            <p:cNvCxnSpPr/>
            <p:nvPr/>
          </p:nvCxnSpPr>
          <p:spPr>
            <a:xfrm>
              <a:off x="3774645" y="3124200"/>
              <a:ext cx="333647"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33">
              <a:extLst>
                <a:ext uri="{FF2B5EF4-FFF2-40B4-BE49-F238E27FC236}">
                  <a16:creationId xmlns:a16="http://schemas.microsoft.com/office/drawing/2014/main" id="{D41E6E0D-08BD-42C5-AB57-1CAA450EF84A}"/>
                </a:ext>
              </a:extLst>
            </p:cNvPr>
            <p:cNvCxnSpPr/>
            <p:nvPr/>
          </p:nvCxnSpPr>
          <p:spPr>
            <a:xfrm>
              <a:off x="3217446" y="3124200"/>
              <a:ext cx="333647"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34">
              <a:extLst>
                <a:ext uri="{FF2B5EF4-FFF2-40B4-BE49-F238E27FC236}">
                  <a16:creationId xmlns:a16="http://schemas.microsoft.com/office/drawing/2014/main" id="{DE515BBE-2696-4861-8FEC-1C8FC3700AE2}"/>
                </a:ext>
              </a:extLst>
            </p:cNvPr>
            <p:cNvCxnSpPr/>
            <p:nvPr/>
          </p:nvCxnSpPr>
          <p:spPr>
            <a:xfrm>
              <a:off x="2660247" y="3124200"/>
              <a:ext cx="333647"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6" name="Gráfico 25">
            <a:extLst>
              <a:ext uri="{FF2B5EF4-FFF2-40B4-BE49-F238E27FC236}">
                <a16:creationId xmlns:a16="http://schemas.microsoft.com/office/drawing/2014/main" id="{88DBA684-00AF-4FDA-BFB9-C1746A98E5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99406" y="807410"/>
            <a:ext cx="2314575" cy="3038475"/>
          </a:xfrm>
          <a:prstGeom prst="rect">
            <a:avLst/>
          </a:prstGeom>
        </p:spPr>
      </p:pic>
    </p:spTree>
    <p:extLst>
      <p:ext uri="{BB962C8B-B14F-4D97-AF65-F5344CB8AC3E}">
        <p14:creationId xmlns:p14="http://schemas.microsoft.com/office/powerpoint/2010/main" val="268923807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5EF19A33-1DD7-01E0-AA46-8441CA7A696B}"/>
              </a:ext>
            </a:extLst>
          </p:cNvPr>
          <p:cNvSpPr txBox="1"/>
          <p:nvPr/>
        </p:nvSpPr>
        <p:spPr>
          <a:xfrm>
            <a:off x="2373774" y="479626"/>
            <a:ext cx="744445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latin typeface="Roboto" panose="02000000000000000000" pitchFamily="2" charset="0"/>
                <a:ea typeface="Roboto" panose="02000000000000000000" pitchFamily="2" charset="0"/>
                <a:cs typeface="Roboto" panose="02000000000000000000" pitchFamily="2" charset="0"/>
              </a:rPr>
              <a:t>Instructions for use</a:t>
            </a:r>
            <a:endParaRPr lang="en-GB" sz="4400" dirty="0">
              <a:latin typeface="Roboto" panose="02000000000000000000" pitchFamily="2" charset="0"/>
              <a:ea typeface="Roboto" panose="02000000000000000000" pitchFamily="2" charset="0"/>
              <a:cs typeface="Roboto" panose="02000000000000000000" pitchFamily="2" charset="0"/>
            </a:endParaRPr>
          </a:p>
        </p:txBody>
      </p:sp>
      <p:sp>
        <p:nvSpPr>
          <p:cNvPr id="4" name="TextBox 5">
            <a:extLst>
              <a:ext uri="{FF2B5EF4-FFF2-40B4-BE49-F238E27FC236}">
                <a16:creationId xmlns:a16="http://schemas.microsoft.com/office/drawing/2014/main" id="{EA77A8E7-6634-B483-56DC-8FA2763C3C9B}"/>
              </a:ext>
            </a:extLst>
          </p:cNvPr>
          <p:cNvSpPr txBox="1"/>
          <p:nvPr/>
        </p:nvSpPr>
        <p:spPr>
          <a:xfrm>
            <a:off x="3899058" y="2059915"/>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Roboto" panose="02000000000000000000" pitchFamily="2" charset="0"/>
                <a:ea typeface="Roboto" panose="02000000000000000000" pitchFamily="2" charset="0"/>
                <a:cs typeface="Roboto" panose="02000000000000000000" pitchFamily="2" charset="0"/>
              </a:rPr>
              <a:t>What you are allowed to do :</a:t>
            </a:r>
            <a:endParaRPr lang="en-GB" sz="1600" b="1" dirty="0">
              <a:latin typeface="Roboto" panose="02000000000000000000" pitchFamily="2" charset="0"/>
              <a:ea typeface="Roboto" panose="02000000000000000000" pitchFamily="2" charset="0"/>
              <a:cs typeface="Roboto" panose="02000000000000000000" pitchFamily="2" charset="0"/>
            </a:endParaRPr>
          </a:p>
        </p:txBody>
      </p:sp>
      <p:sp>
        <p:nvSpPr>
          <p:cNvPr id="5" name="TextBox 6">
            <a:extLst>
              <a:ext uri="{FF2B5EF4-FFF2-40B4-BE49-F238E27FC236}">
                <a16:creationId xmlns:a16="http://schemas.microsoft.com/office/drawing/2014/main" id="{0D81B932-8EDA-3368-A17F-2E62C221EC85}"/>
              </a:ext>
            </a:extLst>
          </p:cNvPr>
          <p:cNvSpPr txBox="1"/>
          <p:nvPr/>
        </p:nvSpPr>
        <p:spPr>
          <a:xfrm>
            <a:off x="2602424" y="2432240"/>
            <a:ext cx="69871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10">
            <a:extLst>
              <a:ext uri="{FF2B5EF4-FFF2-40B4-BE49-F238E27FC236}">
                <a16:creationId xmlns:a16="http://schemas.microsoft.com/office/drawing/2014/main" id="{82F471B1-0262-DA2F-81A1-947253961C2F}"/>
              </a:ext>
            </a:extLst>
          </p:cNvPr>
          <p:cNvSpPr txBox="1"/>
          <p:nvPr/>
        </p:nvSpPr>
        <p:spPr>
          <a:xfrm>
            <a:off x="2602424" y="1353852"/>
            <a:ext cx="698715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Roboto" panose="02000000000000000000" pitchFamily="2" charset="0"/>
                <a:ea typeface="Roboto" panose="02000000000000000000" pitchFamily="2" charset="0"/>
                <a:cs typeface="Roboto" panose="02000000000000000000" pitchFamily="2" charset="0"/>
              </a:rPr>
              <a:t>In order to use this template, you must credit </a:t>
            </a:r>
            <a:r>
              <a:rPr lang="en-US" sz="1600" dirty="0" err="1">
                <a:latin typeface="Roboto" panose="02000000000000000000" pitchFamily="2" charset="0"/>
                <a:ea typeface="Roboto" panose="02000000000000000000" pitchFamily="2" charset="0"/>
                <a:cs typeface="Roboto" panose="02000000000000000000" pitchFamily="2" charset="0"/>
              </a:rPr>
              <a:t>Slidesppt</a:t>
            </a:r>
            <a:r>
              <a:rPr lang="en-US" sz="1600" dirty="0">
                <a:latin typeface="Roboto" panose="02000000000000000000" pitchFamily="2" charset="0"/>
                <a:ea typeface="Roboto" panose="02000000000000000000" pitchFamily="2" charset="0"/>
                <a:cs typeface="Roboto" panose="02000000000000000000" pitchFamily="2" charset="0"/>
              </a:rPr>
              <a:t> by keeping the thank you slide.</a:t>
            </a:r>
            <a:endParaRPr lang="en-GB" sz="1600" dirty="0">
              <a:latin typeface="Roboto" panose="02000000000000000000" pitchFamily="2" charset="0"/>
              <a:ea typeface="Roboto" panose="02000000000000000000" pitchFamily="2" charset="0"/>
              <a:cs typeface="Roboto" panose="02000000000000000000" pitchFamily="2" charset="0"/>
            </a:endParaRPr>
          </a:p>
        </p:txBody>
      </p:sp>
      <p:sp>
        <p:nvSpPr>
          <p:cNvPr id="7" name="TextBox 11">
            <a:extLst>
              <a:ext uri="{FF2B5EF4-FFF2-40B4-BE49-F238E27FC236}">
                <a16:creationId xmlns:a16="http://schemas.microsoft.com/office/drawing/2014/main" id="{FA2562FC-7181-BABF-3D38-45DAE4FA9A00}"/>
              </a:ext>
            </a:extLst>
          </p:cNvPr>
          <p:cNvSpPr txBox="1"/>
          <p:nvPr/>
        </p:nvSpPr>
        <p:spPr>
          <a:xfrm>
            <a:off x="3826642" y="3447764"/>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dirty="0">
              <a:latin typeface="Roboto" panose="02000000000000000000" pitchFamily="2" charset="0"/>
              <a:ea typeface="Roboto" panose="02000000000000000000" pitchFamily="2" charset="0"/>
              <a:cs typeface="Roboto" panose="02000000000000000000" pitchFamily="2" charset="0"/>
            </a:endParaRPr>
          </a:p>
        </p:txBody>
      </p:sp>
      <p:sp>
        <p:nvSpPr>
          <p:cNvPr id="8" name="TextBox 12">
            <a:extLst>
              <a:ext uri="{FF2B5EF4-FFF2-40B4-BE49-F238E27FC236}">
                <a16:creationId xmlns:a16="http://schemas.microsoft.com/office/drawing/2014/main" id="{C0E71108-19A3-D91B-6B2A-FFCDF2A930A4}"/>
              </a:ext>
            </a:extLst>
          </p:cNvPr>
          <p:cNvSpPr txBox="1"/>
          <p:nvPr/>
        </p:nvSpPr>
        <p:spPr>
          <a:xfrm>
            <a:off x="2602424" y="3730888"/>
            <a:ext cx="698715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a:t>
            </a:r>
            <a:r>
              <a:rPr lang="en-US" sz="1200" dirty="0" err="1">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Slidesppt</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templates (or a modified version of this </a:t>
            </a:r>
            <a:r>
              <a:rPr lang="en-US" sz="1200" dirty="0" err="1">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Slidesppt</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Template) or include it in a database or any other product or service that offers downloadable images, icons or templates that may be subject to distribution or resale.</a:t>
            </a:r>
          </a:p>
        </p:txBody>
      </p:sp>
      <p:sp>
        <p:nvSpPr>
          <p:cNvPr id="9" name="TextBox 11">
            <a:extLst>
              <a:ext uri="{FF2B5EF4-FFF2-40B4-BE49-F238E27FC236}">
                <a16:creationId xmlns:a16="http://schemas.microsoft.com/office/drawing/2014/main" id="{3FC6BBB7-5AFE-1A50-25D9-8AFC2FFDAB1C}"/>
              </a:ext>
            </a:extLst>
          </p:cNvPr>
          <p:cNvSpPr txBox="1"/>
          <p:nvPr/>
        </p:nvSpPr>
        <p:spPr>
          <a:xfrm>
            <a:off x="3826642" y="4967981"/>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Roboto" panose="02000000000000000000" pitchFamily="2" charset="0"/>
                <a:ea typeface="Roboto" panose="02000000000000000000" pitchFamily="2" charset="0"/>
                <a:cs typeface="Roboto" panose="02000000000000000000" pitchFamily="2" charset="0"/>
              </a:rPr>
              <a:t>Useful links :</a:t>
            </a:r>
            <a:endParaRPr lang="en-GB" sz="1600" b="1" dirty="0">
              <a:latin typeface="Roboto" panose="02000000000000000000" pitchFamily="2" charset="0"/>
              <a:ea typeface="Roboto" panose="02000000000000000000" pitchFamily="2" charset="0"/>
              <a:cs typeface="Roboto" panose="02000000000000000000" pitchFamily="2" charset="0"/>
            </a:endParaRPr>
          </a:p>
        </p:txBody>
      </p:sp>
      <p:sp>
        <p:nvSpPr>
          <p:cNvPr id="10" name="TextBox 12">
            <a:extLst>
              <a:ext uri="{FF2B5EF4-FFF2-40B4-BE49-F238E27FC236}">
                <a16:creationId xmlns:a16="http://schemas.microsoft.com/office/drawing/2014/main" id="{21F53526-9335-BE15-DDB2-094A53328828}"/>
              </a:ext>
            </a:extLst>
          </p:cNvPr>
          <p:cNvSpPr txBox="1"/>
          <p:nvPr/>
        </p:nvSpPr>
        <p:spPr>
          <a:xfrm>
            <a:off x="1611822" y="5307153"/>
            <a:ext cx="89683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hlinkClick r:id="rId2"/>
              </a:rPr>
              <a:t>https://www.slidesppt.net/what-you-can-and-cannot-do-with-our-templates/</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hlinkClick r:id="rId3"/>
              </a:rPr>
              <a:t>https://www.slidesppt.net/frequently-asked-questions/</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hlinkClick r:id="rId4"/>
              </a:rPr>
              <a:t>https://www.slidesppt.net/tutorials-and-tips/</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a:t>
            </a:r>
          </a:p>
        </p:txBody>
      </p:sp>
      <p:sp>
        <p:nvSpPr>
          <p:cNvPr id="11" name="Rectángulo 10">
            <a:extLst>
              <a:ext uri="{FF2B5EF4-FFF2-40B4-BE49-F238E27FC236}">
                <a16:creationId xmlns:a16="http://schemas.microsoft.com/office/drawing/2014/main" id="{A77D6813-3EE9-BE60-A95F-F3D5B5E3DD28}"/>
              </a:ext>
            </a:extLst>
          </p:cNvPr>
          <p:cNvSpPr/>
          <p:nvPr/>
        </p:nvSpPr>
        <p:spPr>
          <a:xfrm>
            <a:off x="293273" y="272144"/>
            <a:ext cx="11605453" cy="6356034"/>
          </a:xfrm>
          <a:prstGeom prst="rect">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7030A0"/>
                </a:solidFill>
              </a:ln>
            </a:endParaRPr>
          </a:p>
        </p:txBody>
      </p:sp>
    </p:spTree>
    <p:extLst>
      <p:ext uri="{BB962C8B-B14F-4D97-AF65-F5344CB8AC3E}">
        <p14:creationId xmlns:p14="http://schemas.microsoft.com/office/powerpoint/2010/main" val="248557485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3;p42">
            <a:extLst>
              <a:ext uri="{FF2B5EF4-FFF2-40B4-BE49-F238E27FC236}">
                <a16:creationId xmlns:a16="http://schemas.microsoft.com/office/drawing/2014/main" id="{89E37F13-D138-438E-9D9C-9AD44935CA1E}"/>
              </a:ext>
            </a:extLst>
          </p:cNvPr>
          <p:cNvSpPr txBox="1"/>
          <p:nvPr/>
        </p:nvSpPr>
        <p:spPr>
          <a:xfrm>
            <a:off x="428052" y="598811"/>
            <a:ext cx="4243629" cy="1031470"/>
          </a:xfrm>
          <a:prstGeom prst="rect">
            <a:avLst/>
          </a:prstGeom>
          <a:noFill/>
          <a:ln cap="flat">
            <a:noFill/>
          </a:ln>
        </p:spPr>
        <p:txBody>
          <a:bodyPr vert="horz" wrap="square" lIns="121898" tIns="121898" rIns="121898" bIns="121898" anchor="t" anchorCtr="1" compatLnSpc="1">
            <a:noAutofit/>
          </a:bodyPr>
          <a:lstStyle/>
          <a:p>
            <a:pPr marL="0" marR="0" lvl="0" indent="0" algn="l" defTabSz="1219142" rtl="0" fontAlgn="auto" hangingPunct="1">
              <a:lnSpc>
                <a:spcPct val="80000"/>
              </a:lnSpc>
              <a:spcBef>
                <a:spcPct val="0"/>
              </a:spcBef>
              <a:spcAft>
                <a:spcPct val="0"/>
              </a:spcAft>
              <a:buNone/>
              <a:defRPr sz="1800" b="0" i="0" u="none" strike="noStrike" kern="0" cap="none" spc="0" baseline="0">
                <a:solidFill>
                  <a:srgbClr val="000000"/>
                </a:solidFill>
                <a:uFillTx/>
              </a:defRPr>
            </a:pPr>
            <a:r>
              <a:rPr lang="es-PE" sz="6000" b="1" i="0" u="none" strike="noStrike" kern="0" cap="none" spc="0" baseline="0">
                <a:solidFill>
                  <a:srgbClr val="FFC000"/>
                </a:solidFill>
                <a:uFillTx/>
                <a:latin typeface="Arial (Títulos)"/>
                <a:ea typeface="DM Sans"/>
                <a:cs typeface="Rubik"/>
              </a:rPr>
              <a:t>FUENTE</a:t>
            </a:r>
          </a:p>
        </p:txBody>
      </p:sp>
      <p:sp>
        <p:nvSpPr>
          <p:cNvPr id="3" name="Google Shape;270;p42">
            <a:extLst>
              <a:ext uri="{FF2B5EF4-FFF2-40B4-BE49-F238E27FC236}">
                <a16:creationId xmlns:a16="http://schemas.microsoft.com/office/drawing/2014/main" id="{C14E4FA6-70A5-4A56-A977-B8E37455955A}"/>
              </a:ext>
            </a:extLst>
          </p:cNvPr>
          <p:cNvSpPr txBox="1"/>
          <p:nvPr/>
        </p:nvSpPr>
        <p:spPr>
          <a:xfrm>
            <a:off x="963565" y="1992779"/>
            <a:ext cx="5543559" cy="565400"/>
          </a:xfrm>
          <a:prstGeom prst="rect">
            <a:avLst/>
          </a:prstGeom>
          <a:noFill/>
          <a:ln cap="flat">
            <a:noFill/>
          </a:ln>
        </p:spPr>
        <p:txBody>
          <a:bodyPr vert="horz" wrap="square" lIns="121898" tIns="121898" rIns="121898" bIns="121898" anchor="t"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2133" b="0" i="0" u="none" strike="noStrike" kern="0" cap="none" spc="0" baseline="0">
                <a:solidFill>
                  <a:srgbClr val="FFC000"/>
                </a:solidFill>
                <a:uFillTx/>
                <a:latin typeface="Source Sans Pro" pitchFamily="34"/>
                <a:ea typeface="Rubik"/>
                <a:cs typeface="Rubik"/>
              </a:rPr>
              <a:t>ELABORADO POR </a:t>
            </a:r>
            <a:r>
              <a:rPr lang="es-PE" sz="2133" b="0" i="0" u="none" strike="noStrike" kern="0" cap="none" spc="0" baseline="0">
                <a:solidFill>
                  <a:srgbClr val="FFC000"/>
                </a:solidFill>
                <a:uFillTx/>
                <a:latin typeface="Source Sans Pro" pitchFamily="34"/>
                <a:ea typeface="Montserrat"/>
                <a:cs typeface="Assistant Light" pitchFamily="2"/>
              </a:rPr>
              <a:t>: </a:t>
            </a:r>
            <a:r>
              <a:rPr lang="es-PE" sz="2133" b="0" i="0" u="none" strike="noStrike" kern="0" cap="none" spc="0" baseline="0">
                <a:solidFill>
                  <a:srgbClr val="000000"/>
                </a:solidFill>
                <a:uFillTx/>
                <a:latin typeface="Source Sans Pro" pitchFamily="34"/>
                <a:ea typeface="Montserrat"/>
                <a:cs typeface="Kanit Light"/>
              </a:rPr>
              <a:t>slidesppt.net</a:t>
            </a:r>
          </a:p>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2133" b="1" i="0" u="none" strike="noStrike" kern="0" cap="none" spc="0" baseline="0">
              <a:solidFill>
                <a:srgbClr val="02FFB3"/>
              </a:solidFill>
              <a:uFillTx/>
              <a:latin typeface="Source Sans Pro" pitchFamily="34"/>
              <a:ea typeface="Rubik"/>
              <a:cs typeface="Rubik"/>
            </a:endParaRPr>
          </a:p>
        </p:txBody>
      </p:sp>
      <p:grpSp>
        <p:nvGrpSpPr>
          <p:cNvPr id="4" name="Grupo 3">
            <a:extLst>
              <a:ext uri="{FF2B5EF4-FFF2-40B4-BE49-F238E27FC236}">
                <a16:creationId xmlns:a16="http://schemas.microsoft.com/office/drawing/2014/main" id="{368B02AC-092A-4EEC-B734-9254ED540742}"/>
              </a:ext>
            </a:extLst>
          </p:cNvPr>
          <p:cNvGrpSpPr/>
          <p:nvPr/>
        </p:nvGrpSpPr>
        <p:grpSpPr>
          <a:xfrm>
            <a:off x="963565" y="2871667"/>
            <a:ext cx="3985576" cy="2126081"/>
            <a:chOff x="1169892" y="2996863"/>
            <a:chExt cx="3985576" cy="2126081"/>
          </a:xfrm>
        </p:grpSpPr>
        <p:sp>
          <p:nvSpPr>
            <p:cNvPr id="5" name="Google Shape;272;p42">
              <a:extLst>
                <a:ext uri="{FF2B5EF4-FFF2-40B4-BE49-F238E27FC236}">
                  <a16:creationId xmlns:a16="http://schemas.microsoft.com/office/drawing/2014/main" id="{C14943A2-4AFD-4D7C-8CEC-6EB3C6345DCE}"/>
                </a:ext>
              </a:extLst>
            </p:cNvPr>
            <p:cNvSpPr txBox="1"/>
            <p:nvPr/>
          </p:nvSpPr>
          <p:spPr>
            <a:xfrm>
              <a:off x="1169892" y="2996863"/>
              <a:ext cx="2822798" cy="411598"/>
            </a:xfrm>
            <a:prstGeom prst="rect">
              <a:avLst/>
            </a:prstGeom>
            <a:noFill/>
            <a:ln cap="flat">
              <a:noFill/>
            </a:ln>
          </p:spPr>
          <p:txBody>
            <a:bodyPr vert="horz" wrap="square" lIns="121898" tIns="121898" rIns="121898" bIns="121898" anchor="t"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2133" b="0" i="0" u="none" strike="noStrike" kern="0" cap="none" spc="0" baseline="0">
                  <a:solidFill>
                    <a:srgbClr val="FFC000"/>
                  </a:solidFill>
                  <a:uFillTx/>
                  <a:latin typeface="Source Sans Pro" pitchFamily="34"/>
                  <a:ea typeface="Rubik"/>
                  <a:cs typeface="Rubik"/>
                </a:rPr>
                <a:t>IMAGES :</a:t>
              </a:r>
            </a:p>
          </p:txBody>
        </p:sp>
        <p:sp>
          <p:nvSpPr>
            <p:cNvPr id="6" name="Google Shape;273;p42">
              <a:extLst>
                <a:ext uri="{FF2B5EF4-FFF2-40B4-BE49-F238E27FC236}">
                  <a16:creationId xmlns:a16="http://schemas.microsoft.com/office/drawing/2014/main" id="{7F574180-1F22-434F-9B4E-B456FA9F4AB1}"/>
                </a:ext>
              </a:extLst>
            </p:cNvPr>
            <p:cNvSpPr txBox="1"/>
            <p:nvPr/>
          </p:nvSpPr>
          <p:spPr>
            <a:xfrm>
              <a:off x="1169892" y="3408371"/>
              <a:ext cx="3985576" cy="1714573"/>
            </a:xfrm>
            <a:prstGeom prst="rect">
              <a:avLst/>
            </a:prstGeom>
            <a:noFill/>
            <a:ln cap="flat">
              <a:noFill/>
            </a:ln>
          </p:spPr>
          <p:txBody>
            <a:bodyPr vert="horz" wrap="square" lIns="121898" tIns="121898" rIns="121898" bIns="121898" anchor="t" anchorCtr="0" compatLnSpc="1">
              <a:noAutofit/>
            </a:bodyPr>
            <a:lstStyle/>
            <a:p>
              <a:pPr marL="342900" marR="0" lvl="0" indent="-342900" algn="l" defTabSz="1219142"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0" cap="none" spc="0" baseline="0">
                  <a:solidFill>
                    <a:srgbClr val="000000"/>
                  </a:solidFill>
                  <a:uFillTx/>
                  <a:latin typeface="Source Sans Pro" pitchFamily="34"/>
                  <a:ea typeface="Montserrat"/>
                  <a:cs typeface="Kanit Light"/>
                </a:rPr>
                <a:t>gettyimages.es</a:t>
              </a:r>
            </a:p>
            <a:p>
              <a:pPr marL="342900" marR="0" lvl="0" indent="-342900" algn="l" defTabSz="1219142"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0" cap="none" spc="0" baseline="0">
                  <a:solidFill>
                    <a:srgbClr val="000000"/>
                  </a:solidFill>
                  <a:uFillTx/>
                  <a:latin typeface="Source Sans Pro" pitchFamily="34"/>
                  <a:ea typeface="Montserrat"/>
                  <a:cs typeface="Kanit Light"/>
                </a:rPr>
                <a:t>unsplash.com</a:t>
              </a:r>
            </a:p>
            <a:p>
              <a:pPr marL="342900" marR="0" lvl="0" indent="-342900" algn="l" defTabSz="1219142"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0" cap="none" spc="0" baseline="0">
                  <a:solidFill>
                    <a:srgbClr val="000000"/>
                  </a:solidFill>
                  <a:uFillTx/>
                  <a:latin typeface="Source Sans Pro" pitchFamily="34"/>
                  <a:ea typeface="Montserrat"/>
                  <a:cs typeface="Kanit Light"/>
                </a:rPr>
                <a:t>pixabay.com</a:t>
              </a:r>
            </a:p>
            <a:p>
              <a:pPr marL="342900" marR="0" lvl="0" indent="-342900" algn="l" defTabSz="1219142"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0" cap="none" spc="0" baseline="0">
                  <a:solidFill>
                    <a:srgbClr val="000000"/>
                  </a:solidFill>
                  <a:uFillTx/>
                  <a:latin typeface="Source Sans Pro" pitchFamily="34"/>
                  <a:ea typeface="Montserrat"/>
                  <a:cs typeface="Kanit Light"/>
                </a:rPr>
                <a:t>pngwing.com</a:t>
              </a:r>
            </a:p>
          </p:txBody>
        </p:sp>
      </p:grpSp>
      <p:sp>
        <p:nvSpPr>
          <p:cNvPr id="7" name="Google Shape;274;p42">
            <a:extLst>
              <a:ext uri="{FF2B5EF4-FFF2-40B4-BE49-F238E27FC236}">
                <a16:creationId xmlns:a16="http://schemas.microsoft.com/office/drawing/2014/main" id="{A905A9D9-5E73-479E-AB0F-EC8FCDCAEB60}"/>
              </a:ext>
            </a:extLst>
          </p:cNvPr>
          <p:cNvSpPr txBox="1"/>
          <p:nvPr/>
        </p:nvSpPr>
        <p:spPr>
          <a:xfrm>
            <a:off x="963565" y="4791949"/>
            <a:ext cx="2822798" cy="411598"/>
          </a:xfrm>
          <a:prstGeom prst="rect">
            <a:avLst/>
          </a:prstGeom>
          <a:noFill/>
          <a:ln cap="flat">
            <a:noFill/>
          </a:ln>
        </p:spPr>
        <p:txBody>
          <a:bodyPr vert="horz" wrap="square" lIns="121898" tIns="121898" rIns="121898" bIns="121898" anchor="t"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133" b="0" i="0" u="none" strike="noStrike" kern="0" cap="none" spc="0" baseline="0">
                <a:solidFill>
                  <a:srgbClr val="FFC000"/>
                </a:solidFill>
                <a:uFillTx/>
                <a:latin typeface="Source Sans Pro" pitchFamily="34"/>
                <a:ea typeface="Rubik"/>
                <a:cs typeface="Rubik"/>
              </a:rPr>
              <a:t>FONTS :</a:t>
            </a:r>
          </a:p>
        </p:txBody>
      </p:sp>
      <p:sp>
        <p:nvSpPr>
          <p:cNvPr id="8" name="Google Shape;275;p42">
            <a:extLst>
              <a:ext uri="{FF2B5EF4-FFF2-40B4-BE49-F238E27FC236}">
                <a16:creationId xmlns:a16="http://schemas.microsoft.com/office/drawing/2014/main" id="{EC011486-B8D5-4D4A-A340-F5748A8C7277}"/>
              </a:ext>
            </a:extLst>
          </p:cNvPr>
          <p:cNvSpPr txBox="1"/>
          <p:nvPr/>
        </p:nvSpPr>
        <p:spPr>
          <a:xfrm>
            <a:off x="963565" y="5311237"/>
            <a:ext cx="4308652" cy="912799"/>
          </a:xfrm>
          <a:prstGeom prst="rect">
            <a:avLst/>
          </a:prstGeom>
          <a:noFill/>
          <a:ln cap="flat">
            <a:noFill/>
          </a:ln>
        </p:spPr>
        <p:txBody>
          <a:bodyPr vert="horz" wrap="square" lIns="121898" tIns="121898" rIns="121898" bIns="121898" anchor="t" anchorCtr="0" compatLnSpc="1">
            <a:noAutofit/>
          </a:bodyPr>
          <a:lstStyle/>
          <a:p>
            <a:pPr marL="380948" marR="0" lvl="0" indent="-380948" algn="l" defTabSz="1219142"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0" cap="none" spc="0" baseline="0" err="1">
                <a:solidFill>
                  <a:srgbClr val="000000"/>
                </a:solidFill>
                <a:uFillTx/>
                <a:latin typeface="Source Sans Pro" pitchFamily="34"/>
                <a:ea typeface="Montserrat"/>
                <a:cs typeface="Kanit Light"/>
              </a:rPr>
              <a:t>Chapaza</a:t>
            </a:r>
            <a:endParaRPr lang="es-PE" sz="2000" b="0" i="0" u="none" strike="noStrike" kern="0" cap="none" spc="0" baseline="0">
              <a:solidFill>
                <a:srgbClr val="000000"/>
              </a:solidFill>
              <a:uFillTx/>
              <a:latin typeface="Source Sans Pro" pitchFamily="34"/>
              <a:ea typeface="Montserrat"/>
              <a:cs typeface="Kanit Light"/>
            </a:endParaRPr>
          </a:p>
          <a:p>
            <a:pPr marL="380948" marR="0" lvl="0" indent="-380948" algn="l" defTabSz="1219142"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0" cap="none" spc="0" baseline="0" err="1">
                <a:solidFill>
                  <a:srgbClr val="000000"/>
                </a:solidFill>
                <a:uFillTx/>
                <a:latin typeface="Source Sans Pro" pitchFamily="34"/>
                <a:ea typeface="Montserrat"/>
                <a:cs typeface="Kanit Light"/>
              </a:rPr>
              <a:t>Josefin Sans Bold</a:t>
            </a:r>
          </a:p>
          <a:p>
            <a:pPr marL="380948" marR="0" lvl="0" indent="-380948" algn="l" defTabSz="1219142"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0" cap="none" spc="0" baseline="0">
                <a:solidFill>
                  <a:srgbClr val="000000"/>
                </a:solidFill>
                <a:uFillTx/>
                <a:latin typeface="Source Sans Pro" pitchFamily="34"/>
                <a:ea typeface="Montserrat"/>
                <a:cs typeface="Kanit Light"/>
              </a:rPr>
              <a:t>Rubik Light</a:t>
            </a:r>
          </a:p>
        </p:txBody>
      </p:sp>
      <p:sp>
        <p:nvSpPr>
          <p:cNvPr id="9" name="TextBox 59">
            <a:extLst>
              <a:ext uri="{FF2B5EF4-FFF2-40B4-BE49-F238E27FC236}">
                <a16:creationId xmlns:a16="http://schemas.microsoft.com/office/drawing/2014/main" id="{EF7ACF6D-89C4-4EA5-AC12-C22CC3E69E2C}"/>
              </a:ext>
            </a:extLst>
          </p:cNvPr>
          <p:cNvSpPr txBox="1"/>
          <p:nvPr/>
        </p:nvSpPr>
        <p:spPr>
          <a:xfrm>
            <a:off x="9959996" y="6461974"/>
            <a:ext cx="2232004" cy="338556"/>
          </a:xfrm>
          <a:prstGeom prst="rect">
            <a:avLst/>
          </a:prstGeom>
          <a:noFill/>
          <a:ln cap="flat">
            <a:noFill/>
          </a:ln>
        </p:spPr>
        <p:txBody>
          <a:bodyPr vert="horz" wrap="square" lIns="121916" tIns="60963" rIns="121916" bIns="60963" anchor="ctr" anchorCtr="0" compatLnSpc="1">
            <a:spAutoFit/>
          </a:bodyPr>
          <a:lstStyle/>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uFillTx/>
                <a:latin typeface="Arial" panose="020B0604020202020204" pitchFamily="34" charset="0"/>
                <a:ea typeface="Arial"/>
                <a:cs typeface="Arial" panose="020B0604020202020204" pitchFamily="34" charset="0"/>
              </a:rPr>
              <a:t>slidesppt.net</a:t>
            </a:r>
          </a:p>
        </p:txBody>
      </p:sp>
      <p:grpSp>
        <p:nvGrpSpPr>
          <p:cNvPr id="10" name="Gráfico 10">
            <a:extLst>
              <a:ext uri="{FF2B5EF4-FFF2-40B4-BE49-F238E27FC236}">
                <a16:creationId xmlns:a16="http://schemas.microsoft.com/office/drawing/2014/main" id="{4444F259-68F9-48EE-A50B-DC0305283703}"/>
              </a:ext>
            </a:extLst>
          </p:cNvPr>
          <p:cNvGrpSpPr/>
          <p:nvPr/>
        </p:nvGrpSpPr>
        <p:grpSpPr>
          <a:xfrm>
            <a:off x="11630580" y="6079957"/>
            <a:ext cx="382017" cy="382017"/>
            <a:chOff x="11022104" y="5479057"/>
            <a:chExt cx="849367" cy="849367"/>
          </a:xfrm>
        </p:grpSpPr>
        <p:sp>
          <p:nvSpPr>
            <p:cNvPr id="11" name="Forma libre: forma 30">
              <a:extLst>
                <a:ext uri="{FF2B5EF4-FFF2-40B4-BE49-F238E27FC236}">
                  <a16:creationId xmlns:a16="http://schemas.microsoft.com/office/drawing/2014/main" id="{226EAEF8-49F2-4180-B5C8-B4DA29C5DD60}"/>
                </a:ext>
              </a:extLst>
            </p:cNvPr>
            <p:cNvSpPr/>
            <p:nvPr/>
          </p:nvSpPr>
          <p:spPr>
            <a:xfrm>
              <a:off x="11022104" y="5479057"/>
              <a:ext cx="849367" cy="849367"/>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chemeClr val="accent6">
                <a:lumMod val="40000"/>
                <a:lumOff val="60000"/>
              </a:schemeClr>
            </a:solidFill>
            <a:ln cap="flat">
              <a:noFill/>
              <a:prstDash val="solid"/>
            </a:ln>
          </p:spPr>
          <p:txBody>
            <a:bodyPr vert="horz" wrap="square" lIns="121916" tIns="60963" rIns="121916" bIns="60963"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Forma libre: forma 31">
              <a:extLst>
                <a:ext uri="{FF2B5EF4-FFF2-40B4-BE49-F238E27FC236}">
                  <a16:creationId xmlns:a16="http://schemas.microsoft.com/office/drawing/2014/main" id="{5246461C-CA22-48AB-B939-755C4B45FF64}"/>
                </a:ext>
              </a:extLst>
            </p:cNvPr>
            <p:cNvSpPr/>
            <p:nvPr/>
          </p:nvSpPr>
          <p:spPr>
            <a:xfrm>
              <a:off x="11131366" y="5583399"/>
              <a:ext cx="662016" cy="640637"/>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16" tIns="60963" rIns="121916" bIns="60963"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3" name="Rectángulo 12">
            <a:extLst>
              <a:ext uri="{FF2B5EF4-FFF2-40B4-BE49-F238E27FC236}">
                <a16:creationId xmlns:a16="http://schemas.microsoft.com/office/drawing/2014/main" id="{3BC26A26-3893-4D2E-9470-FB84472F205E}"/>
              </a:ext>
            </a:extLst>
          </p:cNvPr>
          <p:cNvSpPr/>
          <p:nvPr/>
        </p:nvSpPr>
        <p:spPr>
          <a:xfrm>
            <a:off x="5703684" y="0"/>
            <a:ext cx="4881334" cy="6863125"/>
          </a:xfrm>
          <a:prstGeom prst="rect">
            <a:avLst/>
          </a:prstGeom>
          <a:solidFill>
            <a:srgbClr val="97E4F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5" name="Imagen 14">
            <a:extLst>
              <a:ext uri="{FF2B5EF4-FFF2-40B4-BE49-F238E27FC236}">
                <a16:creationId xmlns:a16="http://schemas.microsoft.com/office/drawing/2014/main" id="{CB26C8FC-5F8C-4645-B45D-275AA1492BC4}"/>
              </a:ext>
            </a:extLst>
          </p:cNvPr>
          <p:cNvPicPr>
            <a:picLocks noChangeAspect="1"/>
          </p:cNvPicPr>
          <p:nvPr/>
        </p:nvPicPr>
        <p:blipFill>
          <a:blip r:embed="rId3"/>
          <a:stretch>
            <a:fillRect/>
          </a:stretch>
        </p:blipFill>
        <p:spPr>
          <a:xfrm>
            <a:off x="5377879" y="738022"/>
            <a:ext cx="5532944" cy="5532944"/>
          </a:xfrm>
          <a:prstGeom prst="rect">
            <a:avLst/>
          </a:prstGeom>
          <a:ln w="38100">
            <a:solidFill>
              <a:srgbClr val="FFC000"/>
            </a:solidFill>
          </a:ln>
        </p:spPr>
      </p:pic>
    </p:spTree>
    <p:extLst>
      <p:ext uri="{BB962C8B-B14F-4D97-AF65-F5344CB8AC3E}">
        <p14:creationId xmlns:p14="http://schemas.microsoft.com/office/powerpoint/2010/main" val="162264086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FA995B-155E-4CC8-B075-4819D4B9B9FA}"/>
              </a:ext>
            </a:extLst>
          </p:cNvPr>
          <p:cNvSpPr txBox="1">
            <a:spLocks noGrp="1"/>
          </p:cNvSpPr>
          <p:nvPr>
            <p:ph type="body" sz="quarter" idx="4294967295"/>
          </p:nvPr>
        </p:nvSpPr>
        <p:spPr>
          <a:xfrm>
            <a:off x="178994" y="198618"/>
            <a:ext cx="2336804" cy="54318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2400" b="1">
                <a:solidFill>
                  <a:srgbClr val="00B0F0"/>
                </a:solidFill>
                <a:latin typeface="Arial"/>
                <a:cs typeface="Arial" panose="020B0604020202020204" pitchFamily="34" charset="0"/>
              </a:rPr>
              <a:t>RESOURCES</a:t>
            </a:r>
          </a:p>
        </p:txBody>
      </p:sp>
      <p:grpSp>
        <p:nvGrpSpPr>
          <p:cNvPr id="68" name="Grupo 67">
            <a:extLst>
              <a:ext uri="{FF2B5EF4-FFF2-40B4-BE49-F238E27FC236}">
                <a16:creationId xmlns:a16="http://schemas.microsoft.com/office/drawing/2014/main" id="{20CB635F-1BCE-4312-A40E-224C9014EFEF}"/>
              </a:ext>
            </a:extLst>
          </p:cNvPr>
          <p:cNvGrpSpPr/>
          <p:nvPr/>
        </p:nvGrpSpPr>
        <p:grpSpPr>
          <a:xfrm>
            <a:off x="367861" y="1429458"/>
            <a:ext cx="5205163" cy="4851888"/>
            <a:chOff x="610440" y="1112494"/>
            <a:chExt cx="5640811" cy="5257969"/>
          </a:xfrm>
        </p:grpSpPr>
        <p:sp>
          <p:nvSpPr>
            <p:cNvPr id="8" name="Forma libre: forma 7">
              <a:extLst>
                <a:ext uri="{FF2B5EF4-FFF2-40B4-BE49-F238E27FC236}">
                  <a16:creationId xmlns:a16="http://schemas.microsoft.com/office/drawing/2014/main" id="{AC1A42B0-6FB3-48A2-B161-A1AFBF2F2CF5}"/>
                </a:ext>
              </a:extLst>
            </p:cNvPr>
            <p:cNvSpPr/>
            <p:nvPr/>
          </p:nvSpPr>
          <p:spPr>
            <a:xfrm>
              <a:off x="684270" y="1114005"/>
              <a:ext cx="1536489" cy="2255093"/>
            </a:xfrm>
            <a:custGeom>
              <a:avLst/>
              <a:gdLst>
                <a:gd name="connsiteX0" fmla="*/ 446176 w 1536489"/>
                <a:gd name="connsiteY0" fmla="*/ 1013374 h 2255093"/>
                <a:gd name="connsiteX1" fmla="*/ 400307 w 1536489"/>
                <a:gd name="connsiteY1" fmla="*/ 576335 h 2255093"/>
                <a:gd name="connsiteX2" fmla="*/ 380818 w 1536489"/>
                <a:gd name="connsiteY2" fmla="*/ 345322 h 2255093"/>
                <a:gd name="connsiteX3" fmla="*/ 406293 w 1536489"/>
                <a:gd name="connsiteY3" fmla="*/ 260336 h 2255093"/>
                <a:gd name="connsiteX4" fmla="*/ 505060 w 1536489"/>
                <a:gd name="connsiteY4" fmla="*/ 250731 h 2255093"/>
                <a:gd name="connsiteX5" fmla="*/ 534920 w 1536489"/>
                <a:gd name="connsiteY5" fmla="*/ 284280 h 2255093"/>
                <a:gd name="connsiteX6" fmla="*/ 583503 w 1536489"/>
                <a:gd name="connsiteY6" fmla="*/ 374694 h 2255093"/>
                <a:gd name="connsiteX7" fmla="*/ 700576 w 1536489"/>
                <a:gd name="connsiteY7" fmla="*/ 925256 h 2255093"/>
                <a:gd name="connsiteX8" fmla="*/ 724589 w 1536489"/>
                <a:gd name="connsiteY8" fmla="*/ 1026668 h 2255093"/>
                <a:gd name="connsiteX9" fmla="*/ 749716 w 1536489"/>
                <a:gd name="connsiteY9" fmla="*/ 1059312 h 2255093"/>
                <a:gd name="connsiteX10" fmla="*/ 762453 w 1536489"/>
                <a:gd name="connsiteY10" fmla="*/ 1023049 h 2255093"/>
                <a:gd name="connsiteX11" fmla="*/ 755423 w 1536489"/>
                <a:gd name="connsiteY11" fmla="*/ 915720 h 2255093"/>
                <a:gd name="connsiteX12" fmla="*/ 737396 w 1536489"/>
                <a:gd name="connsiteY12" fmla="*/ 621299 h 2255093"/>
                <a:gd name="connsiteX13" fmla="*/ 727791 w 1536489"/>
                <a:gd name="connsiteY13" fmla="*/ 333280 h 2255093"/>
                <a:gd name="connsiteX14" fmla="*/ 731689 w 1536489"/>
                <a:gd name="connsiteY14" fmla="*/ 275649 h 2255093"/>
                <a:gd name="connsiteX15" fmla="*/ 731689 w 1536489"/>
                <a:gd name="connsiteY15" fmla="*/ 222333 h 2255093"/>
                <a:gd name="connsiteX16" fmla="*/ 737883 w 1536489"/>
                <a:gd name="connsiteY16" fmla="*/ 130526 h 2255093"/>
                <a:gd name="connsiteX17" fmla="*/ 750621 w 1536489"/>
                <a:gd name="connsiteY17" fmla="*/ 77210 h 2255093"/>
                <a:gd name="connsiteX18" fmla="*/ 823982 w 1536489"/>
                <a:gd name="connsiteY18" fmla="*/ 716 h 2255093"/>
                <a:gd name="connsiteX19" fmla="*/ 910917 w 1536489"/>
                <a:gd name="connsiteY19" fmla="*/ 54589 h 2255093"/>
                <a:gd name="connsiteX20" fmla="*/ 933677 w 1536489"/>
                <a:gd name="connsiteY20" fmla="*/ 100249 h 2255093"/>
                <a:gd name="connsiteX21" fmla="*/ 978780 w 1536489"/>
                <a:gd name="connsiteY21" fmla="*/ 510769 h 2255093"/>
                <a:gd name="connsiteX22" fmla="*/ 999870 w 1536489"/>
                <a:gd name="connsiteY22" fmla="*/ 930059 h 2255093"/>
                <a:gd name="connsiteX23" fmla="*/ 1016018 w 1536489"/>
                <a:gd name="connsiteY23" fmla="*/ 995903 h 2255093"/>
                <a:gd name="connsiteX24" fmla="*/ 1033836 w 1536489"/>
                <a:gd name="connsiteY24" fmla="*/ 951009 h 2255093"/>
                <a:gd name="connsiteX25" fmla="*/ 1091537 w 1536489"/>
                <a:gd name="connsiteY25" fmla="*/ 612041 h 2255093"/>
                <a:gd name="connsiteX26" fmla="*/ 1106850 w 1536489"/>
                <a:gd name="connsiteY26" fmla="*/ 555176 h 2255093"/>
                <a:gd name="connsiteX27" fmla="*/ 1138172 w 1536489"/>
                <a:gd name="connsiteY27" fmla="*/ 428428 h 2255093"/>
                <a:gd name="connsiteX28" fmla="*/ 1171651 w 1536489"/>
                <a:gd name="connsiteY28" fmla="*/ 301541 h 2255093"/>
                <a:gd name="connsiteX29" fmla="*/ 1240628 w 1536489"/>
                <a:gd name="connsiteY29" fmla="*/ 226579 h 2255093"/>
                <a:gd name="connsiteX30" fmla="*/ 1312597 w 1536489"/>
                <a:gd name="connsiteY30" fmla="*/ 250522 h 2255093"/>
                <a:gd name="connsiteX31" fmla="*/ 1335427 w 1536489"/>
                <a:gd name="connsiteY31" fmla="*/ 357015 h 2255093"/>
                <a:gd name="connsiteX32" fmla="*/ 1334592 w 1536489"/>
                <a:gd name="connsiteY32" fmla="*/ 471164 h 2255093"/>
                <a:gd name="connsiteX33" fmla="*/ 1280789 w 1536489"/>
                <a:gd name="connsiteY33" fmla="*/ 852938 h 2255093"/>
                <a:gd name="connsiteX34" fmla="*/ 1252808 w 1536489"/>
                <a:gd name="connsiteY34" fmla="*/ 1055971 h 2255093"/>
                <a:gd name="connsiteX35" fmla="*/ 1258864 w 1536489"/>
                <a:gd name="connsiteY35" fmla="*/ 1083047 h 2255093"/>
                <a:gd name="connsiteX36" fmla="*/ 1279188 w 1536489"/>
                <a:gd name="connsiteY36" fmla="*/ 1062931 h 2255093"/>
                <a:gd name="connsiteX37" fmla="*/ 1323247 w 1536489"/>
                <a:gd name="connsiteY37" fmla="*/ 927553 h 2255093"/>
                <a:gd name="connsiteX38" fmla="*/ 1379625 w 1536489"/>
                <a:gd name="connsiteY38" fmla="*/ 770667 h 2255093"/>
                <a:gd name="connsiteX39" fmla="*/ 1442825 w 1536489"/>
                <a:gd name="connsiteY39" fmla="*/ 676146 h 2255093"/>
                <a:gd name="connsiteX40" fmla="*/ 1482917 w 1536489"/>
                <a:gd name="connsiteY40" fmla="*/ 665566 h 2255093"/>
                <a:gd name="connsiteX41" fmla="*/ 1532126 w 1536489"/>
                <a:gd name="connsiteY41" fmla="*/ 722015 h 2255093"/>
                <a:gd name="connsiteX42" fmla="*/ 1524122 w 1536489"/>
                <a:gd name="connsiteY42" fmla="*/ 1001611 h 2255093"/>
                <a:gd name="connsiteX43" fmla="*/ 1449159 w 1536489"/>
                <a:gd name="connsiteY43" fmla="*/ 1542080 h 2255093"/>
                <a:gd name="connsiteX44" fmla="*/ 1315173 w 1536489"/>
                <a:gd name="connsiteY44" fmla="*/ 1997216 h 2255093"/>
                <a:gd name="connsiteX45" fmla="*/ 1044277 w 1536489"/>
                <a:gd name="connsiteY45" fmla="*/ 2238600 h 2255093"/>
                <a:gd name="connsiteX46" fmla="*/ 990334 w 1536489"/>
                <a:gd name="connsiteY46" fmla="*/ 2251059 h 2255093"/>
                <a:gd name="connsiteX47" fmla="*/ 879874 w 1536489"/>
                <a:gd name="connsiteY47" fmla="*/ 2253704 h 2255093"/>
                <a:gd name="connsiteX48" fmla="*/ 445689 w 1536489"/>
                <a:gd name="connsiteY48" fmla="*/ 2125286 h 2255093"/>
                <a:gd name="connsiteX49" fmla="*/ 424042 w 1536489"/>
                <a:gd name="connsiteY49" fmla="*/ 2114358 h 2255093"/>
                <a:gd name="connsiteX50" fmla="*/ 160872 w 1536489"/>
                <a:gd name="connsiteY50" fmla="*/ 1624073 h 2255093"/>
                <a:gd name="connsiteX51" fmla="*/ 142775 w 1536489"/>
                <a:gd name="connsiteY51" fmla="*/ 1434195 h 2255093"/>
                <a:gd name="connsiteX52" fmla="*/ 62453 w 1536489"/>
                <a:gd name="connsiteY52" fmla="*/ 1163578 h 2255093"/>
                <a:gd name="connsiteX53" fmla="*/ 14218 w 1536489"/>
                <a:gd name="connsiteY53" fmla="*/ 1079984 h 2255093"/>
                <a:gd name="connsiteX54" fmla="*/ 14288 w 1536489"/>
                <a:gd name="connsiteY54" fmla="*/ 989152 h 2255093"/>
                <a:gd name="connsiteX55" fmla="*/ 110758 w 1536489"/>
                <a:gd name="connsiteY55" fmla="*/ 958596 h 2255093"/>
                <a:gd name="connsiteX56" fmla="*/ 279963 w 1536489"/>
                <a:gd name="connsiteY56" fmla="*/ 1077200 h 2255093"/>
                <a:gd name="connsiteX57" fmla="*/ 312329 w 1536489"/>
                <a:gd name="connsiteY57" fmla="*/ 1112559 h 2255093"/>
                <a:gd name="connsiteX58" fmla="*/ 383185 w 1536489"/>
                <a:gd name="connsiteY58" fmla="*/ 1230954 h 2255093"/>
                <a:gd name="connsiteX59" fmla="*/ 408521 w 1536489"/>
                <a:gd name="connsiteY59" fmla="*/ 1272228 h 2255093"/>
                <a:gd name="connsiteX60" fmla="*/ 434483 w 1536489"/>
                <a:gd name="connsiteY60" fmla="*/ 1286497 h 2255093"/>
                <a:gd name="connsiteX61" fmla="*/ 449447 w 1536489"/>
                <a:gd name="connsiteY61" fmla="*/ 1257890 h 2255093"/>
                <a:gd name="connsiteX62" fmla="*/ 449865 w 1536489"/>
                <a:gd name="connsiteY62" fmla="*/ 1244039 h 2255093"/>
                <a:gd name="connsiteX63" fmla="*/ 449169 w 1536489"/>
                <a:gd name="connsiteY63" fmla="*/ 1023049 h 2255093"/>
                <a:gd name="connsiteX64" fmla="*/ 446246 w 1536489"/>
                <a:gd name="connsiteY64" fmla="*/ 1013304 h 225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36489" h="2255093">
                  <a:moveTo>
                    <a:pt x="446176" y="1013374"/>
                  </a:moveTo>
                  <a:cubicBezTo>
                    <a:pt x="444505" y="866233"/>
                    <a:pt x="423694" y="721179"/>
                    <a:pt x="400307" y="576335"/>
                  </a:cubicBezTo>
                  <a:cubicBezTo>
                    <a:pt x="387988" y="499911"/>
                    <a:pt x="379287" y="422999"/>
                    <a:pt x="380818" y="345322"/>
                  </a:cubicBezTo>
                  <a:cubicBezTo>
                    <a:pt x="381445" y="314348"/>
                    <a:pt x="388405" y="285672"/>
                    <a:pt x="406293" y="260336"/>
                  </a:cubicBezTo>
                  <a:cubicBezTo>
                    <a:pt x="434761" y="220036"/>
                    <a:pt x="469423" y="216695"/>
                    <a:pt x="505060" y="250731"/>
                  </a:cubicBezTo>
                  <a:cubicBezTo>
                    <a:pt x="515849" y="261032"/>
                    <a:pt x="524967" y="273074"/>
                    <a:pt x="534920" y="284280"/>
                  </a:cubicBezTo>
                  <a:cubicBezTo>
                    <a:pt x="561300" y="308989"/>
                    <a:pt x="574037" y="340519"/>
                    <a:pt x="583503" y="374694"/>
                  </a:cubicBezTo>
                  <a:cubicBezTo>
                    <a:pt x="633966" y="555802"/>
                    <a:pt x="663756" y="741295"/>
                    <a:pt x="700576" y="925256"/>
                  </a:cubicBezTo>
                  <a:cubicBezTo>
                    <a:pt x="707397" y="959362"/>
                    <a:pt x="713800" y="993607"/>
                    <a:pt x="724589" y="1026668"/>
                  </a:cubicBezTo>
                  <a:cubicBezTo>
                    <a:pt x="729044" y="1040450"/>
                    <a:pt x="732385" y="1061748"/>
                    <a:pt x="749716" y="1059312"/>
                  </a:cubicBezTo>
                  <a:cubicBezTo>
                    <a:pt x="764472" y="1057224"/>
                    <a:pt x="761131" y="1036482"/>
                    <a:pt x="762453" y="1023049"/>
                  </a:cubicBezTo>
                  <a:cubicBezTo>
                    <a:pt x="765864" y="986925"/>
                    <a:pt x="757720" y="951497"/>
                    <a:pt x="755423" y="915720"/>
                  </a:cubicBezTo>
                  <a:cubicBezTo>
                    <a:pt x="749020" y="817580"/>
                    <a:pt x="743451" y="719439"/>
                    <a:pt x="737396" y="621299"/>
                  </a:cubicBezTo>
                  <a:cubicBezTo>
                    <a:pt x="731480" y="525455"/>
                    <a:pt x="724519" y="429542"/>
                    <a:pt x="727791" y="333280"/>
                  </a:cubicBezTo>
                  <a:cubicBezTo>
                    <a:pt x="728417" y="313931"/>
                    <a:pt x="741572" y="295555"/>
                    <a:pt x="731689" y="275649"/>
                  </a:cubicBezTo>
                  <a:cubicBezTo>
                    <a:pt x="731689" y="257900"/>
                    <a:pt x="731689" y="240082"/>
                    <a:pt x="731689" y="222333"/>
                  </a:cubicBezTo>
                  <a:cubicBezTo>
                    <a:pt x="740458" y="192195"/>
                    <a:pt x="728974" y="160664"/>
                    <a:pt x="737883" y="130526"/>
                  </a:cubicBezTo>
                  <a:cubicBezTo>
                    <a:pt x="742059" y="112708"/>
                    <a:pt x="745818" y="94820"/>
                    <a:pt x="750621" y="77210"/>
                  </a:cubicBezTo>
                  <a:cubicBezTo>
                    <a:pt x="761061" y="38371"/>
                    <a:pt x="779924" y="6354"/>
                    <a:pt x="823982" y="716"/>
                  </a:cubicBezTo>
                  <a:cubicBezTo>
                    <a:pt x="866440" y="-4713"/>
                    <a:pt x="891289" y="21458"/>
                    <a:pt x="910917" y="54589"/>
                  </a:cubicBezTo>
                  <a:cubicBezTo>
                    <a:pt x="924350" y="66909"/>
                    <a:pt x="930823" y="82639"/>
                    <a:pt x="933677" y="100249"/>
                  </a:cubicBezTo>
                  <a:cubicBezTo>
                    <a:pt x="955533" y="236323"/>
                    <a:pt x="970149" y="373093"/>
                    <a:pt x="978780" y="510769"/>
                  </a:cubicBezTo>
                  <a:cubicBezTo>
                    <a:pt x="987550" y="650462"/>
                    <a:pt x="988733" y="790504"/>
                    <a:pt x="999870" y="930059"/>
                  </a:cubicBezTo>
                  <a:cubicBezTo>
                    <a:pt x="1001610" y="951705"/>
                    <a:pt x="1004742" y="973422"/>
                    <a:pt x="1016018" y="995903"/>
                  </a:cubicBezTo>
                  <a:cubicBezTo>
                    <a:pt x="1032305" y="982888"/>
                    <a:pt x="1031122" y="965835"/>
                    <a:pt x="1033836" y="951009"/>
                  </a:cubicBezTo>
                  <a:cubicBezTo>
                    <a:pt x="1054439" y="838252"/>
                    <a:pt x="1067733" y="724242"/>
                    <a:pt x="1091537" y="612041"/>
                  </a:cubicBezTo>
                  <a:cubicBezTo>
                    <a:pt x="1095644" y="592831"/>
                    <a:pt x="1097593" y="573064"/>
                    <a:pt x="1106850" y="555176"/>
                  </a:cubicBezTo>
                  <a:cubicBezTo>
                    <a:pt x="1130933" y="516337"/>
                    <a:pt x="1132116" y="471443"/>
                    <a:pt x="1138172" y="428428"/>
                  </a:cubicBezTo>
                  <a:cubicBezTo>
                    <a:pt x="1144366" y="384508"/>
                    <a:pt x="1157104" y="342816"/>
                    <a:pt x="1171651" y="301541"/>
                  </a:cubicBezTo>
                  <a:cubicBezTo>
                    <a:pt x="1183623" y="267436"/>
                    <a:pt x="1209793" y="243701"/>
                    <a:pt x="1240628" y="226579"/>
                  </a:cubicBezTo>
                  <a:cubicBezTo>
                    <a:pt x="1264919" y="213145"/>
                    <a:pt x="1296101" y="224978"/>
                    <a:pt x="1312597" y="250522"/>
                  </a:cubicBezTo>
                  <a:cubicBezTo>
                    <a:pt x="1333757" y="283166"/>
                    <a:pt x="1338281" y="320404"/>
                    <a:pt x="1335427" y="357015"/>
                  </a:cubicBezTo>
                  <a:cubicBezTo>
                    <a:pt x="1332434" y="395227"/>
                    <a:pt x="1331599" y="433091"/>
                    <a:pt x="1334592" y="471164"/>
                  </a:cubicBezTo>
                  <a:cubicBezTo>
                    <a:pt x="1321576" y="599095"/>
                    <a:pt x="1299651" y="725843"/>
                    <a:pt x="1280789" y="852938"/>
                  </a:cubicBezTo>
                  <a:cubicBezTo>
                    <a:pt x="1270766" y="920523"/>
                    <a:pt x="1260743" y="988108"/>
                    <a:pt x="1252808" y="1055971"/>
                  </a:cubicBezTo>
                  <a:cubicBezTo>
                    <a:pt x="1251694" y="1065576"/>
                    <a:pt x="1245709" y="1079706"/>
                    <a:pt x="1258864" y="1083047"/>
                  </a:cubicBezTo>
                  <a:cubicBezTo>
                    <a:pt x="1270487" y="1085970"/>
                    <a:pt x="1275151" y="1071841"/>
                    <a:pt x="1279188" y="1062931"/>
                  </a:cubicBezTo>
                  <a:cubicBezTo>
                    <a:pt x="1298677" y="1019429"/>
                    <a:pt x="1309535" y="972934"/>
                    <a:pt x="1323247" y="927553"/>
                  </a:cubicBezTo>
                  <a:cubicBezTo>
                    <a:pt x="1339395" y="874167"/>
                    <a:pt x="1359162" y="822313"/>
                    <a:pt x="1379625" y="770667"/>
                  </a:cubicBezTo>
                  <a:cubicBezTo>
                    <a:pt x="1393824" y="734822"/>
                    <a:pt x="1413592" y="702178"/>
                    <a:pt x="1442825" y="676146"/>
                  </a:cubicBezTo>
                  <a:cubicBezTo>
                    <a:pt x="1454310" y="665914"/>
                    <a:pt x="1466142" y="656100"/>
                    <a:pt x="1482917" y="665566"/>
                  </a:cubicBezTo>
                  <a:cubicBezTo>
                    <a:pt x="1515700" y="670160"/>
                    <a:pt x="1524261" y="695774"/>
                    <a:pt x="1532126" y="722015"/>
                  </a:cubicBezTo>
                  <a:cubicBezTo>
                    <a:pt x="1540896" y="815561"/>
                    <a:pt x="1535537" y="908551"/>
                    <a:pt x="1524122" y="1001611"/>
                  </a:cubicBezTo>
                  <a:cubicBezTo>
                    <a:pt x="1502057" y="1182162"/>
                    <a:pt x="1479924" y="1362782"/>
                    <a:pt x="1449159" y="1542080"/>
                  </a:cubicBezTo>
                  <a:cubicBezTo>
                    <a:pt x="1422292" y="1698757"/>
                    <a:pt x="1389648" y="1854320"/>
                    <a:pt x="1315173" y="1997216"/>
                  </a:cubicBezTo>
                  <a:cubicBezTo>
                    <a:pt x="1255453" y="2111783"/>
                    <a:pt x="1167614" y="2195168"/>
                    <a:pt x="1044277" y="2238600"/>
                  </a:cubicBezTo>
                  <a:cubicBezTo>
                    <a:pt x="1026737" y="2244795"/>
                    <a:pt x="1009057" y="2250224"/>
                    <a:pt x="990334" y="2251059"/>
                  </a:cubicBezTo>
                  <a:cubicBezTo>
                    <a:pt x="953375" y="2243542"/>
                    <a:pt x="916555" y="2251477"/>
                    <a:pt x="879874" y="2253704"/>
                  </a:cubicBezTo>
                  <a:cubicBezTo>
                    <a:pt x="719299" y="2263379"/>
                    <a:pt x="574246" y="2222731"/>
                    <a:pt x="445689" y="2125286"/>
                  </a:cubicBezTo>
                  <a:cubicBezTo>
                    <a:pt x="439146" y="2120344"/>
                    <a:pt x="431002" y="2118534"/>
                    <a:pt x="424042" y="2114358"/>
                  </a:cubicBezTo>
                  <a:cubicBezTo>
                    <a:pt x="276483" y="1983017"/>
                    <a:pt x="189897" y="1818544"/>
                    <a:pt x="160872" y="1624073"/>
                  </a:cubicBezTo>
                  <a:cubicBezTo>
                    <a:pt x="151476" y="1561291"/>
                    <a:pt x="149040" y="1497465"/>
                    <a:pt x="142775" y="1434195"/>
                  </a:cubicBezTo>
                  <a:cubicBezTo>
                    <a:pt x="133379" y="1338908"/>
                    <a:pt x="108182" y="1248146"/>
                    <a:pt x="62453" y="1163578"/>
                  </a:cubicBezTo>
                  <a:cubicBezTo>
                    <a:pt x="53196" y="1131978"/>
                    <a:pt x="27651" y="1109844"/>
                    <a:pt x="14218" y="1079984"/>
                  </a:cubicBezTo>
                  <a:cubicBezTo>
                    <a:pt x="-120" y="1047967"/>
                    <a:pt x="-8890" y="1018246"/>
                    <a:pt x="14288" y="989152"/>
                  </a:cubicBezTo>
                  <a:cubicBezTo>
                    <a:pt x="38788" y="958387"/>
                    <a:pt x="72754" y="948434"/>
                    <a:pt x="110758" y="958596"/>
                  </a:cubicBezTo>
                  <a:cubicBezTo>
                    <a:pt x="181336" y="977528"/>
                    <a:pt x="237575" y="1017898"/>
                    <a:pt x="279963" y="1077200"/>
                  </a:cubicBezTo>
                  <a:cubicBezTo>
                    <a:pt x="289429" y="1090425"/>
                    <a:pt x="297295" y="1104693"/>
                    <a:pt x="312329" y="1112559"/>
                  </a:cubicBezTo>
                  <a:cubicBezTo>
                    <a:pt x="346365" y="1145759"/>
                    <a:pt x="359937" y="1191280"/>
                    <a:pt x="383185" y="1230954"/>
                  </a:cubicBezTo>
                  <a:cubicBezTo>
                    <a:pt x="391329" y="1244874"/>
                    <a:pt x="397384" y="1260187"/>
                    <a:pt x="408521" y="1272228"/>
                  </a:cubicBezTo>
                  <a:cubicBezTo>
                    <a:pt x="415550" y="1279815"/>
                    <a:pt x="422928" y="1289560"/>
                    <a:pt x="434483" y="1286497"/>
                  </a:cubicBezTo>
                  <a:cubicBezTo>
                    <a:pt x="448194" y="1282808"/>
                    <a:pt x="447638" y="1269166"/>
                    <a:pt x="449447" y="1257890"/>
                  </a:cubicBezTo>
                  <a:cubicBezTo>
                    <a:pt x="450143" y="1253366"/>
                    <a:pt x="450422" y="1248633"/>
                    <a:pt x="449865" y="1244039"/>
                  </a:cubicBezTo>
                  <a:cubicBezTo>
                    <a:pt x="440608" y="1170399"/>
                    <a:pt x="439912" y="1096759"/>
                    <a:pt x="449169" y="1023049"/>
                  </a:cubicBezTo>
                  <a:cubicBezTo>
                    <a:pt x="449586" y="1019569"/>
                    <a:pt x="448125" y="1016297"/>
                    <a:pt x="446246" y="1013304"/>
                  </a:cubicBezTo>
                  <a:close/>
                </a:path>
              </a:pathLst>
            </a:custGeom>
            <a:solidFill>
              <a:srgbClr val="277DC0"/>
            </a:solidFill>
            <a:ln w="6950"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FAA80623-5167-4280-AD61-26E299B1FB49}"/>
                </a:ext>
              </a:extLst>
            </p:cNvPr>
            <p:cNvSpPr/>
            <p:nvPr/>
          </p:nvSpPr>
          <p:spPr>
            <a:xfrm>
              <a:off x="2776393" y="1112494"/>
              <a:ext cx="1035409" cy="2265205"/>
            </a:xfrm>
            <a:custGeom>
              <a:avLst/>
              <a:gdLst>
                <a:gd name="connsiteX0" fmla="*/ 921090 w 1035409"/>
                <a:gd name="connsiteY0" fmla="*/ 167605 h 2265205"/>
                <a:gd name="connsiteX1" fmla="*/ 881904 w 1035409"/>
                <a:gd name="connsiteY1" fmla="*/ 449707 h 2265205"/>
                <a:gd name="connsiteX2" fmla="*/ 872368 w 1035409"/>
                <a:gd name="connsiteY2" fmla="*/ 500587 h 2265205"/>
                <a:gd name="connsiteX3" fmla="*/ 851974 w 1035409"/>
                <a:gd name="connsiteY3" fmla="*/ 653853 h 2265205"/>
                <a:gd name="connsiteX4" fmla="*/ 886706 w 1035409"/>
                <a:gd name="connsiteY4" fmla="*/ 598449 h 2265205"/>
                <a:gd name="connsiteX5" fmla="*/ 907657 w 1035409"/>
                <a:gd name="connsiteY5" fmla="*/ 535319 h 2265205"/>
                <a:gd name="connsiteX6" fmla="*/ 928398 w 1035409"/>
                <a:gd name="connsiteY6" fmla="*/ 484439 h 2265205"/>
                <a:gd name="connsiteX7" fmla="*/ 939883 w 1035409"/>
                <a:gd name="connsiteY7" fmla="*/ 459382 h 2265205"/>
                <a:gd name="connsiteX8" fmla="*/ 1006841 w 1035409"/>
                <a:gd name="connsiteY8" fmla="*/ 419708 h 2265205"/>
                <a:gd name="connsiteX9" fmla="*/ 1035379 w 1035409"/>
                <a:gd name="connsiteY9" fmla="*/ 484300 h 2265205"/>
                <a:gd name="connsiteX10" fmla="*/ 1027096 w 1035409"/>
                <a:gd name="connsiteY10" fmla="*/ 538660 h 2265205"/>
                <a:gd name="connsiteX11" fmla="*/ 966680 w 1035409"/>
                <a:gd name="connsiteY11" fmla="*/ 872964 h 2265205"/>
                <a:gd name="connsiteX12" fmla="*/ 850791 w 1035409"/>
                <a:gd name="connsiteY12" fmla="*/ 1213742 h 2265205"/>
                <a:gd name="connsiteX13" fmla="*/ 804157 w 1035409"/>
                <a:gd name="connsiteY13" fmla="*/ 1278542 h 2265205"/>
                <a:gd name="connsiteX14" fmla="*/ 771443 w 1035409"/>
                <a:gd name="connsiteY14" fmla="*/ 1374456 h 2265205"/>
                <a:gd name="connsiteX15" fmla="*/ 772000 w 1035409"/>
                <a:gd name="connsiteY15" fmla="*/ 2163826 h 2265205"/>
                <a:gd name="connsiteX16" fmla="*/ 768729 w 1035409"/>
                <a:gd name="connsiteY16" fmla="*/ 2236701 h 2265205"/>
                <a:gd name="connsiteX17" fmla="*/ 740330 w 1035409"/>
                <a:gd name="connsiteY17" fmla="*/ 2264890 h 2265205"/>
                <a:gd name="connsiteX18" fmla="*/ 365030 w 1035409"/>
                <a:gd name="connsiteY18" fmla="*/ 2262872 h 2265205"/>
                <a:gd name="connsiteX19" fmla="*/ 383196 w 1035409"/>
                <a:gd name="connsiteY19" fmla="*/ 1847201 h 2265205"/>
                <a:gd name="connsiteX20" fmla="*/ 391201 w 1035409"/>
                <a:gd name="connsiteY20" fmla="*/ 1653217 h 2265205"/>
                <a:gd name="connsiteX21" fmla="*/ 407279 w 1035409"/>
                <a:gd name="connsiteY21" fmla="*/ 1376474 h 2265205"/>
                <a:gd name="connsiteX22" fmla="*/ 368301 w 1035409"/>
                <a:gd name="connsiteY22" fmla="*/ 1280770 h 2265205"/>
                <a:gd name="connsiteX23" fmla="*/ 258397 w 1035409"/>
                <a:gd name="connsiteY23" fmla="*/ 1180750 h 2265205"/>
                <a:gd name="connsiteX24" fmla="*/ 128030 w 1035409"/>
                <a:gd name="connsiteY24" fmla="*/ 903242 h 2265205"/>
                <a:gd name="connsiteX25" fmla="*/ 16874 w 1035409"/>
                <a:gd name="connsiteY25" fmla="*/ 654619 h 2265205"/>
                <a:gd name="connsiteX26" fmla="*/ 10471 w 1035409"/>
                <a:gd name="connsiteY26" fmla="*/ 580770 h 2265205"/>
                <a:gd name="connsiteX27" fmla="*/ 82023 w 1035409"/>
                <a:gd name="connsiteY27" fmla="*/ 561490 h 2265205"/>
                <a:gd name="connsiteX28" fmla="*/ 136313 w 1035409"/>
                <a:gd name="connsiteY28" fmla="*/ 584250 h 2265205"/>
                <a:gd name="connsiteX29" fmla="*/ 274337 w 1035409"/>
                <a:gd name="connsiteY29" fmla="*/ 750393 h 2265205"/>
                <a:gd name="connsiteX30" fmla="*/ 286517 w 1035409"/>
                <a:gd name="connsiteY30" fmla="*/ 767167 h 2265205"/>
                <a:gd name="connsiteX31" fmla="*/ 321458 w 1035409"/>
                <a:gd name="connsiteY31" fmla="*/ 784429 h 2265205"/>
                <a:gd name="connsiteX32" fmla="*/ 347281 w 1035409"/>
                <a:gd name="connsiteY32" fmla="*/ 750602 h 2265205"/>
                <a:gd name="connsiteX33" fmla="*/ 360575 w 1035409"/>
                <a:gd name="connsiteY33" fmla="*/ 616755 h 2265205"/>
                <a:gd name="connsiteX34" fmla="*/ 358696 w 1035409"/>
                <a:gd name="connsiteY34" fmla="*/ 423536 h 2265205"/>
                <a:gd name="connsiteX35" fmla="*/ 351318 w 1035409"/>
                <a:gd name="connsiteY35" fmla="*/ 201919 h 2265205"/>
                <a:gd name="connsiteX36" fmla="*/ 357861 w 1035409"/>
                <a:gd name="connsiteY36" fmla="*/ 161271 h 2265205"/>
                <a:gd name="connsiteX37" fmla="*/ 401084 w 1035409"/>
                <a:gd name="connsiteY37" fmla="*/ 125634 h 2265205"/>
                <a:gd name="connsiteX38" fmla="*/ 444238 w 1035409"/>
                <a:gd name="connsiteY38" fmla="*/ 159043 h 2265205"/>
                <a:gd name="connsiteX39" fmla="*/ 491220 w 1035409"/>
                <a:gd name="connsiteY39" fmla="*/ 348712 h 2265205"/>
                <a:gd name="connsiteX40" fmla="*/ 496858 w 1035409"/>
                <a:gd name="connsiteY40" fmla="*/ 368619 h 2265205"/>
                <a:gd name="connsiteX41" fmla="*/ 516765 w 1035409"/>
                <a:gd name="connsiteY41" fmla="*/ 529542 h 2265205"/>
                <a:gd name="connsiteX42" fmla="*/ 536463 w 1035409"/>
                <a:gd name="connsiteY42" fmla="*/ 615154 h 2265205"/>
                <a:gd name="connsiteX43" fmla="*/ 549409 w 1035409"/>
                <a:gd name="connsiteY43" fmla="*/ 568380 h 2265205"/>
                <a:gd name="connsiteX44" fmla="*/ 549409 w 1035409"/>
                <a:gd name="connsiteY44" fmla="*/ 331799 h 2265205"/>
                <a:gd name="connsiteX45" fmla="*/ 563399 w 1035409"/>
                <a:gd name="connsiteY45" fmla="*/ 106911 h 2265205"/>
                <a:gd name="connsiteX46" fmla="*/ 579756 w 1035409"/>
                <a:gd name="connsiteY46" fmla="*/ 36403 h 2265205"/>
                <a:gd name="connsiteX47" fmla="*/ 622910 w 1035409"/>
                <a:gd name="connsiteY47" fmla="*/ 0 h 2265205"/>
                <a:gd name="connsiteX48" fmla="*/ 650125 w 1035409"/>
                <a:gd name="connsiteY48" fmla="*/ 0 h 2265205"/>
                <a:gd name="connsiteX49" fmla="*/ 691817 w 1035409"/>
                <a:gd name="connsiteY49" fmla="*/ 61599 h 2265205"/>
                <a:gd name="connsiteX50" fmla="*/ 695715 w 1035409"/>
                <a:gd name="connsiteY50" fmla="*/ 185562 h 2265205"/>
                <a:gd name="connsiteX51" fmla="*/ 698917 w 1035409"/>
                <a:gd name="connsiteY51" fmla="*/ 222730 h 2265205"/>
                <a:gd name="connsiteX52" fmla="*/ 698777 w 1035409"/>
                <a:gd name="connsiteY52" fmla="*/ 222522 h 2265205"/>
                <a:gd name="connsiteX53" fmla="*/ 698568 w 1035409"/>
                <a:gd name="connsiteY53" fmla="*/ 444974 h 2265205"/>
                <a:gd name="connsiteX54" fmla="*/ 698777 w 1035409"/>
                <a:gd name="connsiteY54" fmla="*/ 444695 h 2265205"/>
                <a:gd name="connsiteX55" fmla="*/ 695784 w 1035409"/>
                <a:gd name="connsiteY55" fmla="*/ 568937 h 2265205"/>
                <a:gd name="connsiteX56" fmla="*/ 705320 w 1035409"/>
                <a:gd name="connsiteY56" fmla="*/ 585990 h 2265205"/>
                <a:gd name="connsiteX57" fmla="*/ 721329 w 1035409"/>
                <a:gd name="connsiteY57" fmla="*/ 571512 h 2265205"/>
                <a:gd name="connsiteX58" fmla="*/ 739565 w 1035409"/>
                <a:gd name="connsiteY58" fmla="*/ 494601 h 2265205"/>
                <a:gd name="connsiteX59" fmla="*/ 808959 w 1035409"/>
                <a:gd name="connsiteY59" fmla="*/ 205330 h 2265205"/>
                <a:gd name="connsiteX60" fmla="*/ 833181 w 1035409"/>
                <a:gd name="connsiteY60" fmla="*/ 163568 h 2265205"/>
                <a:gd name="connsiteX61" fmla="*/ 921508 w 1035409"/>
                <a:gd name="connsiteY61" fmla="*/ 167396 h 226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35409" h="2265205">
                  <a:moveTo>
                    <a:pt x="921090" y="167605"/>
                  </a:moveTo>
                  <a:cubicBezTo>
                    <a:pt x="933897" y="265258"/>
                    <a:pt x="900279" y="356438"/>
                    <a:pt x="881904" y="449707"/>
                  </a:cubicBezTo>
                  <a:cubicBezTo>
                    <a:pt x="878563" y="466620"/>
                    <a:pt x="875500" y="483673"/>
                    <a:pt x="872368" y="500587"/>
                  </a:cubicBezTo>
                  <a:cubicBezTo>
                    <a:pt x="865407" y="550283"/>
                    <a:pt x="846893" y="598379"/>
                    <a:pt x="851974" y="653853"/>
                  </a:cubicBezTo>
                  <a:cubicBezTo>
                    <a:pt x="872577" y="638262"/>
                    <a:pt x="878632" y="617729"/>
                    <a:pt x="886706" y="598449"/>
                  </a:cubicBezTo>
                  <a:cubicBezTo>
                    <a:pt x="896729" y="578403"/>
                    <a:pt x="907169" y="558497"/>
                    <a:pt x="907657" y="535319"/>
                  </a:cubicBezTo>
                  <a:cubicBezTo>
                    <a:pt x="914756" y="518405"/>
                    <a:pt x="923109" y="502118"/>
                    <a:pt x="928398" y="484439"/>
                  </a:cubicBezTo>
                  <a:cubicBezTo>
                    <a:pt x="930974" y="475738"/>
                    <a:pt x="935428" y="467386"/>
                    <a:pt x="939883" y="459382"/>
                  </a:cubicBezTo>
                  <a:cubicBezTo>
                    <a:pt x="954639" y="433002"/>
                    <a:pt x="988466" y="412191"/>
                    <a:pt x="1006841" y="419708"/>
                  </a:cubicBezTo>
                  <a:cubicBezTo>
                    <a:pt x="1036214" y="431679"/>
                    <a:pt x="1034683" y="458825"/>
                    <a:pt x="1035379" y="484300"/>
                  </a:cubicBezTo>
                  <a:cubicBezTo>
                    <a:pt x="1035935" y="502884"/>
                    <a:pt x="1028766" y="520354"/>
                    <a:pt x="1027096" y="538660"/>
                  </a:cubicBezTo>
                  <a:cubicBezTo>
                    <a:pt x="1005240" y="649816"/>
                    <a:pt x="990902" y="762225"/>
                    <a:pt x="966680" y="872964"/>
                  </a:cubicBezTo>
                  <a:cubicBezTo>
                    <a:pt x="940857" y="991011"/>
                    <a:pt x="910858" y="1107388"/>
                    <a:pt x="850791" y="1213742"/>
                  </a:cubicBezTo>
                  <a:cubicBezTo>
                    <a:pt x="837566" y="1237128"/>
                    <a:pt x="821279" y="1258149"/>
                    <a:pt x="804157" y="1278542"/>
                  </a:cubicBezTo>
                  <a:cubicBezTo>
                    <a:pt x="780700" y="1306523"/>
                    <a:pt x="771304" y="1337566"/>
                    <a:pt x="771443" y="1374456"/>
                  </a:cubicBezTo>
                  <a:cubicBezTo>
                    <a:pt x="772418" y="1637556"/>
                    <a:pt x="771930" y="1900726"/>
                    <a:pt x="772000" y="2163826"/>
                  </a:cubicBezTo>
                  <a:cubicBezTo>
                    <a:pt x="772000" y="2188187"/>
                    <a:pt x="771582" y="2212479"/>
                    <a:pt x="768729" y="2236701"/>
                  </a:cubicBezTo>
                  <a:cubicBezTo>
                    <a:pt x="766710" y="2253684"/>
                    <a:pt x="759471" y="2265099"/>
                    <a:pt x="740330" y="2264890"/>
                  </a:cubicBezTo>
                  <a:cubicBezTo>
                    <a:pt x="615253" y="2263637"/>
                    <a:pt x="490107" y="2267465"/>
                    <a:pt x="365030" y="2262872"/>
                  </a:cubicBezTo>
                  <a:cubicBezTo>
                    <a:pt x="365517" y="2124083"/>
                    <a:pt x="372060" y="1985503"/>
                    <a:pt x="383196" y="1847201"/>
                  </a:cubicBezTo>
                  <a:cubicBezTo>
                    <a:pt x="388416" y="1782609"/>
                    <a:pt x="384867" y="1717948"/>
                    <a:pt x="391201" y="1653217"/>
                  </a:cubicBezTo>
                  <a:cubicBezTo>
                    <a:pt x="400249" y="1561340"/>
                    <a:pt x="400806" y="1468698"/>
                    <a:pt x="407279" y="1376474"/>
                  </a:cubicBezTo>
                  <a:cubicBezTo>
                    <a:pt x="410063" y="1336870"/>
                    <a:pt x="393776" y="1308193"/>
                    <a:pt x="368301" y="1280770"/>
                  </a:cubicBezTo>
                  <a:cubicBezTo>
                    <a:pt x="334474" y="1244367"/>
                    <a:pt x="292155" y="1218196"/>
                    <a:pt x="258397" y="1180750"/>
                  </a:cubicBezTo>
                  <a:cubicBezTo>
                    <a:pt x="186149" y="1100567"/>
                    <a:pt x="149120" y="1006185"/>
                    <a:pt x="128030" y="903242"/>
                  </a:cubicBezTo>
                  <a:cubicBezTo>
                    <a:pt x="109377" y="812061"/>
                    <a:pt x="83345" y="724779"/>
                    <a:pt x="16874" y="654619"/>
                  </a:cubicBezTo>
                  <a:cubicBezTo>
                    <a:pt x="-2754" y="633877"/>
                    <a:pt x="-5747" y="605548"/>
                    <a:pt x="10471" y="580770"/>
                  </a:cubicBezTo>
                  <a:cubicBezTo>
                    <a:pt x="27454" y="554808"/>
                    <a:pt x="54808" y="553068"/>
                    <a:pt x="82023" y="561490"/>
                  </a:cubicBezTo>
                  <a:cubicBezTo>
                    <a:pt x="100676" y="567267"/>
                    <a:pt x="118217" y="576524"/>
                    <a:pt x="136313" y="584250"/>
                  </a:cubicBezTo>
                  <a:cubicBezTo>
                    <a:pt x="200070" y="624898"/>
                    <a:pt x="231461" y="692413"/>
                    <a:pt x="274337" y="750393"/>
                  </a:cubicBezTo>
                  <a:cubicBezTo>
                    <a:pt x="278443" y="755961"/>
                    <a:pt x="281923" y="762016"/>
                    <a:pt x="286517" y="767167"/>
                  </a:cubicBezTo>
                  <a:cubicBezTo>
                    <a:pt x="295844" y="777538"/>
                    <a:pt x="305658" y="788953"/>
                    <a:pt x="321458" y="784429"/>
                  </a:cubicBezTo>
                  <a:cubicBezTo>
                    <a:pt x="337606" y="779765"/>
                    <a:pt x="344984" y="766332"/>
                    <a:pt x="347281" y="750602"/>
                  </a:cubicBezTo>
                  <a:cubicBezTo>
                    <a:pt x="353684" y="706195"/>
                    <a:pt x="359044" y="661301"/>
                    <a:pt x="360575" y="616755"/>
                  </a:cubicBezTo>
                  <a:cubicBezTo>
                    <a:pt x="362733" y="552511"/>
                    <a:pt x="365447" y="487849"/>
                    <a:pt x="358696" y="423536"/>
                  </a:cubicBezTo>
                  <a:cubicBezTo>
                    <a:pt x="361897" y="349478"/>
                    <a:pt x="345541" y="276047"/>
                    <a:pt x="351318" y="201919"/>
                  </a:cubicBezTo>
                  <a:cubicBezTo>
                    <a:pt x="352362" y="188138"/>
                    <a:pt x="350413" y="173869"/>
                    <a:pt x="357861" y="161271"/>
                  </a:cubicBezTo>
                  <a:cubicBezTo>
                    <a:pt x="368023" y="144288"/>
                    <a:pt x="378393" y="126400"/>
                    <a:pt x="401084" y="125634"/>
                  </a:cubicBezTo>
                  <a:cubicBezTo>
                    <a:pt x="423984" y="124868"/>
                    <a:pt x="432823" y="141364"/>
                    <a:pt x="444238" y="159043"/>
                  </a:cubicBezTo>
                  <a:cubicBezTo>
                    <a:pt x="481963" y="217371"/>
                    <a:pt x="475142" y="285652"/>
                    <a:pt x="491220" y="348712"/>
                  </a:cubicBezTo>
                  <a:cubicBezTo>
                    <a:pt x="492960" y="355394"/>
                    <a:pt x="494979" y="362007"/>
                    <a:pt x="496858" y="368619"/>
                  </a:cubicBezTo>
                  <a:cubicBezTo>
                    <a:pt x="502775" y="422353"/>
                    <a:pt x="508969" y="476017"/>
                    <a:pt x="516765" y="529542"/>
                  </a:cubicBezTo>
                  <a:cubicBezTo>
                    <a:pt x="520802" y="557383"/>
                    <a:pt x="534026" y="581883"/>
                    <a:pt x="536463" y="615154"/>
                  </a:cubicBezTo>
                  <a:cubicBezTo>
                    <a:pt x="552332" y="597822"/>
                    <a:pt x="549270" y="582440"/>
                    <a:pt x="549409" y="568380"/>
                  </a:cubicBezTo>
                  <a:cubicBezTo>
                    <a:pt x="550105" y="489520"/>
                    <a:pt x="550453" y="410659"/>
                    <a:pt x="549409" y="331799"/>
                  </a:cubicBezTo>
                  <a:cubicBezTo>
                    <a:pt x="548365" y="256418"/>
                    <a:pt x="556160" y="181595"/>
                    <a:pt x="563399" y="106911"/>
                  </a:cubicBezTo>
                  <a:cubicBezTo>
                    <a:pt x="565626" y="83524"/>
                    <a:pt x="573283" y="59580"/>
                    <a:pt x="579756" y="36403"/>
                  </a:cubicBezTo>
                  <a:cubicBezTo>
                    <a:pt x="585324" y="16426"/>
                    <a:pt x="602794" y="5359"/>
                    <a:pt x="622910" y="0"/>
                  </a:cubicBezTo>
                  <a:cubicBezTo>
                    <a:pt x="631958" y="0"/>
                    <a:pt x="641007" y="0"/>
                    <a:pt x="650125" y="0"/>
                  </a:cubicBezTo>
                  <a:cubicBezTo>
                    <a:pt x="679567" y="10023"/>
                    <a:pt x="687850" y="34523"/>
                    <a:pt x="691817" y="61599"/>
                  </a:cubicBezTo>
                  <a:cubicBezTo>
                    <a:pt x="697803" y="102734"/>
                    <a:pt x="694671" y="144218"/>
                    <a:pt x="695715" y="185562"/>
                  </a:cubicBezTo>
                  <a:cubicBezTo>
                    <a:pt x="695993" y="197952"/>
                    <a:pt x="692304" y="210828"/>
                    <a:pt x="698917" y="222730"/>
                  </a:cubicBezTo>
                  <a:lnTo>
                    <a:pt x="698777" y="222522"/>
                  </a:lnTo>
                  <a:cubicBezTo>
                    <a:pt x="704763" y="296649"/>
                    <a:pt x="705250" y="370846"/>
                    <a:pt x="698568" y="444974"/>
                  </a:cubicBezTo>
                  <a:lnTo>
                    <a:pt x="698777" y="444695"/>
                  </a:lnTo>
                  <a:cubicBezTo>
                    <a:pt x="691817" y="485970"/>
                    <a:pt x="697176" y="527523"/>
                    <a:pt x="695784" y="568937"/>
                  </a:cubicBezTo>
                  <a:cubicBezTo>
                    <a:pt x="695575" y="576176"/>
                    <a:pt x="698151" y="584180"/>
                    <a:pt x="705320" y="585990"/>
                  </a:cubicBezTo>
                  <a:cubicBezTo>
                    <a:pt x="715691" y="588565"/>
                    <a:pt x="718684" y="578542"/>
                    <a:pt x="721329" y="571512"/>
                  </a:cubicBezTo>
                  <a:cubicBezTo>
                    <a:pt x="730586" y="546664"/>
                    <a:pt x="736572" y="520424"/>
                    <a:pt x="739565" y="494601"/>
                  </a:cubicBezTo>
                  <a:cubicBezTo>
                    <a:pt x="751188" y="395277"/>
                    <a:pt x="781536" y="300756"/>
                    <a:pt x="808959" y="205330"/>
                  </a:cubicBezTo>
                  <a:cubicBezTo>
                    <a:pt x="813483" y="189530"/>
                    <a:pt x="822462" y="175887"/>
                    <a:pt x="833181" y="163568"/>
                  </a:cubicBezTo>
                  <a:cubicBezTo>
                    <a:pt x="863250" y="128975"/>
                    <a:pt x="892413" y="130297"/>
                    <a:pt x="921508" y="167396"/>
                  </a:cubicBezTo>
                  <a:close/>
                </a:path>
              </a:pathLst>
            </a:custGeom>
            <a:solidFill>
              <a:srgbClr val="FFD56A"/>
            </a:solidFill>
            <a:ln w="6950"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E4661242-4D71-4C31-A274-8FE9A6DFB28E}"/>
                </a:ext>
              </a:extLst>
            </p:cNvPr>
            <p:cNvSpPr/>
            <p:nvPr/>
          </p:nvSpPr>
          <p:spPr>
            <a:xfrm>
              <a:off x="4763063" y="2116908"/>
              <a:ext cx="1039922" cy="1253560"/>
            </a:xfrm>
            <a:custGeom>
              <a:avLst/>
              <a:gdLst>
                <a:gd name="connsiteX0" fmla="*/ 333724 w 1039922"/>
                <a:gd name="connsiteY0" fmla="*/ 1241334 h 1253560"/>
                <a:gd name="connsiteX1" fmla="*/ 110159 w 1039922"/>
                <a:gd name="connsiteY1" fmla="*/ 1126837 h 1253560"/>
                <a:gd name="connsiteX2" fmla="*/ 8607 w 1039922"/>
                <a:gd name="connsiteY2" fmla="*/ 806732 h 1253560"/>
                <a:gd name="connsiteX3" fmla="*/ 200573 w 1039922"/>
                <a:gd name="connsiteY3" fmla="*/ 445700 h 1253560"/>
                <a:gd name="connsiteX4" fmla="*/ 242753 w 1039922"/>
                <a:gd name="connsiteY4" fmla="*/ 379507 h 1253560"/>
                <a:gd name="connsiteX5" fmla="*/ 217348 w 1039922"/>
                <a:gd name="connsiteY5" fmla="*/ 301760 h 1253560"/>
                <a:gd name="connsiteX6" fmla="*/ 172314 w 1039922"/>
                <a:gd name="connsiteY6" fmla="*/ 155593 h 1253560"/>
                <a:gd name="connsiteX7" fmla="*/ 231199 w 1039922"/>
                <a:gd name="connsiteY7" fmla="*/ 61490 h 1253560"/>
                <a:gd name="connsiteX8" fmla="*/ 541838 w 1039922"/>
                <a:gd name="connsiteY8" fmla="*/ 1074 h 1253560"/>
                <a:gd name="connsiteX9" fmla="*/ 610954 w 1039922"/>
                <a:gd name="connsiteY9" fmla="*/ 4972 h 1253560"/>
                <a:gd name="connsiteX10" fmla="*/ 837721 w 1039922"/>
                <a:gd name="connsiteY10" fmla="*/ 59541 h 1253560"/>
                <a:gd name="connsiteX11" fmla="*/ 1038179 w 1039922"/>
                <a:gd name="connsiteY11" fmla="*/ 353823 h 1253560"/>
                <a:gd name="connsiteX12" fmla="*/ 947277 w 1039922"/>
                <a:gd name="connsiteY12" fmla="*/ 941135 h 1253560"/>
                <a:gd name="connsiteX13" fmla="*/ 795403 w 1039922"/>
                <a:gd name="connsiteY13" fmla="*/ 1172566 h 1253560"/>
                <a:gd name="connsiteX14" fmla="*/ 664688 w 1039922"/>
                <a:gd name="connsiteY14" fmla="*/ 1233887 h 1253560"/>
                <a:gd name="connsiteX15" fmla="*/ 630513 w 1039922"/>
                <a:gd name="connsiteY15" fmla="*/ 1235070 h 1253560"/>
                <a:gd name="connsiteX16" fmla="*/ 439243 w 1039922"/>
                <a:gd name="connsiteY16" fmla="*/ 1252192 h 1253560"/>
                <a:gd name="connsiteX17" fmla="*/ 333724 w 1039922"/>
                <a:gd name="connsiteY17" fmla="*/ 1241265 h 125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9921" h="1253560">
                  <a:moveTo>
                    <a:pt x="333724" y="1241334"/>
                  </a:moveTo>
                  <a:cubicBezTo>
                    <a:pt x="249643" y="1221915"/>
                    <a:pt x="175934" y="1181893"/>
                    <a:pt x="110159" y="1126837"/>
                  </a:cubicBezTo>
                  <a:cubicBezTo>
                    <a:pt x="8468" y="1041782"/>
                    <a:pt x="-15406" y="931878"/>
                    <a:pt x="8607" y="806732"/>
                  </a:cubicBezTo>
                  <a:cubicBezTo>
                    <a:pt x="35544" y="666620"/>
                    <a:pt x="112734" y="553306"/>
                    <a:pt x="200573" y="445700"/>
                  </a:cubicBezTo>
                  <a:cubicBezTo>
                    <a:pt x="217348" y="425167"/>
                    <a:pt x="235166" y="405747"/>
                    <a:pt x="242753" y="379507"/>
                  </a:cubicBezTo>
                  <a:cubicBezTo>
                    <a:pt x="246303" y="349647"/>
                    <a:pt x="238229" y="323337"/>
                    <a:pt x="217348" y="301760"/>
                  </a:cubicBezTo>
                  <a:cubicBezTo>
                    <a:pt x="177395" y="260555"/>
                    <a:pt x="164519" y="210580"/>
                    <a:pt x="172314" y="155593"/>
                  </a:cubicBezTo>
                  <a:cubicBezTo>
                    <a:pt x="177813" y="116546"/>
                    <a:pt x="192082" y="80630"/>
                    <a:pt x="231199" y="61490"/>
                  </a:cubicBezTo>
                  <a:cubicBezTo>
                    <a:pt x="326764" y="378"/>
                    <a:pt x="433674" y="-2685"/>
                    <a:pt x="541838" y="1074"/>
                  </a:cubicBezTo>
                  <a:cubicBezTo>
                    <a:pt x="564877" y="1840"/>
                    <a:pt x="587916" y="3649"/>
                    <a:pt x="610954" y="4972"/>
                  </a:cubicBezTo>
                  <a:cubicBezTo>
                    <a:pt x="691485" y="2744"/>
                    <a:pt x="764638" y="30446"/>
                    <a:pt x="837721" y="59541"/>
                  </a:cubicBezTo>
                  <a:cubicBezTo>
                    <a:pt x="971151" y="112578"/>
                    <a:pt x="1030592" y="217262"/>
                    <a:pt x="1038179" y="353823"/>
                  </a:cubicBezTo>
                  <a:cubicBezTo>
                    <a:pt x="1049385" y="555533"/>
                    <a:pt x="1005117" y="750075"/>
                    <a:pt x="947277" y="941135"/>
                  </a:cubicBezTo>
                  <a:cubicBezTo>
                    <a:pt x="919923" y="1031411"/>
                    <a:pt x="874681" y="1114378"/>
                    <a:pt x="795403" y="1172566"/>
                  </a:cubicBezTo>
                  <a:cubicBezTo>
                    <a:pt x="756007" y="1201521"/>
                    <a:pt x="713967" y="1225535"/>
                    <a:pt x="664688" y="1233887"/>
                  </a:cubicBezTo>
                  <a:cubicBezTo>
                    <a:pt x="653203" y="1232356"/>
                    <a:pt x="641649" y="1231103"/>
                    <a:pt x="630513" y="1235070"/>
                  </a:cubicBezTo>
                  <a:cubicBezTo>
                    <a:pt x="568218" y="1257134"/>
                    <a:pt x="503487" y="1254211"/>
                    <a:pt x="439243" y="1252192"/>
                  </a:cubicBezTo>
                  <a:cubicBezTo>
                    <a:pt x="404023" y="1251079"/>
                    <a:pt x="369639" y="1238133"/>
                    <a:pt x="333724" y="1241265"/>
                  </a:cubicBezTo>
                  <a:close/>
                </a:path>
              </a:pathLst>
            </a:custGeom>
            <a:solidFill>
              <a:srgbClr val="277DC0"/>
            </a:solidFill>
            <a:ln w="6950"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FE17BABA-4E9F-4D18-A6BF-3A01A8242EAF}"/>
                </a:ext>
              </a:extLst>
            </p:cNvPr>
            <p:cNvSpPr/>
            <p:nvPr/>
          </p:nvSpPr>
          <p:spPr>
            <a:xfrm>
              <a:off x="1013767" y="4051859"/>
              <a:ext cx="1319931" cy="2293869"/>
            </a:xfrm>
            <a:custGeom>
              <a:avLst/>
              <a:gdLst>
                <a:gd name="connsiteX0" fmla="*/ 267578 w 1319931"/>
                <a:gd name="connsiteY0" fmla="*/ 1534453 h 2293869"/>
                <a:gd name="connsiteX1" fmla="*/ 235631 w 1319931"/>
                <a:gd name="connsiteY1" fmla="*/ 1467356 h 2293869"/>
                <a:gd name="connsiteX2" fmla="*/ 85357 w 1319931"/>
                <a:gd name="connsiteY2" fmla="*/ 1088784 h 2293869"/>
                <a:gd name="connsiteX3" fmla="*/ 2529 w 1319931"/>
                <a:gd name="connsiteY3" fmla="*/ 479268 h 2293869"/>
                <a:gd name="connsiteX4" fmla="*/ 33363 w 1319931"/>
                <a:gd name="connsiteY4" fmla="*/ 271015 h 2293869"/>
                <a:gd name="connsiteX5" fmla="*/ 166445 w 1319931"/>
                <a:gd name="connsiteY5" fmla="*/ 126588 h 2293869"/>
                <a:gd name="connsiteX6" fmla="*/ 311011 w 1319931"/>
                <a:gd name="connsiteY6" fmla="*/ 32067 h 2293869"/>
                <a:gd name="connsiteX7" fmla="*/ 380405 w 1319931"/>
                <a:gd name="connsiteY7" fmla="*/ 4086 h 2293869"/>
                <a:gd name="connsiteX8" fmla="*/ 380405 w 1319931"/>
                <a:gd name="connsiteY8" fmla="*/ 4086 h 2293869"/>
                <a:gd name="connsiteX9" fmla="*/ 408873 w 1319931"/>
                <a:gd name="connsiteY9" fmla="*/ 5687 h 2293869"/>
                <a:gd name="connsiteX10" fmla="*/ 405532 w 1319931"/>
                <a:gd name="connsiteY10" fmla="*/ 34433 h 2293869"/>
                <a:gd name="connsiteX11" fmla="*/ 333423 w 1319931"/>
                <a:gd name="connsiteY11" fmla="*/ 205170 h 2293869"/>
                <a:gd name="connsiteX12" fmla="*/ 331335 w 1319931"/>
                <a:gd name="connsiteY12" fmla="*/ 235030 h 2293869"/>
                <a:gd name="connsiteX13" fmla="*/ 332379 w 1319931"/>
                <a:gd name="connsiteY13" fmla="*/ 246306 h 2293869"/>
                <a:gd name="connsiteX14" fmla="*/ 292496 w 1319931"/>
                <a:gd name="connsiteY14" fmla="*/ 600656 h 2293869"/>
                <a:gd name="connsiteX15" fmla="*/ 468523 w 1319931"/>
                <a:gd name="connsiteY15" fmla="*/ 1262722 h 2293869"/>
                <a:gd name="connsiteX16" fmla="*/ 474439 w 1319931"/>
                <a:gd name="connsiteY16" fmla="*/ 1275251 h 2293869"/>
                <a:gd name="connsiteX17" fmla="*/ 650605 w 1319931"/>
                <a:gd name="connsiteY17" fmla="*/ 1519419 h 2293869"/>
                <a:gd name="connsiteX18" fmla="*/ 1043794 w 1319931"/>
                <a:gd name="connsiteY18" fmla="*/ 1825673 h 2293869"/>
                <a:gd name="connsiteX19" fmla="*/ 1275294 w 1319931"/>
                <a:gd name="connsiteY19" fmla="*/ 1936621 h 2293869"/>
                <a:gd name="connsiteX20" fmla="*/ 1319910 w 1319931"/>
                <a:gd name="connsiteY20" fmla="*/ 1973789 h 2293869"/>
                <a:gd name="connsiteX21" fmla="*/ 1273346 w 1319931"/>
                <a:gd name="connsiteY21" fmla="*/ 2000795 h 2293869"/>
                <a:gd name="connsiteX22" fmla="*/ 1098850 w 1319931"/>
                <a:gd name="connsiteY22" fmla="*/ 2047290 h 2293869"/>
                <a:gd name="connsiteX23" fmla="*/ 1058063 w 1319931"/>
                <a:gd name="connsiteY23" fmla="*/ 2105687 h 2293869"/>
                <a:gd name="connsiteX24" fmla="*/ 1075951 w 1319931"/>
                <a:gd name="connsiteY24" fmla="*/ 2217888 h 2293869"/>
                <a:gd name="connsiteX25" fmla="*/ 1086461 w 1319931"/>
                <a:gd name="connsiteY25" fmla="*/ 2264940 h 2293869"/>
                <a:gd name="connsiteX26" fmla="*/ 1084721 w 1319931"/>
                <a:gd name="connsiteY26" fmla="*/ 2290762 h 2293869"/>
                <a:gd name="connsiteX27" fmla="*/ 1055557 w 1319931"/>
                <a:gd name="connsiteY27" fmla="*/ 2286517 h 2293869"/>
                <a:gd name="connsiteX28" fmla="*/ 910991 w 1319931"/>
                <a:gd name="connsiteY28" fmla="*/ 2200556 h 2293869"/>
                <a:gd name="connsiteX29" fmla="*/ 607382 w 1319931"/>
                <a:gd name="connsiteY29" fmla="*/ 1962096 h 2293869"/>
                <a:gd name="connsiteX30" fmla="*/ 540980 w 1319931"/>
                <a:gd name="connsiteY30" fmla="*/ 1896947 h 2293869"/>
                <a:gd name="connsiteX31" fmla="*/ 465391 w 1319931"/>
                <a:gd name="connsiteY31" fmla="*/ 1818713 h 2293869"/>
                <a:gd name="connsiteX32" fmla="*/ 446320 w 1319931"/>
                <a:gd name="connsiteY32" fmla="*/ 1794422 h 2293869"/>
                <a:gd name="connsiteX33" fmla="*/ 279341 w 1319931"/>
                <a:gd name="connsiteY33" fmla="*/ 1559163 h 2293869"/>
                <a:gd name="connsiteX34" fmla="*/ 267370 w 1319931"/>
                <a:gd name="connsiteY34" fmla="*/ 1534593 h 229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19931" h="2293869">
                  <a:moveTo>
                    <a:pt x="267578" y="1534453"/>
                  </a:moveTo>
                  <a:cubicBezTo>
                    <a:pt x="262706" y="1509326"/>
                    <a:pt x="246767" y="1489490"/>
                    <a:pt x="235631" y="1467356"/>
                  </a:cubicBezTo>
                  <a:cubicBezTo>
                    <a:pt x="174171" y="1345689"/>
                    <a:pt x="120576" y="1221308"/>
                    <a:pt x="85357" y="1088784"/>
                  </a:cubicBezTo>
                  <a:cubicBezTo>
                    <a:pt x="32250" y="888744"/>
                    <a:pt x="10186" y="685293"/>
                    <a:pt x="2529" y="479268"/>
                  </a:cubicBezTo>
                  <a:cubicBezTo>
                    <a:pt x="-116" y="407159"/>
                    <a:pt x="-8677" y="335328"/>
                    <a:pt x="33363" y="271015"/>
                  </a:cubicBezTo>
                  <a:cubicBezTo>
                    <a:pt x="69557" y="215611"/>
                    <a:pt x="115495" y="168489"/>
                    <a:pt x="166445" y="126588"/>
                  </a:cubicBezTo>
                  <a:cubicBezTo>
                    <a:pt x="211130" y="89907"/>
                    <a:pt x="259713" y="58795"/>
                    <a:pt x="311011" y="32067"/>
                  </a:cubicBezTo>
                  <a:cubicBezTo>
                    <a:pt x="331126" y="15293"/>
                    <a:pt x="362239" y="25663"/>
                    <a:pt x="380405" y="4086"/>
                  </a:cubicBezTo>
                  <a:lnTo>
                    <a:pt x="380405" y="4086"/>
                  </a:lnTo>
                  <a:cubicBezTo>
                    <a:pt x="390219" y="-368"/>
                    <a:pt x="401426" y="-2874"/>
                    <a:pt x="408873" y="5687"/>
                  </a:cubicBezTo>
                  <a:cubicBezTo>
                    <a:pt x="416877" y="14805"/>
                    <a:pt x="409848" y="25176"/>
                    <a:pt x="405532" y="34433"/>
                  </a:cubicBezTo>
                  <a:cubicBezTo>
                    <a:pt x="379570" y="90534"/>
                    <a:pt x="356323" y="147748"/>
                    <a:pt x="333423" y="205170"/>
                  </a:cubicBezTo>
                  <a:cubicBezTo>
                    <a:pt x="329317" y="215541"/>
                    <a:pt x="328342" y="224798"/>
                    <a:pt x="331335" y="235030"/>
                  </a:cubicBezTo>
                  <a:cubicBezTo>
                    <a:pt x="332101" y="238788"/>
                    <a:pt x="332379" y="242477"/>
                    <a:pt x="332379" y="246306"/>
                  </a:cubicBezTo>
                  <a:cubicBezTo>
                    <a:pt x="302589" y="362543"/>
                    <a:pt x="288807" y="480382"/>
                    <a:pt x="292496" y="600656"/>
                  </a:cubicBezTo>
                  <a:cubicBezTo>
                    <a:pt x="299666" y="835289"/>
                    <a:pt x="354861" y="1056627"/>
                    <a:pt x="468523" y="1262722"/>
                  </a:cubicBezTo>
                  <a:cubicBezTo>
                    <a:pt x="470750" y="1266759"/>
                    <a:pt x="472769" y="1270935"/>
                    <a:pt x="474439" y="1275251"/>
                  </a:cubicBezTo>
                  <a:cubicBezTo>
                    <a:pt x="524902" y="1362603"/>
                    <a:pt x="580863" y="1445918"/>
                    <a:pt x="650605" y="1519419"/>
                  </a:cubicBezTo>
                  <a:cubicBezTo>
                    <a:pt x="767469" y="1639833"/>
                    <a:pt x="895261" y="1746395"/>
                    <a:pt x="1043794" y="1825673"/>
                  </a:cubicBezTo>
                  <a:cubicBezTo>
                    <a:pt x="1119244" y="1865904"/>
                    <a:pt x="1194207" y="1907527"/>
                    <a:pt x="1275294" y="1936621"/>
                  </a:cubicBezTo>
                  <a:cubicBezTo>
                    <a:pt x="1293252" y="1943024"/>
                    <a:pt x="1320815" y="1948175"/>
                    <a:pt x="1319910" y="1973789"/>
                  </a:cubicBezTo>
                  <a:cubicBezTo>
                    <a:pt x="1318936" y="2000447"/>
                    <a:pt x="1290816" y="1995436"/>
                    <a:pt x="1273346" y="2000795"/>
                  </a:cubicBezTo>
                  <a:cubicBezTo>
                    <a:pt x="1215784" y="2018335"/>
                    <a:pt x="1156830" y="2031142"/>
                    <a:pt x="1098850" y="2047290"/>
                  </a:cubicBezTo>
                  <a:cubicBezTo>
                    <a:pt x="1059316" y="2058357"/>
                    <a:pt x="1052912" y="2065039"/>
                    <a:pt x="1058063" y="2105687"/>
                  </a:cubicBezTo>
                  <a:cubicBezTo>
                    <a:pt x="1062865" y="2143203"/>
                    <a:pt x="1076090" y="2179467"/>
                    <a:pt x="1075951" y="2217888"/>
                  </a:cubicBezTo>
                  <a:cubicBezTo>
                    <a:pt x="1079431" y="2233548"/>
                    <a:pt x="1082911" y="2249279"/>
                    <a:pt x="1086461" y="2264940"/>
                  </a:cubicBezTo>
                  <a:cubicBezTo>
                    <a:pt x="1088479" y="2273849"/>
                    <a:pt x="1093282" y="2284568"/>
                    <a:pt x="1084721" y="2290762"/>
                  </a:cubicBezTo>
                  <a:cubicBezTo>
                    <a:pt x="1075394" y="2297583"/>
                    <a:pt x="1064536" y="2291806"/>
                    <a:pt x="1055557" y="2286517"/>
                  </a:cubicBezTo>
                  <a:cubicBezTo>
                    <a:pt x="1007183" y="2258119"/>
                    <a:pt x="957973" y="2231112"/>
                    <a:pt x="910991" y="2200556"/>
                  </a:cubicBezTo>
                  <a:cubicBezTo>
                    <a:pt x="802688" y="2130257"/>
                    <a:pt x="701833" y="2050144"/>
                    <a:pt x="607382" y="1962096"/>
                  </a:cubicBezTo>
                  <a:cubicBezTo>
                    <a:pt x="584691" y="1940936"/>
                    <a:pt x="563044" y="1918663"/>
                    <a:pt x="540980" y="1896947"/>
                  </a:cubicBezTo>
                  <a:cubicBezTo>
                    <a:pt x="506457" y="1879964"/>
                    <a:pt x="490239" y="1845093"/>
                    <a:pt x="465391" y="1818713"/>
                  </a:cubicBezTo>
                  <a:cubicBezTo>
                    <a:pt x="458431" y="1811335"/>
                    <a:pt x="453698" y="1801730"/>
                    <a:pt x="446320" y="1794422"/>
                  </a:cubicBezTo>
                  <a:cubicBezTo>
                    <a:pt x="383607" y="1720990"/>
                    <a:pt x="325906" y="1644078"/>
                    <a:pt x="279341" y="1559163"/>
                  </a:cubicBezTo>
                  <a:cubicBezTo>
                    <a:pt x="274956" y="1551158"/>
                    <a:pt x="268970" y="1543989"/>
                    <a:pt x="267370" y="1534593"/>
                  </a:cubicBezTo>
                  <a:close/>
                </a:path>
              </a:pathLst>
            </a:custGeom>
            <a:solidFill>
              <a:srgbClr val="FFD56A"/>
            </a:solidFill>
            <a:ln w="6950"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A6BED738-544C-4853-B016-5CED6C75A147}"/>
                </a:ext>
              </a:extLst>
            </p:cNvPr>
            <p:cNvSpPr/>
            <p:nvPr/>
          </p:nvSpPr>
          <p:spPr>
            <a:xfrm>
              <a:off x="3058505" y="4362107"/>
              <a:ext cx="1199232" cy="1994566"/>
            </a:xfrm>
            <a:custGeom>
              <a:avLst/>
              <a:gdLst>
                <a:gd name="connsiteX0" fmla="*/ 339197 w 1199232"/>
                <a:gd name="connsiteY0" fmla="*/ 1975921 h 1994566"/>
                <a:gd name="connsiteX1" fmla="*/ 228180 w 1199232"/>
                <a:gd name="connsiteY1" fmla="*/ 1973137 h 1994566"/>
                <a:gd name="connsiteX2" fmla="*/ 51248 w 1199232"/>
                <a:gd name="connsiteY2" fmla="*/ 1873256 h 1994566"/>
                <a:gd name="connsiteX3" fmla="*/ 32665 w 1199232"/>
                <a:gd name="connsiteY3" fmla="*/ 1863860 h 1994566"/>
                <a:gd name="connsiteX4" fmla="*/ 24243 w 1199232"/>
                <a:gd name="connsiteY4" fmla="*/ 1793839 h 1994566"/>
                <a:gd name="connsiteX5" fmla="*/ 421538 w 1199232"/>
                <a:gd name="connsiteY5" fmla="*/ 1428282 h 1994566"/>
                <a:gd name="connsiteX6" fmla="*/ 499494 w 1199232"/>
                <a:gd name="connsiteY6" fmla="*/ 1343088 h 1994566"/>
                <a:gd name="connsiteX7" fmla="*/ 689093 w 1199232"/>
                <a:gd name="connsiteY7" fmla="*/ 1123768 h 1994566"/>
                <a:gd name="connsiteX8" fmla="*/ 791479 w 1199232"/>
                <a:gd name="connsiteY8" fmla="*/ 963193 h 1994566"/>
                <a:gd name="connsiteX9" fmla="*/ 796421 w 1199232"/>
                <a:gd name="connsiteY9" fmla="*/ 954771 h 1994566"/>
                <a:gd name="connsiteX10" fmla="*/ 822870 w 1199232"/>
                <a:gd name="connsiteY10" fmla="*/ 901385 h 1994566"/>
                <a:gd name="connsiteX11" fmla="*/ 980383 w 1199232"/>
                <a:gd name="connsiteY11" fmla="*/ 389801 h 1994566"/>
                <a:gd name="connsiteX12" fmla="*/ 997922 w 1199232"/>
                <a:gd name="connsiteY12" fmla="*/ 193381 h 1994566"/>
                <a:gd name="connsiteX13" fmla="*/ 999871 w 1199232"/>
                <a:gd name="connsiteY13" fmla="*/ 37818 h 1994566"/>
                <a:gd name="connsiteX14" fmla="*/ 1010729 w 1199232"/>
                <a:gd name="connsiteY14" fmla="*/ 6149 h 1994566"/>
                <a:gd name="connsiteX15" fmla="*/ 1050334 w 1199232"/>
                <a:gd name="connsiteY15" fmla="*/ 4826 h 1994566"/>
                <a:gd name="connsiteX16" fmla="*/ 1153347 w 1199232"/>
                <a:gd name="connsiteY16" fmla="*/ 60787 h 1994566"/>
                <a:gd name="connsiteX17" fmla="*/ 1176803 w 1199232"/>
                <a:gd name="connsiteY17" fmla="*/ 132409 h 1994566"/>
                <a:gd name="connsiteX18" fmla="*/ 1198867 w 1199232"/>
                <a:gd name="connsiteY18" fmla="*/ 297229 h 1994566"/>
                <a:gd name="connsiteX19" fmla="*/ 1191211 w 1199232"/>
                <a:gd name="connsiteY19" fmla="*/ 585317 h 1994566"/>
                <a:gd name="connsiteX20" fmla="*/ 1113673 w 1199232"/>
                <a:gd name="connsiteY20" fmla="*/ 919900 h 1994566"/>
                <a:gd name="connsiteX21" fmla="*/ 886418 w 1199232"/>
                <a:gd name="connsiteY21" fmla="*/ 1375593 h 1994566"/>
                <a:gd name="connsiteX22" fmla="*/ 700021 w 1199232"/>
                <a:gd name="connsiteY22" fmla="*/ 1625259 h 1994566"/>
                <a:gd name="connsiteX23" fmla="*/ 502556 w 1199232"/>
                <a:gd name="connsiteY23" fmla="*/ 1828431 h 1994566"/>
                <a:gd name="connsiteX24" fmla="*/ 355484 w 1199232"/>
                <a:gd name="connsiteY24" fmla="*/ 1957963 h 1994566"/>
                <a:gd name="connsiteX25" fmla="*/ 339267 w 1199232"/>
                <a:gd name="connsiteY25" fmla="*/ 1975851 h 199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9232" h="1994565">
                  <a:moveTo>
                    <a:pt x="339197" y="1975921"/>
                  </a:moveTo>
                  <a:cubicBezTo>
                    <a:pt x="301403" y="2006546"/>
                    <a:pt x="265418" y="1994992"/>
                    <a:pt x="228180" y="1973137"/>
                  </a:cubicBezTo>
                  <a:cubicBezTo>
                    <a:pt x="169783" y="1938892"/>
                    <a:pt x="110272" y="1906387"/>
                    <a:pt x="51248" y="1873256"/>
                  </a:cubicBezTo>
                  <a:cubicBezTo>
                    <a:pt x="45193" y="1869845"/>
                    <a:pt x="38581" y="1867479"/>
                    <a:pt x="32665" y="1863860"/>
                  </a:cubicBezTo>
                  <a:cubicBezTo>
                    <a:pt x="-8332" y="1838872"/>
                    <a:pt x="-10281" y="1825926"/>
                    <a:pt x="24243" y="1793839"/>
                  </a:cubicBezTo>
                  <a:cubicBezTo>
                    <a:pt x="156002" y="1671337"/>
                    <a:pt x="286508" y="1547443"/>
                    <a:pt x="421538" y="1428282"/>
                  </a:cubicBezTo>
                  <a:cubicBezTo>
                    <a:pt x="449797" y="1403364"/>
                    <a:pt x="485364" y="1382205"/>
                    <a:pt x="499494" y="1343088"/>
                  </a:cubicBezTo>
                  <a:cubicBezTo>
                    <a:pt x="571951" y="1278009"/>
                    <a:pt x="628886" y="1199496"/>
                    <a:pt x="689093" y="1123768"/>
                  </a:cubicBezTo>
                  <a:cubicBezTo>
                    <a:pt x="726052" y="1072053"/>
                    <a:pt x="756608" y="1016231"/>
                    <a:pt x="791479" y="963193"/>
                  </a:cubicBezTo>
                  <a:cubicBezTo>
                    <a:pt x="792941" y="960270"/>
                    <a:pt x="794681" y="957555"/>
                    <a:pt x="796421" y="954771"/>
                  </a:cubicBezTo>
                  <a:cubicBezTo>
                    <a:pt x="807558" y="938136"/>
                    <a:pt x="817650" y="921014"/>
                    <a:pt x="822870" y="901385"/>
                  </a:cubicBezTo>
                  <a:cubicBezTo>
                    <a:pt x="901313" y="738792"/>
                    <a:pt x="954490" y="568056"/>
                    <a:pt x="980383" y="389801"/>
                  </a:cubicBezTo>
                  <a:cubicBezTo>
                    <a:pt x="989779" y="325071"/>
                    <a:pt x="1000359" y="259365"/>
                    <a:pt x="997922" y="193381"/>
                  </a:cubicBezTo>
                  <a:cubicBezTo>
                    <a:pt x="995974" y="141388"/>
                    <a:pt x="1006205" y="89742"/>
                    <a:pt x="999871" y="37818"/>
                  </a:cubicBezTo>
                  <a:cubicBezTo>
                    <a:pt x="998479" y="26125"/>
                    <a:pt x="1001472" y="14779"/>
                    <a:pt x="1010729" y="6149"/>
                  </a:cubicBezTo>
                  <a:cubicBezTo>
                    <a:pt x="1023606" y="-2969"/>
                    <a:pt x="1037248" y="-673"/>
                    <a:pt x="1050334" y="4826"/>
                  </a:cubicBezTo>
                  <a:cubicBezTo>
                    <a:pt x="1086528" y="19930"/>
                    <a:pt x="1121955" y="36774"/>
                    <a:pt x="1153347" y="60787"/>
                  </a:cubicBezTo>
                  <a:cubicBezTo>
                    <a:pt x="1172209" y="80972"/>
                    <a:pt x="1172139" y="107908"/>
                    <a:pt x="1176803" y="132409"/>
                  </a:cubicBezTo>
                  <a:cubicBezTo>
                    <a:pt x="1187243" y="186839"/>
                    <a:pt x="1199633" y="241129"/>
                    <a:pt x="1198867" y="297229"/>
                  </a:cubicBezTo>
                  <a:cubicBezTo>
                    <a:pt x="1197475" y="393282"/>
                    <a:pt x="1203739" y="489682"/>
                    <a:pt x="1191211" y="585317"/>
                  </a:cubicBezTo>
                  <a:cubicBezTo>
                    <a:pt x="1176246" y="699258"/>
                    <a:pt x="1151606" y="811319"/>
                    <a:pt x="1113673" y="919900"/>
                  </a:cubicBezTo>
                  <a:cubicBezTo>
                    <a:pt x="1057294" y="1081380"/>
                    <a:pt x="979756" y="1232488"/>
                    <a:pt x="886418" y="1375593"/>
                  </a:cubicBezTo>
                  <a:cubicBezTo>
                    <a:pt x="826977" y="1460787"/>
                    <a:pt x="769763" y="1547722"/>
                    <a:pt x="700021" y="1625259"/>
                  </a:cubicBezTo>
                  <a:cubicBezTo>
                    <a:pt x="637726" y="1696464"/>
                    <a:pt x="570628" y="1763004"/>
                    <a:pt x="502556" y="1828431"/>
                  </a:cubicBezTo>
                  <a:cubicBezTo>
                    <a:pt x="455504" y="1873673"/>
                    <a:pt x="411585" y="1922883"/>
                    <a:pt x="355484" y="1957963"/>
                  </a:cubicBezTo>
                  <a:cubicBezTo>
                    <a:pt x="348594" y="1962279"/>
                    <a:pt x="344974" y="1970144"/>
                    <a:pt x="339267" y="1975851"/>
                  </a:cubicBezTo>
                  <a:close/>
                </a:path>
              </a:pathLst>
            </a:custGeom>
            <a:solidFill>
              <a:srgbClr val="FFD56A"/>
            </a:solidFill>
            <a:ln w="6950" cap="flat">
              <a:noFill/>
              <a:prstDash val="solid"/>
              <a:miter/>
            </a:ln>
          </p:spPr>
          <p:txBody>
            <a:bodyPr rtlCol="0" anchor="ctr"/>
            <a:lstStyle/>
            <a:p>
              <a:endParaRPr lang="LID4096"/>
            </a:p>
          </p:txBody>
        </p:sp>
        <p:sp>
          <p:nvSpPr>
            <p:cNvPr id="38" name="Forma libre: forma 37">
              <a:extLst>
                <a:ext uri="{FF2B5EF4-FFF2-40B4-BE49-F238E27FC236}">
                  <a16:creationId xmlns:a16="http://schemas.microsoft.com/office/drawing/2014/main" id="{EDAB742D-6A32-4569-B6D1-5EB5231FE8D7}"/>
                </a:ext>
              </a:extLst>
            </p:cNvPr>
            <p:cNvSpPr/>
            <p:nvPr/>
          </p:nvSpPr>
          <p:spPr>
            <a:xfrm>
              <a:off x="5165207" y="5288249"/>
              <a:ext cx="1086044" cy="1020526"/>
            </a:xfrm>
            <a:custGeom>
              <a:avLst/>
              <a:gdLst>
                <a:gd name="connsiteX0" fmla="*/ 535666 w 1086044"/>
                <a:gd name="connsiteY0" fmla="*/ 868393 h 1020526"/>
                <a:gd name="connsiteX1" fmla="*/ 635617 w 1086044"/>
                <a:gd name="connsiteY1" fmla="*/ 749093 h 1020526"/>
                <a:gd name="connsiteX2" fmla="*/ 606244 w 1086044"/>
                <a:gd name="connsiteY2" fmla="*/ 423002 h 1020526"/>
                <a:gd name="connsiteX3" fmla="*/ 544924 w 1086044"/>
                <a:gd name="connsiteY3" fmla="*/ 367667 h 1020526"/>
                <a:gd name="connsiteX4" fmla="*/ 473720 w 1086044"/>
                <a:gd name="connsiteY4" fmla="*/ 363978 h 1020526"/>
                <a:gd name="connsiteX5" fmla="*/ 415949 w 1086044"/>
                <a:gd name="connsiteY5" fmla="*/ 359384 h 1020526"/>
                <a:gd name="connsiteX6" fmla="*/ 430148 w 1086044"/>
                <a:gd name="connsiteY6" fmla="*/ 339965 h 1020526"/>
                <a:gd name="connsiteX7" fmla="*/ 498429 w 1086044"/>
                <a:gd name="connsiteY7" fmla="*/ 340104 h 1020526"/>
                <a:gd name="connsiteX8" fmla="*/ 284677 w 1086044"/>
                <a:gd name="connsiteY8" fmla="*/ 209320 h 1020526"/>
                <a:gd name="connsiteX9" fmla="*/ 42945 w 1086044"/>
                <a:gd name="connsiteY9" fmla="*/ 125726 h 1020526"/>
                <a:gd name="connsiteX10" fmla="*/ 0 w 1086044"/>
                <a:gd name="connsiteY10" fmla="*/ 102131 h 1020526"/>
                <a:gd name="connsiteX11" fmla="*/ 323864 w 1086044"/>
                <a:gd name="connsiteY11" fmla="*/ 5660 h 1020526"/>
                <a:gd name="connsiteX12" fmla="*/ 466203 w 1086044"/>
                <a:gd name="connsiteY12" fmla="*/ 22 h 1020526"/>
                <a:gd name="connsiteX13" fmla="*/ 610142 w 1086044"/>
                <a:gd name="connsiteY13" fmla="*/ 16658 h 1020526"/>
                <a:gd name="connsiteX14" fmla="*/ 1077389 w 1086044"/>
                <a:gd name="connsiteY14" fmla="*/ 523578 h 1020526"/>
                <a:gd name="connsiteX15" fmla="*/ 1009178 w 1086044"/>
                <a:gd name="connsiteY15" fmla="*/ 895469 h 1020526"/>
                <a:gd name="connsiteX16" fmla="*/ 841921 w 1086044"/>
                <a:gd name="connsiteY16" fmla="*/ 1015117 h 1020526"/>
                <a:gd name="connsiteX17" fmla="*/ 387969 w 1086044"/>
                <a:gd name="connsiteY17" fmla="*/ 1002031 h 1020526"/>
                <a:gd name="connsiteX18" fmla="*/ 368549 w 1086044"/>
                <a:gd name="connsiteY18" fmla="*/ 995906 h 1020526"/>
                <a:gd name="connsiteX19" fmla="*/ 463697 w 1086044"/>
                <a:gd name="connsiteY19" fmla="*/ 917672 h 1020526"/>
                <a:gd name="connsiteX20" fmla="*/ 535736 w 1086044"/>
                <a:gd name="connsiteY20" fmla="*/ 868323 h 102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6044" h="1020526">
                  <a:moveTo>
                    <a:pt x="535666" y="868393"/>
                  </a:moveTo>
                  <a:cubicBezTo>
                    <a:pt x="571164" y="830459"/>
                    <a:pt x="609167" y="794961"/>
                    <a:pt x="635617" y="749093"/>
                  </a:cubicBezTo>
                  <a:cubicBezTo>
                    <a:pt x="703828" y="630768"/>
                    <a:pt x="695197" y="527198"/>
                    <a:pt x="606244" y="423002"/>
                  </a:cubicBezTo>
                  <a:cubicBezTo>
                    <a:pt x="588286" y="401981"/>
                    <a:pt x="568380" y="382771"/>
                    <a:pt x="544924" y="367667"/>
                  </a:cubicBezTo>
                  <a:cubicBezTo>
                    <a:pt x="521607" y="358062"/>
                    <a:pt x="497733" y="362447"/>
                    <a:pt x="473720" y="363978"/>
                  </a:cubicBezTo>
                  <a:cubicBezTo>
                    <a:pt x="454440" y="365231"/>
                    <a:pt x="434672" y="367041"/>
                    <a:pt x="415949" y="359384"/>
                  </a:cubicBezTo>
                  <a:cubicBezTo>
                    <a:pt x="404117" y="341009"/>
                    <a:pt x="420960" y="341078"/>
                    <a:pt x="430148" y="339965"/>
                  </a:cubicBezTo>
                  <a:cubicBezTo>
                    <a:pt x="454231" y="337111"/>
                    <a:pt x="478592" y="336972"/>
                    <a:pt x="498429" y="340104"/>
                  </a:cubicBezTo>
                  <a:cubicBezTo>
                    <a:pt x="432306" y="293261"/>
                    <a:pt x="361241" y="247323"/>
                    <a:pt x="284677" y="209320"/>
                  </a:cubicBezTo>
                  <a:cubicBezTo>
                    <a:pt x="207278" y="170968"/>
                    <a:pt x="127722" y="141735"/>
                    <a:pt x="42945" y="125726"/>
                  </a:cubicBezTo>
                  <a:cubicBezTo>
                    <a:pt x="27076" y="122733"/>
                    <a:pt x="4176" y="128162"/>
                    <a:pt x="0" y="102131"/>
                  </a:cubicBezTo>
                  <a:cubicBezTo>
                    <a:pt x="101412" y="48049"/>
                    <a:pt x="210132" y="18677"/>
                    <a:pt x="323864" y="5660"/>
                  </a:cubicBezTo>
                  <a:cubicBezTo>
                    <a:pt x="371194" y="232"/>
                    <a:pt x="418663" y="-116"/>
                    <a:pt x="466203" y="22"/>
                  </a:cubicBezTo>
                  <a:cubicBezTo>
                    <a:pt x="514090" y="6217"/>
                    <a:pt x="562603" y="3920"/>
                    <a:pt x="610142" y="16658"/>
                  </a:cubicBezTo>
                  <a:cubicBezTo>
                    <a:pt x="873103" y="87236"/>
                    <a:pt x="1030824" y="256928"/>
                    <a:pt x="1077389" y="523578"/>
                  </a:cubicBezTo>
                  <a:cubicBezTo>
                    <a:pt x="1100010" y="653110"/>
                    <a:pt x="1078642" y="780763"/>
                    <a:pt x="1009178" y="895469"/>
                  </a:cubicBezTo>
                  <a:cubicBezTo>
                    <a:pt x="971244" y="958112"/>
                    <a:pt x="923078" y="1010871"/>
                    <a:pt x="841921" y="1015117"/>
                  </a:cubicBezTo>
                  <a:cubicBezTo>
                    <a:pt x="690186" y="1024444"/>
                    <a:pt x="538799" y="1022704"/>
                    <a:pt x="387969" y="1002031"/>
                  </a:cubicBezTo>
                  <a:cubicBezTo>
                    <a:pt x="381356" y="1001126"/>
                    <a:pt x="375022" y="997994"/>
                    <a:pt x="368549" y="995906"/>
                  </a:cubicBezTo>
                  <a:cubicBezTo>
                    <a:pt x="394929" y="963401"/>
                    <a:pt x="433489" y="945583"/>
                    <a:pt x="463697" y="917672"/>
                  </a:cubicBezTo>
                  <a:cubicBezTo>
                    <a:pt x="485204" y="897835"/>
                    <a:pt x="507338" y="878416"/>
                    <a:pt x="535736" y="868323"/>
                  </a:cubicBezTo>
                  <a:close/>
                </a:path>
              </a:pathLst>
            </a:custGeom>
            <a:solidFill>
              <a:srgbClr val="4290CE"/>
            </a:solidFill>
            <a:ln w="6950" cap="flat">
              <a:noFill/>
              <a:prstDash val="solid"/>
              <a:miter/>
            </a:ln>
          </p:spPr>
          <p:txBody>
            <a:bodyPr rtlCol="0" anchor="ctr"/>
            <a:lstStyle/>
            <a:p>
              <a:endParaRPr lang="LID4096"/>
            </a:p>
          </p:txBody>
        </p:sp>
        <p:sp>
          <p:nvSpPr>
            <p:cNvPr id="39" name="Forma libre: forma 38">
              <a:extLst>
                <a:ext uri="{FF2B5EF4-FFF2-40B4-BE49-F238E27FC236}">
                  <a16:creationId xmlns:a16="http://schemas.microsoft.com/office/drawing/2014/main" id="{9AEDE24A-25AF-43E5-A346-315308CE71E4}"/>
                </a:ext>
              </a:extLst>
            </p:cNvPr>
            <p:cNvSpPr/>
            <p:nvPr/>
          </p:nvSpPr>
          <p:spPr>
            <a:xfrm>
              <a:off x="4307138" y="5390380"/>
              <a:ext cx="1377726" cy="843034"/>
            </a:xfrm>
            <a:custGeom>
              <a:avLst/>
              <a:gdLst>
                <a:gd name="connsiteX0" fmla="*/ 858139 w 1377726"/>
                <a:gd name="connsiteY0" fmla="*/ 70 h 843034"/>
                <a:gd name="connsiteX1" fmla="*/ 943472 w 1377726"/>
                <a:gd name="connsiteY1" fmla="*/ 22342 h 843034"/>
                <a:gd name="connsiteX2" fmla="*/ 1377727 w 1377726"/>
                <a:gd name="connsiteY2" fmla="*/ 242707 h 843034"/>
                <a:gd name="connsiteX3" fmla="*/ 1269633 w 1377726"/>
                <a:gd name="connsiteY3" fmla="*/ 251128 h 843034"/>
                <a:gd name="connsiteX4" fmla="*/ 1232326 w 1377726"/>
                <a:gd name="connsiteY4" fmla="*/ 266580 h 843034"/>
                <a:gd name="connsiteX5" fmla="*/ 770300 w 1377726"/>
                <a:gd name="connsiteY5" fmla="*/ 478801 h 843034"/>
                <a:gd name="connsiteX6" fmla="*/ 627265 w 1377726"/>
                <a:gd name="connsiteY6" fmla="*/ 604644 h 843034"/>
                <a:gd name="connsiteX7" fmla="*/ 399384 w 1377726"/>
                <a:gd name="connsiteY7" fmla="*/ 817629 h 843034"/>
                <a:gd name="connsiteX8" fmla="*/ 358457 w 1377726"/>
                <a:gd name="connsiteY8" fmla="*/ 843035 h 843034"/>
                <a:gd name="connsiteX9" fmla="*/ 224540 w 1377726"/>
                <a:gd name="connsiteY9" fmla="*/ 790902 h 843034"/>
                <a:gd name="connsiteX10" fmla="*/ 34314 w 1377726"/>
                <a:gd name="connsiteY10" fmla="*/ 678562 h 843034"/>
                <a:gd name="connsiteX11" fmla="*/ 0 w 1377726"/>
                <a:gd name="connsiteY11" fmla="*/ 645361 h 843034"/>
                <a:gd name="connsiteX12" fmla="*/ 65845 w 1377726"/>
                <a:gd name="connsiteY12" fmla="*/ 565457 h 843034"/>
                <a:gd name="connsiteX13" fmla="*/ 513951 w 1377726"/>
                <a:gd name="connsiteY13" fmla="*/ 190504 h 843034"/>
                <a:gd name="connsiteX14" fmla="*/ 848046 w 1377726"/>
                <a:gd name="connsiteY14" fmla="*/ 1670 h 843034"/>
                <a:gd name="connsiteX15" fmla="*/ 858278 w 1377726"/>
                <a:gd name="connsiteY15" fmla="*/ 0 h 84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7726" h="843034">
                  <a:moveTo>
                    <a:pt x="858139" y="70"/>
                  </a:moveTo>
                  <a:cubicBezTo>
                    <a:pt x="883266" y="20046"/>
                    <a:pt x="915005" y="15243"/>
                    <a:pt x="943472" y="22342"/>
                  </a:cubicBezTo>
                  <a:cubicBezTo>
                    <a:pt x="1104117" y="62295"/>
                    <a:pt x="1243253" y="143592"/>
                    <a:pt x="1377727" y="242707"/>
                  </a:cubicBezTo>
                  <a:cubicBezTo>
                    <a:pt x="1339515" y="250920"/>
                    <a:pt x="1303391" y="237069"/>
                    <a:pt x="1269633" y="251128"/>
                  </a:cubicBezTo>
                  <a:cubicBezTo>
                    <a:pt x="1260306" y="263726"/>
                    <a:pt x="1245550" y="264214"/>
                    <a:pt x="1232326" y="266580"/>
                  </a:cubicBezTo>
                  <a:cubicBezTo>
                    <a:pt x="1059710" y="296927"/>
                    <a:pt x="908253" y="374256"/>
                    <a:pt x="770300" y="478801"/>
                  </a:cubicBezTo>
                  <a:cubicBezTo>
                    <a:pt x="719837" y="517082"/>
                    <a:pt x="672019" y="559471"/>
                    <a:pt x="627265" y="604644"/>
                  </a:cubicBezTo>
                  <a:cubicBezTo>
                    <a:pt x="554042" y="678562"/>
                    <a:pt x="476991" y="748374"/>
                    <a:pt x="399384" y="817629"/>
                  </a:cubicBezTo>
                  <a:cubicBezTo>
                    <a:pt x="387273" y="828418"/>
                    <a:pt x="374535" y="838441"/>
                    <a:pt x="358457" y="843035"/>
                  </a:cubicBezTo>
                  <a:cubicBezTo>
                    <a:pt x="310291" y="834822"/>
                    <a:pt x="267277" y="812131"/>
                    <a:pt x="224540" y="790902"/>
                  </a:cubicBezTo>
                  <a:cubicBezTo>
                    <a:pt x="158556" y="758188"/>
                    <a:pt x="98071" y="715521"/>
                    <a:pt x="34314" y="678562"/>
                  </a:cubicBezTo>
                  <a:cubicBezTo>
                    <a:pt x="20603" y="670627"/>
                    <a:pt x="7448" y="660604"/>
                    <a:pt x="0" y="645361"/>
                  </a:cubicBezTo>
                  <a:cubicBezTo>
                    <a:pt x="11554" y="610212"/>
                    <a:pt x="35150" y="584876"/>
                    <a:pt x="65845" y="565457"/>
                  </a:cubicBezTo>
                  <a:cubicBezTo>
                    <a:pt x="200666" y="423118"/>
                    <a:pt x="349896" y="297902"/>
                    <a:pt x="513951" y="190504"/>
                  </a:cubicBezTo>
                  <a:cubicBezTo>
                    <a:pt x="621209" y="120274"/>
                    <a:pt x="730278" y="53316"/>
                    <a:pt x="848046" y="1670"/>
                  </a:cubicBezTo>
                  <a:cubicBezTo>
                    <a:pt x="851109" y="348"/>
                    <a:pt x="854867" y="487"/>
                    <a:pt x="858278" y="0"/>
                  </a:cubicBezTo>
                  <a:close/>
                </a:path>
              </a:pathLst>
            </a:custGeom>
            <a:solidFill>
              <a:srgbClr val="277DC0"/>
            </a:solidFill>
            <a:ln w="6950" cap="flat">
              <a:noFill/>
              <a:prstDash val="solid"/>
              <a:miter/>
            </a:ln>
          </p:spPr>
          <p:txBody>
            <a:bodyPr rtlCol="0" anchor="ctr"/>
            <a:lstStyle/>
            <a:p>
              <a:endParaRPr lang="LID4096"/>
            </a:p>
          </p:txBody>
        </p:sp>
        <p:sp>
          <p:nvSpPr>
            <p:cNvPr id="40" name="Forma libre: forma 39">
              <a:extLst>
                <a:ext uri="{FF2B5EF4-FFF2-40B4-BE49-F238E27FC236}">
                  <a16:creationId xmlns:a16="http://schemas.microsoft.com/office/drawing/2014/main" id="{CB4FE198-603B-47AB-B3F5-0E813E9F3C5F}"/>
                </a:ext>
              </a:extLst>
            </p:cNvPr>
            <p:cNvSpPr/>
            <p:nvPr/>
          </p:nvSpPr>
          <p:spPr>
            <a:xfrm>
              <a:off x="3359907" y="4396181"/>
              <a:ext cx="396541" cy="1309144"/>
            </a:xfrm>
            <a:custGeom>
              <a:avLst/>
              <a:gdLst>
                <a:gd name="connsiteX0" fmla="*/ 395764 w 396541"/>
                <a:gd name="connsiteY0" fmla="*/ 1090112 h 1309144"/>
                <a:gd name="connsiteX1" fmla="*/ 226350 w 396541"/>
                <a:gd name="connsiteY1" fmla="*/ 1291335 h 1309144"/>
                <a:gd name="connsiteX2" fmla="*/ 198091 w 396541"/>
                <a:gd name="connsiteY2" fmla="*/ 1309084 h 1309144"/>
                <a:gd name="connsiteX3" fmla="*/ 128000 w 396541"/>
                <a:gd name="connsiteY3" fmla="*/ 1157905 h 1309144"/>
                <a:gd name="connsiteX4" fmla="*/ 68350 w 396541"/>
                <a:gd name="connsiteY4" fmla="*/ 974153 h 1309144"/>
                <a:gd name="connsiteX5" fmla="*/ 11276 w 396541"/>
                <a:gd name="connsiteY5" fmla="*/ 665741 h 1309144"/>
                <a:gd name="connsiteX6" fmla="*/ 557 w 396541"/>
                <a:gd name="connsiteY6" fmla="*/ 601010 h 1309144"/>
                <a:gd name="connsiteX7" fmla="*/ 70 w 396541"/>
                <a:gd name="connsiteY7" fmla="*/ 590918 h 1309144"/>
                <a:gd name="connsiteX8" fmla="*/ 56031 w 396541"/>
                <a:gd name="connsiteY8" fmla="*/ 84206 h 1309144"/>
                <a:gd name="connsiteX9" fmla="*/ 190226 w 396541"/>
                <a:gd name="connsiteY9" fmla="*/ 1099 h 1309144"/>
                <a:gd name="connsiteX10" fmla="*/ 204146 w 396541"/>
                <a:gd name="connsiteY10" fmla="*/ 11749 h 1309144"/>
                <a:gd name="connsiteX11" fmla="*/ 184657 w 396541"/>
                <a:gd name="connsiteY11" fmla="*/ 159586 h 1309144"/>
                <a:gd name="connsiteX12" fmla="*/ 229064 w 396541"/>
                <a:gd name="connsiteY12" fmla="*/ 657249 h 1309144"/>
                <a:gd name="connsiteX13" fmla="*/ 383027 w 396541"/>
                <a:gd name="connsiteY13" fmla="*/ 1044244 h 1309144"/>
                <a:gd name="connsiteX14" fmla="*/ 395695 w 396541"/>
                <a:gd name="connsiteY14" fmla="*/ 1090112 h 130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6541" h="1309144">
                  <a:moveTo>
                    <a:pt x="395764" y="1090112"/>
                  </a:moveTo>
                  <a:cubicBezTo>
                    <a:pt x="343492" y="1160759"/>
                    <a:pt x="290942" y="1231128"/>
                    <a:pt x="226350" y="1291335"/>
                  </a:cubicBezTo>
                  <a:cubicBezTo>
                    <a:pt x="218067" y="1298991"/>
                    <a:pt x="211872" y="1310059"/>
                    <a:pt x="198091" y="1309084"/>
                  </a:cubicBezTo>
                  <a:cubicBezTo>
                    <a:pt x="174287" y="1258900"/>
                    <a:pt x="145332" y="1211082"/>
                    <a:pt x="128000" y="1157905"/>
                  </a:cubicBezTo>
                  <a:cubicBezTo>
                    <a:pt x="107885" y="1096724"/>
                    <a:pt x="84220" y="1036587"/>
                    <a:pt x="68350" y="974153"/>
                  </a:cubicBezTo>
                  <a:cubicBezTo>
                    <a:pt x="42597" y="872671"/>
                    <a:pt x="16009" y="771051"/>
                    <a:pt x="11276" y="665741"/>
                  </a:cubicBezTo>
                  <a:cubicBezTo>
                    <a:pt x="10301" y="643398"/>
                    <a:pt x="2436" y="622865"/>
                    <a:pt x="557" y="601010"/>
                  </a:cubicBezTo>
                  <a:cubicBezTo>
                    <a:pt x="418" y="597669"/>
                    <a:pt x="209" y="594328"/>
                    <a:pt x="70" y="590918"/>
                  </a:cubicBezTo>
                  <a:cubicBezTo>
                    <a:pt x="-1114" y="419833"/>
                    <a:pt x="12598" y="250349"/>
                    <a:pt x="56031" y="84206"/>
                  </a:cubicBezTo>
                  <a:cubicBezTo>
                    <a:pt x="96053" y="48986"/>
                    <a:pt x="143104" y="24904"/>
                    <a:pt x="190226" y="1099"/>
                  </a:cubicBezTo>
                  <a:cubicBezTo>
                    <a:pt x="198021" y="-2868"/>
                    <a:pt x="202128" y="4649"/>
                    <a:pt x="204146" y="11749"/>
                  </a:cubicBezTo>
                  <a:cubicBezTo>
                    <a:pt x="202963" y="61724"/>
                    <a:pt x="189947" y="110028"/>
                    <a:pt x="184657" y="159586"/>
                  </a:cubicBezTo>
                  <a:cubicBezTo>
                    <a:pt x="166770" y="328791"/>
                    <a:pt x="178602" y="494169"/>
                    <a:pt x="229064" y="657249"/>
                  </a:cubicBezTo>
                  <a:cubicBezTo>
                    <a:pt x="270270" y="790400"/>
                    <a:pt x="320384" y="919723"/>
                    <a:pt x="383027" y="1044244"/>
                  </a:cubicBezTo>
                  <a:cubicBezTo>
                    <a:pt x="390265" y="1058582"/>
                    <a:pt x="399383" y="1072641"/>
                    <a:pt x="395695" y="1090112"/>
                  </a:cubicBezTo>
                  <a:close/>
                </a:path>
              </a:pathLst>
            </a:custGeom>
            <a:solidFill>
              <a:srgbClr val="277DC0"/>
            </a:solidFill>
            <a:ln w="6950" cap="flat">
              <a:noFill/>
              <a:prstDash val="solid"/>
              <a:miter/>
            </a:ln>
          </p:spPr>
          <p:txBody>
            <a:bodyPr rtlCol="0" anchor="ctr"/>
            <a:lstStyle/>
            <a:p>
              <a:endParaRPr lang="LID4096"/>
            </a:p>
          </p:txBody>
        </p:sp>
        <p:sp>
          <p:nvSpPr>
            <p:cNvPr id="41" name="Forma libre: forma 40">
              <a:extLst>
                <a:ext uri="{FF2B5EF4-FFF2-40B4-BE49-F238E27FC236}">
                  <a16:creationId xmlns:a16="http://schemas.microsoft.com/office/drawing/2014/main" id="{81942914-CCB9-4242-9A1E-8E88D4ED00F1}"/>
                </a:ext>
              </a:extLst>
            </p:cNvPr>
            <p:cNvSpPr/>
            <p:nvPr/>
          </p:nvSpPr>
          <p:spPr>
            <a:xfrm>
              <a:off x="656556" y="5586174"/>
              <a:ext cx="811229" cy="784289"/>
            </a:xfrm>
            <a:custGeom>
              <a:avLst/>
              <a:gdLst>
                <a:gd name="connsiteX0" fmla="*/ 624790 w 811229"/>
                <a:gd name="connsiteY0" fmla="*/ 139 h 784289"/>
                <a:gd name="connsiteX1" fmla="*/ 655833 w 811229"/>
                <a:gd name="connsiteY1" fmla="*/ 40648 h 784289"/>
                <a:gd name="connsiteX2" fmla="*/ 796083 w 811229"/>
                <a:gd name="connsiteY2" fmla="*/ 238600 h 784289"/>
                <a:gd name="connsiteX3" fmla="*/ 810769 w 811229"/>
                <a:gd name="connsiteY3" fmla="*/ 261917 h 784289"/>
                <a:gd name="connsiteX4" fmla="*/ 800816 w 811229"/>
                <a:gd name="connsiteY4" fmla="*/ 286557 h 784289"/>
                <a:gd name="connsiteX5" fmla="*/ 511545 w 811229"/>
                <a:gd name="connsiteY5" fmla="*/ 584458 h 784289"/>
                <a:gd name="connsiteX6" fmla="*/ 447162 w 811229"/>
                <a:gd name="connsiteY6" fmla="*/ 634781 h 784289"/>
                <a:gd name="connsiteX7" fmla="*/ 258120 w 811229"/>
                <a:gd name="connsiteY7" fmla="*/ 784289 h 784289"/>
                <a:gd name="connsiteX8" fmla="*/ 320066 w 811229"/>
                <a:gd name="connsiteY8" fmla="*/ 536571 h 784289"/>
                <a:gd name="connsiteX9" fmla="*/ 305937 w 811229"/>
                <a:gd name="connsiteY9" fmla="*/ 508939 h 784289"/>
                <a:gd name="connsiteX10" fmla="*/ 184062 w 811229"/>
                <a:gd name="connsiteY10" fmla="*/ 500030 h 784289"/>
                <a:gd name="connsiteX11" fmla="*/ 22861 w 811229"/>
                <a:gd name="connsiteY11" fmla="*/ 491329 h 784289"/>
                <a:gd name="connsiteX12" fmla="*/ 6225 w 811229"/>
                <a:gd name="connsiteY12" fmla="*/ 465437 h 784289"/>
                <a:gd name="connsiteX13" fmla="*/ 6086 w 811229"/>
                <a:gd name="connsiteY13" fmla="*/ 465924 h 784289"/>
                <a:gd name="connsiteX14" fmla="*/ 166382 w 811229"/>
                <a:gd name="connsiteY14" fmla="*/ 373839 h 784289"/>
                <a:gd name="connsiteX15" fmla="*/ 624859 w 811229"/>
                <a:gd name="connsiteY15" fmla="*/ 0 h 78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1229" h="784289">
                  <a:moveTo>
                    <a:pt x="624790" y="139"/>
                  </a:moveTo>
                  <a:cubicBezTo>
                    <a:pt x="642608" y="7865"/>
                    <a:pt x="647480" y="25962"/>
                    <a:pt x="655833" y="40648"/>
                  </a:cubicBezTo>
                  <a:cubicBezTo>
                    <a:pt x="696203" y="111226"/>
                    <a:pt x="744020" y="176374"/>
                    <a:pt x="796083" y="238600"/>
                  </a:cubicBezTo>
                  <a:cubicBezTo>
                    <a:pt x="801930" y="245560"/>
                    <a:pt x="805897" y="254121"/>
                    <a:pt x="810769" y="261917"/>
                  </a:cubicBezTo>
                  <a:cubicBezTo>
                    <a:pt x="812997" y="272358"/>
                    <a:pt x="806732" y="279457"/>
                    <a:pt x="800816" y="286557"/>
                  </a:cubicBezTo>
                  <a:cubicBezTo>
                    <a:pt x="711863" y="393119"/>
                    <a:pt x="615463" y="492443"/>
                    <a:pt x="511545" y="584458"/>
                  </a:cubicBezTo>
                  <a:cubicBezTo>
                    <a:pt x="491151" y="602486"/>
                    <a:pt x="474934" y="626081"/>
                    <a:pt x="447162" y="634781"/>
                  </a:cubicBezTo>
                  <a:cubicBezTo>
                    <a:pt x="385981" y="682877"/>
                    <a:pt x="328419" y="735637"/>
                    <a:pt x="258120" y="784289"/>
                  </a:cubicBezTo>
                  <a:cubicBezTo>
                    <a:pt x="279975" y="696868"/>
                    <a:pt x="299882" y="616685"/>
                    <a:pt x="320066" y="536571"/>
                  </a:cubicBezTo>
                  <a:cubicBezTo>
                    <a:pt x="323547" y="522790"/>
                    <a:pt x="329185" y="508730"/>
                    <a:pt x="305937" y="508939"/>
                  </a:cubicBezTo>
                  <a:cubicBezTo>
                    <a:pt x="266194" y="495714"/>
                    <a:pt x="224640" y="503440"/>
                    <a:pt x="184062" y="500030"/>
                  </a:cubicBezTo>
                  <a:cubicBezTo>
                    <a:pt x="130606" y="495575"/>
                    <a:pt x="76664" y="493069"/>
                    <a:pt x="22861" y="491329"/>
                  </a:cubicBezTo>
                  <a:cubicBezTo>
                    <a:pt x="5181" y="490772"/>
                    <a:pt x="-8461" y="487083"/>
                    <a:pt x="6225" y="465437"/>
                  </a:cubicBezTo>
                  <a:lnTo>
                    <a:pt x="6086" y="465924"/>
                  </a:lnTo>
                  <a:cubicBezTo>
                    <a:pt x="65667" y="445878"/>
                    <a:pt x="117730" y="412747"/>
                    <a:pt x="166382" y="373839"/>
                  </a:cubicBezTo>
                  <a:cubicBezTo>
                    <a:pt x="333709" y="266998"/>
                    <a:pt x="489133" y="145610"/>
                    <a:pt x="624859" y="0"/>
                  </a:cubicBezTo>
                  <a:close/>
                </a:path>
              </a:pathLst>
            </a:custGeom>
            <a:solidFill>
              <a:srgbClr val="277DC0"/>
            </a:solidFill>
            <a:ln w="6950" cap="flat">
              <a:noFill/>
              <a:prstDash val="solid"/>
              <a:miter/>
            </a:ln>
          </p:spPr>
          <p:txBody>
            <a:bodyPr rtlCol="0" anchor="ctr"/>
            <a:lstStyle/>
            <a:p>
              <a:endParaRPr lang="LID4096"/>
            </a:p>
          </p:txBody>
        </p:sp>
        <p:sp>
          <p:nvSpPr>
            <p:cNvPr id="42" name="Forma libre: forma 41">
              <a:extLst>
                <a:ext uri="{FF2B5EF4-FFF2-40B4-BE49-F238E27FC236}">
                  <a16:creationId xmlns:a16="http://schemas.microsoft.com/office/drawing/2014/main" id="{FB7C0CBF-A58E-4279-A9AD-2C7152C6CECF}"/>
                </a:ext>
              </a:extLst>
            </p:cNvPr>
            <p:cNvSpPr/>
            <p:nvPr/>
          </p:nvSpPr>
          <p:spPr>
            <a:xfrm>
              <a:off x="3755254" y="5737839"/>
              <a:ext cx="909018" cy="545295"/>
            </a:xfrm>
            <a:custGeom>
              <a:avLst/>
              <a:gdLst>
                <a:gd name="connsiteX0" fmla="*/ 181525 w 909018"/>
                <a:gd name="connsiteY0" fmla="*/ 139 h 545295"/>
                <a:gd name="connsiteX1" fmla="*/ 532952 w 909018"/>
                <a:gd name="connsiteY1" fmla="*/ 286139 h 545295"/>
                <a:gd name="connsiteX2" fmla="*/ 554947 w 909018"/>
                <a:gd name="connsiteY2" fmla="*/ 294839 h 545295"/>
                <a:gd name="connsiteX3" fmla="*/ 756100 w 909018"/>
                <a:gd name="connsiteY3" fmla="*/ 421378 h 545295"/>
                <a:gd name="connsiteX4" fmla="*/ 909018 w 909018"/>
                <a:gd name="connsiteY4" fmla="*/ 489311 h 545295"/>
                <a:gd name="connsiteX5" fmla="*/ 880829 w 909018"/>
                <a:gd name="connsiteY5" fmla="*/ 514090 h 545295"/>
                <a:gd name="connsiteX6" fmla="*/ 722899 w 909018"/>
                <a:gd name="connsiteY6" fmla="*/ 541653 h 545295"/>
                <a:gd name="connsiteX7" fmla="*/ 664989 w 909018"/>
                <a:gd name="connsiteY7" fmla="*/ 544506 h 545295"/>
                <a:gd name="connsiteX8" fmla="*/ 450333 w 909018"/>
                <a:gd name="connsiteY8" fmla="*/ 536641 h 545295"/>
                <a:gd name="connsiteX9" fmla="*/ 277091 w 909018"/>
                <a:gd name="connsiteY9" fmla="*/ 470518 h 545295"/>
                <a:gd name="connsiteX10" fmla="*/ 95983 w 909018"/>
                <a:gd name="connsiteY10" fmla="*/ 343005 h 545295"/>
                <a:gd name="connsiteX11" fmla="*/ 0 w 909018"/>
                <a:gd name="connsiteY11" fmla="*/ 246883 h 545295"/>
                <a:gd name="connsiteX12" fmla="*/ 101830 w 909018"/>
                <a:gd name="connsiteY12" fmla="*/ 112548 h 545295"/>
                <a:gd name="connsiteX13" fmla="*/ 181456 w 909018"/>
                <a:gd name="connsiteY13" fmla="*/ 0 h 54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9018" h="545295">
                  <a:moveTo>
                    <a:pt x="181525" y="139"/>
                  </a:moveTo>
                  <a:cubicBezTo>
                    <a:pt x="284747" y="112548"/>
                    <a:pt x="412817" y="194472"/>
                    <a:pt x="532952" y="286139"/>
                  </a:cubicBezTo>
                  <a:cubicBezTo>
                    <a:pt x="539008" y="290733"/>
                    <a:pt x="547569" y="292055"/>
                    <a:pt x="554947" y="294839"/>
                  </a:cubicBezTo>
                  <a:cubicBezTo>
                    <a:pt x="617520" y="344188"/>
                    <a:pt x="687680" y="381217"/>
                    <a:pt x="756100" y="421378"/>
                  </a:cubicBezTo>
                  <a:cubicBezTo>
                    <a:pt x="804823" y="449985"/>
                    <a:pt x="856955" y="469195"/>
                    <a:pt x="909018" y="489311"/>
                  </a:cubicBezTo>
                  <a:cubicBezTo>
                    <a:pt x="908880" y="507964"/>
                    <a:pt x="892244" y="508869"/>
                    <a:pt x="880829" y="514090"/>
                  </a:cubicBezTo>
                  <a:cubicBezTo>
                    <a:pt x="830715" y="536920"/>
                    <a:pt x="776842" y="539773"/>
                    <a:pt x="722899" y="541653"/>
                  </a:cubicBezTo>
                  <a:cubicBezTo>
                    <a:pt x="703619" y="542349"/>
                    <a:pt x="684061" y="538312"/>
                    <a:pt x="664989" y="544506"/>
                  </a:cubicBezTo>
                  <a:cubicBezTo>
                    <a:pt x="593228" y="547430"/>
                    <a:pt x="521746" y="541653"/>
                    <a:pt x="450333" y="536641"/>
                  </a:cubicBezTo>
                  <a:cubicBezTo>
                    <a:pt x="386020" y="532117"/>
                    <a:pt x="331381" y="501352"/>
                    <a:pt x="277091" y="470518"/>
                  </a:cubicBezTo>
                  <a:cubicBezTo>
                    <a:pt x="212638" y="433907"/>
                    <a:pt x="153058" y="390196"/>
                    <a:pt x="95983" y="343005"/>
                  </a:cubicBezTo>
                  <a:cubicBezTo>
                    <a:pt x="59511" y="315442"/>
                    <a:pt x="17401" y="293517"/>
                    <a:pt x="0" y="246883"/>
                  </a:cubicBezTo>
                  <a:cubicBezTo>
                    <a:pt x="28050" y="197673"/>
                    <a:pt x="70230" y="159252"/>
                    <a:pt x="101830" y="112548"/>
                  </a:cubicBezTo>
                  <a:cubicBezTo>
                    <a:pt x="127513" y="74545"/>
                    <a:pt x="149995" y="34036"/>
                    <a:pt x="181456" y="0"/>
                  </a:cubicBezTo>
                  <a:close/>
                </a:path>
              </a:pathLst>
            </a:custGeom>
            <a:solidFill>
              <a:srgbClr val="4290CE"/>
            </a:solidFill>
            <a:ln w="6950" cap="flat">
              <a:noFill/>
              <a:prstDash val="solid"/>
              <a:miter/>
            </a:ln>
          </p:spPr>
          <p:txBody>
            <a:bodyPr rtlCol="0" anchor="ctr"/>
            <a:lstStyle/>
            <a:p>
              <a:endParaRPr lang="LID4096"/>
            </a:p>
          </p:txBody>
        </p:sp>
        <p:sp>
          <p:nvSpPr>
            <p:cNvPr id="43" name="Forma libre: forma 42">
              <a:extLst>
                <a:ext uri="{FF2B5EF4-FFF2-40B4-BE49-F238E27FC236}">
                  <a16:creationId xmlns:a16="http://schemas.microsoft.com/office/drawing/2014/main" id="{0A44B16F-5B9D-4608-BD4B-74672D522F0D}"/>
                </a:ext>
              </a:extLst>
            </p:cNvPr>
            <p:cNvSpPr/>
            <p:nvPr/>
          </p:nvSpPr>
          <p:spPr>
            <a:xfrm>
              <a:off x="3414059" y="4033848"/>
              <a:ext cx="793268" cy="442479"/>
            </a:xfrm>
            <a:custGeom>
              <a:avLst/>
              <a:gdLst>
                <a:gd name="connsiteX0" fmla="*/ 145401 w 793268"/>
                <a:gd name="connsiteY0" fmla="*/ 370950 h 442479"/>
                <a:gd name="connsiteX1" fmla="*/ 41275 w 793268"/>
                <a:gd name="connsiteY1" fmla="*/ 428233 h 442479"/>
                <a:gd name="connsiteX2" fmla="*/ 5916 w 793268"/>
                <a:gd name="connsiteY2" fmla="*/ 440275 h 442479"/>
                <a:gd name="connsiteX3" fmla="*/ 0 w 793268"/>
                <a:gd name="connsiteY3" fmla="*/ 439927 h 442479"/>
                <a:gd name="connsiteX4" fmla="*/ 174635 w 793268"/>
                <a:gd name="connsiteY4" fmla="*/ 95669 h 442479"/>
                <a:gd name="connsiteX5" fmla="*/ 484578 w 793268"/>
                <a:gd name="connsiteY5" fmla="*/ 8874 h 442479"/>
                <a:gd name="connsiteX6" fmla="*/ 793269 w 793268"/>
                <a:gd name="connsiteY6" fmla="*/ 389604 h 442479"/>
                <a:gd name="connsiteX7" fmla="*/ 695267 w 793268"/>
                <a:gd name="connsiteY7" fmla="*/ 342482 h 442479"/>
                <a:gd name="connsiteX8" fmla="*/ 659213 w 793268"/>
                <a:gd name="connsiteY8" fmla="*/ 334408 h 442479"/>
                <a:gd name="connsiteX9" fmla="*/ 525157 w 793268"/>
                <a:gd name="connsiteY9" fmla="*/ 299537 h 442479"/>
                <a:gd name="connsiteX10" fmla="*/ 186606 w 793268"/>
                <a:gd name="connsiteY10" fmla="*/ 356612 h 442479"/>
                <a:gd name="connsiteX11" fmla="*/ 145471 w 793268"/>
                <a:gd name="connsiteY11" fmla="*/ 370880 h 4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3268" h="442479">
                  <a:moveTo>
                    <a:pt x="145401" y="370950"/>
                  </a:moveTo>
                  <a:cubicBezTo>
                    <a:pt x="104683" y="379024"/>
                    <a:pt x="77399" y="411598"/>
                    <a:pt x="41275" y="428233"/>
                  </a:cubicBezTo>
                  <a:cubicBezTo>
                    <a:pt x="29721" y="433523"/>
                    <a:pt x="19211" y="440623"/>
                    <a:pt x="5916" y="440275"/>
                  </a:cubicBezTo>
                  <a:cubicBezTo>
                    <a:pt x="3759" y="443337"/>
                    <a:pt x="1740" y="443198"/>
                    <a:pt x="0" y="439927"/>
                  </a:cubicBezTo>
                  <a:cubicBezTo>
                    <a:pt x="29233" y="310465"/>
                    <a:pt x="78373" y="190608"/>
                    <a:pt x="174635" y="95669"/>
                  </a:cubicBezTo>
                  <a:cubicBezTo>
                    <a:pt x="261360" y="10196"/>
                    <a:pt x="366253" y="-15766"/>
                    <a:pt x="484578" y="8874"/>
                  </a:cubicBezTo>
                  <a:cubicBezTo>
                    <a:pt x="667287" y="71099"/>
                    <a:pt x="750880" y="213647"/>
                    <a:pt x="793269" y="389604"/>
                  </a:cubicBezTo>
                  <a:cubicBezTo>
                    <a:pt x="760555" y="374013"/>
                    <a:pt x="727633" y="358839"/>
                    <a:pt x="695267" y="342482"/>
                  </a:cubicBezTo>
                  <a:cubicBezTo>
                    <a:pt x="683574" y="336566"/>
                    <a:pt x="671880" y="334060"/>
                    <a:pt x="659213" y="334408"/>
                  </a:cubicBezTo>
                  <a:cubicBezTo>
                    <a:pt x="612996" y="328701"/>
                    <a:pt x="571164" y="306149"/>
                    <a:pt x="525157" y="299537"/>
                  </a:cubicBezTo>
                  <a:cubicBezTo>
                    <a:pt x="404186" y="270512"/>
                    <a:pt x="292334" y="295013"/>
                    <a:pt x="186606" y="356612"/>
                  </a:cubicBezTo>
                  <a:cubicBezTo>
                    <a:pt x="174008" y="363920"/>
                    <a:pt x="162245" y="374987"/>
                    <a:pt x="145471" y="370880"/>
                  </a:cubicBezTo>
                  <a:close/>
                </a:path>
              </a:pathLst>
            </a:custGeom>
            <a:solidFill>
              <a:srgbClr val="4290CE"/>
            </a:solidFill>
            <a:ln w="6950" cap="flat">
              <a:noFill/>
              <a:prstDash val="solid"/>
              <a:miter/>
            </a:ln>
          </p:spPr>
          <p:txBody>
            <a:bodyPr rtlCol="0" anchor="ctr"/>
            <a:lstStyle/>
            <a:p>
              <a:endParaRPr lang="LID4096"/>
            </a:p>
          </p:txBody>
        </p:sp>
        <p:sp>
          <p:nvSpPr>
            <p:cNvPr id="44" name="Forma libre: forma 43">
              <a:extLst>
                <a:ext uri="{FF2B5EF4-FFF2-40B4-BE49-F238E27FC236}">
                  <a16:creationId xmlns:a16="http://schemas.microsoft.com/office/drawing/2014/main" id="{A31025F1-B7EE-4859-9F26-55B52E48AB1D}"/>
                </a:ext>
              </a:extLst>
            </p:cNvPr>
            <p:cNvSpPr/>
            <p:nvPr/>
          </p:nvSpPr>
          <p:spPr>
            <a:xfrm>
              <a:off x="5600398" y="1276669"/>
              <a:ext cx="398848" cy="821994"/>
            </a:xfrm>
            <a:custGeom>
              <a:avLst/>
              <a:gdLst>
                <a:gd name="connsiteX0" fmla="*/ 58992 w 398848"/>
                <a:gd name="connsiteY0" fmla="*/ 461836 h 821994"/>
                <a:gd name="connsiteX1" fmla="*/ 157968 w 398848"/>
                <a:gd name="connsiteY1" fmla="*/ 138321 h 821994"/>
                <a:gd name="connsiteX2" fmla="*/ 236898 w 398848"/>
                <a:gd name="connsiteY2" fmla="*/ 30227 h 821994"/>
                <a:gd name="connsiteX3" fmla="*/ 372485 w 398848"/>
                <a:gd name="connsiteY3" fmla="*/ 30853 h 821994"/>
                <a:gd name="connsiteX4" fmla="*/ 391348 w 398848"/>
                <a:gd name="connsiteY4" fmla="*/ 151824 h 821994"/>
                <a:gd name="connsiteX5" fmla="*/ 315550 w 398848"/>
                <a:gd name="connsiteY5" fmla="*/ 393625 h 821994"/>
                <a:gd name="connsiteX6" fmla="*/ 197294 w 398848"/>
                <a:gd name="connsiteY6" fmla="*/ 625683 h 821994"/>
                <a:gd name="connsiteX7" fmla="*/ 170079 w 398848"/>
                <a:gd name="connsiteY7" fmla="*/ 656378 h 821994"/>
                <a:gd name="connsiteX8" fmla="*/ 65187 w 398848"/>
                <a:gd name="connsiteY8" fmla="*/ 799899 h 821994"/>
                <a:gd name="connsiteX9" fmla="*/ 4493 w 398848"/>
                <a:gd name="connsiteY9" fmla="*/ 802892 h 821994"/>
                <a:gd name="connsiteX10" fmla="*/ 10827 w 398848"/>
                <a:gd name="connsiteY10" fmla="*/ 677607 h 821994"/>
                <a:gd name="connsiteX11" fmla="*/ 25861 w 398848"/>
                <a:gd name="connsiteY11" fmla="*/ 609326 h 821994"/>
                <a:gd name="connsiteX12" fmla="*/ 38668 w 398848"/>
                <a:gd name="connsiteY12" fmla="*/ 552251 h 821994"/>
                <a:gd name="connsiteX13" fmla="*/ 45559 w 398848"/>
                <a:gd name="connsiteY13" fmla="*/ 516057 h 821994"/>
                <a:gd name="connsiteX14" fmla="*/ 59062 w 398848"/>
                <a:gd name="connsiteY14" fmla="*/ 461767 h 82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8848" h="821994">
                  <a:moveTo>
                    <a:pt x="58992" y="461836"/>
                  </a:moveTo>
                  <a:cubicBezTo>
                    <a:pt x="83145" y="351306"/>
                    <a:pt x="111612" y="242029"/>
                    <a:pt x="157968" y="138321"/>
                  </a:cubicBezTo>
                  <a:cubicBezTo>
                    <a:pt x="176483" y="96837"/>
                    <a:pt x="201192" y="59182"/>
                    <a:pt x="236898" y="30227"/>
                  </a:cubicBezTo>
                  <a:cubicBezTo>
                    <a:pt x="286943" y="-10422"/>
                    <a:pt x="323554" y="-9934"/>
                    <a:pt x="372485" y="30853"/>
                  </a:cubicBezTo>
                  <a:cubicBezTo>
                    <a:pt x="409584" y="66281"/>
                    <a:pt x="399004" y="110897"/>
                    <a:pt x="391348" y="151824"/>
                  </a:cubicBezTo>
                  <a:cubicBezTo>
                    <a:pt x="375687" y="235139"/>
                    <a:pt x="347985" y="315322"/>
                    <a:pt x="315550" y="393625"/>
                  </a:cubicBezTo>
                  <a:cubicBezTo>
                    <a:pt x="282210" y="474017"/>
                    <a:pt x="243162" y="551625"/>
                    <a:pt x="197294" y="625683"/>
                  </a:cubicBezTo>
                  <a:cubicBezTo>
                    <a:pt x="189916" y="637585"/>
                    <a:pt x="183234" y="649765"/>
                    <a:pt x="170079" y="656378"/>
                  </a:cubicBezTo>
                  <a:cubicBezTo>
                    <a:pt x="136182" y="705030"/>
                    <a:pt x="107923" y="757929"/>
                    <a:pt x="65187" y="799899"/>
                  </a:cubicBezTo>
                  <a:cubicBezTo>
                    <a:pt x="47438" y="817370"/>
                    <a:pt x="26418" y="837903"/>
                    <a:pt x="4493" y="802892"/>
                  </a:cubicBezTo>
                  <a:cubicBezTo>
                    <a:pt x="-1145" y="760713"/>
                    <a:pt x="-3790" y="718742"/>
                    <a:pt x="10827" y="677607"/>
                  </a:cubicBezTo>
                  <a:cubicBezTo>
                    <a:pt x="10618" y="653733"/>
                    <a:pt x="21685" y="632295"/>
                    <a:pt x="25861" y="609326"/>
                  </a:cubicBezTo>
                  <a:cubicBezTo>
                    <a:pt x="31569" y="590603"/>
                    <a:pt x="27949" y="569791"/>
                    <a:pt x="38668" y="552251"/>
                  </a:cubicBezTo>
                  <a:cubicBezTo>
                    <a:pt x="42287" y="540419"/>
                    <a:pt x="33866" y="526359"/>
                    <a:pt x="45559" y="516057"/>
                  </a:cubicBezTo>
                  <a:cubicBezTo>
                    <a:pt x="54050" y="498935"/>
                    <a:pt x="45837" y="477706"/>
                    <a:pt x="59062" y="461767"/>
                  </a:cubicBezTo>
                  <a:close/>
                </a:path>
              </a:pathLst>
            </a:custGeom>
            <a:solidFill>
              <a:srgbClr val="247EC0"/>
            </a:solidFill>
            <a:ln w="6950" cap="flat">
              <a:noFill/>
              <a:prstDash val="solid"/>
              <a:miter/>
            </a:ln>
          </p:spPr>
          <p:txBody>
            <a:bodyPr rtlCol="0" anchor="ctr"/>
            <a:lstStyle/>
            <a:p>
              <a:endParaRPr lang="LID4096"/>
            </a:p>
          </p:txBody>
        </p:sp>
        <p:sp>
          <p:nvSpPr>
            <p:cNvPr id="45" name="Forma libre: forma 44">
              <a:extLst>
                <a:ext uri="{FF2B5EF4-FFF2-40B4-BE49-F238E27FC236}">
                  <a16:creationId xmlns:a16="http://schemas.microsoft.com/office/drawing/2014/main" id="{EBFACE83-815A-41CC-B812-218359290C41}"/>
                </a:ext>
              </a:extLst>
            </p:cNvPr>
            <p:cNvSpPr/>
            <p:nvPr/>
          </p:nvSpPr>
          <p:spPr>
            <a:xfrm>
              <a:off x="5274859" y="1155239"/>
              <a:ext cx="226778" cy="864145"/>
            </a:xfrm>
            <a:custGeom>
              <a:avLst/>
              <a:gdLst>
                <a:gd name="connsiteX0" fmla="*/ 212681 w 226778"/>
                <a:gd name="connsiteY0" fmla="*/ 67506 h 864145"/>
                <a:gd name="connsiteX1" fmla="*/ 223121 w 226778"/>
                <a:gd name="connsiteY1" fmla="*/ 291141 h 864145"/>
                <a:gd name="connsiteX2" fmla="*/ 197994 w 226778"/>
                <a:gd name="connsiteY2" fmla="*/ 458398 h 864145"/>
                <a:gd name="connsiteX3" fmla="*/ 143704 w 226778"/>
                <a:gd name="connsiteY3" fmla="*/ 689620 h 864145"/>
                <a:gd name="connsiteX4" fmla="*/ 98323 w 226778"/>
                <a:gd name="connsiteY4" fmla="*/ 833490 h 864145"/>
                <a:gd name="connsiteX5" fmla="*/ 32547 w 226778"/>
                <a:gd name="connsiteY5" fmla="*/ 834813 h 864145"/>
                <a:gd name="connsiteX6" fmla="*/ 27466 w 226778"/>
                <a:gd name="connsiteY6" fmla="*/ 791310 h 864145"/>
                <a:gd name="connsiteX7" fmla="*/ 9857 w 226778"/>
                <a:gd name="connsiteY7" fmla="*/ 577837 h 864145"/>
                <a:gd name="connsiteX8" fmla="*/ 460 w 226778"/>
                <a:gd name="connsiteY8" fmla="*/ 273045 h 864145"/>
                <a:gd name="connsiteX9" fmla="*/ 20645 w 226778"/>
                <a:gd name="connsiteY9" fmla="*/ 125903 h 864145"/>
                <a:gd name="connsiteX10" fmla="*/ 58370 w 226778"/>
                <a:gd name="connsiteY10" fmla="*/ 44467 h 864145"/>
                <a:gd name="connsiteX11" fmla="*/ 196741 w 226778"/>
                <a:gd name="connsiteY11" fmla="*/ 41475 h 864145"/>
                <a:gd name="connsiteX12" fmla="*/ 212750 w 226778"/>
                <a:gd name="connsiteY12" fmla="*/ 67506 h 86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778" h="864144">
                  <a:moveTo>
                    <a:pt x="212681" y="67506"/>
                  </a:moveTo>
                  <a:cubicBezTo>
                    <a:pt x="234536" y="141216"/>
                    <a:pt x="224931" y="216318"/>
                    <a:pt x="223121" y="291141"/>
                  </a:cubicBezTo>
                  <a:cubicBezTo>
                    <a:pt x="208296" y="345919"/>
                    <a:pt x="209409" y="402994"/>
                    <a:pt x="197994" y="458398"/>
                  </a:cubicBezTo>
                  <a:cubicBezTo>
                    <a:pt x="181916" y="536006"/>
                    <a:pt x="167926" y="613683"/>
                    <a:pt x="143704" y="689620"/>
                  </a:cubicBezTo>
                  <a:cubicBezTo>
                    <a:pt x="128460" y="737507"/>
                    <a:pt x="109807" y="784420"/>
                    <a:pt x="98323" y="833490"/>
                  </a:cubicBezTo>
                  <a:cubicBezTo>
                    <a:pt x="72639" y="873930"/>
                    <a:pt x="54124" y="874347"/>
                    <a:pt x="32547" y="834813"/>
                  </a:cubicBezTo>
                  <a:cubicBezTo>
                    <a:pt x="39995" y="819291"/>
                    <a:pt x="30320" y="805440"/>
                    <a:pt x="27466" y="791310"/>
                  </a:cubicBezTo>
                  <a:cubicBezTo>
                    <a:pt x="13128" y="720802"/>
                    <a:pt x="16469" y="648902"/>
                    <a:pt x="9857" y="577837"/>
                  </a:cubicBezTo>
                  <a:cubicBezTo>
                    <a:pt x="460" y="476495"/>
                    <a:pt x="-932" y="374735"/>
                    <a:pt x="460" y="273045"/>
                  </a:cubicBezTo>
                  <a:cubicBezTo>
                    <a:pt x="1156" y="223417"/>
                    <a:pt x="5611" y="173930"/>
                    <a:pt x="20645" y="125903"/>
                  </a:cubicBezTo>
                  <a:cubicBezTo>
                    <a:pt x="29693" y="96948"/>
                    <a:pt x="43475" y="70012"/>
                    <a:pt x="58370" y="44467"/>
                  </a:cubicBezTo>
                  <a:cubicBezTo>
                    <a:pt x="92476" y="-14208"/>
                    <a:pt x="157973" y="-14417"/>
                    <a:pt x="196741" y="41475"/>
                  </a:cubicBezTo>
                  <a:cubicBezTo>
                    <a:pt x="202588" y="49897"/>
                    <a:pt x="202518" y="61868"/>
                    <a:pt x="212750" y="67506"/>
                  </a:cubicBezTo>
                  <a:close/>
                </a:path>
              </a:pathLst>
            </a:custGeom>
            <a:solidFill>
              <a:srgbClr val="267DC0"/>
            </a:solidFill>
            <a:ln w="6950" cap="flat">
              <a:noFill/>
              <a:prstDash val="solid"/>
              <a:miter/>
            </a:ln>
          </p:spPr>
          <p:txBody>
            <a:bodyPr rtlCol="0" anchor="ctr"/>
            <a:lstStyle/>
            <a:p>
              <a:endParaRPr lang="LID4096"/>
            </a:p>
          </p:txBody>
        </p:sp>
        <p:sp>
          <p:nvSpPr>
            <p:cNvPr id="46" name="Forma libre: forma 45">
              <a:extLst>
                <a:ext uri="{FF2B5EF4-FFF2-40B4-BE49-F238E27FC236}">
                  <a16:creationId xmlns:a16="http://schemas.microsoft.com/office/drawing/2014/main" id="{FF26990F-459E-482C-94D8-671D2EE851F2}"/>
                </a:ext>
              </a:extLst>
            </p:cNvPr>
            <p:cNvSpPr/>
            <p:nvPr/>
          </p:nvSpPr>
          <p:spPr>
            <a:xfrm>
              <a:off x="4839496" y="1300387"/>
              <a:ext cx="249818" cy="761993"/>
            </a:xfrm>
            <a:custGeom>
              <a:avLst/>
              <a:gdLst>
                <a:gd name="connsiteX0" fmla="*/ 167642 w 249818"/>
                <a:gd name="connsiteY0" fmla="*/ 55161 h 761993"/>
                <a:gd name="connsiteX1" fmla="*/ 241421 w 249818"/>
                <a:gd name="connsiteY1" fmla="*/ 362738 h 761993"/>
                <a:gd name="connsiteX2" fmla="*/ 248590 w 249818"/>
                <a:gd name="connsiteY2" fmla="*/ 514682 h 761993"/>
                <a:gd name="connsiteX3" fmla="*/ 245110 w 249818"/>
                <a:gd name="connsiteY3" fmla="*/ 701776 h 761993"/>
                <a:gd name="connsiteX4" fmla="*/ 237175 w 249818"/>
                <a:gd name="connsiteY4" fmla="*/ 735533 h 761993"/>
                <a:gd name="connsiteX5" fmla="*/ 213441 w 249818"/>
                <a:gd name="connsiteY5" fmla="*/ 761774 h 761993"/>
                <a:gd name="connsiteX6" fmla="*/ 188314 w 249818"/>
                <a:gd name="connsiteY6" fmla="*/ 741798 h 761993"/>
                <a:gd name="connsiteX7" fmla="*/ 118572 w 249818"/>
                <a:gd name="connsiteY7" fmla="*/ 565632 h 761993"/>
                <a:gd name="connsiteX8" fmla="*/ 82865 w 249818"/>
                <a:gd name="connsiteY8" fmla="*/ 479950 h 761993"/>
                <a:gd name="connsiteX9" fmla="*/ 1359 w 249818"/>
                <a:gd name="connsiteY9" fmla="*/ 170146 h 761993"/>
                <a:gd name="connsiteX10" fmla="*/ 16046 w 249818"/>
                <a:gd name="connsiteY10" fmla="*/ 57876 h 761993"/>
                <a:gd name="connsiteX11" fmla="*/ 79246 w 249818"/>
                <a:gd name="connsiteY11" fmla="*/ 732 h 761993"/>
                <a:gd name="connsiteX12" fmla="*/ 157828 w 249818"/>
                <a:gd name="connsiteY12" fmla="*/ 40962 h 761993"/>
                <a:gd name="connsiteX13" fmla="*/ 167711 w 249818"/>
                <a:gd name="connsiteY13" fmla="*/ 55161 h 76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18" h="761993">
                  <a:moveTo>
                    <a:pt x="167642" y="55161"/>
                  </a:moveTo>
                  <a:cubicBezTo>
                    <a:pt x="205576" y="154485"/>
                    <a:pt x="231746" y="256663"/>
                    <a:pt x="241421" y="362738"/>
                  </a:cubicBezTo>
                  <a:cubicBezTo>
                    <a:pt x="239263" y="413549"/>
                    <a:pt x="246154" y="464081"/>
                    <a:pt x="248590" y="514682"/>
                  </a:cubicBezTo>
                  <a:cubicBezTo>
                    <a:pt x="251583" y="577256"/>
                    <a:pt x="248590" y="639481"/>
                    <a:pt x="245110" y="701776"/>
                  </a:cubicBezTo>
                  <a:cubicBezTo>
                    <a:pt x="244484" y="713191"/>
                    <a:pt x="239960" y="724258"/>
                    <a:pt x="237175" y="735533"/>
                  </a:cubicBezTo>
                  <a:cubicBezTo>
                    <a:pt x="233904" y="749036"/>
                    <a:pt x="228336" y="759686"/>
                    <a:pt x="213441" y="761774"/>
                  </a:cubicBezTo>
                  <a:cubicBezTo>
                    <a:pt x="198615" y="763792"/>
                    <a:pt x="194161" y="751472"/>
                    <a:pt x="188314" y="741798"/>
                  </a:cubicBezTo>
                  <a:cubicBezTo>
                    <a:pt x="154974" y="687089"/>
                    <a:pt x="143350" y="623751"/>
                    <a:pt x="118572" y="565632"/>
                  </a:cubicBezTo>
                  <a:cubicBezTo>
                    <a:pt x="106461" y="537164"/>
                    <a:pt x="100266" y="506260"/>
                    <a:pt x="82865" y="479950"/>
                  </a:cubicBezTo>
                  <a:cubicBezTo>
                    <a:pt x="46741" y="379025"/>
                    <a:pt x="12566" y="277544"/>
                    <a:pt x="1359" y="170146"/>
                  </a:cubicBezTo>
                  <a:cubicBezTo>
                    <a:pt x="-2608" y="131864"/>
                    <a:pt x="2056" y="94139"/>
                    <a:pt x="16046" y="57876"/>
                  </a:cubicBezTo>
                  <a:cubicBezTo>
                    <a:pt x="27530" y="28225"/>
                    <a:pt x="45418" y="5186"/>
                    <a:pt x="79246" y="732"/>
                  </a:cubicBezTo>
                  <a:cubicBezTo>
                    <a:pt x="114326" y="-3862"/>
                    <a:pt x="138757" y="13608"/>
                    <a:pt x="157828" y="40962"/>
                  </a:cubicBezTo>
                  <a:cubicBezTo>
                    <a:pt x="161099" y="45695"/>
                    <a:pt x="164440" y="50428"/>
                    <a:pt x="167711" y="55161"/>
                  </a:cubicBezTo>
                  <a:close/>
                </a:path>
              </a:pathLst>
            </a:custGeom>
            <a:solidFill>
              <a:srgbClr val="257EC0"/>
            </a:solidFill>
            <a:ln w="6950" cap="flat">
              <a:noFill/>
              <a:prstDash val="solid"/>
              <a:miter/>
            </a:ln>
          </p:spPr>
          <p:txBody>
            <a:bodyPr rtlCol="0" anchor="ctr"/>
            <a:lstStyle/>
            <a:p>
              <a:endParaRPr lang="LID4096"/>
            </a:p>
          </p:txBody>
        </p:sp>
        <p:sp>
          <p:nvSpPr>
            <p:cNvPr id="47" name="Forma libre: forma 46">
              <a:extLst>
                <a:ext uri="{FF2B5EF4-FFF2-40B4-BE49-F238E27FC236}">
                  <a16:creationId xmlns:a16="http://schemas.microsoft.com/office/drawing/2014/main" id="{B16D5468-19C1-4F4E-94C6-ADE2819BE6C1}"/>
                </a:ext>
              </a:extLst>
            </p:cNvPr>
            <p:cNvSpPr/>
            <p:nvPr/>
          </p:nvSpPr>
          <p:spPr>
            <a:xfrm>
              <a:off x="1339325" y="4034042"/>
              <a:ext cx="480855" cy="268413"/>
            </a:xfrm>
            <a:custGeom>
              <a:avLst/>
              <a:gdLst>
                <a:gd name="connsiteX0" fmla="*/ 290524 w 480855"/>
                <a:gd name="connsiteY0" fmla="*/ 1789 h 268413"/>
                <a:gd name="connsiteX1" fmla="*/ 427990 w 480855"/>
                <a:gd name="connsiteY1" fmla="*/ 32832 h 268413"/>
                <a:gd name="connsiteX2" fmla="*/ 465159 w 480855"/>
                <a:gd name="connsiteY2" fmla="*/ 50929 h 268413"/>
                <a:gd name="connsiteX3" fmla="*/ 479358 w 480855"/>
                <a:gd name="connsiteY3" fmla="*/ 207397 h 268413"/>
                <a:gd name="connsiteX4" fmla="*/ 472049 w 480855"/>
                <a:gd name="connsiteY4" fmla="*/ 267325 h 268413"/>
                <a:gd name="connsiteX5" fmla="*/ 397922 w 480855"/>
                <a:gd name="connsiteY5" fmla="*/ 253544 h 268413"/>
                <a:gd name="connsiteX6" fmla="*/ 103361 w 480855"/>
                <a:gd name="connsiteY6" fmla="*/ 247280 h 268413"/>
                <a:gd name="connsiteX7" fmla="*/ 53455 w 480855"/>
                <a:gd name="connsiteY7" fmla="*/ 237535 h 268413"/>
                <a:gd name="connsiteX8" fmla="*/ 34106 w 480855"/>
                <a:gd name="connsiteY8" fmla="*/ 250760 h 268413"/>
                <a:gd name="connsiteX9" fmla="*/ 3063 w 480855"/>
                <a:gd name="connsiteY9" fmla="*/ 260087 h 268413"/>
                <a:gd name="connsiteX10" fmla="*/ 0 w 480855"/>
                <a:gd name="connsiteY10" fmla="*/ 249855 h 268413"/>
                <a:gd name="connsiteX11" fmla="*/ 37864 w 480855"/>
                <a:gd name="connsiteY11" fmla="*/ 140717 h 268413"/>
                <a:gd name="connsiteX12" fmla="*/ 100994 w 480855"/>
                <a:gd name="connsiteY12" fmla="*/ 15292 h 268413"/>
                <a:gd name="connsiteX13" fmla="*/ 290385 w 480855"/>
                <a:gd name="connsiteY13" fmla="*/ 1719 h 26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855" h="268413">
                  <a:moveTo>
                    <a:pt x="290524" y="1789"/>
                  </a:moveTo>
                  <a:cubicBezTo>
                    <a:pt x="336323" y="12160"/>
                    <a:pt x="383723" y="15710"/>
                    <a:pt x="427990" y="32832"/>
                  </a:cubicBezTo>
                  <a:cubicBezTo>
                    <a:pt x="440797" y="37774"/>
                    <a:pt x="452839" y="44804"/>
                    <a:pt x="465159" y="50929"/>
                  </a:cubicBezTo>
                  <a:cubicBezTo>
                    <a:pt x="473093" y="102783"/>
                    <a:pt x="474833" y="155195"/>
                    <a:pt x="479358" y="207397"/>
                  </a:cubicBezTo>
                  <a:cubicBezTo>
                    <a:pt x="481167" y="227721"/>
                    <a:pt x="483464" y="248463"/>
                    <a:pt x="472049" y="267325"/>
                  </a:cubicBezTo>
                  <a:cubicBezTo>
                    <a:pt x="445600" y="272685"/>
                    <a:pt x="423118" y="256676"/>
                    <a:pt x="397922" y="253544"/>
                  </a:cubicBezTo>
                  <a:cubicBezTo>
                    <a:pt x="299781" y="241294"/>
                    <a:pt x="201501" y="250621"/>
                    <a:pt x="103361" y="247280"/>
                  </a:cubicBezTo>
                  <a:cubicBezTo>
                    <a:pt x="86308" y="246723"/>
                    <a:pt x="69186" y="249298"/>
                    <a:pt x="53455" y="237535"/>
                  </a:cubicBezTo>
                  <a:cubicBezTo>
                    <a:pt x="38351" y="226259"/>
                    <a:pt x="42249" y="248463"/>
                    <a:pt x="34106" y="250760"/>
                  </a:cubicBezTo>
                  <a:cubicBezTo>
                    <a:pt x="25684" y="260295"/>
                    <a:pt x="16426" y="266977"/>
                    <a:pt x="3063" y="260087"/>
                  </a:cubicBezTo>
                  <a:cubicBezTo>
                    <a:pt x="2019" y="256676"/>
                    <a:pt x="1044" y="253266"/>
                    <a:pt x="0" y="249855"/>
                  </a:cubicBezTo>
                  <a:cubicBezTo>
                    <a:pt x="3898" y="210460"/>
                    <a:pt x="22830" y="176215"/>
                    <a:pt x="37864" y="140717"/>
                  </a:cubicBezTo>
                  <a:cubicBezTo>
                    <a:pt x="56170" y="97633"/>
                    <a:pt x="71552" y="52878"/>
                    <a:pt x="100994" y="15292"/>
                  </a:cubicBezTo>
                  <a:cubicBezTo>
                    <a:pt x="162802" y="-7468"/>
                    <a:pt x="226976" y="1998"/>
                    <a:pt x="290385" y="1719"/>
                  </a:cubicBezTo>
                  <a:close/>
                </a:path>
              </a:pathLst>
            </a:custGeom>
            <a:solidFill>
              <a:srgbClr val="1C6BB3"/>
            </a:solidFill>
            <a:ln w="6950" cap="flat">
              <a:noFill/>
              <a:prstDash val="solid"/>
              <a:miter/>
            </a:ln>
          </p:spPr>
          <p:txBody>
            <a:bodyPr rtlCol="0" anchor="ctr"/>
            <a:lstStyle/>
            <a:p>
              <a:endParaRPr lang="LID4096"/>
            </a:p>
          </p:txBody>
        </p:sp>
        <p:sp>
          <p:nvSpPr>
            <p:cNvPr id="48" name="Forma libre: forma 47">
              <a:extLst>
                <a:ext uri="{FF2B5EF4-FFF2-40B4-BE49-F238E27FC236}">
                  <a16:creationId xmlns:a16="http://schemas.microsoft.com/office/drawing/2014/main" id="{79767BA9-7AD4-4AF9-9EE5-26A3602F7F48}"/>
                </a:ext>
              </a:extLst>
            </p:cNvPr>
            <p:cNvSpPr/>
            <p:nvPr/>
          </p:nvSpPr>
          <p:spPr>
            <a:xfrm>
              <a:off x="5796179" y="1806638"/>
              <a:ext cx="452377" cy="391891"/>
            </a:xfrm>
            <a:custGeom>
              <a:avLst/>
              <a:gdLst>
                <a:gd name="connsiteX0" fmla="*/ 11397 w 452377"/>
                <a:gd name="connsiteY0" fmla="*/ 330902 h 391891"/>
                <a:gd name="connsiteX1" fmla="*/ 112252 w 452377"/>
                <a:gd name="connsiteY1" fmla="*/ 210002 h 391891"/>
                <a:gd name="connsiteX2" fmla="*/ 191113 w 452377"/>
                <a:gd name="connsiteY2" fmla="*/ 120074 h 391891"/>
                <a:gd name="connsiteX3" fmla="*/ 239487 w 452377"/>
                <a:gd name="connsiteY3" fmla="*/ 71004 h 391891"/>
                <a:gd name="connsiteX4" fmla="*/ 357186 w 452377"/>
                <a:gd name="connsiteY4" fmla="*/ 3697 h 391891"/>
                <a:gd name="connsiteX5" fmla="*/ 433611 w 452377"/>
                <a:gd name="connsiteY5" fmla="*/ 23047 h 391891"/>
                <a:gd name="connsiteX6" fmla="*/ 424353 w 452377"/>
                <a:gd name="connsiteY6" fmla="*/ 131350 h 391891"/>
                <a:gd name="connsiteX7" fmla="*/ 324612 w 452377"/>
                <a:gd name="connsiteY7" fmla="*/ 231857 h 391891"/>
                <a:gd name="connsiteX8" fmla="*/ 106893 w 452377"/>
                <a:gd name="connsiteY8" fmla="*/ 363268 h 391891"/>
                <a:gd name="connsiteX9" fmla="*/ 52463 w 452377"/>
                <a:gd name="connsiteY9" fmla="*/ 386376 h 391891"/>
                <a:gd name="connsiteX10" fmla="*/ 35758 w 452377"/>
                <a:gd name="connsiteY10" fmla="*/ 390483 h 391891"/>
                <a:gd name="connsiteX11" fmla="*/ 2836 w 452377"/>
                <a:gd name="connsiteY11" fmla="*/ 349347 h 391891"/>
                <a:gd name="connsiteX12" fmla="*/ 11536 w 452377"/>
                <a:gd name="connsiteY12" fmla="*/ 330902 h 39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377" h="391891">
                  <a:moveTo>
                    <a:pt x="11397" y="330902"/>
                  </a:moveTo>
                  <a:cubicBezTo>
                    <a:pt x="45363" y="290881"/>
                    <a:pt x="83576" y="254408"/>
                    <a:pt x="112252" y="210002"/>
                  </a:cubicBezTo>
                  <a:cubicBezTo>
                    <a:pt x="135013" y="176940"/>
                    <a:pt x="164524" y="149795"/>
                    <a:pt x="191113" y="120074"/>
                  </a:cubicBezTo>
                  <a:cubicBezTo>
                    <a:pt x="204268" y="100794"/>
                    <a:pt x="218258" y="82349"/>
                    <a:pt x="239487" y="71004"/>
                  </a:cubicBezTo>
                  <a:cubicBezTo>
                    <a:pt x="270739" y="34671"/>
                    <a:pt x="313058" y="16783"/>
                    <a:pt x="357186" y="3697"/>
                  </a:cubicBezTo>
                  <a:cubicBezTo>
                    <a:pt x="385097" y="-4585"/>
                    <a:pt x="412173" y="705"/>
                    <a:pt x="433611" y="23047"/>
                  </a:cubicBezTo>
                  <a:cubicBezTo>
                    <a:pt x="461243" y="58893"/>
                    <a:pt x="458528" y="88126"/>
                    <a:pt x="424353" y="131350"/>
                  </a:cubicBezTo>
                  <a:cubicBezTo>
                    <a:pt x="394842" y="168657"/>
                    <a:pt x="361850" y="202067"/>
                    <a:pt x="324612" y="231857"/>
                  </a:cubicBezTo>
                  <a:cubicBezTo>
                    <a:pt x="257723" y="285312"/>
                    <a:pt x="188468" y="334383"/>
                    <a:pt x="106893" y="363268"/>
                  </a:cubicBezTo>
                  <a:cubicBezTo>
                    <a:pt x="88726" y="370994"/>
                    <a:pt x="70629" y="378650"/>
                    <a:pt x="52463" y="386376"/>
                  </a:cubicBezTo>
                  <a:cubicBezTo>
                    <a:pt x="46895" y="387768"/>
                    <a:pt x="41396" y="389648"/>
                    <a:pt x="35758" y="390483"/>
                  </a:cubicBezTo>
                  <a:cubicBezTo>
                    <a:pt x="1583" y="395633"/>
                    <a:pt x="-4681" y="387699"/>
                    <a:pt x="2836" y="349347"/>
                  </a:cubicBezTo>
                  <a:cubicBezTo>
                    <a:pt x="5759" y="343222"/>
                    <a:pt x="8613" y="337097"/>
                    <a:pt x="11536" y="330902"/>
                  </a:cubicBezTo>
                  <a:close/>
                </a:path>
              </a:pathLst>
            </a:custGeom>
            <a:solidFill>
              <a:srgbClr val="267DBF"/>
            </a:solidFill>
            <a:ln w="6950" cap="flat">
              <a:noFill/>
              <a:prstDash val="solid"/>
              <a:miter/>
            </a:ln>
          </p:spPr>
          <p:txBody>
            <a:bodyPr rtlCol="0" anchor="ctr"/>
            <a:lstStyle/>
            <a:p>
              <a:endParaRPr lang="LID4096"/>
            </a:p>
          </p:txBody>
        </p:sp>
        <p:sp>
          <p:nvSpPr>
            <p:cNvPr id="49" name="Forma libre: forma 48">
              <a:extLst>
                <a:ext uri="{FF2B5EF4-FFF2-40B4-BE49-F238E27FC236}">
                  <a16:creationId xmlns:a16="http://schemas.microsoft.com/office/drawing/2014/main" id="{CB223BB9-DF49-4399-B048-61A3132ADD3B}"/>
                </a:ext>
              </a:extLst>
            </p:cNvPr>
            <p:cNvSpPr/>
            <p:nvPr/>
          </p:nvSpPr>
          <p:spPr>
            <a:xfrm>
              <a:off x="4567849" y="2146957"/>
              <a:ext cx="275047" cy="330330"/>
            </a:xfrm>
            <a:custGeom>
              <a:avLst/>
              <a:gdLst>
                <a:gd name="connsiteX0" fmla="*/ 271615 w 275047"/>
                <a:gd name="connsiteY0" fmla="*/ 315283 h 330330"/>
                <a:gd name="connsiteX1" fmla="*/ 211965 w 275047"/>
                <a:gd name="connsiteY1" fmla="*/ 324123 h 330330"/>
                <a:gd name="connsiteX2" fmla="*/ 103731 w 275047"/>
                <a:gd name="connsiteY2" fmla="*/ 254728 h 330330"/>
                <a:gd name="connsiteX3" fmla="*/ 29326 w 275047"/>
                <a:gd name="connsiteY3" fmla="*/ 159929 h 330330"/>
                <a:gd name="connsiteX4" fmla="*/ 162 w 275047"/>
                <a:gd name="connsiteY4" fmla="*/ 62066 h 330330"/>
                <a:gd name="connsiteX5" fmla="*/ 77561 w 275047"/>
                <a:gd name="connsiteY5" fmla="*/ 2904 h 330330"/>
                <a:gd name="connsiteX6" fmla="*/ 178207 w 275047"/>
                <a:gd name="connsiteY6" fmla="*/ 78910 h 330330"/>
                <a:gd name="connsiteX7" fmla="*/ 208345 w 275047"/>
                <a:gd name="connsiteY7" fmla="*/ 98678 h 330330"/>
                <a:gd name="connsiteX8" fmla="*/ 271615 w 275047"/>
                <a:gd name="connsiteY8" fmla="*/ 315283 h 33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47" h="330330">
                  <a:moveTo>
                    <a:pt x="271615" y="315283"/>
                  </a:moveTo>
                  <a:cubicBezTo>
                    <a:pt x="254214" y="334981"/>
                    <a:pt x="233054" y="332406"/>
                    <a:pt x="211965" y="324123"/>
                  </a:cubicBezTo>
                  <a:cubicBezTo>
                    <a:pt x="171386" y="308184"/>
                    <a:pt x="134009" y="286955"/>
                    <a:pt x="103731" y="254728"/>
                  </a:cubicBezTo>
                  <a:cubicBezTo>
                    <a:pt x="83895" y="219300"/>
                    <a:pt x="49371" y="195566"/>
                    <a:pt x="29326" y="159929"/>
                  </a:cubicBezTo>
                  <a:cubicBezTo>
                    <a:pt x="11925" y="129094"/>
                    <a:pt x="-1648" y="97982"/>
                    <a:pt x="162" y="62066"/>
                  </a:cubicBezTo>
                  <a:cubicBezTo>
                    <a:pt x="2459" y="17729"/>
                    <a:pt x="35729" y="-9207"/>
                    <a:pt x="77561" y="2904"/>
                  </a:cubicBezTo>
                  <a:cubicBezTo>
                    <a:pt x="119949" y="15223"/>
                    <a:pt x="161224" y="32276"/>
                    <a:pt x="178207" y="78910"/>
                  </a:cubicBezTo>
                  <a:cubicBezTo>
                    <a:pt x="183706" y="94084"/>
                    <a:pt x="196652" y="94710"/>
                    <a:pt x="208345" y="98678"/>
                  </a:cubicBezTo>
                  <a:cubicBezTo>
                    <a:pt x="259365" y="162156"/>
                    <a:pt x="284770" y="233082"/>
                    <a:pt x="271615" y="315283"/>
                  </a:cubicBezTo>
                  <a:close/>
                </a:path>
              </a:pathLst>
            </a:custGeom>
            <a:solidFill>
              <a:srgbClr val="257EC0"/>
            </a:solidFill>
            <a:ln w="6950" cap="flat">
              <a:noFill/>
              <a:prstDash val="solid"/>
              <a:miter/>
            </a:ln>
          </p:spPr>
          <p:txBody>
            <a:bodyPr rtlCol="0" anchor="ctr"/>
            <a:lstStyle/>
            <a:p>
              <a:endParaRPr lang="LID4096"/>
            </a:p>
          </p:txBody>
        </p:sp>
        <p:sp>
          <p:nvSpPr>
            <p:cNvPr id="50" name="Forma libre: forma 49">
              <a:extLst>
                <a:ext uri="{FF2B5EF4-FFF2-40B4-BE49-F238E27FC236}">
                  <a16:creationId xmlns:a16="http://schemas.microsoft.com/office/drawing/2014/main" id="{CBA40B32-CF77-4C82-833A-8DCEFB958B0A}"/>
                </a:ext>
              </a:extLst>
            </p:cNvPr>
            <p:cNvSpPr/>
            <p:nvPr/>
          </p:nvSpPr>
          <p:spPr>
            <a:xfrm>
              <a:off x="5450801" y="6062538"/>
              <a:ext cx="250142" cy="221686"/>
            </a:xfrm>
            <a:custGeom>
              <a:avLst/>
              <a:gdLst>
                <a:gd name="connsiteX0" fmla="*/ 250073 w 250142"/>
                <a:gd name="connsiteY0" fmla="*/ 94103 h 221686"/>
                <a:gd name="connsiteX1" fmla="*/ 82886 w 250142"/>
                <a:gd name="connsiteY1" fmla="*/ 221686 h 221686"/>
                <a:gd name="connsiteX2" fmla="*/ 22401 w 250142"/>
                <a:gd name="connsiteY2" fmla="*/ 64522 h 221686"/>
                <a:gd name="connsiteX3" fmla="*/ 120681 w 250142"/>
                <a:gd name="connsiteY3" fmla="*/ 0 h 221686"/>
                <a:gd name="connsiteX4" fmla="*/ 121307 w 250142"/>
                <a:gd name="connsiteY4" fmla="*/ 7517 h 221686"/>
                <a:gd name="connsiteX5" fmla="*/ 173858 w 250142"/>
                <a:gd name="connsiteY5" fmla="*/ 96957 h 221686"/>
                <a:gd name="connsiteX6" fmla="*/ 250142 w 250142"/>
                <a:gd name="connsiteY6" fmla="*/ 94103 h 22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42" h="221686">
                  <a:moveTo>
                    <a:pt x="250073" y="94103"/>
                  </a:moveTo>
                  <a:cubicBezTo>
                    <a:pt x="195504" y="138093"/>
                    <a:pt x="144485" y="186815"/>
                    <a:pt x="82886" y="221686"/>
                  </a:cubicBezTo>
                  <a:cubicBezTo>
                    <a:pt x="3260" y="201988"/>
                    <a:pt x="-23468" y="133986"/>
                    <a:pt x="22401" y="64522"/>
                  </a:cubicBezTo>
                  <a:cubicBezTo>
                    <a:pt x="45439" y="29651"/>
                    <a:pt x="78362" y="7726"/>
                    <a:pt x="120681" y="0"/>
                  </a:cubicBezTo>
                  <a:cubicBezTo>
                    <a:pt x="121028" y="3549"/>
                    <a:pt x="122073" y="6055"/>
                    <a:pt x="121307" y="7517"/>
                  </a:cubicBezTo>
                  <a:cubicBezTo>
                    <a:pt x="91099" y="63130"/>
                    <a:pt x="109475" y="95148"/>
                    <a:pt x="173858" y="96957"/>
                  </a:cubicBezTo>
                  <a:cubicBezTo>
                    <a:pt x="199262" y="97653"/>
                    <a:pt x="224668" y="95148"/>
                    <a:pt x="250142" y="94103"/>
                  </a:cubicBezTo>
                  <a:close/>
                </a:path>
              </a:pathLst>
            </a:custGeom>
            <a:solidFill>
              <a:srgbClr val="2A7EBF"/>
            </a:solidFill>
            <a:ln w="6950" cap="flat">
              <a:noFill/>
              <a:prstDash val="solid"/>
              <a:miter/>
            </a:ln>
          </p:spPr>
          <p:txBody>
            <a:bodyPr rtlCol="0" anchor="ctr"/>
            <a:lstStyle/>
            <a:p>
              <a:endParaRPr lang="LID4096"/>
            </a:p>
          </p:txBody>
        </p:sp>
        <p:sp>
          <p:nvSpPr>
            <p:cNvPr id="51" name="Forma libre: forma 50">
              <a:extLst>
                <a:ext uri="{FF2B5EF4-FFF2-40B4-BE49-F238E27FC236}">
                  <a16:creationId xmlns:a16="http://schemas.microsoft.com/office/drawing/2014/main" id="{FCC87077-305A-4B43-8699-8D80DE5C16D2}"/>
                </a:ext>
              </a:extLst>
            </p:cNvPr>
            <p:cNvSpPr/>
            <p:nvPr/>
          </p:nvSpPr>
          <p:spPr>
            <a:xfrm>
              <a:off x="1798428" y="1328631"/>
              <a:ext cx="223109" cy="339922"/>
            </a:xfrm>
            <a:custGeom>
              <a:avLst/>
              <a:gdLst>
                <a:gd name="connsiteX0" fmla="*/ 212708 w 223109"/>
                <a:gd name="connsiteY0" fmla="*/ 49538 h 339922"/>
                <a:gd name="connsiteX1" fmla="*/ 211733 w 223109"/>
                <a:gd name="connsiteY1" fmla="*/ 255424 h 339922"/>
                <a:gd name="connsiteX2" fmla="*/ 210689 w 223109"/>
                <a:gd name="connsiteY2" fmla="*/ 155544 h 339922"/>
                <a:gd name="connsiteX3" fmla="*/ 205608 w 223109"/>
                <a:gd name="connsiteY3" fmla="*/ 73760 h 339922"/>
                <a:gd name="connsiteX4" fmla="*/ 152153 w 223109"/>
                <a:gd name="connsiteY4" fmla="*/ 14040 h 339922"/>
                <a:gd name="connsiteX5" fmla="*/ 84081 w 223109"/>
                <a:gd name="connsiteY5" fmla="*/ 58169 h 339922"/>
                <a:gd name="connsiteX6" fmla="*/ 27285 w 223109"/>
                <a:gd name="connsiteY6" fmla="*/ 253754 h 339922"/>
                <a:gd name="connsiteX7" fmla="*/ 0 w 223109"/>
                <a:gd name="connsiteY7" fmla="*/ 339923 h 339922"/>
                <a:gd name="connsiteX8" fmla="*/ 31043 w 223109"/>
                <a:gd name="connsiteY8" fmla="*/ 165288 h 339922"/>
                <a:gd name="connsiteX9" fmla="*/ 33410 w 223109"/>
                <a:gd name="connsiteY9" fmla="*/ 131531 h 339922"/>
                <a:gd name="connsiteX10" fmla="*/ 90972 w 223109"/>
                <a:gd name="connsiteY10" fmla="*/ 26430 h 339922"/>
                <a:gd name="connsiteX11" fmla="*/ 212777 w 223109"/>
                <a:gd name="connsiteY11" fmla="*/ 49468 h 3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109" h="339922">
                  <a:moveTo>
                    <a:pt x="212708" y="49538"/>
                  </a:moveTo>
                  <a:cubicBezTo>
                    <a:pt x="229830" y="118236"/>
                    <a:pt x="223148" y="186865"/>
                    <a:pt x="211733" y="255424"/>
                  </a:cubicBezTo>
                  <a:cubicBezTo>
                    <a:pt x="204494" y="222224"/>
                    <a:pt x="204773" y="187840"/>
                    <a:pt x="210689" y="155544"/>
                  </a:cubicBezTo>
                  <a:cubicBezTo>
                    <a:pt x="215909" y="126658"/>
                    <a:pt x="208531" y="100557"/>
                    <a:pt x="205608" y="73760"/>
                  </a:cubicBezTo>
                  <a:cubicBezTo>
                    <a:pt x="202337" y="43552"/>
                    <a:pt x="185214" y="18495"/>
                    <a:pt x="152153" y="14040"/>
                  </a:cubicBezTo>
                  <a:cubicBezTo>
                    <a:pt x="118743" y="9586"/>
                    <a:pt x="99394" y="35200"/>
                    <a:pt x="84081" y="58169"/>
                  </a:cubicBezTo>
                  <a:cubicBezTo>
                    <a:pt x="44894" y="116914"/>
                    <a:pt x="37864" y="185960"/>
                    <a:pt x="27285" y="253754"/>
                  </a:cubicBezTo>
                  <a:cubicBezTo>
                    <a:pt x="22621" y="283544"/>
                    <a:pt x="22134" y="315353"/>
                    <a:pt x="0" y="339923"/>
                  </a:cubicBezTo>
                  <a:cubicBezTo>
                    <a:pt x="10301" y="281665"/>
                    <a:pt x="20463" y="223476"/>
                    <a:pt x="31043" y="165288"/>
                  </a:cubicBezTo>
                  <a:cubicBezTo>
                    <a:pt x="33131" y="154012"/>
                    <a:pt x="36403" y="143085"/>
                    <a:pt x="33410" y="131531"/>
                  </a:cubicBezTo>
                  <a:cubicBezTo>
                    <a:pt x="46773" y="93388"/>
                    <a:pt x="56100" y="54271"/>
                    <a:pt x="90972" y="26430"/>
                  </a:cubicBezTo>
                  <a:cubicBezTo>
                    <a:pt x="142339" y="-14636"/>
                    <a:pt x="182709" y="-8511"/>
                    <a:pt x="212777" y="49468"/>
                  </a:cubicBezTo>
                  <a:close/>
                </a:path>
              </a:pathLst>
            </a:custGeom>
            <a:solidFill>
              <a:srgbClr val="417BA7"/>
            </a:solidFill>
            <a:ln w="6950" cap="flat">
              <a:noFill/>
              <a:prstDash val="solid"/>
              <a:miter/>
            </a:ln>
          </p:spPr>
          <p:txBody>
            <a:bodyPr rtlCol="0" anchor="ctr"/>
            <a:lstStyle/>
            <a:p>
              <a:endParaRPr lang="LID4096"/>
            </a:p>
          </p:txBody>
        </p:sp>
        <p:sp>
          <p:nvSpPr>
            <p:cNvPr id="52" name="Forma libre: forma 51">
              <a:extLst>
                <a:ext uri="{FF2B5EF4-FFF2-40B4-BE49-F238E27FC236}">
                  <a16:creationId xmlns:a16="http://schemas.microsoft.com/office/drawing/2014/main" id="{9D7C785F-1045-409E-B1C2-F807017151C7}"/>
                </a:ext>
              </a:extLst>
            </p:cNvPr>
            <p:cNvSpPr/>
            <p:nvPr/>
          </p:nvSpPr>
          <p:spPr>
            <a:xfrm>
              <a:off x="4559814" y="2140716"/>
              <a:ext cx="210464" cy="260899"/>
            </a:xfrm>
            <a:custGeom>
              <a:avLst/>
              <a:gdLst>
                <a:gd name="connsiteX0" fmla="*/ 174758 w 210464"/>
                <a:gd name="connsiteY0" fmla="*/ 50489 h 260899"/>
                <a:gd name="connsiteX1" fmla="*/ 210464 w 210464"/>
                <a:gd name="connsiteY1" fmla="*/ 104153 h 260899"/>
                <a:gd name="connsiteX2" fmla="*/ 177263 w 210464"/>
                <a:gd name="connsiteY2" fmla="*/ 87100 h 260899"/>
                <a:gd name="connsiteX3" fmla="*/ 154712 w 210464"/>
                <a:gd name="connsiteY3" fmla="*/ 50697 h 260899"/>
                <a:gd name="connsiteX4" fmla="*/ 97985 w 210464"/>
                <a:gd name="connsiteY4" fmla="*/ 19794 h 260899"/>
                <a:gd name="connsiteX5" fmla="*/ 15088 w 210464"/>
                <a:gd name="connsiteY5" fmla="*/ 67611 h 260899"/>
                <a:gd name="connsiteX6" fmla="*/ 49263 w 210464"/>
                <a:gd name="connsiteY6" fmla="*/ 170346 h 260899"/>
                <a:gd name="connsiteX7" fmla="*/ 102648 w 210464"/>
                <a:gd name="connsiteY7" fmla="*/ 232849 h 260899"/>
                <a:gd name="connsiteX8" fmla="*/ 111766 w 210464"/>
                <a:gd name="connsiteY8" fmla="*/ 260899 h 260899"/>
                <a:gd name="connsiteX9" fmla="*/ 10494 w 210464"/>
                <a:gd name="connsiteY9" fmla="*/ 127400 h 260899"/>
                <a:gd name="connsiteX10" fmla="*/ 471 w 210464"/>
                <a:gd name="connsiteY10" fmla="*/ 62878 h 260899"/>
                <a:gd name="connsiteX11" fmla="*/ 74389 w 210464"/>
                <a:gd name="connsiteY11" fmla="*/ 305 h 260899"/>
                <a:gd name="connsiteX12" fmla="*/ 174758 w 210464"/>
                <a:gd name="connsiteY12" fmla="*/ 50489 h 26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464" h="260899">
                  <a:moveTo>
                    <a:pt x="174758" y="50489"/>
                  </a:moveTo>
                  <a:cubicBezTo>
                    <a:pt x="186659" y="68377"/>
                    <a:pt x="198562" y="86265"/>
                    <a:pt x="210464" y="104153"/>
                  </a:cubicBezTo>
                  <a:cubicBezTo>
                    <a:pt x="192715" y="111531"/>
                    <a:pt x="177750" y="113549"/>
                    <a:pt x="177263" y="87100"/>
                  </a:cubicBezTo>
                  <a:cubicBezTo>
                    <a:pt x="176915" y="70534"/>
                    <a:pt x="165361" y="61208"/>
                    <a:pt x="154712" y="50697"/>
                  </a:cubicBezTo>
                  <a:cubicBezTo>
                    <a:pt x="138633" y="34758"/>
                    <a:pt x="117056" y="29677"/>
                    <a:pt x="97985" y="19794"/>
                  </a:cubicBezTo>
                  <a:cubicBezTo>
                    <a:pt x="58450" y="-739"/>
                    <a:pt x="18081" y="22439"/>
                    <a:pt x="15088" y="67611"/>
                  </a:cubicBezTo>
                  <a:cubicBezTo>
                    <a:pt x="12512" y="106102"/>
                    <a:pt x="25458" y="140903"/>
                    <a:pt x="49263" y="170346"/>
                  </a:cubicBezTo>
                  <a:cubicBezTo>
                    <a:pt x="66385" y="191575"/>
                    <a:pt x="76965" y="218441"/>
                    <a:pt x="102648" y="232849"/>
                  </a:cubicBezTo>
                  <a:cubicBezTo>
                    <a:pt x="112532" y="238417"/>
                    <a:pt x="113437" y="249972"/>
                    <a:pt x="111766" y="260899"/>
                  </a:cubicBezTo>
                  <a:cubicBezTo>
                    <a:pt x="67081" y="224706"/>
                    <a:pt x="31514" y="181552"/>
                    <a:pt x="10494" y="127400"/>
                  </a:cubicBezTo>
                  <a:cubicBezTo>
                    <a:pt x="2420" y="106659"/>
                    <a:pt x="-1408" y="85151"/>
                    <a:pt x="471" y="62878"/>
                  </a:cubicBezTo>
                  <a:cubicBezTo>
                    <a:pt x="4299" y="18193"/>
                    <a:pt x="29496" y="-2827"/>
                    <a:pt x="74389" y="305"/>
                  </a:cubicBezTo>
                  <a:cubicBezTo>
                    <a:pt x="114829" y="3158"/>
                    <a:pt x="144967" y="26406"/>
                    <a:pt x="174758" y="50489"/>
                  </a:cubicBezTo>
                  <a:close/>
                </a:path>
              </a:pathLst>
            </a:custGeom>
            <a:solidFill>
              <a:srgbClr val="32729F"/>
            </a:solidFill>
            <a:ln w="6950" cap="flat">
              <a:noFill/>
              <a:prstDash val="solid"/>
              <a:miter/>
            </a:ln>
          </p:spPr>
          <p:txBody>
            <a:bodyPr rtlCol="0" anchor="ctr"/>
            <a:lstStyle/>
            <a:p>
              <a:endParaRPr lang="LID4096"/>
            </a:p>
          </p:txBody>
        </p:sp>
        <p:sp>
          <p:nvSpPr>
            <p:cNvPr id="53" name="Forma libre: forma 52">
              <a:extLst>
                <a:ext uri="{FF2B5EF4-FFF2-40B4-BE49-F238E27FC236}">
                  <a16:creationId xmlns:a16="http://schemas.microsoft.com/office/drawing/2014/main" id="{99DBD79B-509C-4E2C-875B-0AEFA106E1B8}"/>
                </a:ext>
              </a:extLst>
            </p:cNvPr>
            <p:cNvSpPr/>
            <p:nvPr/>
          </p:nvSpPr>
          <p:spPr>
            <a:xfrm>
              <a:off x="677729" y="2063339"/>
              <a:ext cx="315737" cy="214243"/>
            </a:xfrm>
            <a:custGeom>
              <a:avLst/>
              <a:gdLst>
                <a:gd name="connsiteX0" fmla="*/ 165464 w 315737"/>
                <a:gd name="connsiteY0" fmla="*/ 17336 h 214243"/>
                <a:gd name="connsiteX1" fmla="*/ 315738 w 315737"/>
                <a:gd name="connsiteY1" fmla="*/ 168723 h 214243"/>
                <a:gd name="connsiteX2" fmla="*/ 290681 w 315737"/>
                <a:gd name="connsiteY2" fmla="*/ 152366 h 214243"/>
                <a:gd name="connsiteX3" fmla="*/ 127600 w 315737"/>
                <a:gd name="connsiteY3" fmla="*/ 18310 h 214243"/>
                <a:gd name="connsiteX4" fmla="*/ 27928 w 315737"/>
                <a:gd name="connsiteY4" fmla="*/ 41070 h 214243"/>
                <a:gd name="connsiteX5" fmla="*/ 25214 w 315737"/>
                <a:gd name="connsiteY5" fmla="*/ 123620 h 214243"/>
                <a:gd name="connsiteX6" fmla="*/ 68855 w 315737"/>
                <a:gd name="connsiteY6" fmla="*/ 214243 h 214243"/>
                <a:gd name="connsiteX7" fmla="*/ 12198 w 315737"/>
                <a:gd name="connsiteY7" fmla="*/ 131972 h 214243"/>
                <a:gd name="connsiteX8" fmla="*/ 102265 w 315737"/>
                <a:gd name="connsiteY8" fmla="*/ 352 h 214243"/>
                <a:gd name="connsiteX9" fmla="*/ 165534 w 315737"/>
                <a:gd name="connsiteY9" fmla="*/ 17266 h 21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737" h="214243">
                  <a:moveTo>
                    <a:pt x="165464" y="17336"/>
                  </a:moveTo>
                  <a:cubicBezTo>
                    <a:pt x="229499" y="53947"/>
                    <a:pt x="281145" y="102878"/>
                    <a:pt x="315738" y="168723"/>
                  </a:cubicBezTo>
                  <a:cubicBezTo>
                    <a:pt x="305367" y="166356"/>
                    <a:pt x="296110" y="162389"/>
                    <a:pt x="290681" y="152366"/>
                  </a:cubicBezTo>
                  <a:cubicBezTo>
                    <a:pt x="254417" y="85686"/>
                    <a:pt x="194767" y="47613"/>
                    <a:pt x="127600" y="18310"/>
                  </a:cubicBezTo>
                  <a:cubicBezTo>
                    <a:pt x="91337" y="2510"/>
                    <a:pt x="57440" y="9401"/>
                    <a:pt x="27928" y="41070"/>
                  </a:cubicBezTo>
                  <a:cubicBezTo>
                    <a:pt x="3080" y="67798"/>
                    <a:pt x="16165" y="93899"/>
                    <a:pt x="25214" y="123620"/>
                  </a:cubicBezTo>
                  <a:cubicBezTo>
                    <a:pt x="35306" y="156821"/>
                    <a:pt x="68298" y="177632"/>
                    <a:pt x="68855" y="214243"/>
                  </a:cubicBezTo>
                  <a:cubicBezTo>
                    <a:pt x="47765" y="188351"/>
                    <a:pt x="26815" y="162250"/>
                    <a:pt x="12198" y="131972"/>
                  </a:cubicBezTo>
                  <a:cubicBezTo>
                    <a:pt x="-23021" y="59098"/>
                    <a:pt x="21386" y="-5355"/>
                    <a:pt x="102265" y="352"/>
                  </a:cubicBezTo>
                  <a:cubicBezTo>
                    <a:pt x="124538" y="1953"/>
                    <a:pt x="144583" y="11141"/>
                    <a:pt x="165534" y="17266"/>
                  </a:cubicBezTo>
                  <a:close/>
                </a:path>
              </a:pathLst>
            </a:custGeom>
            <a:solidFill>
              <a:srgbClr val="417CA7"/>
            </a:solidFill>
            <a:ln w="6950" cap="flat">
              <a:noFill/>
              <a:prstDash val="solid"/>
              <a:miter/>
            </a:ln>
          </p:spPr>
          <p:txBody>
            <a:bodyPr rtlCol="0" anchor="ctr"/>
            <a:lstStyle/>
            <a:p>
              <a:endParaRPr lang="LID4096"/>
            </a:p>
          </p:txBody>
        </p:sp>
        <p:sp>
          <p:nvSpPr>
            <p:cNvPr id="54" name="Forma libre: forma 53">
              <a:extLst>
                <a:ext uri="{FF2B5EF4-FFF2-40B4-BE49-F238E27FC236}">
                  <a16:creationId xmlns:a16="http://schemas.microsoft.com/office/drawing/2014/main" id="{C6197310-F740-43CD-A23E-D9FF322D5E63}"/>
                </a:ext>
              </a:extLst>
            </p:cNvPr>
            <p:cNvSpPr/>
            <p:nvPr/>
          </p:nvSpPr>
          <p:spPr>
            <a:xfrm>
              <a:off x="1108172" y="3228325"/>
              <a:ext cx="563786" cy="147264"/>
            </a:xfrm>
            <a:custGeom>
              <a:avLst/>
              <a:gdLst>
                <a:gd name="connsiteX0" fmla="*/ 563786 w 563786"/>
                <a:gd name="connsiteY0" fmla="*/ 129639 h 147264"/>
                <a:gd name="connsiteX1" fmla="*/ 493905 w 563786"/>
                <a:gd name="connsiteY1" fmla="*/ 145022 h 147264"/>
                <a:gd name="connsiteX2" fmla="*/ 161201 w 563786"/>
                <a:gd name="connsiteY2" fmla="*/ 98736 h 147264"/>
                <a:gd name="connsiteX3" fmla="*/ 0 w 563786"/>
                <a:gd name="connsiteY3" fmla="*/ 38 h 147264"/>
                <a:gd name="connsiteX4" fmla="*/ 70090 w 563786"/>
                <a:gd name="connsiteY4" fmla="*/ 39016 h 147264"/>
                <a:gd name="connsiteX5" fmla="*/ 352053 w 563786"/>
                <a:gd name="connsiteY5" fmla="*/ 132493 h 147264"/>
                <a:gd name="connsiteX6" fmla="*/ 512976 w 563786"/>
                <a:gd name="connsiteY6" fmla="*/ 125811 h 147264"/>
                <a:gd name="connsiteX7" fmla="*/ 563786 w 563786"/>
                <a:gd name="connsiteY7" fmla="*/ 129570 h 14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786" h="147264">
                  <a:moveTo>
                    <a:pt x="563786" y="129639"/>
                  </a:moveTo>
                  <a:cubicBezTo>
                    <a:pt x="540469" y="134790"/>
                    <a:pt x="517222" y="139941"/>
                    <a:pt x="493905" y="145022"/>
                  </a:cubicBezTo>
                  <a:cubicBezTo>
                    <a:pt x="379825" y="152330"/>
                    <a:pt x="268112" y="143003"/>
                    <a:pt x="161201" y="98736"/>
                  </a:cubicBezTo>
                  <a:cubicBezTo>
                    <a:pt x="102317" y="74305"/>
                    <a:pt x="47052" y="43888"/>
                    <a:pt x="0" y="38"/>
                  </a:cubicBezTo>
                  <a:cubicBezTo>
                    <a:pt x="31043" y="-1145"/>
                    <a:pt x="47400" y="25443"/>
                    <a:pt x="70090" y="39016"/>
                  </a:cubicBezTo>
                  <a:cubicBezTo>
                    <a:pt x="157512" y="91288"/>
                    <a:pt x="250433" y="123027"/>
                    <a:pt x="352053" y="132493"/>
                  </a:cubicBezTo>
                  <a:cubicBezTo>
                    <a:pt x="406483" y="137574"/>
                    <a:pt x="459451" y="134373"/>
                    <a:pt x="512976" y="125811"/>
                  </a:cubicBezTo>
                  <a:cubicBezTo>
                    <a:pt x="529194" y="123236"/>
                    <a:pt x="547499" y="120243"/>
                    <a:pt x="563786" y="129570"/>
                  </a:cubicBezTo>
                  <a:close/>
                </a:path>
              </a:pathLst>
            </a:custGeom>
            <a:solidFill>
              <a:srgbClr val="417BA5"/>
            </a:solidFill>
            <a:ln w="6950" cap="flat">
              <a:noFill/>
              <a:prstDash val="solid"/>
              <a:miter/>
            </a:ln>
          </p:spPr>
          <p:txBody>
            <a:bodyPr rtlCol="0" anchor="ctr"/>
            <a:lstStyle/>
            <a:p>
              <a:endParaRPr lang="LID4096"/>
            </a:p>
          </p:txBody>
        </p:sp>
        <p:sp>
          <p:nvSpPr>
            <p:cNvPr id="55" name="Forma libre: forma 54">
              <a:extLst>
                <a:ext uri="{FF2B5EF4-FFF2-40B4-BE49-F238E27FC236}">
                  <a16:creationId xmlns:a16="http://schemas.microsoft.com/office/drawing/2014/main" id="{B5AF23D8-DF03-4184-A5F6-5768BA37C5A4}"/>
                </a:ext>
              </a:extLst>
            </p:cNvPr>
            <p:cNvSpPr/>
            <p:nvPr/>
          </p:nvSpPr>
          <p:spPr>
            <a:xfrm>
              <a:off x="3360424" y="4997191"/>
              <a:ext cx="128091" cy="556964"/>
            </a:xfrm>
            <a:custGeom>
              <a:avLst/>
              <a:gdLst>
                <a:gd name="connsiteX0" fmla="*/ 40 w 128091"/>
                <a:gd name="connsiteY0" fmla="*/ 0 h 556964"/>
                <a:gd name="connsiteX1" fmla="*/ 15910 w 128091"/>
                <a:gd name="connsiteY1" fmla="*/ 52341 h 556964"/>
                <a:gd name="connsiteX2" fmla="*/ 63936 w 128091"/>
                <a:gd name="connsiteY2" fmla="*/ 329780 h 556964"/>
                <a:gd name="connsiteX3" fmla="*/ 123168 w 128091"/>
                <a:gd name="connsiteY3" fmla="*/ 523138 h 556964"/>
                <a:gd name="connsiteX4" fmla="*/ 127484 w 128091"/>
                <a:gd name="connsiteY4" fmla="*/ 556965 h 556964"/>
                <a:gd name="connsiteX5" fmla="*/ 17371 w 128091"/>
                <a:gd name="connsiteY5" fmla="*/ 175470 h 556964"/>
                <a:gd name="connsiteX6" fmla="*/ 40 w 128091"/>
                <a:gd name="connsiteY6" fmla="*/ 0 h 5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91" h="556964">
                  <a:moveTo>
                    <a:pt x="40" y="0"/>
                  </a:moveTo>
                  <a:cubicBezTo>
                    <a:pt x="11733" y="15521"/>
                    <a:pt x="15910" y="34871"/>
                    <a:pt x="15910" y="52341"/>
                  </a:cubicBezTo>
                  <a:cubicBezTo>
                    <a:pt x="15770" y="147837"/>
                    <a:pt x="45212" y="237834"/>
                    <a:pt x="63936" y="329780"/>
                  </a:cubicBezTo>
                  <a:cubicBezTo>
                    <a:pt x="77439" y="396251"/>
                    <a:pt x="99294" y="460008"/>
                    <a:pt x="123168" y="523138"/>
                  </a:cubicBezTo>
                  <a:cubicBezTo>
                    <a:pt x="127484" y="534483"/>
                    <a:pt x="129085" y="545272"/>
                    <a:pt x="127484" y="556965"/>
                  </a:cubicBezTo>
                  <a:cubicBezTo>
                    <a:pt x="71522" y="435368"/>
                    <a:pt x="38948" y="306950"/>
                    <a:pt x="17371" y="175470"/>
                  </a:cubicBezTo>
                  <a:cubicBezTo>
                    <a:pt x="7836" y="117421"/>
                    <a:pt x="-656" y="59093"/>
                    <a:pt x="40" y="0"/>
                  </a:cubicBezTo>
                  <a:close/>
                </a:path>
              </a:pathLst>
            </a:custGeom>
            <a:solidFill>
              <a:srgbClr val="487FAA"/>
            </a:solidFill>
            <a:ln w="6950" cap="flat">
              <a:noFill/>
              <a:prstDash val="solid"/>
              <a:miter/>
            </a:ln>
          </p:spPr>
          <p:txBody>
            <a:bodyPr rtlCol="0" anchor="ctr"/>
            <a:lstStyle/>
            <a:p>
              <a:endParaRPr lang="LID4096"/>
            </a:p>
          </p:txBody>
        </p:sp>
        <p:sp>
          <p:nvSpPr>
            <p:cNvPr id="56" name="Forma libre: forma 55">
              <a:extLst>
                <a:ext uri="{FF2B5EF4-FFF2-40B4-BE49-F238E27FC236}">
                  <a16:creationId xmlns:a16="http://schemas.microsoft.com/office/drawing/2014/main" id="{B370AE87-671B-45B1-BCD1-DCD5D1D936D7}"/>
                </a:ext>
              </a:extLst>
            </p:cNvPr>
            <p:cNvSpPr/>
            <p:nvPr/>
          </p:nvSpPr>
          <p:spPr>
            <a:xfrm>
              <a:off x="3356711" y="4473774"/>
              <a:ext cx="63194" cy="513324"/>
            </a:xfrm>
            <a:custGeom>
              <a:avLst/>
              <a:gdLst>
                <a:gd name="connsiteX0" fmla="*/ 57278 w 63194"/>
                <a:gd name="connsiteY0" fmla="*/ 0 h 513324"/>
                <a:gd name="connsiteX1" fmla="*/ 63195 w 63194"/>
                <a:gd name="connsiteY1" fmla="*/ 348 h 513324"/>
                <a:gd name="connsiteX2" fmla="*/ 30899 w 63194"/>
                <a:gd name="connsiteY2" fmla="*/ 176583 h 513324"/>
                <a:gd name="connsiteX3" fmla="*/ 14055 w 63194"/>
                <a:gd name="connsiteY3" fmla="*/ 337645 h 513324"/>
                <a:gd name="connsiteX4" fmla="*/ 3266 w 63194"/>
                <a:gd name="connsiteY4" fmla="*/ 513324 h 513324"/>
                <a:gd name="connsiteX5" fmla="*/ 57278 w 63194"/>
                <a:gd name="connsiteY5" fmla="*/ 0 h 5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194" h="513324">
                  <a:moveTo>
                    <a:pt x="57278" y="0"/>
                  </a:moveTo>
                  <a:cubicBezTo>
                    <a:pt x="59227" y="0"/>
                    <a:pt x="61246" y="209"/>
                    <a:pt x="63195" y="348"/>
                  </a:cubicBezTo>
                  <a:cubicBezTo>
                    <a:pt x="57696" y="59998"/>
                    <a:pt x="40365" y="117560"/>
                    <a:pt x="30899" y="176583"/>
                  </a:cubicBezTo>
                  <a:cubicBezTo>
                    <a:pt x="22268" y="230247"/>
                    <a:pt x="17674" y="283772"/>
                    <a:pt x="14055" y="337645"/>
                  </a:cubicBezTo>
                  <a:cubicBezTo>
                    <a:pt x="10087" y="396182"/>
                    <a:pt x="6816" y="454787"/>
                    <a:pt x="3266" y="513324"/>
                  </a:cubicBezTo>
                  <a:cubicBezTo>
                    <a:pt x="-7940" y="339107"/>
                    <a:pt x="9600" y="167952"/>
                    <a:pt x="57278" y="0"/>
                  </a:cubicBezTo>
                  <a:close/>
                </a:path>
              </a:pathLst>
            </a:custGeom>
            <a:solidFill>
              <a:srgbClr val="487FAA"/>
            </a:solidFill>
            <a:ln w="6950" cap="flat">
              <a:noFill/>
              <a:prstDash val="solid"/>
              <a:miter/>
            </a:ln>
          </p:spPr>
          <p:txBody>
            <a:bodyPr rtlCol="0" anchor="ctr"/>
            <a:lstStyle/>
            <a:p>
              <a:endParaRPr lang="LID4096"/>
            </a:p>
          </p:txBody>
        </p:sp>
        <p:sp>
          <p:nvSpPr>
            <p:cNvPr id="57" name="Forma libre: forma 56">
              <a:extLst>
                <a:ext uri="{FF2B5EF4-FFF2-40B4-BE49-F238E27FC236}">
                  <a16:creationId xmlns:a16="http://schemas.microsoft.com/office/drawing/2014/main" id="{8A7A93FD-EFF1-4F1E-BF0D-2AFC7FAFF87F}"/>
                </a:ext>
              </a:extLst>
            </p:cNvPr>
            <p:cNvSpPr/>
            <p:nvPr/>
          </p:nvSpPr>
          <p:spPr>
            <a:xfrm>
              <a:off x="5096717" y="3337830"/>
              <a:ext cx="333051" cy="37133"/>
            </a:xfrm>
            <a:custGeom>
              <a:avLst/>
              <a:gdLst>
                <a:gd name="connsiteX0" fmla="*/ 333052 w 333051"/>
                <a:gd name="connsiteY0" fmla="*/ 5796 h 37133"/>
                <a:gd name="connsiteX1" fmla="*/ 83176 w 333051"/>
                <a:gd name="connsiteY1" fmla="*/ 36840 h 37133"/>
                <a:gd name="connsiteX2" fmla="*/ 0 w 333051"/>
                <a:gd name="connsiteY2" fmla="*/ 20413 h 37133"/>
                <a:gd name="connsiteX3" fmla="*/ 60903 w 333051"/>
                <a:gd name="connsiteY3" fmla="*/ 16376 h 37133"/>
                <a:gd name="connsiteX4" fmla="*/ 299712 w 333051"/>
                <a:gd name="connsiteY4" fmla="*/ 2734 h 37133"/>
                <a:gd name="connsiteX5" fmla="*/ 332982 w 333051"/>
                <a:gd name="connsiteY5" fmla="*/ 5796 h 3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051" h="37133">
                  <a:moveTo>
                    <a:pt x="333052" y="5796"/>
                  </a:moveTo>
                  <a:cubicBezTo>
                    <a:pt x="252381" y="37466"/>
                    <a:pt x="167883" y="37953"/>
                    <a:pt x="83176" y="36840"/>
                  </a:cubicBezTo>
                  <a:cubicBezTo>
                    <a:pt x="55474" y="31411"/>
                    <a:pt x="27702" y="25912"/>
                    <a:pt x="0" y="20413"/>
                  </a:cubicBezTo>
                  <a:cubicBezTo>
                    <a:pt x="19628" y="9625"/>
                    <a:pt x="41136" y="14079"/>
                    <a:pt x="60903" y="16376"/>
                  </a:cubicBezTo>
                  <a:cubicBezTo>
                    <a:pt x="141434" y="25703"/>
                    <a:pt x="221269" y="30227"/>
                    <a:pt x="299712" y="2734"/>
                  </a:cubicBezTo>
                  <a:cubicBezTo>
                    <a:pt x="310013" y="-885"/>
                    <a:pt x="322542" y="-1860"/>
                    <a:pt x="332982" y="5796"/>
                  </a:cubicBezTo>
                  <a:close/>
                </a:path>
              </a:pathLst>
            </a:custGeom>
            <a:solidFill>
              <a:srgbClr val="3274A1"/>
            </a:solidFill>
            <a:ln w="6950" cap="flat">
              <a:noFill/>
              <a:prstDash val="solid"/>
              <a:miter/>
            </a:ln>
          </p:spPr>
          <p:txBody>
            <a:bodyPr rtlCol="0" anchor="ctr"/>
            <a:lstStyle/>
            <a:p>
              <a:endParaRPr lang="LID4096"/>
            </a:p>
          </p:txBody>
        </p:sp>
        <p:sp>
          <p:nvSpPr>
            <p:cNvPr id="58" name="Forma libre: forma 57">
              <a:extLst>
                <a:ext uri="{FF2B5EF4-FFF2-40B4-BE49-F238E27FC236}">
                  <a16:creationId xmlns:a16="http://schemas.microsoft.com/office/drawing/2014/main" id="{11EEE19C-B0BF-4F65-8706-1A788DC38352}"/>
                </a:ext>
              </a:extLst>
            </p:cNvPr>
            <p:cNvSpPr/>
            <p:nvPr/>
          </p:nvSpPr>
          <p:spPr>
            <a:xfrm>
              <a:off x="610440" y="6051680"/>
              <a:ext cx="352053" cy="43432"/>
            </a:xfrm>
            <a:custGeom>
              <a:avLst/>
              <a:gdLst>
                <a:gd name="connsiteX0" fmla="*/ 52272 w 352053"/>
                <a:gd name="connsiteY0" fmla="*/ 0 h 43432"/>
                <a:gd name="connsiteX1" fmla="*/ 68072 w 352053"/>
                <a:gd name="connsiteY1" fmla="*/ 22412 h 43432"/>
                <a:gd name="connsiteX2" fmla="*/ 284190 w 352053"/>
                <a:gd name="connsiteY2" fmla="*/ 34523 h 43432"/>
                <a:gd name="connsiteX3" fmla="*/ 352053 w 352053"/>
                <a:gd name="connsiteY3" fmla="*/ 43432 h 43432"/>
                <a:gd name="connsiteX4" fmla="*/ 0 w 352053"/>
                <a:gd name="connsiteY4" fmla="*/ 28815 h 43432"/>
                <a:gd name="connsiteX5" fmla="*/ 52272 w 352053"/>
                <a:gd name="connsiteY5" fmla="*/ 0 h 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053" h="43432">
                  <a:moveTo>
                    <a:pt x="52272" y="0"/>
                  </a:moveTo>
                  <a:cubicBezTo>
                    <a:pt x="48235" y="14060"/>
                    <a:pt x="52133" y="22273"/>
                    <a:pt x="68072" y="22412"/>
                  </a:cubicBezTo>
                  <a:cubicBezTo>
                    <a:pt x="140320" y="23108"/>
                    <a:pt x="212151" y="30486"/>
                    <a:pt x="284190" y="34523"/>
                  </a:cubicBezTo>
                  <a:cubicBezTo>
                    <a:pt x="307507" y="35845"/>
                    <a:pt x="331033" y="26101"/>
                    <a:pt x="352053" y="43432"/>
                  </a:cubicBezTo>
                  <a:cubicBezTo>
                    <a:pt x="236442" y="38630"/>
                    <a:pt x="120831" y="33827"/>
                    <a:pt x="0" y="28815"/>
                  </a:cubicBezTo>
                  <a:cubicBezTo>
                    <a:pt x="16357" y="10231"/>
                    <a:pt x="33897" y="4454"/>
                    <a:pt x="52272" y="0"/>
                  </a:cubicBezTo>
                  <a:close/>
                </a:path>
              </a:pathLst>
            </a:custGeom>
            <a:solidFill>
              <a:srgbClr val="487FA9"/>
            </a:solidFill>
            <a:ln w="6950" cap="flat">
              <a:noFill/>
              <a:prstDash val="solid"/>
              <a:miter/>
            </a:ln>
          </p:spPr>
          <p:txBody>
            <a:bodyPr rtlCol="0" anchor="ctr"/>
            <a:lstStyle/>
            <a:p>
              <a:endParaRPr lang="LID4096"/>
            </a:p>
          </p:txBody>
        </p:sp>
        <p:sp>
          <p:nvSpPr>
            <p:cNvPr id="59" name="Forma libre: forma 58">
              <a:extLst>
                <a:ext uri="{FF2B5EF4-FFF2-40B4-BE49-F238E27FC236}">
                  <a16:creationId xmlns:a16="http://schemas.microsoft.com/office/drawing/2014/main" id="{9B1138CD-E2A8-4029-862D-0CB65EDE8B70}"/>
                </a:ext>
              </a:extLst>
            </p:cNvPr>
            <p:cNvSpPr/>
            <p:nvPr/>
          </p:nvSpPr>
          <p:spPr>
            <a:xfrm>
              <a:off x="1331476" y="4047725"/>
              <a:ext cx="108982" cy="236240"/>
            </a:xfrm>
            <a:custGeom>
              <a:avLst/>
              <a:gdLst>
                <a:gd name="connsiteX0" fmla="*/ 108983 w 108982"/>
                <a:gd name="connsiteY0" fmla="*/ 1678 h 236240"/>
                <a:gd name="connsiteX1" fmla="*/ 7919 w 108982"/>
                <a:gd name="connsiteY1" fmla="*/ 236241 h 236240"/>
                <a:gd name="connsiteX2" fmla="*/ 5135 w 108982"/>
                <a:gd name="connsiteY2" fmla="*/ 209652 h 236240"/>
                <a:gd name="connsiteX3" fmla="*/ 83926 w 108982"/>
                <a:gd name="connsiteY3" fmla="*/ 27570 h 236240"/>
                <a:gd name="connsiteX4" fmla="*/ 62697 w 108982"/>
                <a:gd name="connsiteY4" fmla="*/ 8151 h 236240"/>
                <a:gd name="connsiteX5" fmla="*/ 108913 w 108982"/>
                <a:gd name="connsiteY5" fmla="*/ 1678 h 23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82" h="236240">
                  <a:moveTo>
                    <a:pt x="108983" y="1678"/>
                  </a:moveTo>
                  <a:cubicBezTo>
                    <a:pt x="72511" y="78659"/>
                    <a:pt x="35482" y="155432"/>
                    <a:pt x="7919" y="236241"/>
                  </a:cubicBezTo>
                  <a:cubicBezTo>
                    <a:pt x="-5097" y="228654"/>
                    <a:pt x="889" y="218910"/>
                    <a:pt x="5135" y="209652"/>
                  </a:cubicBezTo>
                  <a:cubicBezTo>
                    <a:pt x="32698" y="149515"/>
                    <a:pt x="53509" y="86524"/>
                    <a:pt x="83926" y="27570"/>
                  </a:cubicBezTo>
                  <a:cubicBezTo>
                    <a:pt x="98055" y="286"/>
                    <a:pt x="72024" y="12327"/>
                    <a:pt x="62697" y="8151"/>
                  </a:cubicBezTo>
                  <a:cubicBezTo>
                    <a:pt x="76269" y="-7022"/>
                    <a:pt x="93531" y="4114"/>
                    <a:pt x="108913" y="1678"/>
                  </a:cubicBezTo>
                  <a:close/>
                </a:path>
              </a:pathLst>
            </a:custGeom>
            <a:solidFill>
              <a:srgbClr val="F0E3A5"/>
            </a:solidFill>
            <a:ln w="6950" cap="flat">
              <a:noFill/>
              <a:prstDash val="solid"/>
              <a:miter/>
            </a:ln>
          </p:spPr>
          <p:txBody>
            <a:bodyPr rtlCol="0" anchor="ctr"/>
            <a:lstStyle/>
            <a:p>
              <a:endParaRPr lang="LID4096"/>
            </a:p>
          </p:txBody>
        </p:sp>
        <p:sp>
          <p:nvSpPr>
            <p:cNvPr id="60" name="Forma libre: forma 59">
              <a:extLst>
                <a:ext uri="{FF2B5EF4-FFF2-40B4-BE49-F238E27FC236}">
                  <a16:creationId xmlns:a16="http://schemas.microsoft.com/office/drawing/2014/main" id="{4852F9F8-ED08-4F5D-8A70-2D1E95756D44}"/>
                </a:ext>
              </a:extLst>
            </p:cNvPr>
            <p:cNvSpPr/>
            <p:nvPr/>
          </p:nvSpPr>
          <p:spPr>
            <a:xfrm>
              <a:off x="662572" y="5960082"/>
              <a:ext cx="160296" cy="93622"/>
            </a:xfrm>
            <a:custGeom>
              <a:avLst/>
              <a:gdLst>
                <a:gd name="connsiteX0" fmla="*/ 160296 w 160296"/>
                <a:gd name="connsiteY0" fmla="*/ 0 h 93622"/>
                <a:gd name="connsiteX1" fmla="*/ 104057 w 160296"/>
                <a:gd name="connsiteY1" fmla="*/ 46843 h 93622"/>
                <a:gd name="connsiteX2" fmla="*/ 0 w 160296"/>
                <a:gd name="connsiteY2" fmla="*/ 92085 h 93622"/>
                <a:gd name="connsiteX3" fmla="*/ 160296 w 160296"/>
                <a:gd name="connsiteY3" fmla="*/ 0 h 93622"/>
              </a:gdLst>
              <a:ahLst/>
              <a:cxnLst>
                <a:cxn ang="0">
                  <a:pos x="connsiteX0" y="connsiteY0"/>
                </a:cxn>
                <a:cxn ang="0">
                  <a:pos x="connsiteX1" y="connsiteY1"/>
                </a:cxn>
                <a:cxn ang="0">
                  <a:pos x="connsiteX2" y="connsiteY2"/>
                </a:cxn>
                <a:cxn ang="0">
                  <a:pos x="connsiteX3" y="connsiteY3"/>
                </a:cxn>
              </a:cxnLst>
              <a:rect l="l" t="t" r="r" b="b"/>
              <a:pathLst>
                <a:path w="160296" h="93622">
                  <a:moveTo>
                    <a:pt x="160296" y="0"/>
                  </a:moveTo>
                  <a:cubicBezTo>
                    <a:pt x="152570" y="28538"/>
                    <a:pt x="125077" y="36194"/>
                    <a:pt x="104057" y="46843"/>
                  </a:cubicBezTo>
                  <a:cubicBezTo>
                    <a:pt x="70508" y="63826"/>
                    <a:pt x="45103" y="101690"/>
                    <a:pt x="0" y="92085"/>
                  </a:cubicBezTo>
                  <a:cubicBezTo>
                    <a:pt x="53455" y="61390"/>
                    <a:pt x="106841" y="30695"/>
                    <a:pt x="160296" y="0"/>
                  </a:cubicBezTo>
                  <a:close/>
                </a:path>
              </a:pathLst>
            </a:custGeom>
            <a:solidFill>
              <a:srgbClr val="487FA9"/>
            </a:solidFill>
            <a:ln w="6950" cap="flat">
              <a:noFill/>
              <a:prstDash val="solid"/>
              <a:miter/>
            </a:ln>
          </p:spPr>
          <p:txBody>
            <a:bodyPr rtlCol="0" anchor="ctr"/>
            <a:lstStyle/>
            <a:p>
              <a:endParaRPr lang="LID4096"/>
            </a:p>
          </p:txBody>
        </p:sp>
        <p:sp>
          <p:nvSpPr>
            <p:cNvPr id="61" name="Forma libre: forma 60">
              <a:extLst>
                <a:ext uri="{FF2B5EF4-FFF2-40B4-BE49-F238E27FC236}">
                  <a16:creationId xmlns:a16="http://schemas.microsoft.com/office/drawing/2014/main" id="{A812453D-AD14-4F52-89BC-0BE0021AE1A3}"/>
                </a:ext>
              </a:extLst>
            </p:cNvPr>
            <p:cNvSpPr/>
            <p:nvPr/>
          </p:nvSpPr>
          <p:spPr>
            <a:xfrm>
              <a:off x="1324847" y="4055946"/>
              <a:ext cx="69394" cy="27980"/>
            </a:xfrm>
            <a:custGeom>
              <a:avLst/>
              <a:gdLst>
                <a:gd name="connsiteX0" fmla="*/ 69394 w 69394"/>
                <a:gd name="connsiteY0" fmla="*/ 0 h 27980"/>
                <a:gd name="connsiteX1" fmla="*/ 0 w 69394"/>
                <a:gd name="connsiteY1" fmla="*/ 27981 h 27980"/>
                <a:gd name="connsiteX2" fmla="*/ 69394 w 69394"/>
                <a:gd name="connsiteY2" fmla="*/ 0 h 27980"/>
              </a:gdLst>
              <a:ahLst/>
              <a:cxnLst>
                <a:cxn ang="0">
                  <a:pos x="connsiteX0" y="connsiteY0"/>
                </a:cxn>
                <a:cxn ang="0">
                  <a:pos x="connsiteX1" y="connsiteY1"/>
                </a:cxn>
                <a:cxn ang="0">
                  <a:pos x="connsiteX2" y="connsiteY2"/>
                </a:cxn>
              </a:cxnLst>
              <a:rect l="l" t="t" r="r" b="b"/>
              <a:pathLst>
                <a:path w="69394" h="27979">
                  <a:moveTo>
                    <a:pt x="69394" y="0"/>
                  </a:moveTo>
                  <a:cubicBezTo>
                    <a:pt x="55126" y="31252"/>
                    <a:pt x="22273" y="16566"/>
                    <a:pt x="0" y="27981"/>
                  </a:cubicBezTo>
                  <a:cubicBezTo>
                    <a:pt x="18027" y="5986"/>
                    <a:pt x="46843" y="10719"/>
                    <a:pt x="69394" y="0"/>
                  </a:cubicBezTo>
                  <a:close/>
                </a:path>
              </a:pathLst>
            </a:custGeom>
            <a:solidFill>
              <a:srgbClr val="F0E3A5"/>
            </a:solidFill>
            <a:ln w="6950" cap="flat">
              <a:noFill/>
              <a:prstDash val="solid"/>
              <a:miter/>
            </a:ln>
          </p:spPr>
          <p:txBody>
            <a:bodyPr rtlCol="0" anchor="ctr"/>
            <a:lstStyle/>
            <a:p>
              <a:endParaRPr lang="LID4096"/>
            </a:p>
          </p:txBody>
        </p:sp>
        <p:sp>
          <p:nvSpPr>
            <p:cNvPr id="62" name="Forma libre: forma 61">
              <a:extLst>
                <a:ext uri="{FF2B5EF4-FFF2-40B4-BE49-F238E27FC236}">
                  <a16:creationId xmlns:a16="http://schemas.microsoft.com/office/drawing/2014/main" id="{BBF74FB4-8D2B-496B-B160-F2012C273D78}"/>
                </a:ext>
              </a:extLst>
            </p:cNvPr>
            <p:cNvSpPr/>
            <p:nvPr/>
          </p:nvSpPr>
          <p:spPr>
            <a:xfrm>
              <a:off x="1201155" y="2422730"/>
              <a:ext cx="754786" cy="715650"/>
            </a:xfrm>
            <a:custGeom>
              <a:avLst/>
              <a:gdLst>
                <a:gd name="connsiteX0" fmla="*/ 398764 w 754786"/>
                <a:gd name="connsiteY0" fmla="*/ 700185 h 715650"/>
                <a:gd name="connsiteX1" fmla="*/ 262342 w 754786"/>
                <a:gd name="connsiteY1" fmla="*/ 674292 h 715650"/>
                <a:gd name="connsiteX2" fmla="*/ 18730 w 754786"/>
                <a:gd name="connsiteY2" fmla="*/ 307901 h 715650"/>
                <a:gd name="connsiteX3" fmla="*/ 5993 w 754786"/>
                <a:gd name="connsiteY3" fmla="*/ 151154 h 715650"/>
                <a:gd name="connsiteX4" fmla="*/ 123762 w 754786"/>
                <a:gd name="connsiteY4" fmla="*/ 19604 h 715650"/>
                <a:gd name="connsiteX5" fmla="*/ 306470 w 754786"/>
                <a:gd name="connsiteY5" fmla="*/ 36309 h 715650"/>
                <a:gd name="connsiteX6" fmla="*/ 367025 w 754786"/>
                <a:gd name="connsiteY6" fmla="*/ 158045 h 715650"/>
                <a:gd name="connsiteX7" fmla="*/ 544235 w 754786"/>
                <a:gd name="connsiteY7" fmla="*/ 6519 h 715650"/>
                <a:gd name="connsiteX8" fmla="*/ 709751 w 754786"/>
                <a:gd name="connsiteY8" fmla="*/ 72085 h 715650"/>
                <a:gd name="connsiteX9" fmla="*/ 711979 w 754786"/>
                <a:gd name="connsiteY9" fmla="*/ 370474 h 715650"/>
                <a:gd name="connsiteX10" fmla="*/ 506023 w 754786"/>
                <a:gd name="connsiteY10" fmla="*/ 619236 h 715650"/>
                <a:gd name="connsiteX11" fmla="*/ 398834 w 754786"/>
                <a:gd name="connsiteY11" fmla="*/ 700254 h 71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4786" h="715650">
                  <a:moveTo>
                    <a:pt x="398764" y="700185"/>
                  </a:moveTo>
                  <a:cubicBezTo>
                    <a:pt x="346214" y="728861"/>
                    <a:pt x="302990" y="716193"/>
                    <a:pt x="262342" y="674292"/>
                  </a:cubicBezTo>
                  <a:cubicBezTo>
                    <a:pt x="158424" y="567034"/>
                    <a:pt x="70724" y="449265"/>
                    <a:pt x="18730" y="307901"/>
                  </a:cubicBezTo>
                  <a:cubicBezTo>
                    <a:pt x="77" y="257160"/>
                    <a:pt x="-5561" y="204609"/>
                    <a:pt x="5993" y="151154"/>
                  </a:cubicBezTo>
                  <a:cubicBezTo>
                    <a:pt x="20262" y="85101"/>
                    <a:pt x="67105" y="47863"/>
                    <a:pt x="123762" y="19604"/>
                  </a:cubicBezTo>
                  <a:cubicBezTo>
                    <a:pt x="188005" y="-11369"/>
                    <a:pt x="250788" y="-5523"/>
                    <a:pt x="306470" y="36309"/>
                  </a:cubicBezTo>
                  <a:cubicBezTo>
                    <a:pt x="356932" y="74173"/>
                    <a:pt x="376769" y="121990"/>
                    <a:pt x="367025" y="158045"/>
                  </a:cubicBezTo>
                  <a:cubicBezTo>
                    <a:pt x="400365" y="77305"/>
                    <a:pt x="457300" y="21414"/>
                    <a:pt x="544235" y="6519"/>
                  </a:cubicBezTo>
                  <a:cubicBezTo>
                    <a:pt x="609871" y="-4688"/>
                    <a:pt x="666667" y="19743"/>
                    <a:pt x="709751" y="72085"/>
                  </a:cubicBezTo>
                  <a:cubicBezTo>
                    <a:pt x="775944" y="170991"/>
                    <a:pt x="762650" y="272055"/>
                    <a:pt x="711979" y="370474"/>
                  </a:cubicBezTo>
                  <a:cubicBezTo>
                    <a:pt x="661864" y="467849"/>
                    <a:pt x="590451" y="549145"/>
                    <a:pt x="506023" y="619236"/>
                  </a:cubicBezTo>
                  <a:cubicBezTo>
                    <a:pt x="471430" y="647913"/>
                    <a:pt x="439760" y="680139"/>
                    <a:pt x="398834" y="700254"/>
                  </a:cubicBezTo>
                  <a:close/>
                </a:path>
              </a:pathLst>
            </a:custGeom>
            <a:solidFill>
              <a:srgbClr val="FFFFFF"/>
            </a:solidFill>
            <a:ln w="6950" cap="flat">
              <a:noFill/>
              <a:prstDash val="solid"/>
              <a:miter/>
            </a:ln>
          </p:spPr>
          <p:txBody>
            <a:bodyPr rtlCol="0" anchor="ctr"/>
            <a:lstStyle/>
            <a:p>
              <a:endParaRPr lang="LID4096"/>
            </a:p>
          </p:txBody>
        </p:sp>
        <p:sp>
          <p:nvSpPr>
            <p:cNvPr id="63" name="Forma libre: forma 62">
              <a:extLst>
                <a:ext uri="{FF2B5EF4-FFF2-40B4-BE49-F238E27FC236}">
                  <a16:creationId xmlns:a16="http://schemas.microsoft.com/office/drawing/2014/main" id="{54138B24-E0B1-4515-9B21-5F34CB33D12B}"/>
                </a:ext>
              </a:extLst>
            </p:cNvPr>
            <p:cNvSpPr/>
            <p:nvPr/>
          </p:nvSpPr>
          <p:spPr>
            <a:xfrm>
              <a:off x="1599919" y="2495411"/>
              <a:ext cx="361085" cy="627632"/>
            </a:xfrm>
            <a:custGeom>
              <a:avLst/>
              <a:gdLst>
                <a:gd name="connsiteX0" fmla="*/ 0 w 361085"/>
                <a:gd name="connsiteY0" fmla="*/ 627504 h 627632"/>
                <a:gd name="connsiteX1" fmla="*/ 275211 w 361085"/>
                <a:gd name="connsiteY1" fmla="*/ 350204 h 627632"/>
                <a:gd name="connsiteX2" fmla="*/ 344397 w 361085"/>
                <a:gd name="connsiteY2" fmla="*/ 95387 h 627632"/>
                <a:gd name="connsiteX3" fmla="*/ 306393 w 361085"/>
                <a:gd name="connsiteY3" fmla="*/ 3093 h 627632"/>
                <a:gd name="connsiteX4" fmla="*/ 317252 w 361085"/>
                <a:gd name="connsiteY4" fmla="*/ 1492 h 627632"/>
                <a:gd name="connsiteX5" fmla="*/ 359292 w 361085"/>
                <a:gd name="connsiteY5" fmla="*/ 112439 h 627632"/>
                <a:gd name="connsiteX6" fmla="*/ 233728 w 361085"/>
                <a:gd name="connsiteY6" fmla="*/ 428925 h 627632"/>
                <a:gd name="connsiteX7" fmla="*/ 37377 w 361085"/>
                <a:gd name="connsiteY7" fmla="*/ 611982 h 627632"/>
                <a:gd name="connsiteX8" fmla="*/ 0 w 361085"/>
                <a:gd name="connsiteY8" fmla="*/ 627573 h 62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085" h="627632">
                  <a:moveTo>
                    <a:pt x="0" y="627504"/>
                  </a:moveTo>
                  <a:cubicBezTo>
                    <a:pt x="104196" y="547390"/>
                    <a:pt x="200457" y="458994"/>
                    <a:pt x="275211" y="350204"/>
                  </a:cubicBezTo>
                  <a:cubicBezTo>
                    <a:pt x="327553" y="274058"/>
                    <a:pt x="358387" y="190395"/>
                    <a:pt x="344397" y="95387"/>
                  </a:cubicBezTo>
                  <a:cubicBezTo>
                    <a:pt x="339385" y="61420"/>
                    <a:pt x="324908" y="31421"/>
                    <a:pt x="306393" y="3093"/>
                  </a:cubicBezTo>
                  <a:cubicBezTo>
                    <a:pt x="309595" y="-387"/>
                    <a:pt x="313215" y="-944"/>
                    <a:pt x="317252" y="1492"/>
                  </a:cubicBezTo>
                  <a:cubicBezTo>
                    <a:pt x="343283" y="33927"/>
                    <a:pt x="354768" y="70121"/>
                    <a:pt x="359292" y="112439"/>
                  </a:cubicBezTo>
                  <a:cubicBezTo>
                    <a:pt x="373073" y="241205"/>
                    <a:pt x="305141" y="335309"/>
                    <a:pt x="233728" y="428925"/>
                  </a:cubicBezTo>
                  <a:cubicBezTo>
                    <a:pt x="178672" y="501035"/>
                    <a:pt x="110460" y="559153"/>
                    <a:pt x="37377" y="611982"/>
                  </a:cubicBezTo>
                  <a:cubicBezTo>
                    <a:pt x="25892" y="620265"/>
                    <a:pt x="14965" y="628408"/>
                    <a:pt x="0" y="627573"/>
                  </a:cubicBezTo>
                  <a:close/>
                </a:path>
              </a:pathLst>
            </a:custGeom>
            <a:solidFill>
              <a:srgbClr val="417FA8"/>
            </a:solidFill>
            <a:ln w="6950" cap="flat">
              <a:noFill/>
              <a:prstDash val="solid"/>
              <a:miter/>
            </a:ln>
          </p:spPr>
          <p:txBody>
            <a:bodyPr rtlCol="0" anchor="ctr"/>
            <a:lstStyle/>
            <a:p>
              <a:endParaRPr lang="LID4096"/>
            </a:p>
          </p:txBody>
        </p:sp>
        <p:sp>
          <p:nvSpPr>
            <p:cNvPr id="64" name="Forma libre: forma 63">
              <a:extLst>
                <a:ext uri="{FF2B5EF4-FFF2-40B4-BE49-F238E27FC236}">
                  <a16:creationId xmlns:a16="http://schemas.microsoft.com/office/drawing/2014/main" id="{AA671DDC-751B-4316-AED7-0755C1422353}"/>
                </a:ext>
              </a:extLst>
            </p:cNvPr>
            <p:cNvSpPr/>
            <p:nvPr/>
          </p:nvSpPr>
          <p:spPr>
            <a:xfrm>
              <a:off x="1324847" y="2419977"/>
              <a:ext cx="592393" cy="164346"/>
            </a:xfrm>
            <a:custGeom>
              <a:avLst/>
              <a:gdLst>
                <a:gd name="connsiteX0" fmla="*/ 592324 w 592393"/>
                <a:gd name="connsiteY0" fmla="*/ 76856 h 164346"/>
                <a:gd name="connsiteX1" fmla="*/ 581466 w 592393"/>
                <a:gd name="connsiteY1" fmla="*/ 78456 h 164346"/>
                <a:gd name="connsiteX2" fmla="*/ 246674 w 592393"/>
                <a:gd name="connsiteY2" fmla="*/ 164347 h 164346"/>
                <a:gd name="connsiteX3" fmla="*/ 214448 w 592393"/>
                <a:gd name="connsiteY3" fmla="*/ 81241 h 164346"/>
                <a:gd name="connsiteX4" fmla="*/ 43920 w 592393"/>
                <a:gd name="connsiteY4" fmla="*/ 12681 h 164346"/>
                <a:gd name="connsiteX5" fmla="*/ 0 w 592393"/>
                <a:gd name="connsiteY5" fmla="*/ 22356 h 164346"/>
                <a:gd name="connsiteX6" fmla="*/ 34036 w 592393"/>
                <a:gd name="connsiteY6" fmla="*/ 2937 h 164346"/>
                <a:gd name="connsiteX7" fmla="*/ 236929 w 592393"/>
                <a:gd name="connsiteY7" fmla="*/ 94883 h 164346"/>
                <a:gd name="connsiteX8" fmla="*/ 277369 w 592393"/>
                <a:gd name="connsiteY8" fmla="*/ 92864 h 164346"/>
                <a:gd name="connsiteX9" fmla="*/ 464880 w 592393"/>
                <a:gd name="connsiteY9" fmla="*/ 1893 h 164346"/>
                <a:gd name="connsiteX10" fmla="*/ 592393 w 592393"/>
                <a:gd name="connsiteY10" fmla="*/ 76856 h 16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393" h="164346">
                  <a:moveTo>
                    <a:pt x="592324" y="76856"/>
                  </a:moveTo>
                  <a:cubicBezTo>
                    <a:pt x="588704" y="77412"/>
                    <a:pt x="585085" y="77900"/>
                    <a:pt x="581466" y="78456"/>
                  </a:cubicBezTo>
                  <a:cubicBezTo>
                    <a:pt x="490355" y="-30333"/>
                    <a:pt x="323029" y="-265"/>
                    <a:pt x="246674" y="164347"/>
                  </a:cubicBezTo>
                  <a:cubicBezTo>
                    <a:pt x="236442" y="135114"/>
                    <a:pt x="231918" y="105323"/>
                    <a:pt x="214448" y="81241"/>
                  </a:cubicBezTo>
                  <a:cubicBezTo>
                    <a:pt x="172129" y="22635"/>
                    <a:pt x="113732" y="2867"/>
                    <a:pt x="43920" y="12681"/>
                  </a:cubicBezTo>
                  <a:cubicBezTo>
                    <a:pt x="29094" y="14770"/>
                    <a:pt x="14617" y="19085"/>
                    <a:pt x="0" y="22356"/>
                  </a:cubicBezTo>
                  <a:cubicBezTo>
                    <a:pt x="5220" y="5373"/>
                    <a:pt x="21855" y="4190"/>
                    <a:pt x="34036" y="2937"/>
                  </a:cubicBezTo>
                  <a:cubicBezTo>
                    <a:pt x="117073" y="-5346"/>
                    <a:pt x="185214" y="-2144"/>
                    <a:pt x="236929" y="94883"/>
                  </a:cubicBezTo>
                  <a:cubicBezTo>
                    <a:pt x="250085" y="119592"/>
                    <a:pt x="259551" y="119522"/>
                    <a:pt x="277369" y="92864"/>
                  </a:cubicBezTo>
                  <a:cubicBezTo>
                    <a:pt x="322263" y="25767"/>
                    <a:pt x="385881" y="-5833"/>
                    <a:pt x="464880" y="1893"/>
                  </a:cubicBezTo>
                  <a:cubicBezTo>
                    <a:pt x="516595" y="6974"/>
                    <a:pt x="565178" y="25906"/>
                    <a:pt x="592393" y="76856"/>
                  </a:cubicBezTo>
                  <a:close/>
                </a:path>
              </a:pathLst>
            </a:custGeom>
            <a:solidFill>
              <a:srgbClr val="417CA6"/>
            </a:solidFill>
            <a:ln w="6950" cap="flat">
              <a:noFill/>
              <a:prstDash val="solid"/>
              <a:miter/>
            </a:ln>
          </p:spPr>
          <p:txBody>
            <a:bodyPr rtlCol="0" anchor="ctr"/>
            <a:lstStyle/>
            <a:p>
              <a:endParaRPr lang="LID4096"/>
            </a:p>
          </p:txBody>
        </p:sp>
        <p:sp>
          <p:nvSpPr>
            <p:cNvPr id="65" name="Forma libre: forma 64">
              <a:extLst>
                <a:ext uri="{FF2B5EF4-FFF2-40B4-BE49-F238E27FC236}">
                  <a16:creationId xmlns:a16="http://schemas.microsoft.com/office/drawing/2014/main" id="{75AB653D-861F-4256-8874-CB2FA5BB50F0}"/>
                </a:ext>
              </a:extLst>
            </p:cNvPr>
            <p:cNvSpPr/>
            <p:nvPr/>
          </p:nvSpPr>
          <p:spPr>
            <a:xfrm>
              <a:off x="1485213" y="4084970"/>
              <a:ext cx="581737" cy="1491667"/>
            </a:xfrm>
            <a:custGeom>
              <a:avLst/>
              <a:gdLst>
                <a:gd name="connsiteX0" fmla="*/ 326787 w 581737"/>
                <a:gd name="connsiteY0" fmla="*/ 214796 h 1491667"/>
                <a:gd name="connsiteX1" fmla="*/ 319897 w 581737"/>
                <a:gd name="connsiteY1" fmla="*/ 100229 h 1491667"/>
                <a:gd name="connsiteX2" fmla="*/ 309456 w 581737"/>
                <a:gd name="connsiteY2" fmla="*/ 33479 h 1491667"/>
                <a:gd name="connsiteX3" fmla="*/ 319340 w 581737"/>
                <a:gd name="connsiteY3" fmla="*/ 0 h 1491667"/>
                <a:gd name="connsiteX4" fmla="*/ 499264 w 581737"/>
                <a:gd name="connsiteY4" fmla="*/ 177280 h 1491667"/>
                <a:gd name="connsiteX5" fmla="*/ 546664 w 581737"/>
                <a:gd name="connsiteY5" fmla="*/ 265954 h 1491667"/>
                <a:gd name="connsiteX6" fmla="*/ 561629 w 581737"/>
                <a:gd name="connsiteY6" fmla="*/ 542418 h 1491667"/>
                <a:gd name="connsiteX7" fmla="*/ 243263 w 581737"/>
                <a:gd name="connsiteY7" fmla="*/ 1383365 h 1491667"/>
                <a:gd name="connsiteX8" fmla="*/ 175261 w 581737"/>
                <a:gd name="connsiteY8" fmla="*/ 1491668 h 1491667"/>
                <a:gd name="connsiteX9" fmla="*/ 0 w 581737"/>
                <a:gd name="connsiteY9" fmla="*/ 1247639 h 1491667"/>
                <a:gd name="connsiteX10" fmla="*/ 73710 w 581737"/>
                <a:gd name="connsiteY10" fmla="*/ 1116088 h 1491667"/>
                <a:gd name="connsiteX11" fmla="*/ 98141 w 581737"/>
                <a:gd name="connsiteY11" fmla="*/ 1066739 h 1491667"/>
                <a:gd name="connsiteX12" fmla="*/ 156886 w 581737"/>
                <a:gd name="connsiteY12" fmla="*/ 946326 h 1491667"/>
                <a:gd name="connsiteX13" fmla="*/ 177767 w 581737"/>
                <a:gd name="connsiteY13" fmla="*/ 915004 h 1491667"/>
                <a:gd name="connsiteX14" fmla="*/ 249667 w 581737"/>
                <a:gd name="connsiteY14" fmla="*/ 713920 h 1491667"/>
                <a:gd name="connsiteX15" fmla="*/ 305071 w 581737"/>
                <a:gd name="connsiteY15" fmla="*/ 441981 h 1491667"/>
                <a:gd name="connsiteX16" fmla="*/ 323934 w 581737"/>
                <a:gd name="connsiteY16" fmla="*/ 235120 h 1491667"/>
                <a:gd name="connsiteX17" fmla="*/ 326857 w 581737"/>
                <a:gd name="connsiteY17" fmla="*/ 214865 h 14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1737" h="1491667">
                  <a:moveTo>
                    <a:pt x="326787" y="214796"/>
                  </a:moveTo>
                  <a:cubicBezTo>
                    <a:pt x="324490" y="176583"/>
                    <a:pt x="321845" y="138441"/>
                    <a:pt x="319897" y="100229"/>
                  </a:cubicBezTo>
                  <a:cubicBezTo>
                    <a:pt x="318783" y="77538"/>
                    <a:pt x="322890" y="54360"/>
                    <a:pt x="309456" y="33479"/>
                  </a:cubicBezTo>
                  <a:cubicBezTo>
                    <a:pt x="300269" y="19141"/>
                    <a:pt x="313841" y="10580"/>
                    <a:pt x="319340" y="0"/>
                  </a:cubicBezTo>
                  <a:cubicBezTo>
                    <a:pt x="401611" y="36403"/>
                    <a:pt x="452491" y="105101"/>
                    <a:pt x="499264" y="177280"/>
                  </a:cubicBezTo>
                  <a:cubicBezTo>
                    <a:pt x="517431" y="205330"/>
                    <a:pt x="530795" y="236442"/>
                    <a:pt x="546664" y="265954"/>
                  </a:cubicBezTo>
                  <a:cubicBezTo>
                    <a:pt x="595108" y="355812"/>
                    <a:pt x="586616" y="448454"/>
                    <a:pt x="561629" y="542418"/>
                  </a:cubicBezTo>
                  <a:cubicBezTo>
                    <a:pt x="484299" y="833638"/>
                    <a:pt x="391031" y="1118873"/>
                    <a:pt x="243263" y="1383365"/>
                  </a:cubicBezTo>
                  <a:cubicBezTo>
                    <a:pt x="222522" y="1420533"/>
                    <a:pt x="203381" y="1459024"/>
                    <a:pt x="175261" y="1491668"/>
                  </a:cubicBezTo>
                  <a:cubicBezTo>
                    <a:pt x="104823" y="1418932"/>
                    <a:pt x="44616" y="1338888"/>
                    <a:pt x="0" y="1247639"/>
                  </a:cubicBezTo>
                  <a:cubicBezTo>
                    <a:pt x="15870" y="1198916"/>
                    <a:pt x="50532" y="1160704"/>
                    <a:pt x="73710" y="1116088"/>
                  </a:cubicBezTo>
                  <a:cubicBezTo>
                    <a:pt x="82201" y="1099801"/>
                    <a:pt x="92015" y="1084210"/>
                    <a:pt x="98141" y="1066739"/>
                  </a:cubicBezTo>
                  <a:cubicBezTo>
                    <a:pt x="120692" y="1028040"/>
                    <a:pt x="139206" y="987392"/>
                    <a:pt x="156886" y="946326"/>
                  </a:cubicBezTo>
                  <a:cubicBezTo>
                    <a:pt x="161897" y="934702"/>
                    <a:pt x="168579" y="923983"/>
                    <a:pt x="177767" y="915004"/>
                  </a:cubicBezTo>
                  <a:cubicBezTo>
                    <a:pt x="209854" y="850830"/>
                    <a:pt x="235329" y="784290"/>
                    <a:pt x="249667" y="713920"/>
                  </a:cubicBezTo>
                  <a:cubicBezTo>
                    <a:pt x="268112" y="623297"/>
                    <a:pt x="291638" y="533579"/>
                    <a:pt x="305071" y="441981"/>
                  </a:cubicBezTo>
                  <a:cubicBezTo>
                    <a:pt x="315094" y="373491"/>
                    <a:pt x="326370" y="304862"/>
                    <a:pt x="323934" y="235120"/>
                  </a:cubicBezTo>
                  <a:cubicBezTo>
                    <a:pt x="323725" y="228229"/>
                    <a:pt x="322750" y="221199"/>
                    <a:pt x="326857" y="214865"/>
                  </a:cubicBezTo>
                  <a:close/>
                </a:path>
              </a:pathLst>
            </a:custGeom>
            <a:solidFill>
              <a:srgbClr val="277DC0"/>
            </a:solidFill>
            <a:ln w="6950" cap="flat">
              <a:noFill/>
              <a:prstDash val="solid"/>
              <a:miter/>
            </a:ln>
          </p:spPr>
          <p:txBody>
            <a:bodyPr rtlCol="0" anchor="ctr"/>
            <a:lstStyle/>
            <a:p>
              <a:endParaRPr lang="LID4096"/>
            </a:p>
          </p:txBody>
        </p:sp>
        <p:sp>
          <p:nvSpPr>
            <p:cNvPr id="66" name="Forma libre: forma 65">
              <a:extLst>
                <a:ext uri="{FF2B5EF4-FFF2-40B4-BE49-F238E27FC236}">
                  <a16:creationId xmlns:a16="http://schemas.microsoft.com/office/drawing/2014/main" id="{5FE8176B-F30B-47BE-8DD9-A005798DBBE2}"/>
                </a:ext>
              </a:extLst>
            </p:cNvPr>
            <p:cNvSpPr/>
            <p:nvPr/>
          </p:nvSpPr>
          <p:spPr>
            <a:xfrm>
              <a:off x="3857828" y="5274490"/>
              <a:ext cx="25983" cy="47817"/>
            </a:xfrm>
            <a:custGeom>
              <a:avLst/>
              <a:gdLst>
                <a:gd name="connsiteX0" fmla="*/ 21 w 25983"/>
                <a:gd name="connsiteY0" fmla="*/ 47817 h 47817"/>
                <a:gd name="connsiteX1" fmla="*/ 25984 w 25983"/>
                <a:gd name="connsiteY1" fmla="*/ 0 h 47817"/>
                <a:gd name="connsiteX2" fmla="*/ 21 w 25983"/>
                <a:gd name="connsiteY2" fmla="*/ 47817 h 47817"/>
              </a:gdLst>
              <a:ahLst/>
              <a:cxnLst>
                <a:cxn ang="0">
                  <a:pos x="connsiteX0" y="connsiteY0"/>
                </a:cxn>
                <a:cxn ang="0">
                  <a:pos x="connsiteX1" y="connsiteY1"/>
                </a:cxn>
                <a:cxn ang="0">
                  <a:pos x="connsiteX2" y="connsiteY2"/>
                </a:cxn>
              </a:cxnLst>
              <a:rect l="l" t="t" r="r" b="b"/>
              <a:pathLst>
                <a:path w="25983" h="47817">
                  <a:moveTo>
                    <a:pt x="21" y="47817"/>
                  </a:moveTo>
                  <a:cubicBezTo>
                    <a:pt x="-605" y="26867"/>
                    <a:pt x="12620" y="13364"/>
                    <a:pt x="25984" y="0"/>
                  </a:cubicBezTo>
                  <a:cubicBezTo>
                    <a:pt x="24730" y="19976"/>
                    <a:pt x="11576" y="33479"/>
                    <a:pt x="21" y="47817"/>
                  </a:cubicBezTo>
                  <a:close/>
                </a:path>
              </a:pathLst>
            </a:custGeom>
            <a:solidFill>
              <a:srgbClr val="E5EAEE"/>
            </a:solidFill>
            <a:ln w="6950" cap="flat">
              <a:noFill/>
              <a:prstDash val="solid"/>
              <a:miter/>
            </a:ln>
          </p:spPr>
          <p:txBody>
            <a:bodyPr rtlCol="0" anchor="ctr"/>
            <a:lstStyle/>
            <a:p>
              <a:endParaRPr lang="LID4096"/>
            </a:p>
          </p:txBody>
        </p:sp>
        <p:sp>
          <p:nvSpPr>
            <p:cNvPr id="67" name="Forma libre: forma 66">
              <a:extLst>
                <a:ext uri="{FF2B5EF4-FFF2-40B4-BE49-F238E27FC236}">
                  <a16:creationId xmlns:a16="http://schemas.microsoft.com/office/drawing/2014/main" id="{C6FE26F3-EF65-4225-920D-6BE87D813DE2}"/>
                </a:ext>
              </a:extLst>
            </p:cNvPr>
            <p:cNvSpPr/>
            <p:nvPr/>
          </p:nvSpPr>
          <p:spPr>
            <a:xfrm>
              <a:off x="1366331" y="4233852"/>
              <a:ext cx="453947" cy="774892"/>
            </a:xfrm>
            <a:custGeom>
              <a:avLst/>
              <a:gdLst>
                <a:gd name="connsiteX0" fmla="*/ 201919 w 453947"/>
                <a:gd name="connsiteY0" fmla="*/ 45660 h 774892"/>
                <a:gd name="connsiteX1" fmla="*/ 0 w 453947"/>
                <a:gd name="connsiteY1" fmla="*/ 51785 h 774892"/>
                <a:gd name="connsiteX2" fmla="*/ 19698 w 453947"/>
                <a:gd name="connsiteY2" fmla="*/ 0 h 774892"/>
                <a:gd name="connsiteX3" fmla="*/ 80253 w 453947"/>
                <a:gd name="connsiteY3" fmla="*/ 37934 h 774892"/>
                <a:gd name="connsiteX4" fmla="*/ 301521 w 453947"/>
                <a:gd name="connsiteY4" fmla="*/ 37934 h 774892"/>
                <a:gd name="connsiteX5" fmla="*/ 445600 w 453947"/>
                <a:gd name="connsiteY5" fmla="*/ 65845 h 774892"/>
                <a:gd name="connsiteX6" fmla="*/ 442537 w 453947"/>
                <a:gd name="connsiteY6" fmla="*/ 223287 h 774892"/>
                <a:gd name="connsiteX7" fmla="*/ 373770 w 453947"/>
                <a:gd name="connsiteY7" fmla="*/ 589052 h 774892"/>
                <a:gd name="connsiteX8" fmla="*/ 307786 w 453947"/>
                <a:gd name="connsiteY8" fmla="*/ 768768 h 774892"/>
                <a:gd name="connsiteX9" fmla="*/ 296023 w 453947"/>
                <a:gd name="connsiteY9" fmla="*/ 774893 h 774892"/>
                <a:gd name="connsiteX10" fmla="*/ 302287 w 453947"/>
                <a:gd name="connsiteY10" fmla="*/ 728120 h 774892"/>
                <a:gd name="connsiteX11" fmla="*/ 432097 w 453947"/>
                <a:gd name="connsiteY11" fmla="*/ 114080 h 774892"/>
                <a:gd name="connsiteX12" fmla="*/ 406065 w 453947"/>
                <a:gd name="connsiteY12" fmla="*/ 75868 h 774892"/>
                <a:gd name="connsiteX13" fmla="*/ 258715 w 453947"/>
                <a:gd name="connsiteY13" fmla="*/ 54360 h 774892"/>
                <a:gd name="connsiteX14" fmla="*/ 201850 w 453947"/>
                <a:gd name="connsiteY14" fmla="*/ 45590 h 77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946" h="774892">
                  <a:moveTo>
                    <a:pt x="201919" y="45660"/>
                  </a:moveTo>
                  <a:cubicBezTo>
                    <a:pt x="134474" y="44128"/>
                    <a:pt x="67098" y="42736"/>
                    <a:pt x="0" y="51785"/>
                  </a:cubicBezTo>
                  <a:cubicBezTo>
                    <a:pt x="6543" y="34523"/>
                    <a:pt x="13155" y="17261"/>
                    <a:pt x="19698" y="0"/>
                  </a:cubicBezTo>
                  <a:cubicBezTo>
                    <a:pt x="19628" y="47052"/>
                    <a:pt x="52968" y="37934"/>
                    <a:pt x="80253" y="37934"/>
                  </a:cubicBezTo>
                  <a:cubicBezTo>
                    <a:pt x="154032" y="37934"/>
                    <a:pt x="227742" y="37168"/>
                    <a:pt x="301521" y="37934"/>
                  </a:cubicBezTo>
                  <a:cubicBezTo>
                    <a:pt x="351079" y="38491"/>
                    <a:pt x="399871" y="44964"/>
                    <a:pt x="445600" y="65845"/>
                  </a:cubicBezTo>
                  <a:cubicBezTo>
                    <a:pt x="464254" y="118673"/>
                    <a:pt x="446366" y="171015"/>
                    <a:pt x="442537" y="223287"/>
                  </a:cubicBezTo>
                  <a:cubicBezTo>
                    <a:pt x="433489" y="347598"/>
                    <a:pt x="397226" y="467247"/>
                    <a:pt x="373770" y="589052"/>
                  </a:cubicBezTo>
                  <a:cubicBezTo>
                    <a:pt x="361867" y="650930"/>
                    <a:pt x="330755" y="709118"/>
                    <a:pt x="307786" y="768768"/>
                  </a:cubicBezTo>
                  <a:cubicBezTo>
                    <a:pt x="306602" y="771900"/>
                    <a:pt x="300060" y="772944"/>
                    <a:pt x="296023" y="774893"/>
                  </a:cubicBezTo>
                  <a:cubicBezTo>
                    <a:pt x="288436" y="758049"/>
                    <a:pt x="296927" y="743224"/>
                    <a:pt x="302287" y="728120"/>
                  </a:cubicBezTo>
                  <a:cubicBezTo>
                    <a:pt x="373143" y="529263"/>
                    <a:pt x="413095" y="323933"/>
                    <a:pt x="432097" y="114080"/>
                  </a:cubicBezTo>
                  <a:cubicBezTo>
                    <a:pt x="434046" y="92363"/>
                    <a:pt x="425415" y="81714"/>
                    <a:pt x="406065" y="75868"/>
                  </a:cubicBezTo>
                  <a:cubicBezTo>
                    <a:pt x="357970" y="61390"/>
                    <a:pt x="309108" y="53664"/>
                    <a:pt x="258715" y="54360"/>
                  </a:cubicBezTo>
                  <a:cubicBezTo>
                    <a:pt x="239574" y="54638"/>
                    <a:pt x="219042" y="59650"/>
                    <a:pt x="201850" y="45590"/>
                  </a:cubicBezTo>
                  <a:close/>
                </a:path>
              </a:pathLst>
            </a:custGeom>
            <a:solidFill>
              <a:srgbClr val="407BA5"/>
            </a:solidFill>
            <a:ln w="6950" cap="flat">
              <a:noFill/>
              <a:prstDash val="solid"/>
              <a:miter/>
            </a:ln>
          </p:spPr>
          <p:txBody>
            <a:bodyPr rtlCol="0" anchor="ctr"/>
            <a:lstStyle/>
            <a:p>
              <a:endParaRPr lang="LID4096"/>
            </a:p>
          </p:txBody>
        </p:sp>
      </p:grpSp>
      <p:sp>
        <p:nvSpPr>
          <p:cNvPr id="70" name="Forma libre: forma 69">
            <a:extLst>
              <a:ext uri="{FF2B5EF4-FFF2-40B4-BE49-F238E27FC236}">
                <a16:creationId xmlns:a16="http://schemas.microsoft.com/office/drawing/2014/main" id="{5B818127-36FA-4B70-8EE7-1BEDAC2DE671}"/>
              </a:ext>
            </a:extLst>
          </p:cNvPr>
          <p:cNvSpPr/>
          <p:nvPr/>
        </p:nvSpPr>
        <p:spPr>
          <a:xfrm>
            <a:off x="8911136" y="2992911"/>
            <a:ext cx="888406" cy="1354846"/>
          </a:xfrm>
          <a:custGeom>
            <a:avLst/>
            <a:gdLst>
              <a:gd name="connsiteX0" fmla="*/ 17860 w 888406"/>
              <a:gd name="connsiteY0" fmla="*/ 425341 h 1354846"/>
              <a:gd name="connsiteX1" fmla="*/ 160656 w 888406"/>
              <a:gd name="connsiteY1" fmla="*/ 720820 h 1354846"/>
              <a:gd name="connsiteX2" fmla="*/ 204356 w 888406"/>
              <a:gd name="connsiteY2" fmla="*/ 856899 h 1354846"/>
              <a:gd name="connsiteX3" fmla="*/ 334925 w 888406"/>
              <a:gd name="connsiteY3" fmla="*/ 1184605 h 1354846"/>
              <a:gd name="connsiteX4" fmla="*/ 404663 w 888406"/>
              <a:gd name="connsiteY4" fmla="*/ 1331250 h 1354846"/>
              <a:gd name="connsiteX5" fmla="*/ 450551 w 888406"/>
              <a:gd name="connsiteY5" fmla="*/ 1350723 h 1354846"/>
              <a:gd name="connsiteX6" fmla="*/ 758483 w 888406"/>
              <a:gd name="connsiteY6" fmla="*/ 1276079 h 1354846"/>
              <a:gd name="connsiteX7" fmla="*/ 805729 w 888406"/>
              <a:gd name="connsiteY7" fmla="*/ 1265815 h 1354846"/>
              <a:gd name="connsiteX8" fmla="*/ 799314 w 888406"/>
              <a:gd name="connsiteY8" fmla="*/ 1272834 h 1354846"/>
              <a:gd name="connsiteX9" fmla="*/ 834258 w 888406"/>
              <a:gd name="connsiteY9" fmla="*/ 1225738 h 1354846"/>
              <a:gd name="connsiteX10" fmla="*/ 832598 w 888406"/>
              <a:gd name="connsiteY10" fmla="*/ 1225587 h 1354846"/>
              <a:gd name="connsiteX11" fmla="*/ 817730 w 888406"/>
              <a:gd name="connsiteY11" fmla="*/ 1193888 h 1354846"/>
              <a:gd name="connsiteX12" fmla="*/ 769879 w 888406"/>
              <a:gd name="connsiteY12" fmla="*/ 999770 h 1354846"/>
              <a:gd name="connsiteX13" fmla="*/ 773955 w 888406"/>
              <a:gd name="connsiteY13" fmla="*/ 940976 h 1354846"/>
              <a:gd name="connsiteX14" fmla="*/ 787238 w 888406"/>
              <a:gd name="connsiteY14" fmla="*/ 845125 h 1354846"/>
              <a:gd name="connsiteX15" fmla="*/ 802710 w 888406"/>
              <a:gd name="connsiteY15" fmla="*/ 750632 h 1354846"/>
              <a:gd name="connsiteX16" fmla="*/ 873278 w 888406"/>
              <a:gd name="connsiteY16" fmla="*/ 575760 h 1354846"/>
              <a:gd name="connsiteX17" fmla="*/ 885128 w 888406"/>
              <a:gd name="connsiteY17" fmla="*/ 543985 h 1354846"/>
              <a:gd name="connsiteX18" fmla="*/ 854485 w 888406"/>
              <a:gd name="connsiteY18" fmla="*/ 471908 h 1354846"/>
              <a:gd name="connsiteX19" fmla="*/ 780370 w 888406"/>
              <a:gd name="connsiteY19" fmla="*/ 504362 h 1354846"/>
              <a:gd name="connsiteX20" fmla="*/ 748596 w 888406"/>
              <a:gd name="connsiteY20" fmla="*/ 581043 h 1354846"/>
              <a:gd name="connsiteX21" fmla="*/ 730331 w 888406"/>
              <a:gd name="connsiteY21" fmla="*/ 602024 h 1354846"/>
              <a:gd name="connsiteX22" fmla="*/ 713199 w 888406"/>
              <a:gd name="connsiteY22" fmla="*/ 576062 h 1354846"/>
              <a:gd name="connsiteX23" fmla="*/ 699161 w 888406"/>
              <a:gd name="connsiteY23" fmla="*/ 448662 h 1354846"/>
              <a:gd name="connsiteX24" fmla="*/ 674783 w 888406"/>
              <a:gd name="connsiteY24" fmla="*/ 166919 h 1354846"/>
              <a:gd name="connsiteX25" fmla="*/ 611536 w 888406"/>
              <a:gd name="connsiteY25" fmla="*/ 98163 h 1354846"/>
              <a:gd name="connsiteX26" fmla="*/ 561421 w 888406"/>
              <a:gd name="connsiteY26" fmla="*/ 180580 h 1354846"/>
              <a:gd name="connsiteX27" fmla="*/ 595083 w 888406"/>
              <a:gd name="connsiteY27" fmla="*/ 552287 h 1354846"/>
              <a:gd name="connsiteX28" fmla="*/ 596366 w 888406"/>
              <a:gd name="connsiteY28" fmla="*/ 582477 h 1354846"/>
              <a:gd name="connsiteX29" fmla="*/ 569799 w 888406"/>
              <a:gd name="connsiteY29" fmla="*/ 620440 h 1354846"/>
              <a:gd name="connsiteX30" fmla="*/ 544440 w 888406"/>
              <a:gd name="connsiteY30" fmla="*/ 590251 h 1354846"/>
              <a:gd name="connsiteX31" fmla="*/ 478929 w 888406"/>
              <a:gd name="connsiteY31" fmla="*/ 272582 h 1354846"/>
              <a:gd name="connsiteX32" fmla="*/ 434550 w 888406"/>
              <a:gd name="connsiteY32" fmla="*/ 58388 h 1354846"/>
              <a:gd name="connsiteX33" fmla="*/ 365265 w 888406"/>
              <a:gd name="connsiteY33" fmla="*/ 1556 h 1354846"/>
              <a:gd name="connsiteX34" fmla="*/ 324434 w 888406"/>
              <a:gd name="connsiteY34" fmla="*/ 81936 h 1354846"/>
              <a:gd name="connsiteX35" fmla="*/ 430475 w 888406"/>
              <a:gd name="connsiteY35" fmla="*/ 603006 h 1354846"/>
              <a:gd name="connsiteX36" fmla="*/ 435456 w 888406"/>
              <a:gd name="connsiteY36" fmla="*/ 628893 h 1354846"/>
              <a:gd name="connsiteX37" fmla="*/ 422173 w 888406"/>
              <a:gd name="connsiteY37" fmla="*/ 652667 h 1354846"/>
              <a:gd name="connsiteX38" fmla="*/ 401568 w 888406"/>
              <a:gd name="connsiteY38" fmla="*/ 640139 h 1354846"/>
              <a:gd name="connsiteX39" fmla="*/ 387379 w 888406"/>
              <a:gd name="connsiteY39" fmla="*/ 605194 h 1354846"/>
              <a:gd name="connsiteX40" fmla="*/ 229941 w 888406"/>
              <a:gd name="connsiteY40" fmla="*/ 172731 h 1354846"/>
              <a:gd name="connsiteX41" fmla="*/ 222016 w 888406"/>
              <a:gd name="connsiteY41" fmla="*/ 151522 h 1354846"/>
              <a:gd name="connsiteX42" fmla="*/ 146769 w 888406"/>
              <a:gd name="connsiteY42" fmla="*/ 113484 h 1354846"/>
              <a:gd name="connsiteX43" fmla="*/ 116353 w 888406"/>
              <a:gd name="connsiteY43" fmla="*/ 189259 h 1354846"/>
              <a:gd name="connsiteX44" fmla="*/ 155071 w 888406"/>
              <a:gd name="connsiteY44" fmla="*/ 299602 h 1354846"/>
              <a:gd name="connsiteX45" fmla="*/ 279905 w 888406"/>
              <a:gd name="connsiteY45" fmla="*/ 643535 h 1354846"/>
              <a:gd name="connsiteX46" fmla="*/ 274697 w 888406"/>
              <a:gd name="connsiteY46" fmla="*/ 691687 h 1354846"/>
              <a:gd name="connsiteX47" fmla="*/ 227450 w 888406"/>
              <a:gd name="connsiteY47" fmla="*/ 663158 h 1354846"/>
              <a:gd name="connsiteX48" fmla="*/ 94617 w 888406"/>
              <a:gd name="connsiteY48" fmla="*/ 387981 h 1354846"/>
              <a:gd name="connsiteX49" fmla="*/ 74692 w 888406"/>
              <a:gd name="connsiteY49" fmla="*/ 351754 h 1354846"/>
              <a:gd name="connsiteX50" fmla="*/ 25257 w 888406"/>
              <a:gd name="connsiteY50" fmla="*/ 337188 h 1354846"/>
              <a:gd name="connsiteX51" fmla="*/ 1935 w 888406"/>
              <a:gd name="connsiteY51" fmla="*/ 387000 h 1354846"/>
              <a:gd name="connsiteX52" fmla="*/ 17860 w 888406"/>
              <a:gd name="connsiteY52" fmla="*/ 425265 h 135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88406" h="1354846">
                <a:moveTo>
                  <a:pt x="17860" y="425341"/>
                </a:moveTo>
                <a:cubicBezTo>
                  <a:pt x="65182" y="523985"/>
                  <a:pt x="111750" y="623006"/>
                  <a:pt x="160656" y="720820"/>
                </a:cubicBezTo>
                <a:cubicBezTo>
                  <a:pt x="182393" y="764293"/>
                  <a:pt x="191299" y="811086"/>
                  <a:pt x="204356" y="856899"/>
                </a:cubicBezTo>
                <a:cubicBezTo>
                  <a:pt x="236885" y="970638"/>
                  <a:pt x="265640" y="1086867"/>
                  <a:pt x="334925" y="1184605"/>
                </a:cubicBezTo>
                <a:cubicBezTo>
                  <a:pt x="367530" y="1230644"/>
                  <a:pt x="396436" y="1275023"/>
                  <a:pt x="404663" y="1331250"/>
                </a:cubicBezTo>
                <a:cubicBezTo>
                  <a:pt x="409115" y="1361893"/>
                  <a:pt x="430097" y="1355704"/>
                  <a:pt x="450551" y="1350723"/>
                </a:cubicBezTo>
                <a:cubicBezTo>
                  <a:pt x="553195" y="1325741"/>
                  <a:pt x="655839" y="1300910"/>
                  <a:pt x="758483" y="1276079"/>
                </a:cubicBezTo>
                <a:cubicBezTo>
                  <a:pt x="770483" y="1273211"/>
                  <a:pt x="782635" y="1270796"/>
                  <a:pt x="805729" y="1265815"/>
                </a:cubicBezTo>
                <a:cubicBezTo>
                  <a:pt x="803616" y="1268230"/>
                  <a:pt x="801427" y="1270494"/>
                  <a:pt x="799314" y="1272834"/>
                </a:cubicBezTo>
                <a:cubicBezTo>
                  <a:pt x="816522" y="1258871"/>
                  <a:pt x="828522" y="1243927"/>
                  <a:pt x="834258" y="1225738"/>
                </a:cubicBezTo>
                <a:cubicBezTo>
                  <a:pt x="833730" y="1225738"/>
                  <a:pt x="833126" y="1225738"/>
                  <a:pt x="832598" y="1225587"/>
                </a:cubicBezTo>
                <a:cubicBezTo>
                  <a:pt x="818560" y="1223399"/>
                  <a:pt x="820598" y="1205511"/>
                  <a:pt x="817730" y="1193888"/>
                </a:cubicBezTo>
                <a:cubicBezTo>
                  <a:pt x="801503" y="1129283"/>
                  <a:pt x="786182" y="1064376"/>
                  <a:pt x="769879" y="999770"/>
                </a:cubicBezTo>
                <a:cubicBezTo>
                  <a:pt x="764747" y="979392"/>
                  <a:pt x="764898" y="960222"/>
                  <a:pt x="773955" y="940976"/>
                </a:cubicBezTo>
                <a:cubicBezTo>
                  <a:pt x="788446" y="910485"/>
                  <a:pt x="793125" y="877503"/>
                  <a:pt x="787238" y="845125"/>
                </a:cubicBezTo>
                <a:cubicBezTo>
                  <a:pt x="780974" y="810709"/>
                  <a:pt x="789654" y="781274"/>
                  <a:pt x="802710" y="750632"/>
                </a:cubicBezTo>
                <a:cubicBezTo>
                  <a:pt x="827315" y="692819"/>
                  <a:pt x="849957" y="634101"/>
                  <a:pt x="873278" y="575760"/>
                </a:cubicBezTo>
                <a:cubicBezTo>
                  <a:pt x="877505" y="565269"/>
                  <a:pt x="882260" y="554853"/>
                  <a:pt x="885128" y="543985"/>
                </a:cubicBezTo>
                <a:cubicBezTo>
                  <a:pt x="893505" y="512286"/>
                  <a:pt x="886712" y="486172"/>
                  <a:pt x="854485" y="471908"/>
                </a:cubicBezTo>
                <a:cubicBezTo>
                  <a:pt x="825352" y="459077"/>
                  <a:pt x="795540" y="471908"/>
                  <a:pt x="780370" y="504362"/>
                </a:cubicBezTo>
                <a:cubicBezTo>
                  <a:pt x="768672" y="529419"/>
                  <a:pt x="759389" y="555533"/>
                  <a:pt x="748596" y="581043"/>
                </a:cubicBezTo>
                <a:cubicBezTo>
                  <a:pt x="744822" y="589949"/>
                  <a:pt x="742709" y="603157"/>
                  <a:pt x="730331" y="602024"/>
                </a:cubicBezTo>
                <a:cubicBezTo>
                  <a:pt x="716595" y="600741"/>
                  <a:pt x="714557" y="587081"/>
                  <a:pt x="713199" y="576062"/>
                </a:cubicBezTo>
                <a:cubicBezTo>
                  <a:pt x="708067" y="533645"/>
                  <a:pt x="703010" y="491154"/>
                  <a:pt x="699161" y="448662"/>
                </a:cubicBezTo>
                <a:cubicBezTo>
                  <a:pt x="690632" y="354773"/>
                  <a:pt x="682934" y="260884"/>
                  <a:pt x="674783" y="166919"/>
                </a:cubicBezTo>
                <a:cubicBezTo>
                  <a:pt x="670783" y="120805"/>
                  <a:pt x="646707" y="94842"/>
                  <a:pt x="611536" y="98163"/>
                </a:cubicBezTo>
                <a:cubicBezTo>
                  <a:pt x="575007" y="101634"/>
                  <a:pt x="556893" y="132805"/>
                  <a:pt x="561421" y="180580"/>
                </a:cubicBezTo>
                <a:cubicBezTo>
                  <a:pt x="573120" y="304432"/>
                  <a:pt x="583988" y="428360"/>
                  <a:pt x="595083" y="552287"/>
                </a:cubicBezTo>
                <a:cubicBezTo>
                  <a:pt x="595988" y="562325"/>
                  <a:pt x="595686" y="572439"/>
                  <a:pt x="596366" y="582477"/>
                </a:cubicBezTo>
                <a:cubicBezTo>
                  <a:pt x="597649" y="602326"/>
                  <a:pt x="592592" y="618100"/>
                  <a:pt x="569799" y="620440"/>
                </a:cubicBezTo>
                <a:cubicBezTo>
                  <a:pt x="547459" y="622704"/>
                  <a:pt x="547383" y="604439"/>
                  <a:pt x="544440" y="590251"/>
                </a:cubicBezTo>
                <a:cubicBezTo>
                  <a:pt x="522401" y="484436"/>
                  <a:pt x="500741" y="378472"/>
                  <a:pt x="478929" y="272582"/>
                </a:cubicBezTo>
                <a:cubicBezTo>
                  <a:pt x="464211" y="201184"/>
                  <a:pt x="449871" y="129710"/>
                  <a:pt x="434550" y="58388"/>
                </a:cubicBezTo>
                <a:cubicBezTo>
                  <a:pt x="425116" y="14538"/>
                  <a:pt x="399078" y="-6066"/>
                  <a:pt x="365265" y="1556"/>
                </a:cubicBezTo>
                <a:cubicBezTo>
                  <a:pt x="330774" y="9330"/>
                  <a:pt x="315453" y="37406"/>
                  <a:pt x="324434" y="81936"/>
                </a:cubicBezTo>
                <a:cubicBezTo>
                  <a:pt x="359378" y="255676"/>
                  <a:pt x="395078" y="429341"/>
                  <a:pt x="430475" y="603006"/>
                </a:cubicBezTo>
                <a:cubicBezTo>
                  <a:pt x="432210" y="611610"/>
                  <a:pt x="434550" y="620214"/>
                  <a:pt x="435456" y="628893"/>
                </a:cubicBezTo>
                <a:cubicBezTo>
                  <a:pt x="436512" y="639459"/>
                  <a:pt x="434475" y="649573"/>
                  <a:pt x="422173" y="652667"/>
                </a:cubicBezTo>
                <a:cubicBezTo>
                  <a:pt x="411682" y="655233"/>
                  <a:pt x="405417" y="648516"/>
                  <a:pt x="401568" y="640139"/>
                </a:cubicBezTo>
                <a:cubicBezTo>
                  <a:pt x="396285" y="628742"/>
                  <a:pt x="391681" y="617044"/>
                  <a:pt x="387379" y="605194"/>
                </a:cubicBezTo>
                <a:cubicBezTo>
                  <a:pt x="334849" y="461040"/>
                  <a:pt x="282395" y="316885"/>
                  <a:pt x="229941" y="172731"/>
                </a:cubicBezTo>
                <a:cubicBezTo>
                  <a:pt x="227375" y="165636"/>
                  <a:pt x="224960" y="158466"/>
                  <a:pt x="222016" y="151522"/>
                </a:cubicBezTo>
                <a:cubicBezTo>
                  <a:pt x="206771" y="116427"/>
                  <a:pt x="178242" y="102087"/>
                  <a:pt x="146769" y="113484"/>
                </a:cubicBezTo>
                <a:cubicBezTo>
                  <a:pt x="118920" y="123597"/>
                  <a:pt x="105485" y="154089"/>
                  <a:pt x="116353" y="189259"/>
                </a:cubicBezTo>
                <a:cubicBezTo>
                  <a:pt x="127825" y="226468"/>
                  <a:pt x="141788" y="262921"/>
                  <a:pt x="155071" y="299602"/>
                </a:cubicBezTo>
                <a:cubicBezTo>
                  <a:pt x="196657" y="414246"/>
                  <a:pt x="238696" y="528739"/>
                  <a:pt x="279905" y="643535"/>
                </a:cubicBezTo>
                <a:cubicBezTo>
                  <a:pt x="285641" y="659535"/>
                  <a:pt x="302170" y="679460"/>
                  <a:pt x="274697" y="691687"/>
                </a:cubicBezTo>
                <a:cubicBezTo>
                  <a:pt x="246772" y="704065"/>
                  <a:pt x="237187" y="683385"/>
                  <a:pt x="227450" y="663158"/>
                </a:cubicBezTo>
                <a:cubicBezTo>
                  <a:pt x="183374" y="571307"/>
                  <a:pt x="139071" y="479606"/>
                  <a:pt x="94617" y="387981"/>
                </a:cubicBezTo>
                <a:cubicBezTo>
                  <a:pt x="88579" y="375604"/>
                  <a:pt x="82541" y="362924"/>
                  <a:pt x="74692" y="351754"/>
                </a:cubicBezTo>
                <a:cubicBezTo>
                  <a:pt x="62465" y="334470"/>
                  <a:pt x="45333" y="327678"/>
                  <a:pt x="25257" y="337188"/>
                </a:cubicBezTo>
                <a:cubicBezTo>
                  <a:pt x="4350" y="347075"/>
                  <a:pt x="-4178" y="364584"/>
                  <a:pt x="1935" y="387000"/>
                </a:cubicBezTo>
                <a:cubicBezTo>
                  <a:pt x="5558" y="400208"/>
                  <a:pt x="11898" y="412812"/>
                  <a:pt x="17860" y="425265"/>
                </a:cubicBezTo>
                <a:close/>
              </a:path>
            </a:pathLst>
          </a:custGeom>
          <a:solidFill>
            <a:srgbClr val="FFC000"/>
          </a:solidFill>
          <a:ln w="7545" cap="flat">
            <a:noFill/>
            <a:prstDash val="solid"/>
            <a:miter/>
          </a:ln>
        </p:spPr>
        <p:txBody>
          <a:bodyPr rtlCol="0" anchor="ctr"/>
          <a:lstStyle/>
          <a:p>
            <a:endParaRPr lang="LID4096"/>
          </a:p>
        </p:txBody>
      </p:sp>
      <p:sp>
        <p:nvSpPr>
          <p:cNvPr id="72" name="Forma libre: forma 71">
            <a:extLst>
              <a:ext uri="{FF2B5EF4-FFF2-40B4-BE49-F238E27FC236}">
                <a16:creationId xmlns:a16="http://schemas.microsoft.com/office/drawing/2014/main" id="{FE5C8B22-8F53-47A8-A05D-625FBE5A2D73}"/>
              </a:ext>
            </a:extLst>
          </p:cNvPr>
          <p:cNvSpPr/>
          <p:nvPr/>
        </p:nvSpPr>
        <p:spPr>
          <a:xfrm>
            <a:off x="7208118" y="5215051"/>
            <a:ext cx="426280" cy="86522"/>
          </a:xfrm>
          <a:custGeom>
            <a:avLst/>
            <a:gdLst>
              <a:gd name="connsiteX0" fmla="*/ 399034 w 426280"/>
              <a:gd name="connsiteY0" fmla="*/ 76 h 86522"/>
              <a:gd name="connsiteX1" fmla="*/ 361675 w 426280"/>
              <a:gd name="connsiteY1" fmla="*/ 10113 h 86522"/>
              <a:gd name="connsiteX2" fmla="*/ 54497 w 426280"/>
              <a:gd name="connsiteY2" fmla="*/ 44379 h 86522"/>
              <a:gd name="connsiteX3" fmla="*/ 81 w 426280"/>
              <a:gd name="connsiteY3" fmla="*/ 67322 h 86522"/>
              <a:gd name="connsiteX4" fmla="*/ 56007 w 426280"/>
              <a:gd name="connsiteY4" fmla="*/ 81134 h 86522"/>
              <a:gd name="connsiteX5" fmla="*/ 396619 w 426280"/>
              <a:gd name="connsiteY5" fmla="*/ 41284 h 86522"/>
              <a:gd name="connsiteX6" fmla="*/ 426280 w 426280"/>
              <a:gd name="connsiteY6" fmla="*/ 41058 h 86522"/>
              <a:gd name="connsiteX7" fmla="*/ 399034 w 426280"/>
              <a:gd name="connsiteY7" fmla="*/ 0 h 8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279" h="86522">
                <a:moveTo>
                  <a:pt x="399034" y="76"/>
                </a:moveTo>
                <a:cubicBezTo>
                  <a:pt x="391412" y="10189"/>
                  <a:pt x="374204" y="8302"/>
                  <a:pt x="361675" y="10113"/>
                </a:cubicBezTo>
                <a:cubicBezTo>
                  <a:pt x="259635" y="24755"/>
                  <a:pt x="157141" y="35246"/>
                  <a:pt x="54497" y="44379"/>
                </a:cubicBezTo>
                <a:cubicBezTo>
                  <a:pt x="35025" y="46114"/>
                  <a:pt x="-1957" y="37284"/>
                  <a:pt x="81" y="67322"/>
                </a:cubicBezTo>
                <a:cubicBezTo>
                  <a:pt x="2194" y="98493"/>
                  <a:pt x="37214" y="82719"/>
                  <a:pt x="56007" y="81134"/>
                </a:cubicBezTo>
                <a:cubicBezTo>
                  <a:pt x="169896" y="71473"/>
                  <a:pt x="283862" y="60907"/>
                  <a:pt x="396619" y="41284"/>
                </a:cubicBezTo>
                <a:cubicBezTo>
                  <a:pt x="408016" y="39321"/>
                  <a:pt x="417676" y="39246"/>
                  <a:pt x="426280" y="41058"/>
                </a:cubicBezTo>
                <a:cubicBezTo>
                  <a:pt x="417903" y="26869"/>
                  <a:pt x="408921" y="13132"/>
                  <a:pt x="399034" y="0"/>
                </a:cubicBezTo>
                <a:close/>
              </a:path>
            </a:pathLst>
          </a:custGeom>
          <a:solidFill>
            <a:srgbClr val="FFC000"/>
          </a:solidFill>
          <a:ln w="7545" cap="flat">
            <a:noFill/>
            <a:prstDash val="solid"/>
            <a:miter/>
          </a:ln>
        </p:spPr>
        <p:txBody>
          <a:bodyPr rtlCol="0" anchor="ctr"/>
          <a:lstStyle/>
          <a:p>
            <a:endParaRPr lang="LID4096"/>
          </a:p>
        </p:txBody>
      </p:sp>
      <p:sp>
        <p:nvSpPr>
          <p:cNvPr id="73" name="Forma libre: forma 72">
            <a:extLst>
              <a:ext uri="{FF2B5EF4-FFF2-40B4-BE49-F238E27FC236}">
                <a16:creationId xmlns:a16="http://schemas.microsoft.com/office/drawing/2014/main" id="{32B80A7C-5E82-4228-80E6-B80EAA828259}"/>
              </a:ext>
            </a:extLst>
          </p:cNvPr>
          <p:cNvSpPr/>
          <p:nvPr/>
        </p:nvSpPr>
        <p:spPr>
          <a:xfrm>
            <a:off x="6085151" y="5214599"/>
            <a:ext cx="426152" cy="88681"/>
          </a:xfrm>
          <a:custGeom>
            <a:avLst/>
            <a:gdLst>
              <a:gd name="connsiteX0" fmla="*/ 396614 w 426152"/>
              <a:gd name="connsiteY0" fmla="*/ 47926 h 88681"/>
              <a:gd name="connsiteX1" fmla="*/ 261592 w 426152"/>
              <a:gd name="connsiteY1" fmla="*/ 34265 h 88681"/>
              <a:gd name="connsiteX2" fmla="*/ 93285 w 426152"/>
              <a:gd name="connsiteY2" fmla="*/ 13359 h 88681"/>
              <a:gd name="connsiteX3" fmla="*/ 69436 w 426152"/>
              <a:gd name="connsiteY3" fmla="*/ 0 h 88681"/>
              <a:gd name="connsiteX4" fmla="*/ 0 w 426152"/>
              <a:gd name="connsiteY4" fmla="*/ 88681 h 88681"/>
              <a:gd name="connsiteX5" fmla="*/ 3547 w 426152"/>
              <a:gd name="connsiteY5" fmla="*/ 82870 h 88681"/>
              <a:gd name="connsiteX6" fmla="*/ 81813 w 426152"/>
              <a:gd name="connsiteY6" fmla="*/ 48001 h 88681"/>
              <a:gd name="connsiteX7" fmla="*/ 366273 w 426152"/>
              <a:gd name="connsiteY7" fmla="*/ 82040 h 88681"/>
              <a:gd name="connsiteX8" fmla="*/ 392614 w 426152"/>
              <a:gd name="connsiteY8" fmla="*/ 83097 h 88681"/>
              <a:gd name="connsiteX9" fmla="*/ 425973 w 426152"/>
              <a:gd name="connsiteY9" fmla="*/ 68530 h 88681"/>
              <a:gd name="connsiteX10" fmla="*/ 396614 w 426152"/>
              <a:gd name="connsiteY10" fmla="*/ 47926 h 8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152" h="88681">
                <a:moveTo>
                  <a:pt x="396614" y="47926"/>
                </a:moveTo>
                <a:cubicBezTo>
                  <a:pt x="351632" y="43020"/>
                  <a:pt x="306498" y="39397"/>
                  <a:pt x="261592" y="34265"/>
                </a:cubicBezTo>
                <a:cubicBezTo>
                  <a:pt x="205439" y="27774"/>
                  <a:pt x="149438" y="19925"/>
                  <a:pt x="93285" y="13359"/>
                </a:cubicBezTo>
                <a:cubicBezTo>
                  <a:pt x="77436" y="11547"/>
                  <a:pt x="68832" y="7849"/>
                  <a:pt x="69436" y="0"/>
                </a:cubicBezTo>
                <a:cubicBezTo>
                  <a:pt x="36756" y="19699"/>
                  <a:pt x="13510" y="52077"/>
                  <a:pt x="0" y="88681"/>
                </a:cubicBezTo>
                <a:cubicBezTo>
                  <a:pt x="1208" y="86719"/>
                  <a:pt x="2340" y="84832"/>
                  <a:pt x="3547" y="82870"/>
                </a:cubicBezTo>
                <a:cubicBezTo>
                  <a:pt x="23170" y="51548"/>
                  <a:pt x="45812" y="42869"/>
                  <a:pt x="81813" y="48001"/>
                </a:cubicBezTo>
                <a:cubicBezTo>
                  <a:pt x="176306" y="61436"/>
                  <a:pt x="271403" y="71020"/>
                  <a:pt x="366273" y="82040"/>
                </a:cubicBezTo>
                <a:cubicBezTo>
                  <a:pt x="375028" y="83021"/>
                  <a:pt x="383934" y="83776"/>
                  <a:pt x="392614" y="83097"/>
                </a:cubicBezTo>
                <a:cubicBezTo>
                  <a:pt x="405369" y="82115"/>
                  <a:pt x="423860" y="88455"/>
                  <a:pt x="425973" y="68530"/>
                </a:cubicBezTo>
                <a:cubicBezTo>
                  <a:pt x="428162" y="48454"/>
                  <a:pt x="409822" y="49360"/>
                  <a:pt x="396614" y="47926"/>
                </a:cubicBezTo>
                <a:close/>
              </a:path>
            </a:pathLst>
          </a:custGeom>
          <a:solidFill>
            <a:srgbClr val="FFC000"/>
          </a:solidFill>
          <a:ln w="7545" cap="flat">
            <a:noFill/>
            <a:prstDash val="solid"/>
            <a:miter/>
          </a:ln>
        </p:spPr>
        <p:txBody>
          <a:bodyPr rtlCol="0" anchor="ctr"/>
          <a:lstStyle/>
          <a:p>
            <a:endParaRPr lang="LID4096"/>
          </a:p>
        </p:txBody>
      </p:sp>
      <p:sp>
        <p:nvSpPr>
          <p:cNvPr id="74" name="Forma libre: forma 73">
            <a:extLst>
              <a:ext uri="{FF2B5EF4-FFF2-40B4-BE49-F238E27FC236}">
                <a16:creationId xmlns:a16="http://schemas.microsoft.com/office/drawing/2014/main" id="{554CB080-8CDF-4A95-BC9B-583809557827}"/>
              </a:ext>
            </a:extLst>
          </p:cNvPr>
          <p:cNvSpPr/>
          <p:nvPr/>
        </p:nvSpPr>
        <p:spPr>
          <a:xfrm>
            <a:off x="6237834" y="908353"/>
            <a:ext cx="973141" cy="1384209"/>
          </a:xfrm>
          <a:custGeom>
            <a:avLst/>
            <a:gdLst>
              <a:gd name="connsiteX0" fmla="*/ 867116 w 973141"/>
              <a:gd name="connsiteY0" fmla="*/ 16175 h 1384209"/>
              <a:gd name="connsiteX1" fmla="*/ 832474 w 973141"/>
              <a:gd name="connsiteY1" fmla="*/ 26892 h 1384209"/>
              <a:gd name="connsiteX2" fmla="*/ 607034 w 973141"/>
              <a:gd name="connsiteY2" fmla="*/ 439808 h 1384209"/>
              <a:gd name="connsiteX3" fmla="*/ 64907 w 973141"/>
              <a:gd name="connsiteY3" fmla="*/ 974614 h 1384209"/>
              <a:gd name="connsiteX4" fmla="*/ 23548 w 973141"/>
              <a:gd name="connsiteY4" fmla="*/ 1055144 h 1384209"/>
              <a:gd name="connsiteX5" fmla="*/ 24227 w 973141"/>
              <a:gd name="connsiteY5" fmla="*/ 1325113 h 1384209"/>
              <a:gd name="connsiteX6" fmla="*/ 0 w 973141"/>
              <a:gd name="connsiteY6" fmla="*/ 1305113 h 1384209"/>
              <a:gd name="connsiteX7" fmla="*/ 32001 w 973141"/>
              <a:gd name="connsiteY7" fmla="*/ 1384209 h 1384209"/>
              <a:gd name="connsiteX8" fmla="*/ 160532 w 973141"/>
              <a:gd name="connsiteY8" fmla="*/ 1320585 h 1384209"/>
              <a:gd name="connsiteX9" fmla="*/ 963270 w 973141"/>
              <a:gd name="connsiteY9" fmla="*/ 298672 h 1384209"/>
              <a:gd name="connsiteX10" fmla="*/ 966892 w 973141"/>
              <a:gd name="connsiteY10" fmla="*/ 214519 h 1384209"/>
              <a:gd name="connsiteX11" fmla="*/ 867116 w 973141"/>
              <a:gd name="connsiteY11" fmla="*/ 16250 h 138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141" h="1384209">
                <a:moveTo>
                  <a:pt x="867116" y="16175"/>
                </a:moveTo>
                <a:cubicBezTo>
                  <a:pt x="845380" y="-18996"/>
                  <a:pt x="838436" y="11948"/>
                  <a:pt x="832474" y="26892"/>
                </a:cubicBezTo>
                <a:cubicBezTo>
                  <a:pt x="773604" y="173462"/>
                  <a:pt x="698357" y="311201"/>
                  <a:pt x="607034" y="439808"/>
                </a:cubicBezTo>
                <a:cubicBezTo>
                  <a:pt x="457898" y="649851"/>
                  <a:pt x="279026" y="830535"/>
                  <a:pt x="64907" y="974614"/>
                </a:cubicBezTo>
                <a:cubicBezTo>
                  <a:pt x="33586" y="995671"/>
                  <a:pt x="22642" y="1018766"/>
                  <a:pt x="23548" y="1055144"/>
                </a:cubicBezTo>
                <a:cubicBezTo>
                  <a:pt x="25737" y="1141713"/>
                  <a:pt x="24227" y="1228356"/>
                  <a:pt x="24227" y="1325113"/>
                </a:cubicBezTo>
                <a:cubicBezTo>
                  <a:pt x="15774" y="1318547"/>
                  <a:pt x="7774" y="1311830"/>
                  <a:pt x="0" y="1305113"/>
                </a:cubicBezTo>
                <a:cubicBezTo>
                  <a:pt x="9510" y="1331755"/>
                  <a:pt x="21284" y="1357869"/>
                  <a:pt x="32001" y="1384209"/>
                </a:cubicBezTo>
                <a:cubicBezTo>
                  <a:pt x="72681" y="1358699"/>
                  <a:pt x="113814" y="1334623"/>
                  <a:pt x="160532" y="1320585"/>
                </a:cubicBezTo>
                <a:cubicBezTo>
                  <a:pt x="521372" y="1054993"/>
                  <a:pt x="787190" y="712872"/>
                  <a:pt x="963270" y="298672"/>
                </a:cubicBezTo>
                <a:cubicBezTo>
                  <a:pt x="975421" y="270143"/>
                  <a:pt x="976025" y="243199"/>
                  <a:pt x="966892" y="214519"/>
                </a:cubicBezTo>
                <a:cubicBezTo>
                  <a:pt x="944175" y="143121"/>
                  <a:pt x="906061" y="79422"/>
                  <a:pt x="867116" y="16250"/>
                </a:cubicBezTo>
                <a:close/>
              </a:path>
            </a:pathLst>
          </a:custGeom>
          <a:solidFill>
            <a:srgbClr val="FFC000"/>
          </a:solidFill>
          <a:ln w="7545" cap="flat">
            <a:noFill/>
            <a:prstDash val="solid"/>
            <a:miter/>
          </a:ln>
        </p:spPr>
        <p:txBody>
          <a:bodyPr rtlCol="0" anchor="ctr"/>
          <a:lstStyle/>
          <a:p>
            <a:endParaRPr lang="LID4096"/>
          </a:p>
        </p:txBody>
      </p:sp>
      <p:sp>
        <p:nvSpPr>
          <p:cNvPr id="75" name="Forma libre: forma 74">
            <a:extLst>
              <a:ext uri="{FF2B5EF4-FFF2-40B4-BE49-F238E27FC236}">
                <a16:creationId xmlns:a16="http://schemas.microsoft.com/office/drawing/2014/main" id="{9D60CF42-706D-44C6-B041-87C15526279F}"/>
              </a:ext>
            </a:extLst>
          </p:cNvPr>
          <p:cNvSpPr/>
          <p:nvPr/>
        </p:nvSpPr>
        <p:spPr>
          <a:xfrm>
            <a:off x="6889479" y="1561778"/>
            <a:ext cx="583123" cy="748444"/>
          </a:xfrm>
          <a:custGeom>
            <a:avLst/>
            <a:gdLst>
              <a:gd name="connsiteX0" fmla="*/ 529291 w 583123"/>
              <a:gd name="connsiteY0" fmla="*/ 739463 h 748444"/>
              <a:gd name="connsiteX1" fmla="*/ 544461 w 583123"/>
              <a:gd name="connsiteY1" fmla="*/ 748445 h 748444"/>
              <a:gd name="connsiteX2" fmla="*/ 582122 w 583123"/>
              <a:gd name="connsiteY2" fmla="*/ 663462 h 748444"/>
              <a:gd name="connsiteX3" fmla="*/ 582801 w 583123"/>
              <a:gd name="connsiteY3" fmla="*/ 653273 h 748444"/>
              <a:gd name="connsiteX4" fmla="*/ 583103 w 583123"/>
              <a:gd name="connsiteY4" fmla="*/ 392964 h 748444"/>
              <a:gd name="connsiteX5" fmla="*/ 547253 w 583123"/>
              <a:gd name="connsiteY5" fmla="*/ 325113 h 748444"/>
              <a:gd name="connsiteX6" fmla="*/ 190263 w 583123"/>
              <a:gd name="connsiteY6" fmla="*/ 18992 h 748444"/>
              <a:gd name="connsiteX7" fmla="*/ 135394 w 583123"/>
              <a:gd name="connsiteY7" fmla="*/ 23521 h 748444"/>
              <a:gd name="connsiteX8" fmla="*/ 12900 w 583123"/>
              <a:gd name="connsiteY8" fmla="*/ 200054 h 748444"/>
              <a:gd name="connsiteX9" fmla="*/ 15315 w 583123"/>
              <a:gd name="connsiteY9" fmla="*/ 261716 h 748444"/>
              <a:gd name="connsiteX10" fmla="*/ 509818 w 583123"/>
              <a:gd name="connsiteY10" fmla="*/ 712368 h 748444"/>
              <a:gd name="connsiteX11" fmla="*/ 529366 w 583123"/>
              <a:gd name="connsiteY11" fmla="*/ 739388 h 7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123" h="748444">
                <a:moveTo>
                  <a:pt x="529291" y="739463"/>
                </a:moveTo>
                <a:cubicBezTo>
                  <a:pt x="534347" y="742331"/>
                  <a:pt x="539404" y="745426"/>
                  <a:pt x="544461" y="748445"/>
                </a:cubicBezTo>
                <a:cubicBezTo>
                  <a:pt x="554423" y="719161"/>
                  <a:pt x="567254" y="690783"/>
                  <a:pt x="582122" y="663462"/>
                </a:cubicBezTo>
                <a:cubicBezTo>
                  <a:pt x="582424" y="659990"/>
                  <a:pt x="582801" y="656518"/>
                  <a:pt x="582801" y="653273"/>
                </a:cubicBezTo>
                <a:cubicBezTo>
                  <a:pt x="582424" y="566478"/>
                  <a:pt x="581669" y="479683"/>
                  <a:pt x="583103" y="392964"/>
                </a:cubicBezTo>
                <a:cubicBezTo>
                  <a:pt x="583632" y="362246"/>
                  <a:pt x="574122" y="342548"/>
                  <a:pt x="547253" y="325113"/>
                </a:cubicBezTo>
                <a:cubicBezTo>
                  <a:pt x="414571" y="239224"/>
                  <a:pt x="297738" y="134316"/>
                  <a:pt x="190263" y="18992"/>
                </a:cubicBezTo>
                <a:cubicBezTo>
                  <a:pt x="166112" y="-6895"/>
                  <a:pt x="153809" y="-7197"/>
                  <a:pt x="135394" y="23521"/>
                </a:cubicBezTo>
                <a:cubicBezTo>
                  <a:pt x="98563" y="85032"/>
                  <a:pt x="57882" y="144203"/>
                  <a:pt x="12900" y="200054"/>
                </a:cubicBezTo>
                <a:cubicBezTo>
                  <a:pt x="-6044" y="223526"/>
                  <a:pt x="-3176" y="239602"/>
                  <a:pt x="15315" y="261716"/>
                </a:cubicBezTo>
                <a:cubicBezTo>
                  <a:pt x="159621" y="434550"/>
                  <a:pt x="322040" y="587535"/>
                  <a:pt x="509818" y="712368"/>
                </a:cubicBezTo>
                <a:cubicBezTo>
                  <a:pt x="527026" y="723840"/>
                  <a:pt x="532762" y="731463"/>
                  <a:pt x="529366" y="739388"/>
                </a:cubicBezTo>
                <a:close/>
              </a:path>
            </a:pathLst>
          </a:custGeom>
          <a:solidFill>
            <a:srgbClr val="FFC000"/>
          </a:solidFill>
          <a:ln w="7545" cap="flat">
            <a:noFill/>
            <a:prstDash val="solid"/>
            <a:miter/>
          </a:ln>
        </p:spPr>
        <p:txBody>
          <a:bodyPr rtlCol="0" anchor="ctr"/>
          <a:lstStyle/>
          <a:p>
            <a:endParaRPr lang="LID4096"/>
          </a:p>
        </p:txBody>
      </p:sp>
      <p:sp>
        <p:nvSpPr>
          <p:cNvPr id="76" name="Forma libre: forma 75">
            <a:extLst>
              <a:ext uri="{FF2B5EF4-FFF2-40B4-BE49-F238E27FC236}">
                <a16:creationId xmlns:a16="http://schemas.microsoft.com/office/drawing/2014/main" id="{741A0F16-309B-4ED4-B446-2CA825E9BE0B}"/>
              </a:ext>
            </a:extLst>
          </p:cNvPr>
          <p:cNvSpPr/>
          <p:nvPr/>
        </p:nvSpPr>
        <p:spPr>
          <a:xfrm>
            <a:off x="10649272" y="721025"/>
            <a:ext cx="620694" cy="807758"/>
          </a:xfrm>
          <a:custGeom>
            <a:avLst/>
            <a:gdLst>
              <a:gd name="connsiteX0" fmla="*/ 620690 w 620694"/>
              <a:gd name="connsiteY0" fmla="*/ 349016 h 807758"/>
              <a:gd name="connsiteX1" fmla="*/ 434949 w 620694"/>
              <a:gd name="connsiteY1" fmla="*/ 748649 h 807758"/>
              <a:gd name="connsiteX2" fmla="*/ 201585 w 620694"/>
              <a:gd name="connsiteY2" fmla="*/ 763140 h 807758"/>
              <a:gd name="connsiteX3" fmla="*/ 1429 w 620694"/>
              <a:gd name="connsiteY3" fmla="*/ 274901 h 807758"/>
              <a:gd name="connsiteX4" fmla="*/ 331853 w 620694"/>
              <a:gd name="connsiteY4" fmla="*/ 856 h 807758"/>
              <a:gd name="connsiteX5" fmla="*/ 620690 w 620694"/>
              <a:gd name="connsiteY5" fmla="*/ 349016 h 80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694" h="807758">
                <a:moveTo>
                  <a:pt x="620690" y="349016"/>
                </a:moveTo>
                <a:cubicBezTo>
                  <a:pt x="606275" y="483057"/>
                  <a:pt x="553292" y="630683"/>
                  <a:pt x="434949" y="748649"/>
                </a:cubicBezTo>
                <a:cubicBezTo>
                  <a:pt x="362872" y="820424"/>
                  <a:pt x="273662" y="828726"/>
                  <a:pt x="201585" y="763140"/>
                </a:cubicBezTo>
                <a:cubicBezTo>
                  <a:pt x="59015" y="633250"/>
                  <a:pt x="-11100" y="465925"/>
                  <a:pt x="1429" y="274901"/>
                </a:cubicBezTo>
                <a:cubicBezTo>
                  <a:pt x="12373" y="108708"/>
                  <a:pt x="168301" y="-11371"/>
                  <a:pt x="331853" y="856"/>
                </a:cubicBezTo>
                <a:cubicBezTo>
                  <a:pt x="497895" y="13234"/>
                  <a:pt x="621595" y="149690"/>
                  <a:pt x="620690" y="349016"/>
                </a:cubicBezTo>
                <a:close/>
              </a:path>
            </a:pathLst>
          </a:custGeom>
          <a:solidFill>
            <a:srgbClr val="FFC000"/>
          </a:solidFill>
          <a:ln w="7545" cap="flat">
            <a:noFill/>
            <a:prstDash val="solid"/>
            <a:miter/>
          </a:ln>
        </p:spPr>
        <p:txBody>
          <a:bodyPr rtlCol="0" anchor="ctr"/>
          <a:lstStyle/>
          <a:p>
            <a:endParaRPr lang="LID4096"/>
          </a:p>
        </p:txBody>
      </p:sp>
      <p:sp>
        <p:nvSpPr>
          <p:cNvPr id="77" name="Forma libre: forma 76">
            <a:extLst>
              <a:ext uri="{FF2B5EF4-FFF2-40B4-BE49-F238E27FC236}">
                <a16:creationId xmlns:a16="http://schemas.microsoft.com/office/drawing/2014/main" id="{7F52B57A-EC93-45A3-9736-426CEB23A7ED}"/>
              </a:ext>
            </a:extLst>
          </p:cNvPr>
          <p:cNvSpPr/>
          <p:nvPr/>
        </p:nvSpPr>
        <p:spPr>
          <a:xfrm>
            <a:off x="11158866" y="750303"/>
            <a:ext cx="492908" cy="801974"/>
          </a:xfrm>
          <a:custGeom>
            <a:avLst/>
            <a:gdLst>
              <a:gd name="connsiteX0" fmla="*/ 183174 w 492908"/>
              <a:gd name="connsiteY0" fmla="*/ 32 h 801974"/>
              <a:gd name="connsiteX1" fmla="*/ 485747 w 492908"/>
              <a:gd name="connsiteY1" fmla="*/ 394759 h 801974"/>
              <a:gd name="connsiteX2" fmla="*/ 344989 w 492908"/>
              <a:gd name="connsiteY2" fmla="*/ 708201 h 801974"/>
              <a:gd name="connsiteX3" fmla="*/ 317517 w 492908"/>
              <a:gd name="connsiteY3" fmla="*/ 739220 h 801974"/>
              <a:gd name="connsiteX4" fmla="*/ 4301 w 492908"/>
              <a:gd name="connsiteY4" fmla="*/ 690087 h 801974"/>
              <a:gd name="connsiteX5" fmla="*/ 13282 w 492908"/>
              <a:gd name="connsiteY5" fmla="*/ 645935 h 801974"/>
              <a:gd name="connsiteX6" fmla="*/ 124228 w 492908"/>
              <a:gd name="connsiteY6" fmla="*/ 363513 h 801974"/>
              <a:gd name="connsiteX7" fmla="*/ 53434 w 492908"/>
              <a:gd name="connsiteY7" fmla="*/ 69619 h 801974"/>
              <a:gd name="connsiteX8" fmla="*/ 65283 w 492908"/>
              <a:gd name="connsiteY8" fmla="*/ 21844 h 801974"/>
              <a:gd name="connsiteX9" fmla="*/ 183098 w 492908"/>
              <a:gd name="connsiteY9" fmla="*/ 32 h 80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908" h="801974">
                <a:moveTo>
                  <a:pt x="183174" y="32"/>
                </a:moveTo>
                <a:cubicBezTo>
                  <a:pt x="387858" y="560"/>
                  <a:pt x="526654" y="179961"/>
                  <a:pt x="485747" y="394759"/>
                </a:cubicBezTo>
                <a:cubicBezTo>
                  <a:pt x="463859" y="509781"/>
                  <a:pt x="418878" y="615897"/>
                  <a:pt x="344989" y="708201"/>
                </a:cubicBezTo>
                <a:cubicBezTo>
                  <a:pt x="336385" y="718993"/>
                  <a:pt x="327404" y="729560"/>
                  <a:pt x="317517" y="739220"/>
                </a:cubicBezTo>
                <a:cubicBezTo>
                  <a:pt x="215250" y="839676"/>
                  <a:pt x="72529" y="816807"/>
                  <a:pt x="4301" y="690087"/>
                </a:cubicBezTo>
                <a:cubicBezTo>
                  <a:pt x="-6190" y="670690"/>
                  <a:pt x="4754" y="659294"/>
                  <a:pt x="13282" y="645935"/>
                </a:cubicBezTo>
                <a:cubicBezTo>
                  <a:pt x="68982" y="559140"/>
                  <a:pt x="106266" y="464874"/>
                  <a:pt x="124228" y="363513"/>
                </a:cubicBezTo>
                <a:cubicBezTo>
                  <a:pt x="143323" y="255586"/>
                  <a:pt x="126417" y="155130"/>
                  <a:pt x="53434" y="69619"/>
                </a:cubicBezTo>
                <a:cubicBezTo>
                  <a:pt x="31773" y="44259"/>
                  <a:pt x="36226" y="32787"/>
                  <a:pt x="65283" y="21844"/>
                </a:cubicBezTo>
                <a:cubicBezTo>
                  <a:pt x="103473" y="7428"/>
                  <a:pt x="142418" y="-572"/>
                  <a:pt x="183098" y="32"/>
                </a:cubicBezTo>
                <a:close/>
              </a:path>
            </a:pathLst>
          </a:custGeom>
          <a:solidFill>
            <a:srgbClr val="FFC000"/>
          </a:solidFill>
          <a:ln w="7545" cap="flat">
            <a:noFill/>
            <a:prstDash val="solid"/>
            <a:miter/>
          </a:ln>
        </p:spPr>
        <p:txBody>
          <a:bodyPr rtlCol="0" anchor="ctr"/>
          <a:lstStyle/>
          <a:p>
            <a:endParaRPr lang="LID4096"/>
          </a:p>
        </p:txBody>
      </p:sp>
      <p:sp>
        <p:nvSpPr>
          <p:cNvPr id="78" name="Forma libre: forma 77">
            <a:extLst>
              <a:ext uri="{FF2B5EF4-FFF2-40B4-BE49-F238E27FC236}">
                <a16:creationId xmlns:a16="http://schemas.microsoft.com/office/drawing/2014/main" id="{6BF206DE-F95A-4BB2-850B-5758675EF13A}"/>
              </a:ext>
            </a:extLst>
          </p:cNvPr>
          <p:cNvSpPr/>
          <p:nvPr/>
        </p:nvSpPr>
        <p:spPr>
          <a:xfrm>
            <a:off x="10894255" y="1587570"/>
            <a:ext cx="443782" cy="747716"/>
          </a:xfrm>
          <a:custGeom>
            <a:avLst/>
            <a:gdLst>
              <a:gd name="connsiteX0" fmla="*/ 155248 w 443782"/>
              <a:gd name="connsiteY0" fmla="*/ 183620 h 747716"/>
              <a:gd name="connsiteX1" fmla="*/ 215778 w 443782"/>
              <a:gd name="connsiteY1" fmla="*/ 197885 h 747716"/>
              <a:gd name="connsiteX2" fmla="*/ 365970 w 443782"/>
              <a:gd name="connsiteY2" fmla="*/ 274943 h 747716"/>
              <a:gd name="connsiteX3" fmla="*/ 370725 w 443782"/>
              <a:gd name="connsiteY3" fmla="*/ 493364 h 747716"/>
              <a:gd name="connsiteX4" fmla="*/ 348536 w 443782"/>
              <a:gd name="connsiteY4" fmla="*/ 523855 h 747716"/>
              <a:gd name="connsiteX5" fmla="*/ 400462 w 443782"/>
              <a:gd name="connsiteY5" fmla="*/ 702728 h 747716"/>
              <a:gd name="connsiteX6" fmla="*/ 437746 w 443782"/>
              <a:gd name="connsiteY6" fmla="*/ 734200 h 747716"/>
              <a:gd name="connsiteX7" fmla="*/ 385216 w 443782"/>
              <a:gd name="connsiteY7" fmla="*/ 736012 h 747716"/>
              <a:gd name="connsiteX8" fmla="*/ 311705 w 443782"/>
              <a:gd name="connsiteY8" fmla="*/ 512157 h 747716"/>
              <a:gd name="connsiteX9" fmla="*/ 336007 w 443782"/>
              <a:gd name="connsiteY9" fmla="*/ 478571 h 747716"/>
              <a:gd name="connsiteX10" fmla="*/ 279855 w 443782"/>
              <a:gd name="connsiteY10" fmla="*/ 252905 h 747716"/>
              <a:gd name="connsiteX11" fmla="*/ 132757 w 443782"/>
              <a:gd name="connsiteY11" fmla="*/ 222942 h 747716"/>
              <a:gd name="connsiteX12" fmla="*/ 105209 w 443782"/>
              <a:gd name="connsiteY12" fmla="*/ 247471 h 747716"/>
              <a:gd name="connsiteX13" fmla="*/ 115021 w 443782"/>
              <a:gd name="connsiteY13" fmla="*/ 349964 h 747716"/>
              <a:gd name="connsiteX14" fmla="*/ 114568 w 443782"/>
              <a:gd name="connsiteY14" fmla="*/ 605065 h 747716"/>
              <a:gd name="connsiteX15" fmla="*/ 95322 w 443782"/>
              <a:gd name="connsiteY15" fmla="*/ 665897 h 747716"/>
              <a:gd name="connsiteX16" fmla="*/ 71095 w 443782"/>
              <a:gd name="connsiteY16" fmla="*/ 692161 h 747716"/>
              <a:gd name="connsiteX17" fmla="*/ 59698 w 443782"/>
              <a:gd name="connsiteY17" fmla="*/ 657142 h 747716"/>
              <a:gd name="connsiteX18" fmla="*/ 92831 w 443782"/>
              <a:gd name="connsiteY18" fmla="*/ 561215 h 747716"/>
              <a:gd name="connsiteX19" fmla="*/ 93888 w 443782"/>
              <a:gd name="connsiteY19" fmla="*/ 394720 h 747716"/>
              <a:gd name="connsiteX20" fmla="*/ 75397 w 443782"/>
              <a:gd name="connsiteY20" fmla="*/ 217055 h 747716"/>
              <a:gd name="connsiteX21" fmla="*/ 58491 w 443782"/>
              <a:gd name="connsiteY21" fmla="*/ 183620 h 747716"/>
              <a:gd name="connsiteX22" fmla="*/ 3244 w 443782"/>
              <a:gd name="connsiteY22" fmla="*/ 25578 h 747716"/>
              <a:gd name="connsiteX23" fmla="*/ 22792 w 443782"/>
              <a:gd name="connsiteY23" fmla="*/ 597 h 747716"/>
              <a:gd name="connsiteX24" fmla="*/ 38490 w 443782"/>
              <a:gd name="connsiteY24" fmla="*/ 30635 h 747716"/>
              <a:gd name="connsiteX25" fmla="*/ 75699 w 443782"/>
              <a:gd name="connsiteY25" fmla="*/ 150412 h 747716"/>
              <a:gd name="connsiteX26" fmla="*/ 126040 w 443782"/>
              <a:gd name="connsiteY26" fmla="*/ 155016 h 747716"/>
              <a:gd name="connsiteX27" fmla="*/ 247929 w 443782"/>
              <a:gd name="connsiteY27" fmla="*/ 122109 h 747716"/>
              <a:gd name="connsiteX28" fmla="*/ 408990 w 443782"/>
              <a:gd name="connsiteY28" fmla="*/ 47919 h 747716"/>
              <a:gd name="connsiteX29" fmla="*/ 435255 w 443782"/>
              <a:gd name="connsiteY29" fmla="*/ 40447 h 747716"/>
              <a:gd name="connsiteX30" fmla="*/ 439104 w 443782"/>
              <a:gd name="connsiteY30" fmla="*/ 66108 h 747716"/>
              <a:gd name="connsiteX31" fmla="*/ 300384 w 443782"/>
              <a:gd name="connsiteY31" fmla="*/ 155469 h 747716"/>
              <a:gd name="connsiteX32" fmla="*/ 206495 w 443782"/>
              <a:gd name="connsiteY32" fmla="*/ 163242 h 747716"/>
              <a:gd name="connsiteX33" fmla="*/ 155324 w 443782"/>
              <a:gd name="connsiteY33" fmla="*/ 183469 h 74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3782" h="747716">
                <a:moveTo>
                  <a:pt x="155248" y="183620"/>
                </a:moveTo>
                <a:cubicBezTo>
                  <a:pt x="178116" y="196149"/>
                  <a:pt x="197211" y="195319"/>
                  <a:pt x="215778" y="197885"/>
                </a:cubicBezTo>
                <a:cubicBezTo>
                  <a:pt x="274723" y="206036"/>
                  <a:pt x="327705" y="226036"/>
                  <a:pt x="365970" y="274943"/>
                </a:cubicBezTo>
                <a:cubicBezTo>
                  <a:pt x="422274" y="346945"/>
                  <a:pt x="423934" y="419173"/>
                  <a:pt x="370725" y="493364"/>
                </a:cubicBezTo>
                <a:cubicBezTo>
                  <a:pt x="363404" y="503553"/>
                  <a:pt x="355555" y="513440"/>
                  <a:pt x="348536" y="523855"/>
                </a:cubicBezTo>
                <a:cubicBezTo>
                  <a:pt x="299704" y="596235"/>
                  <a:pt x="320611" y="666349"/>
                  <a:pt x="400462" y="702728"/>
                </a:cubicBezTo>
                <a:cubicBezTo>
                  <a:pt x="415632" y="709596"/>
                  <a:pt x="447180" y="709218"/>
                  <a:pt x="437746" y="734200"/>
                </a:cubicBezTo>
                <a:cubicBezTo>
                  <a:pt x="428161" y="759635"/>
                  <a:pt x="402273" y="742578"/>
                  <a:pt x="385216" y="736012"/>
                </a:cubicBezTo>
                <a:cubicBezTo>
                  <a:pt x="291704" y="700086"/>
                  <a:pt x="258345" y="597367"/>
                  <a:pt x="311705" y="512157"/>
                </a:cubicBezTo>
                <a:cubicBezTo>
                  <a:pt x="319026" y="500458"/>
                  <a:pt x="327630" y="489590"/>
                  <a:pt x="336007" y="478571"/>
                </a:cubicBezTo>
                <a:cubicBezTo>
                  <a:pt x="398273" y="396984"/>
                  <a:pt x="373140" y="296982"/>
                  <a:pt x="279855" y="252905"/>
                </a:cubicBezTo>
                <a:cubicBezTo>
                  <a:pt x="233137" y="230867"/>
                  <a:pt x="181588" y="233810"/>
                  <a:pt x="132757" y="222942"/>
                </a:cubicBezTo>
                <a:cubicBezTo>
                  <a:pt x="114417" y="218866"/>
                  <a:pt x="109586" y="234188"/>
                  <a:pt x="105209" y="247471"/>
                </a:cubicBezTo>
                <a:cubicBezTo>
                  <a:pt x="93661" y="282943"/>
                  <a:pt x="97586" y="318492"/>
                  <a:pt x="115021" y="349964"/>
                </a:cubicBezTo>
                <a:cubicBezTo>
                  <a:pt x="162418" y="435778"/>
                  <a:pt x="160909" y="519629"/>
                  <a:pt x="114568" y="605065"/>
                </a:cubicBezTo>
                <a:cubicBezTo>
                  <a:pt x="104605" y="623405"/>
                  <a:pt x="101360" y="645443"/>
                  <a:pt x="95322" y="665897"/>
                </a:cubicBezTo>
                <a:cubicBezTo>
                  <a:pt x="91473" y="678954"/>
                  <a:pt x="90341" y="696992"/>
                  <a:pt x="71095" y="692161"/>
                </a:cubicBezTo>
                <a:cubicBezTo>
                  <a:pt x="53509" y="687708"/>
                  <a:pt x="57359" y="670953"/>
                  <a:pt x="59698" y="657142"/>
                </a:cubicBezTo>
                <a:cubicBezTo>
                  <a:pt x="65510" y="623330"/>
                  <a:pt x="77963" y="591631"/>
                  <a:pt x="92831" y="561215"/>
                </a:cubicBezTo>
                <a:cubicBezTo>
                  <a:pt x="120153" y="505440"/>
                  <a:pt x="121888" y="450872"/>
                  <a:pt x="93888" y="394720"/>
                </a:cubicBezTo>
                <a:cubicBezTo>
                  <a:pt x="65661" y="338190"/>
                  <a:pt x="48906" y="279849"/>
                  <a:pt x="75397" y="217055"/>
                </a:cubicBezTo>
                <a:cubicBezTo>
                  <a:pt x="82491" y="200300"/>
                  <a:pt x="69963" y="192073"/>
                  <a:pt x="58491" y="183620"/>
                </a:cubicBezTo>
                <a:cubicBezTo>
                  <a:pt x="4225" y="143544"/>
                  <a:pt x="-6567" y="87844"/>
                  <a:pt x="3244" y="25578"/>
                </a:cubicBezTo>
                <a:cubicBezTo>
                  <a:pt x="4904" y="14937"/>
                  <a:pt x="3470" y="-3554"/>
                  <a:pt x="22792" y="597"/>
                </a:cubicBezTo>
                <a:cubicBezTo>
                  <a:pt x="36906" y="3616"/>
                  <a:pt x="40905" y="16371"/>
                  <a:pt x="38490" y="30635"/>
                </a:cubicBezTo>
                <a:cubicBezTo>
                  <a:pt x="30490" y="76825"/>
                  <a:pt x="38037" y="118109"/>
                  <a:pt x="75699" y="150412"/>
                </a:cubicBezTo>
                <a:cubicBezTo>
                  <a:pt x="91850" y="164299"/>
                  <a:pt x="106492" y="168903"/>
                  <a:pt x="126040" y="155016"/>
                </a:cubicBezTo>
                <a:cubicBezTo>
                  <a:pt x="162267" y="129204"/>
                  <a:pt x="204759" y="122864"/>
                  <a:pt x="247929" y="122109"/>
                </a:cubicBezTo>
                <a:cubicBezTo>
                  <a:pt x="312762" y="121053"/>
                  <a:pt x="374801" y="115317"/>
                  <a:pt x="408990" y="47919"/>
                </a:cubicBezTo>
                <a:cubicBezTo>
                  <a:pt x="414575" y="36900"/>
                  <a:pt x="425444" y="36145"/>
                  <a:pt x="435255" y="40447"/>
                </a:cubicBezTo>
                <a:cubicBezTo>
                  <a:pt x="448538" y="46258"/>
                  <a:pt x="443406" y="57202"/>
                  <a:pt x="439104" y="66108"/>
                </a:cubicBezTo>
                <a:cubicBezTo>
                  <a:pt x="411179" y="124147"/>
                  <a:pt x="361895" y="149582"/>
                  <a:pt x="300384" y="155469"/>
                </a:cubicBezTo>
                <a:cubicBezTo>
                  <a:pt x="269138" y="158412"/>
                  <a:pt x="237741" y="160752"/>
                  <a:pt x="206495" y="163242"/>
                </a:cubicBezTo>
                <a:cubicBezTo>
                  <a:pt x="188909" y="164676"/>
                  <a:pt x="172456" y="168676"/>
                  <a:pt x="155324" y="183469"/>
                </a:cubicBezTo>
                <a:close/>
              </a:path>
            </a:pathLst>
          </a:custGeom>
          <a:solidFill>
            <a:srgbClr val="FFC000"/>
          </a:solidFill>
          <a:ln w="7545" cap="flat">
            <a:noFill/>
            <a:prstDash val="solid"/>
            <a:miter/>
          </a:ln>
        </p:spPr>
        <p:txBody>
          <a:bodyPr rtlCol="0" anchor="ctr"/>
          <a:lstStyle/>
          <a:p>
            <a:endParaRPr lang="LID4096"/>
          </a:p>
        </p:txBody>
      </p:sp>
      <p:sp>
        <p:nvSpPr>
          <p:cNvPr id="79" name="Forma libre: forma 78">
            <a:extLst>
              <a:ext uri="{FF2B5EF4-FFF2-40B4-BE49-F238E27FC236}">
                <a16:creationId xmlns:a16="http://schemas.microsoft.com/office/drawing/2014/main" id="{EFA8A166-7517-42D6-BB42-3A82086B6295}"/>
              </a:ext>
            </a:extLst>
          </p:cNvPr>
          <p:cNvSpPr/>
          <p:nvPr/>
        </p:nvSpPr>
        <p:spPr>
          <a:xfrm>
            <a:off x="6521489" y="909735"/>
            <a:ext cx="326767" cy="592569"/>
          </a:xfrm>
          <a:custGeom>
            <a:avLst/>
            <a:gdLst>
              <a:gd name="connsiteX0" fmla="*/ 119601 w 326767"/>
              <a:gd name="connsiteY0" fmla="*/ 0 h 592569"/>
              <a:gd name="connsiteX1" fmla="*/ 138545 w 326767"/>
              <a:gd name="connsiteY1" fmla="*/ 17736 h 592569"/>
              <a:gd name="connsiteX2" fmla="*/ 320436 w 326767"/>
              <a:gd name="connsiteY2" fmla="*/ 368462 h 592569"/>
              <a:gd name="connsiteX3" fmla="*/ 318398 w 326767"/>
              <a:gd name="connsiteY3" fmla="*/ 410199 h 592569"/>
              <a:gd name="connsiteX4" fmla="*/ 190395 w 326767"/>
              <a:gd name="connsiteY4" fmla="*/ 577901 h 592569"/>
              <a:gd name="connsiteX5" fmla="*/ 146394 w 326767"/>
              <a:gd name="connsiteY5" fmla="*/ 571864 h 592569"/>
              <a:gd name="connsiteX6" fmla="*/ 7296 w 326767"/>
              <a:gd name="connsiteY6" fmla="*/ 287705 h 592569"/>
              <a:gd name="connsiteX7" fmla="*/ 6692 w 326767"/>
              <a:gd name="connsiteY7" fmla="*/ 214270 h 592569"/>
              <a:gd name="connsiteX8" fmla="*/ 106167 w 326767"/>
              <a:gd name="connsiteY8" fmla="*/ 16000 h 592569"/>
              <a:gd name="connsiteX9" fmla="*/ 119525 w 326767"/>
              <a:gd name="connsiteY9" fmla="*/ 75 h 59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767" h="592569">
                <a:moveTo>
                  <a:pt x="119601" y="0"/>
                </a:moveTo>
                <a:cubicBezTo>
                  <a:pt x="133035" y="604"/>
                  <a:pt x="135450" y="9963"/>
                  <a:pt x="138545" y="17736"/>
                </a:cubicBezTo>
                <a:cubicBezTo>
                  <a:pt x="187904" y="140456"/>
                  <a:pt x="248283" y="257516"/>
                  <a:pt x="320436" y="368462"/>
                </a:cubicBezTo>
                <a:cubicBezTo>
                  <a:pt x="330097" y="383255"/>
                  <a:pt x="328134" y="396387"/>
                  <a:pt x="318398" y="410199"/>
                </a:cubicBezTo>
                <a:cubicBezTo>
                  <a:pt x="277869" y="467785"/>
                  <a:pt x="235755" y="524013"/>
                  <a:pt x="190395" y="577901"/>
                </a:cubicBezTo>
                <a:cubicBezTo>
                  <a:pt x="170998" y="600996"/>
                  <a:pt x="159602" y="595185"/>
                  <a:pt x="146394" y="571864"/>
                </a:cubicBezTo>
                <a:cubicBezTo>
                  <a:pt x="94393" y="479861"/>
                  <a:pt x="47825" y="385293"/>
                  <a:pt x="7296" y="287705"/>
                </a:cubicBezTo>
                <a:cubicBezTo>
                  <a:pt x="-3044" y="262724"/>
                  <a:pt x="-1610" y="238723"/>
                  <a:pt x="6692" y="214270"/>
                </a:cubicBezTo>
                <a:cubicBezTo>
                  <a:pt x="30693" y="143626"/>
                  <a:pt x="66694" y="78870"/>
                  <a:pt x="106167" y="16000"/>
                </a:cubicBezTo>
                <a:cubicBezTo>
                  <a:pt x="110016" y="9812"/>
                  <a:pt x="115601" y="4755"/>
                  <a:pt x="119525" y="75"/>
                </a:cubicBezTo>
                <a:close/>
              </a:path>
            </a:pathLst>
          </a:custGeom>
          <a:solidFill>
            <a:srgbClr val="FFC000"/>
          </a:solidFill>
          <a:ln w="7545" cap="flat">
            <a:noFill/>
            <a:prstDash val="solid"/>
            <a:miter/>
          </a:ln>
        </p:spPr>
        <p:txBody>
          <a:bodyPr rtlCol="0" anchor="ctr"/>
          <a:lstStyle/>
          <a:p>
            <a:endParaRPr lang="LID4096"/>
          </a:p>
        </p:txBody>
      </p:sp>
      <p:sp>
        <p:nvSpPr>
          <p:cNvPr id="80" name="Forma libre: forma 79">
            <a:extLst>
              <a:ext uri="{FF2B5EF4-FFF2-40B4-BE49-F238E27FC236}">
                <a16:creationId xmlns:a16="http://schemas.microsoft.com/office/drawing/2014/main" id="{4AE1201F-C2C6-47E8-9A98-8160BCC21AF3}"/>
              </a:ext>
            </a:extLst>
          </p:cNvPr>
          <p:cNvSpPr/>
          <p:nvPr/>
        </p:nvSpPr>
        <p:spPr>
          <a:xfrm>
            <a:off x="6668673" y="741799"/>
            <a:ext cx="400654" cy="253276"/>
          </a:xfrm>
          <a:custGeom>
            <a:avLst/>
            <a:gdLst>
              <a:gd name="connsiteX0" fmla="*/ 400655 w 400654"/>
              <a:gd name="connsiteY0" fmla="*/ 135482 h 253276"/>
              <a:gd name="connsiteX1" fmla="*/ 358314 w 400654"/>
              <a:gd name="connsiteY1" fmla="*/ 240617 h 253276"/>
              <a:gd name="connsiteX2" fmla="*/ 332200 w 400654"/>
              <a:gd name="connsiteY2" fmla="*/ 240315 h 253276"/>
              <a:gd name="connsiteX3" fmla="*/ 68118 w 400654"/>
              <a:gd name="connsiteY3" fmla="*/ 246202 h 253276"/>
              <a:gd name="connsiteX4" fmla="*/ 33928 w 400654"/>
              <a:gd name="connsiteY4" fmla="*/ 235938 h 253276"/>
              <a:gd name="connsiteX5" fmla="*/ 23588 w 400654"/>
              <a:gd name="connsiteY5" fmla="*/ 211635 h 253276"/>
              <a:gd name="connsiteX6" fmla="*/ 64646 w 400654"/>
              <a:gd name="connsiteY6" fmla="*/ 55103 h 253276"/>
              <a:gd name="connsiteX7" fmla="*/ 393107 w 400654"/>
              <a:gd name="connsiteY7" fmla="*/ 118576 h 253276"/>
              <a:gd name="connsiteX8" fmla="*/ 400504 w 400654"/>
              <a:gd name="connsiteY8" fmla="*/ 135482 h 2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654" h="253276">
                <a:moveTo>
                  <a:pt x="400655" y="135482"/>
                </a:moveTo>
                <a:cubicBezTo>
                  <a:pt x="389862" y="172389"/>
                  <a:pt x="377107" y="207786"/>
                  <a:pt x="358314" y="240617"/>
                </a:cubicBezTo>
                <a:cubicBezTo>
                  <a:pt x="351370" y="252768"/>
                  <a:pt x="340502" y="246278"/>
                  <a:pt x="332200" y="240315"/>
                </a:cubicBezTo>
                <a:cubicBezTo>
                  <a:pt x="242613" y="175634"/>
                  <a:pt x="154535" y="181597"/>
                  <a:pt x="68118" y="246202"/>
                </a:cubicBezTo>
                <a:cubicBezTo>
                  <a:pt x="50759" y="259184"/>
                  <a:pt x="41174" y="253448"/>
                  <a:pt x="33928" y="235938"/>
                </a:cubicBezTo>
                <a:cubicBezTo>
                  <a:pt x="30607" y="227787"/>
                  <a:pt x="26985" y="219786"/>
                  <a:pt x="23588" y="211635"/>
                </a:cubicBezTo>
                <a:cubicBezTo>
                  <a:pt x="-13394" y="122274"/>
                  <a:pt x="-11960" y="116840"/>
                  <a:pt x="64646" y="55103"/>
                </a:cubicBezTo>
                <a:cubicBezTo>
                  <a:pt x="190008" y="-45881"/>
                  <a:pt x="306162" y="1743"/>
                  <a:pt x="393107" y="118576"/>
                </a:cubicBezTo>
                <a:cubicBezTo>
                  <a:pt x="396730" y="123407"/>
                  <a:pt x="398088" y="129822"/>
                  <a:pt x="400504" y="135482"/>
                </a:cubicBezTo>
                <a:close/>
              </a:path>
            </a:pathLst>
          </a:custGeom>
          <a:solidFill>
            <a:srgbClr val="FFC000"/>
          </a:solidFill>
          <a:ln w="7545" cap="flat">
            <a:noFill/>
            <a:prstDash val="solid"/>
            <a:miter/>
          </a:ln>
        </p:spPr>
        <p:txBody>
          <a:bodyPr rtlCol="0" anchor="ctr"/>
          <a:lstStyle/>
          <a:p>
            <a:endParaRPr lang="LID4096"/>
          </a:p>
        </p:txBody>
      </p:sp>
      <p:sp>
        <p:nvSpPr>
          <p:cNvPr id="81" name="Forma libre: forma 80">
            <a:extLst>
              <a:ext uri="{FF2B5EF4-FFF2-40B4-BE49-F238E27FC236}">
                <a16:creationId xmlns:a16="http://schemas.microsoft.com/office/drawing/2014/main" id="{2F33B571-481A-4F3C-A7AA-1FA7490E89D4}"/>
              </a:ext>
            </a:extLst>
          </p:cNvPr>
          <p:cNvSpPr/>
          <p:nvPr/>
        </p:nvSpPr>
        <p:spPr>
          <a:xfrm>
            <a:off x="8913171" y="1216611"/>
            <a:ext cx="692691" cy="888071"/>
          </a:xfrm>
          <a:custGeom>
            <a:avLst/>
            <a:gdLst>
              <a:gd name="connsiteX0" fmla="*/ 343306 w 692691"/>
              <a:gd name="connsiteY0" fmla="*/ 0 h 888071"/>
              <a:gd name="connsiteX1" fmla="*/ 670031 w 692691"/>
              <a:gd name="connsiteY1" fmla="*/ 473144 h 888071"/>
              <a:gd name="connsiteX2" fmla="*/ 573651 w 692691"/>
              <a:gd name="connsiteY2" fmla="*/ 601298 h 888071"/>
              <a:gd name="connsiteX3" fmla="*/ 119904 w 692691"/>
              <a:gd name="connsiteY3" fmla="*/ 882060 h 888071"/>
              <a:gd name="connsiteX4" fmla="*/ 79450 w 692691"/>
              <a:gd name="connsiteY4" fmla="*/ 864097 h 888071"/>
              <a:gd name="connsiteX5" fmla="*/ 203 w 692691"/>
              <a:gd name="connsiteY5" fmla="*/ 366651 h 888071"/>
              <a:gd name="connsiteX6" fmla="*/ 279833 w 692691"/>
              <a:gd name="connsiteY6" fmla="*/ 5962 h 888071"/>
              <a:gd name="connsiteX7" fmla="*/ 343457 w 692691"/>
              <a:gd name="connsiteY7" fmla="*/ 0 h 88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691" h="888071">
                <a:moveTo>
                  <a:pt x="343306" y="0"/>
                </a:moveTo>
                <a:cubicBezTo>
                  <a:pt x="587312" y="1510"/>
                  <a:pt x="755845" y="244685"/>
                  <a:pt x="670031" y="473144"/>
                </a:cubicBezTo>
                <a:cubicBezTo>
                  <a:pt x="650484" y="525145"/>
                  <a:pt x="614936" y="565750"/>
                  <a:pt x="573651" y="601298"/>
                </a:cubicBezTo>
                <a:cubicBezTo>
                  <a:pt x="437195" y="718660"/>
                  <a:pt x="279531" y="801907"/>
                  <a:pt x="119904" y="882060"/>
                </a:cubicBezTo>
                <a:cubicBezTo>
                  <a:pt x="97941" y="893079"/>
                  <a:pt x="85941" y="889985"/>
                  <a:pt x="79450" y="864097"/>
                </a:cubicBezTo>
                <a:cubicBezTo>
                  <a:pt x="38393" y="700546"/>
                  <a:pt x="5184" y="535561"/>
                  <a:pt x="203" y="366651"/>
                </a:cubicBezTo>
                <a:cubicBezTo>
                  <a:pt x="-5382" y="178571"/>
                  <a:pt x="104734" y="38869"/>
                  <a:pt x="279833" y="5962"/>
                </a:cubicBezTo>
                <a:cubicBezTo>
                  <a:pt x="300663" y="2038"/>
                  <a:pt x="322249" y="1887"/>
                  <a:pt x="343457" y="0"/>
                </a:cubicBezTo>
                <a:close/>
              </a:path>
            </a:pathLst>
          </a:custGeom>
          <a:solidFill>
            <a:srgbClr val="FFC000"/>
          </a:solidFill>
          <a:ln w="7545" cap="flat">
            <a:noFill/>
            <a:prstDash val="solid"/>
            <a:miter/>
          </a:ln>
        </p:spPr>
        <p:txBody>
          <a:bodyPr rtlCol="0" anchor="ctr"/>
          <a:lstStyle/>
          <a:p>
            <a:endParaRPr lang="LID4096"/>
          </a:p>
        </p:txBody>
      </p:sp>
      <p:sp>
        <p:nvSpPr>
          <p:cNvPr id="82" name="Forma libre: forma 81">
            <a:extLst>
              <a:ext uri="{FF2B5EF4-FFF2-40B4-BE49-F238E27FC236}">
                <a16:creationId xmlns:a16="http://schemas.microsoft.com/office/drawing/2014/main" id="{E15575C4-CFC5-455C-83A2-EA427C2C0E9A}"/>
              </a:ext>
            </a:extLst>
          </p:cNvPr>
          <p:cNvSpPr/>
          <p:nvPr/>
        </p:nvSpPr>
        <p:spPr>
          <a:xfrm>
            <a:off x="8383247" y="1215424"/>
            <a:ext cx="589731" cy="882580"/>
          </a:xfrm>
          <a:custGeom>
            <a:avLst/>
            <a:gdLst>
              <a:gd name="connsiteX0" fmla="*/ 0 w 589731"/>
              <a:gd name="connsiteY0" fmla="*/ 339912 h 882580"/>
              <a:gd name="connsiteX1" fmla="*/ 197061 w 589731"/>
              <a:gd name="connsiteY1" fmla="*/ 37716 h 882580"/>
              <a:gd name="connsiteX2" fmla="*/ 560694 w 589731"/>
              <a:gd name="connsiteY2" fmla="*/ 70622 h 882580"/>
              <a:gd name="connsiteX3" fmla="*/ 572316 w 589731"/>
              <a:gd name="connsiteY3" fmla="*/ 137039 h 882580"/>
              <a:gd name="connsiteX4" fmla="*/ 511183 w 589731"/>
              <a:gd name="connsiteY4" fmla="*/ 395159 h 882580"/>
              <a:gd name="connsiteX5" fmla="*/ 582052 w 589731"/>
              <a:gd name="connsiteY5" fmla="*/ 837132 h 882580"/>
              <a:gd name="connsiteX6" fmla="*/ 586204 w 589731"/>
              <a:gd name="connsiteY6" fmla="*/ 855472 h 882580"/>
              <a:gd name="connsiteX7" fmla="*/ 585222 w 589731"/>
              <a:gd name="connsiteY7" fmla="*/ 880001 h 882580"/>
              <a:gd name="connsiteX8" fmla="*/ 560694 w 589731"/>
              <a:gd name="connsiteY8" fmla="*/ 875850 h 882580"/>
              <a:gd name="connsiteX9" fmla="*/ 105889 w 589731"/>
              <a:gd name="connsiteY9" fmla="*/ 590032 h 882580"/>
              <a:gd name="connsiteX10" fmla="*/ 76 w 589731"/>
              <a:gd name="connsiteY10" fmla="*/ 339837 h 88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9731" h="882580">
                <a:moveTo>
                  <a:pt x="0" y="339912"/>
                </a:moveTo>
                <a:cubicBezTo>
                  <a:pt x="8529" y="208965"/>
                  <a:pt x="68530" y="99604"/>
                  <a:pt x="197061" y="37716"/>
                </a:cubicBezTo>
                <a:cubicBezTo>
                  <a:pt x="323027" y="-22965"/>
                  <a:pt x="445521" y="-9304"/>
                  <a:pt x="560694" y="70622"/>
                </a:cubicBezTo>
                <a:cubicBezTo>
                  <a:pt x="588166" y="89642"/>
                  <a:pt x="596166" y="106925"/>
                  <a:pt x="572316" y="137039"/>
                </a:cubicBezTo>
                <a:cubicBezTo>
                  <a:pt x="512239" y="212890"/>
                  <a:pt x="506654" y="303836"/>
                  <a:pt x="511183" y="395159"/>
                </a:cubicBezTo>
                <a:cubicBezTo>
                  <a:pt x="518579" y="544899"/>
                  <a:pt x="547561" y="691544"/>
                  <a:pt x="582052" y="837132"/>
                </a:cubicBezTo>
                <a:cubicBezTo>
                  <a:pt x="583486" y="843246"/>
                  <a:pt x="585147" y="849283"/>
                  <a:pt x="586204" y="855472"/>
                </a:cubicBezTo>
                <a:cubicBezTo>
                  <a:pt x="587637" y="863774"/>
                  <a:pt x="593902" y="873435"/>
                  <a:pt x="585222" y="880001"/>
                </a:cubicBezTo>
                <a:cubicBezTo>
                  <a:pt x="576996" y="886266"/>
                  <a:pt x="568316" y="879624"/>
                  <a:pt x="560694" y="875850"/>
                </a:cubicBezTo>
                <a:cubicBezTo>
                  <a:pt x="399331" y="796075"/>
                  <a:pt x="241666" y="710563"/>
                  <a:pt x="105889" y="590032"/>
                </a:cubicBezTo>
                <a:cubicBezTo>
                  <a:pt x="33510" y="525804"/>
                  <a:pt x="3019" y="443537"/>
                  <a:pt x="76" y="339837"/>
                </a:cubicBezTo>
                <a:close/>
              </a:path>
            </a:pathLst>
          </a:custGeom>
          <a:solidFill>
            <a:srgbClr val="FFC000"/>
          </a:solidFill>
          <a:ln w="7545" cap="flat">
            <a:noFill/>
            <a:prstDash val="solid"/>
            <a:miter/>
          </a:ln>
        </p:spPr>
        <p:txBody>
          <a:bodyPr rtlCol="0" anchor="ctr"/>
          <a:lstStyle/>
          <a:p>
            <a:endParaRPr lang="LID4096"/>
          </a:p>
        </p:txBody>
      </p:sp>
      <p:sp>
        <p:nvSpPr>
          <p:cNvPr id="83" name="Forma libre: forma 82">
            <a:extLst>
              <a:ext uri="{FF2B5EF4-FFF2-40B4-BE49-F238E27FC236}">
                <a16:creationId xmlns:a16="http://schemas.microsoft.com/office/drawing/2014/main" id="{2618089A-2E4C-4F85-9134-77BB21FEB1CB}"/>
              </a:ext>
            </a:extLst>
          </p:cNvPr>
          <p:cNvSpPr/>
          <p:nvPr/>
        </p:nvSpPr>
        <p:spPr>
          <a:xfrm>
            <a:off x="8190711" y="1374662"/>
            <a:ext cx="188202" cy="82738"/>
          </a:xfrm>
          <a:custGeom>
            <a:avLst/>
            <a:gdLst>
              <a:gd name="connsiteX0" fmla="*/ 157290 w 188202"/>
              <a:gd name="connsiteY0" fmla="*/ 82256 h 82738"/>
              <a:gd name="connsiteX1" fmla="*/ 12683 w 188202"/>
              <a:gd name="connsiteY1" fmla="*/ 33199 h 82738"/>
              <a:gd name="connsiteX2" fmla="*/ 758 w 188202"/>
              <a:gd name="connsiteY2" fmla="*/ 12368 h 82738"/>
              <a:gd name="connsiteX3" fmla="*/ 25211 w 188202"/>
              <a:gd name="connsiteY3" fmla="*/ 1349 h 82738"/>
              <a:gd name="connsiteX4" fmla="*/ 175705 w 188202"/>
              <a:gd name="connsiteY4" fmla="*/ 50331 h 82738"/>
              <a:gd name="connsiteX5" fmla="*/ 187555 w 188202"/>
              <a:gd name="connsiteY5" fmla="*/ 71237 h 82738"/>
              <a:gd name="connsiteX6" fmla="*/ 157290 w 188202"/>
              <a:gd name="connsiteY6" fmla="*/ 82181 h 8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02" h="82738">
                <a:moveTo>
                  <a:pt x="157290" y="82256"/>
                </a:moveTo>
                <a:cubicBezTo>
                  <a:pt x="112610" y="67162"/>
                  <a:pt x="62495" y="50633"/>
                  <a:pt x="12683" y="33199"/>
                </a:cubicBezTo>
                <a:cubicBezTo>
                  <a:pt x="4154" y="30180"/>
                  <a:pt x="-2261" y="22708"/>
                  <a:pt x="758" y="12368"/>
                </a:cubicBezTo>
                <a:cubicBezTo>
                  <a:pt x="4456" y="-85"/>
                  <a:pt x="15249" y="-1746"/>
                  <a:pt x="25211" y="1349"/>
                </a:cubicBezTo>
                <a:cubicBezTo>
                  <a:pt x="75552" y="17123"/>
                  <a:pt x="125667" y="33576"/>
                  <a:pt x="175705" y="50331"/>
                </a:cubicBezTo>
                <a:cubicBezTo>
                  <a:pt x="184838" y="53350"/>
                  <a:pt x="190121" y="61199"/>
                  <a:pt x="187555" y="71237"/>
                </a:cubicBezTo>
                <a:cubicBezTo>
                  <a:pt x="184159" y="84370"/>
                  <a:pt x="173291" y="83162"/>
                  <a:pt x="157290" y="82181"/>
                </a:cubicBezTo>
                <a:close/>
              </a:path>
            </a:pathLst>
          </a:custGeom>
          <a:solidFill>
            <a:srgbClr val="FFC000"/>
          </a:solidFill>
          <a:ln w="7545" cap="flat">
            <a:noFill/>
            <a:prstDash val="solid"/>
            <a:miter/>
          </a:ln>
        </p:spPr>
        <p:txBody>
          <a:bodyPr rtlCol="0" anchor="ctr"/>
          <a:lstStyle/>
          <a:p>
            <a:endParaRPr lang="LID4096"/>
          </a:p>
        </p:txBody>
      </p:sp>
      <p:sp>
        <p:nvSpPr>
          <p:cNvPr id="84" name="Forma libre: forma 83">
            <a:extLst>
              <a:ext uri="{FF2B5EF4-FFF2-40B4-BE49-F238E27FC236}">
                <a16:creationId xmlns:a16="http://schemas.microsoft.com/office/drawing/2014/main" id="{B647D56A-EEB3-403B-9070-7D26D8ADCFD7}"/>
              </a:ext>
            </a:extLst>
          </p:cNvPr>
          <p:cNvSpPr/>
          <p:nvPr/>
        </p:nvSpPr>
        <p:spPr>
          <a:xfrm>
            <a:off x="9457861" y="1045324"/>
            <a:ext cx="129900" cy="166079"/>
          </a:xfrm>
          <a:custGeom>
            <a:avLst/>
            <a:gdLst>
              <a:gd name="connsiteX0" fmla="*/ 19074 w 129900"/>
              <a:gd name="connsiteY0" fmla="*/ 166079 h 166079"/>
              <a:gd name="connsiteX1" fmla="*/ 3451 w 129900"/>
              <a:gd name="connsiteY1" fmla="*/ 140267 h 166079"/>
              <a:gd name="connsiteX2" fmla="*/ 100359 w 129900"/>
              <a:gd name="connsiteY2" fmla="*/ 6981 h 166079"/>
              <a:gd name="connsiteX3" fmla="*/ 123605 w 129900"/>
              <a:gd name="connsiteY3" fmla="*/ 4113 h 166079"/>
              <a:gd name="connsiteX4" fmla="*/ 127756 w 129900"/>
              <a:gd name="connsiteY4" fmla="*/ 24642 h 166079"/>
              <a:gd name="connsiteX5" fmla="*/ 28659 w 129900"/>
              <a:gd name="connsiteY5" fmla="*/ 160872 h 166079"/>
              <a:gd name="connsiteX6" fmla="*/ 19150 w 129900"/>
              <a:gd name="connsiteY6" fmla="*/ 166079 h 16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900" h="166079">
                <a:moveTo>
                  <a:pt x="19074" y="166079"/>
                </a:moveTo>
                <a:cubicBezTo>
                  <a:pt x="2017" y="164193"/>
                  <a:pt x="-4700" y="153626"/>
                  <a:pt x="3451" y="140267"/>
                </a:cubicBezTo>
                <a:cubicBezTo>
                  <a:pt x="31905" y="93172"/>
                  <a:pt x="65264" y="49397"/>
                  <a:pt x="100359" y="6981"/>
                </a:cubicBezTo>
                <a:cubicBezTo>
                  <a:pt x="106548" y="-491"/>
                  <a:pt x="115227" y="-2755"/>
                  <a:pt x="123605" y="4113"/>
                </a:cubicBezTo>
                <a:cubicBezTo>
                  <a:pt x="130171" y="9547"/>
                  <a:pt x="131681" y="18076"/>
                  <a:pt x="127756" y="24642"/>
                </a:cubicBezTo>
                <a:cubicBezTo>
                  <a:pt x="98321" y="72643"/>
                  <a:pt x="63679" y="116871"/>
                  <a:pt x="28659" y="160872"/>
                </a:cubicBezTo>
                <a:cubicBezTo>
                  <a:pt x="26546" y="163513"/>
                  <a:pt x="22319" y="164419"/>
                  <a:pt x="19150" y="166079"/>
                </a:cubicBezTo>
                <a:close/>
              </a:path>
            </a:pathLst>
          </a:custGeom>
          <a:solidFill>
            <a:srgbClr val="FFC000"/>
          </a:solidFill>
          <a:ln w="7545" cap="flat">
            <a:noFill/>
            <a:prstDash val="solid"/>
            <a:miter/>
          </a:ln>
        </p:spPr>
        <p:txBody>
          <a:bodyPr rtlCol="0" anchor="ctr"/>
          <a:lstStyle/>
          <a:p>
            <a:endParaRPr lang="LID4096"/>
          </a:p>
        </p:txBody>
      </p:sp>
      <p:sp>
        <p:nvSpPr>
          <p:cNvPr id="85" name="Forma libre: forma 84">
            <a:extLst>
              <a:ext uri="{FF2B5EF4-FFF2-40B4-BE49-F238E27FC236}">
                <a16:creationId xmlns:a16="http://schemas.microsoft.com/office/drawing/2014/main" id="{5205704F-0227-4218-99AE-12613BC31634}"/>
              </a:ext>
            </a:extLst>
          </p:cNvPr>
          <p:cNvSpPr/>
          <p:nvPr/>
        </p:nvSpPr>
        <p:spPr>
          <a:xfrm>
            <a:off x="9637794" y="1375560"/>
            <a:ext cx="187545" cy="81656"/>
          </a:xfrm>
          <a:custGeom>
            <a:avLst/>
            <a:gdLst>
              <a:gd name="connsiteX0" fmla="*/ 29033 w 187545"/>
              <a:gd name="connsiteY0" fmla="*/ 81510 h 81656"/>
              <a:gd name="connsiteX1" fmla="*/ 806 w 187545"/>
              <a:gd name="connsiteY1" fmla="*/ 70566 h 81656"/>
              <a:gd name="connsiteX2" fmla="*/ 11976 w 187545"/>
              <a:gd name="connsiteY2" fmla="*/ 49509 h 81656"/>
              <a:gd name="connsiteX3" fmla="*/ 165565 w 187545"/>
              <a:gd name="connsiteY3" fmla="*/ 904 h 81656"/>
              <a:gd name="connsiteX4" fmla="*/ 186773 w 187545"/>
              <a:gd name="connsiteY4" fmla="*/ 11395 h 81656"/>
              <a:gd name="connsiteX5" fmla="*/ 175150 w 187545"/>
              <a:gd name="connsiteY5" fmla="*/ 32225 h 81656"/>
              <a:gd name="connsiteX6" fmla="*/ 28958 w 187545"/>
              <a:gd name="connsiteY6" fmla="*/ 81510 h 8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45" h="81656">
                <a:moveTo>
                  <a:pt x="29033" y="81510"/>
                </a:moveTo>
                <a:cubicBezTo>
                  <a:pt x="12655" y="82189"/>
                  <a:pt x="3900" y="80830"/>
                  <a:pt x="806" y="70566"/>
                </a:cubicBezTo>
                <a:cubicBezTo>
                  <a:pt x="-2137" y="60452"/>
                  <a:pt x="3297" y="52377"/>
                  <a:pt x="11976" y="49509"/>
                </a:cubicBezTo>
                <a:cubicBezTo>
                  <a:pt x="62996" y="32754"/>
                  <a:pt x="114167" y="16527"/>
                  <a:pt x="165565" y="904"/>
                </a:cubicBezTo>
                <a:cubicBezTo>
                  <a:pt x="174094" y="-1662"/>
                  <a:pt x="183754" y="1055"/>
                  <a:pt x="186773" y="11395"/>
                </a:cubicBezTo>
                <a:cubicBezTo>
                  <a:pt x="189716" y="21508"/>
                  <a:pt x="183905" y="29206"/>
                  <a:pt x="175150" y="32225"/>
                </a:cubicBezTo>
                <a:cubicBezTo>
                  <a:pt x="124432" y="49811"/>
                  <a:pt x="73412" y="66641"/>
                  <a:pt x="28958" y="81510"/>
                </a:cubicBezTo>
                <a:close/>
              </a:path>
            </a:pathLst>
          </a:custGeom>
          <a:solidFill>
            <a:srgbClr val="FFC000"/>
          </a:solidFill>
          <a:ln w="7545" cap="flat">
            <a:noFill/>
            <a:prstDash val="solid"/>
            <a:miter/>
          </a:ln>
        </p:spPr>
        <p:txBody>
          <a:bodyPr rtlCol="0" anchor="ctr"/>
          <a:lstStyle/>
          <a:p>
            <a:endParaRPr lang="LID4096"/>
          </a:p>
        </p:txBody>
      </p:sp>
      <p:sp>
        <p:nvSpPr>
          <p:cNvPr id="86" name="Forma libre: forma 85">
            <a:extLst>
              <a:ext uri="{FF2B5EF4-FFF2-40B4-BE49-F238E27FC236}">
                <a16:creationId xmlns:a16="http://schemas.microsoft.com/office/drawing/2014/main" id="{D3AC0154-FFE6-4FF0-A86F-A8DC72C9983A}"/>
              </a:ext>
            </a:extLst>
          </p:cNvPr>
          <p:cNvSpPr/>
          <p:nvPr/>
        </p:nvSpPr>
        <p:spPr>
          <a:xfrm>
            <a:off x="8430301" y="1047097"/>
            <a:ext cx="128299" cy="164323"/>
          </a:xfrm>
          <a:custGeom>
            <a:avLst/>
            <a:gdLst>
              <a:gd name="connsiteX0" fmla="*/ 16646 w 128299"/>
              <a:gd name="connsiteY0" fmla="*/ 0 h 164323"/>
              <a:gd name="connsiteX1" fmla="*/ 37477 w 128299"/>
              <a:gd name="connsiteY1" fmla="*/ 14717 h 164323"/>
              <a:gd name="connsiteX2" fmla="*/ 119139 w 128299"/>
              <a:gd name="connsiteY2" fmla="*/ 126947 h 164323"/>
              <a:gd name="connsiteX3" fmla="*/ 121026 w 128299"/>
              <a:gd name="connsiteY3" fmla="*/ 160080 h 164323"/>
              <a:gd name="connsiteX4" fmla="*/ 90309 w 128299"/>
              <a:gd name="connsiteY4" fmla="*/ 148985 h 164323"/>
              <a:gd name="connsiteX5" fmla="*/ 6835 w 128299"/>
              <a:gd name="connsiteY5" fmla="*/ 33510 h 164323"/>
              <a:gd name="connsiteX6" fmla="*/ 1702 w 128299"/>
              <a:gd name="connsiteY6" fmla="*/ 9057 h 164323"/>
              <a:gd name="connsiteX7" fmla="*/ 16722 w 128299"/>
              <a:gd name="connsiteY7" fmla="*/ 0 h 16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99" h="164323">
                <a:moveTo>
                  <a:pt x="16646" y="0"/>
                </a:moveTo>
                <a:cubicBezTo>
                  <a:pt x="26156" y="1359"/>
                  <a:pt x="32194" y="7623"/>
                  <a:pt x="37477" y="14717"/>
                </a:cubicBezTo>
                <a:cubicBezTo>
                  <a:pt x="64798" y="52001"/>
                  <a:pt x="92271" y="89210"/>
                  <a:pt x="119139" y="126947"/>
                </a:cubicBezTo>
                <a:cubicBezTo>
                  <a:pt x="126309" y="137060"/>
                  <a:pt x="134612" y="149664"/>
                  <a:pt x="121026" y="160080"/>
                </a:cubicBezTo>
                <a:cubicBezTo>
                  <a:pt x="107064" y="170797"/>
                  <a:pt x="97705" y="159023"/>
                  <a:pt x="90309" y="148985"/>
                </a:cubicBezTo>
                <a:cubicBezTo>
                  <a:pt x="62157" y="110720"/>
                  <a:pt x="34383" y="72153"/>
                  <a:pt x="6835" y="33510"/>
                </a:cubicBezTo>
                <a:cubicBezTo>
                  <a:pt x="1853" y="26491"/>
                  <a:pt x="-2524" y="18416"/>
                  <a:pt x="1702" y="9057"/>
                </a:cubicBezTo>
                <a:cubicBezTo>
                  <a:pt x="4570" y="2566"/>
                  <a:pt x="10080" y="302"/>
                  <a:pt x="16722" y="0"/>
                </a:cubicBezTo>
                <a:close/>
              </a:path>
            </a:pathLst>
          </a:custGeom>
          <a:solidFill>
            <a:srgbClr val="FFC000"/>
          </a:solidFill>
          <a:ln w="7545" cap="flat">
            <a:noFill/>
            <a:prstDash val="solid"/>
            <a:miter/>
          </a:ln>
        </p:spPr>
        <p:txBody>
          <a:bodyPr rtlCol="0" anchor="ctr"/>
          <a:lstStyle/>
          <a:p>
            <a:endParaRPr lang="LID4096"/>
          </a:p>
        </p:txBody>
      </p:sp>
      <p:sp>
        <p:nvSpPr>
          <p:cNvPr id="87" name="Forma libre: forma 86">
            <a:extLst>
              <a:ext uri="{FF2B5EF4-FFF2-40B4-BE49-F238E27FC236}">
                <a16:creationId xmlns:a16="http://schemas.microsoft.com/office/drawing/2014/main" id="{88B58DAE-E286-4E49-9896-67D7912CC216}"/>
              </a:ext>
            </a:extLst>
          </p:cNvPr>
          <p:cNvSpPr/>
          <p:nvPr/>
        </p:nvSpPr>
        <p:spPr>
          <a:xfrm>
            <a:off x="8970603" y="951083"/>
            <a:ext cx="33956" cy="179038"/>
          </a:xfrm>
          <a:custGeom>
            <a:avLst/>
            <a:gdLst>
              <a:gd name="connsiteX0" fmla="*/ 206 w 33956"/>
              <a:gd name="connsiteY0" fmla="*/ 90278 h 179038"/>
              <a:gd name="connsiteX1" fmla="*/ 357 w 33956"/>
              <a:gd name="connsiteY1" fmla="*/ 22578 h 179038"/>
              <a:gd name="connsiteX2" fmla="*/ 15376 w 33956"/>
              <a:gd name="connsiteY2" fmla="*/ 87 h 179038"/>
              <a:gd name="connsiteX3" fmla="*/ 33414 w 33956"/>
              <a:gd name="connsiteY3" fmla="*/ 19635 h 179038"/>
              <a:gd name="connsiteX4" fmla="*/ 33641 w 33956"/>
              <a:gd name="connsiteY4" fmla="*/ 158657 h 179038"/>
              <a:gd name="connsiteX5" fmla="*/ 16357 w 33956"/>
              <a:gd name="connsiteY5" fmla="*/ 179035 h 179038"/>
              <a:gd name="connsiteX6" fmla="*/ 281 w 33956"/>
              <a:gd name="connsiteY6" fmla="*/ 157827 h 179038"/>
              <a:gd name="connsiteX7" fmla="*/ 131 w 33956"/>
              <a:gd name="connsiteY7" fmla="*/ 90127 h 179038"/>
              <a:gd name="connsiteX8" fmla="*/ 281 w 33956"/>
              <a:gd name="connsiteY8" fmla="*/ 90127 h 1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6" h="179038">
                <a:moveTo>
                  <a:pt x="206" y="90278"/>
                </a:moveTo>
                <a:cubicBezTo>
                  <a:pt x="206" y="67711"/>
                  <a:pt x="-96" y="45145"/>
                  <a:pt x="357" y="22578"/>
                </a:cubicBezTo>
                <a:cubicBezTo>
                  <a:pt x="583" y="12314"/>
                  <a:pt x="2546" y="1219"/>
                  <a:pt x="15376" y="87"/>
                </a:cubicBezTo>
                <a:cubicBezTo>
                  <a:pt x="28131" y="-1045"/>
                  <a:pt x="33264" y="9068"/>
                  <a:pt x="33414" y="19635"/>
                </a:cubicBezTo>
                <a:cubicBezTo>
                  <a:pt x="34094" y="65975"/>
                  <a:pt x="34094" y="112316"/>
                  <a:pt x="33641" y="158657"/>
                </a:cubicBezTo>
                <a:cubicBezTo>
                  <a:pt x="33565" y="169072"/>
                  <a:pt x="29263" y="179261"/>
                  <a:pt x="16357" y="179035"/>
                </a:cubicBezTo>
                <a:cubicBezTo>
                  <a:pt x="3074" y="178884"/>
                  <a:pt x="508" y="168242"/>
                  <a:pt x="281" y="157827"/>
                </a:cubicBezTo>
                <a:cubicBezTo>
                  <a:pt x="-247" y="135260"/>
                  <a:pt x="131" y="112694"/>
                  <a:pt x="131" y="90127"/>
                </a:cubicBezTo>
                <a:cubicBezTo>
                  <a:pt x="131" y="90127"/>
                  <a:pt x="206" y="90127"/>
                  <a:pt x="281" y="90127"/>
                </a:cubicBezTo>
                <a:close/>
              </a:path>
            </a:pathLst>
          </a:custGeom>
          <a:solidFill>
            <a:srgbClr val="FFC000"/>
          </a:solidFill>
          <a:ln w="7545" cap="flat">
            <a:noFill/>
            <a:prstDash val="solid"/>
            <a:miter/>
          </a:ln>
        </p:spPr>
        <p:txBody>
          <a:bodyPr rtlCol="0" anchor="ctr"/>
          <a:lstStyle/>
          <a:p>
            <a:endParaRPr lang="LID4096"/>
          </a:p>
        </p:txBody>
      </p:sp>
      <p:sp>
        <p:nvSpPr>
          <p:cNvPr id="88" name="Forma libre: forma 87">
            <a:extLst>
              <a:ext uri="{FF2B5EF4-FFF2-40B4-BE49-F238E27FC236}">
                <a16:creationId xmlns:a16="http://schemas.microsoft.com/office/drawing/2014/main" id="{2D24AC18-73C4-4509-A26E-7F4A2D08184C}"/>
              </a:ext>
            </a:extLst>
          </p:cNvPr>
          <p:cNvSpPr/>
          <p:nvPr/>
        </p:nvSpPr>
        <p:spPr>
          <a:xfrm>
            <a:off x="10812893" y="2880804"/>
            <a:ext cx="951044" cy="1247487"/>
          </a:xfrm>
          <a:custGeom>
            <a:avLst/>
            <a:gdLst>
              <a:gd name="connsiteX0" fmla="*/ 361896 w 951044"/>
              <a:gd name="connsiteY0" fmla="*/ 0 h 1247487"/>
              <a:gd name="connsiteX1" fmla="*/ 569147 w 951044"/>
              <a:gd name="connsiteY1" fmla="*/ 36454 h 1247487"/>
              <a:gd name="connsiteX2" fmla="*/ 577524 w 951044"/>
              <a:gd name="connsiteY2" fmla="*/ 72606 h 1247487"/>
              <a:gd name="connsiteX3" fmla="*/ 508391 w 951044"/>
              <a:gd name="connsiteY3" fmla="*/ 161589 h 1247487"/>
              <a:gd name="connsiteX4" fmla="*/ 516541 w 951044"/>
              <a:gd name="connsiteY4" fmla="*/ 233591 h 1247487"/>
              <a:gd name="connsiteX5" fmla="*/ 537523 w 951044"/>
              <a:gd name="connsiteY5" fmla="*/ 359179 h 1247487"/>
              <a:gd name="connsiteX6" fmla="*/ 588166 w 951044"/>
              <a:gd name="connsiteY6" fmla="*/ 426350 h 1247487"/>
              <a:gd name="connsiteX7" fmla="*/ 646960 w 951044"/>
              <a:gd name="connsiteY7" fmla="*/ 413293 h 1247487"/>
              <a:gd name="connsiteX8" fmla="*/ 761152 w 951044"/>
              <a:gd name="connsiteY8" fmla="*/ 417595 h 1247487"/>
              <a:gd name="connsiteX9" fmla="*/ 845984 w 951044"/>
              <a:gd name="connsiteY9" fmla="*/ 389444 h 1247487"/>
              <a:gd name="connsiteX10" fmla="*/ 855871 w 951044"/>
              <a:gd name="connsiteY10" fmla="*/ 373368 h 1247487"/>
              <a:gd name="connsiteX11" fmla="*/ 907797 w 951044"/>
              <a:gd name="connsiteY11" fmla="*/ 328838 h 1247487"/>
              <a:gd name="connsiteX12" fmla="*/ 944854 w 951044"/>
              <a:gd name="connsiteY12" fmla="*/ 381066 h 1247487"/>
              <a:gd name="connsiteX13" fmla="*/ 929911 w 951044"/>
              <a:gd name="connsiteY13" fmla="*/ 407633 h 1247487"/>
              <a:gd name="connsiteX14" fmla="*/ 913759 w 951044"/>
              <a:gd name="connsiteY14" fmla="*/ 415482 h 1247487"/>
              <a:gd name="connsiteX15" fmla="*/ 759642 w 951044"/>
              <a:gd name="connsiteY15" fmla="*/ 459785 h 1247487"/>
              <a:gd name="connsiteX16" fmla="*/ 741075 w 951044"/>
              <a:gd name="connsiteY16" fmla="*/ 456615 h 1247487"/>
              <a:gd name="connsiteX17" fmla="*/ 695565 w 951044"/>
              <a:gd name="connsiteY17" fmla="*/ 458502 h 1247487"/>
              <a:gd name="connsiteX18" fmla="*/ 706811 w 951044"/>
              <a:gd name="connsiteY18" fmla="*/ 499786 h 1247487"/>
              <a:gd name="connsiteX19" fmla="*/ 710962 w 951044"/>
              <a:gd name="connsiteY19" fmla="*/ 620695 h 1247487"/>
              <a:gd name="connsiteX20" fmla="*/ 859569 w 951044"/>
              <a:gd name="connsiteY20" fmla="*/ 804322 h 1247487"/>
              <a:gd name="connsiteX21" fmla="*/ 870815 w 951044"/>
              <a:gd name="connsiteY21" fmla="*/ 802964 h 1247487"/>
              <a:gd name="connsiteX22" fmla="*/ 940779 w 951044"/>
              <a:gd name="connsiteY22" fmla="*/ 811794 h 1247487"/>
              <a:gd name="connsiteX23" fmla="*/ 924778 w 951044"/>
              <a:gd name="connsiteY23" fmla="*/ 881758 h 1247487"/>
              <a:gd name="connsiteX24" fmla="*/ 904249 w 951044"/>
              <a:gd name="connsiteY24" fmla="*/ 968024 h 1247487"/>
              <a:gd name="connsiteX25" fmla="*/ 889532 w 951044"/>
              <a:gd name="connsiteY25" fmla="*/ 1005610 h 1247487"/>
              <a:gd name="connsiteX26" fmla="*/ 589223 w 951044"/>
              <a:gd name="connsiteY26" fmla="*/ 1242673 h 1247487"/>
              <a:gd name="connsiteX27" fmla="*/ 534655 w 951044"/>
              <a:gd name="connsiteY27" fmla="*/ 1233088 h 1247487"/>
              <a:gd name="connsiteX28" fmla="*/ 509522 w 951044"/>
              <a:gd name="connsiteY28" fmla="*/ 1103122 h 1247487"/>
              <a:gd name="connsiteX29" fmla="*/ 547259 w 951044"/>
              <a:gd name="connsiteY29" fmla="*/ 1025082 h 1247487"/>
              <a:gd name="connsiteX30" fmla="*/ 544165 w 951044"/>
              <a:gd name="connsiteY30" fmla="*/ 910815 h 1247487"/>
              <a:gd name="connsiteX31" fmla="*/ 458049 w 951044"/>
              <a:gd name="connsiteY31" fmla="*/ 778737 h 1247487"/>
              <a:gd name="connsiteX32" fmla="*/ 287177 w 951044"/>
              <a:gd name="connsiteY32" fmla="*/ 770963 h 1247487"/>
              <a:gd name="connsiteX33" fmla="*/ 208836 w 951044"/>
              <a:gd name="connsiteY33" fmla="*/ 781001 h 1247487"/>
              <a:gd name="connsiteX34" fmla="*/ 64530 w 951044"/>
              <a:gd name="connsiteY34" fmla="*/ 680395 h 1247487"/>
              <a:gd name="connsiteX35" fmla="*/ 32982 w 951044"/>
              <a:gd name="connsiteY35" fmla="*/ 629450 h 1247487"/>
              <a:gd name="connsiteX36" fmla="*/ 67851 w 951044"/>
              <a:gd name="connsiteY36" fmla="*/ 555486 h 1247487"/>
              <a:gd name="connsiteX37" fmla="*/ 125966 w 951044"/>
              <a:gd name="connsiteY37" fmla="*/ 539636 h 1247487"/>
              <a:gd name="connsiteX38" fmla="*/ 172458 w 951044"/>
              <a:gd name="connsiteY38" fmla="*/ 480540 h 1247487"/>
              <a:gd name="connsiteX39" fmla="*/ 217892 w 951044"/>
              <a:gd name="connsiteY39" fmla="*/ 391029 h 1247487"/>
              <a:gd name="connsiteX40" fmla="*/ 248233 w 951044"/>
              <a:gd name="connsiteY40" fmla="*/ 362953 h 1247487"/>
              <a:gd name="connsiteX41" fmla="*/ 213590 w 951044"/>
              <a:gd name="connsiteY41" fmla="*/ 247553 h 1247487"/>
              <a:gd name="connsiteX42" fmla="*/ 123097 w 951044"/>
              <a:gd name="connsiteY42" fmla="*/ 182570 h 1247487"/>
              <a:gd name="connsiteX43" fmla="*/ 86116 w 951044"/>
              <a:gd name="connsiteY43" fmla="*/ 160532 h 1247487"/>
              <a:gd name="connsiteX44" fmla="*/ 48454 w 951044"/>
              <a:gd name="connsiteY44" fmla="*/ 158947 h 1247487"/>
              <a:gd name="connsiteX45" fmla="*/ 981 w 951044"/>
              <a:gd name="connsiteY45" fmla="*/ 128682 h 1247487"/>
              <a:gd name="connsiteX46" fmla="*/ 31926 w 951044"/>
              <a:gd name="connsiteY46" fmla="*/ 92229 h 1247487"/>
              <a:gd name="connsiteX47" fmla="*/ 362123 w 951044"/>
              <a:gd name="connsiteY47" fmla="*/ 75 h 12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51044" h="1247487">
                <a:moveTo>
                  <a:pt x="361896" y="0"/>
                </a:moveTo>
                <a:cubicBezTo>
                  <a:pt x="432389" y="4151"/>
                  <a:pt x="502051" y="12528"/>
                  <a:pt x="569147" y="36454"/>
                </a:cubicBezTo>
                <a:cubicBezTo>
                  <a:pt x="592015" y="44605"/>
                  <a:pt x="597751" y="54190"/>
                  <a:pt x="577524" y="72606"/>
                </a:cubicBezTo>
                <a:cubicBezTo>
                  <a:pt x="549373" y="98116"/>
                  <a:pt x="527032" y="128456"/>
                  <a:pt x="508391" y="161589"/>
                </a:cubicBezTo>
                <a:cubicBezTo>
                  <a:pt x="493749" y="187703"/>
                  <a:pt x="493899" y="212458"/>
                  <a:pt x="516541" y="233591"/>
                </a:cubicBezTo>
                <a:cubicBezTo>
                  <a:pt x="555939" y="270422"/>
                  <a:pt x="561524" y="310045"/>
                  <a:pt x="537523" y="359179"/>
                </a:cubicBezTo>
                <a:cubicBezTo>
                  <a:pt x="514957" y="405293"/>
                  <a:pt x="537297" y="432690"/>
                  <a:pt x="588166" y="426350"/>
                </a:cubicBezTo>
                <a:cubicBezTo>
                  <a:pt x="608015" y="423935"/>
                  <a:pt x="627865" y="419180"/>
                  <a:pt x="646960" y="413293"/>
                </a:cubicBezTo>
                <a:cubicBezTo>
                  <a:pt x="685754" y="401293"/>
                  <a:pt x="722962" y="402727"/>
                  <a:pt x="761152" y="417595"/>
                </a:cubicBezTo>
                <a:cubicBezTo>
                  <a:pt x="806058" y="435030"/>
                  <a:pt x="820323" y="428992"/>
                  <a:pt x="845984" y="389444"/>
                </a:cubicBezTo>
                <a:cubicBezTo>
                  <a:pt x="849380" y="384161"/>
                  <a:pt x="852323" y="378575"/>
                  <a:pt x="855871" y="373368"/>
                </a:cubicBezTo>
                <a:cubicBezTo>
                  <a:pt x="869456" y="353745"/>
                  <a:pt x="883343" y="327253"/>
                  <a:pt x="907797" y="328838"/>
                </a:cubicBezTo>
                <a:cubicBezTo>
                  <a:pt x="932175" y="330423"/>
                  <a:pt x="934741" y="361669"/>
                  <a:pt x="944854" y="381066"/>
                </a:cubicBezTo>
                <a:cubicBezTo>
                  <a:pt x="952553" y="395783"/>
                  <a:pt x="957987" y="411708"/>
                  <a:pt x="929911" y="407633"/>
                </a:cubicBezTo>
                <a:cubicBezTo>
                  <a:pt x="923042" y="406652"/>
                  <a:pt x="917608" y="410199"/>
                  <a:pt x="913759" y="415482"/>
                </a:cubicBezTo>
                <a:cubicBezTo>
                  <a:pt x="873834" y="470200"/>
                  <a:pt x="816851" y="465446"/>
                  <a:pt x="759642" y="459785"/>
                </a:cubicBezTo>
                <a:cubicBezTo>
                  <a:pt x="753378" y="459181"/>
                  <a:pt x="747264" y="456389"/>
                  <a:pt x="741075" y="456615"/>
                </a:cubicBezTo>
                <a:cubicBezTo>
                  <a:pt x="725679" y="457143"/>
                  <a:pt x="707415" y="441521"/>
                  <a:pt x="695565" y="458502"/>
                </a:cubicBezTo>
                <a:cubicBezTo>
                  <a:pt x="685527" y="472917"/>
                  <a:pt x="700546" y="486956"/>
                  <a:pt x="706811" y="499786"/>
                </a:cubicBezTo>
                <a:cubicBezTo>
                  <a:pt x="726207" y="539787"/>
                  <a:pt x="724245" y="579637"/>
                  <a:pt x="710962" y="620695"/>
                </a:cubicBezTo>
                <a:cubicBezTo>
                  <a:pt x="677074" y="725452"/>
                  <a:pt x="748472" y="813379"/>
                  <a:pt x="859569" y="804322"/>
                </a:cubicBezTo>
                <a:cubicBezTo>
                  <a:pt x="863343" y="804020"/>
                  <a:pt x="867041" y="803114"/>
                  <a:pt x="870815" y="802964"/>
                </a:cubicBezTo>
                <a:cubicBezTo>
                  <a:pt x="894891" y="801982"/>
                  <a:pt x="924326" y="786133"/>
                  <a:pt x="940779" y="811794"/>
                </a:cubicBezTo>
                <a:cubicBezTo>
                  <a:pt x="956100" y="835719"/>
                  <a:pt x="934817" y="859342"/>
                  <a:pt x="924778" y="881758"/>
                </a:cubicBezTo>
                <a:cubicBezTo>
                  <a:pt x="912401" y="909306"/>
                  <a:pt x="897533" y="935722"/>
                  <a:pt x="904249" y="968024"/>
                </a:cubicBezTo>
                <a:cubicBezTo>
                  <a:pt x="907344" y="982893"/>
                  <a:pt x="897306" y="994440"/>
                  <a:pt x="889532" y="1005610"/>
                </a:cubicBezTo>
                <a:cubicBezTo>
                  <a:pt x="813379" y="1114971"/>
                  <a:pt x="713377" y="1193917"/>
                  <a:pt x="589223" y="1242673"/>
                </a:cubicBezTo>
                <a:cubicBezTo>
                  <a:pt x="567939" y="1250975"/>
                  <a:pt x="552165" y="1249013"/>
                  <a:pt x="534655" y="1233088"/>
                </a:cubicBezTo>
                <a:cubicBezTo>
                  <a:pt x="472691" y="1176407"/>
                  <a:pt x="472314" y="1177086"/>
                  <a:pt x="509522" y="1103122"/>
                </a:cubicBezTo>
                <a:cubicBezTo>
                  <a:pt x="522504" y="1077310"/>
                  <a:pt x="532617" y="1049838"/>
                  <a:pt x="547259" y="1025082"/>
                </a:cubicBezTo>
                <a:cubicBezTo>
                  <a:pt x="570656" y="985534"/>
                  <a:pt x="564241" y="948552"/>
                  <a:pt x="544165" y="910815"/>
                </a:cubicBezTo>
                <a:cubicBezTo>
                  <a:pt x="519334" y="864248"/>
                  <a:pt x="496616" y="816322"/>
                  <a:pt x="458049" y="778737"/>
                </a:cubicBezTo>
                <a:cubicBezTo>
                  <a:pt x="402954" y="724999"/>
                  <a:pt x="344386" y="720622"/>
                  <a:pt x="287177" y="770963"/>
                </a:cubicBezTo>
                <a:cubicBezTo>
                  <a:pt x="260837" y="794133"/>
                  <a:pt x="237969" y="794586"/>
                  <a:pt x="208836" y="781001"/>
                </a:cubicBezTo>
                <a:cubicBezTo>
                  <a:pt x="154796" y="755717"/>
                  <a:pt x="104757" y="725377"/>
                  <a:pt x="64530" y="680395"/>
                </a:cubicBezTo>
                <a:cubicBezTo>
                  <a:pt x="50869" y="665149"/>
                  <a:pt x="39624" y="648696"/>
                  <a:pt x="32982" y="629450"/>
                </a:cubicBezTo>
                <a:cubicBezTo>
                  <a:pt x="19925" y="591638"/>
                  <a:pt x="30189" y="568920"/>
                  <a:pt x="67851" y="555486"/>
                </a:cubicBezTo>
                <a:cubicBezTo>
                  <a:pt x="86719" y="548693"/>
                  <a:pt x="106494" y="544467"/>
                  <a:pt x="125966" y="539636"/>
                </a:cubicBezTo>
                <a:cubicBezTo>
                  <a:pt x="157061" y="532013"/>
                  <a:pt x="174797" y="512919"/>
                  <a:pt x="172458" y="480540"/>
                </a:cubicBezTo>
                <a:cubicBezTo>
                  <a:pt x="169514" y="440766"/>
                  <a:pt x="188005" y="413595"/>
                  <a:pt x="217892" y="391029"/>
                </a:cubicBezTo>
                <a:cubicBezTo>
                  <a:pt x="228836" y="382727"/>
                  <a:pt x="239553" y="373519"/>
                  <a:pt x="248233" y="362953"/>
                </a:cubicBezTo>
                <a:cubicBezTo>
                  <a:pt x="285290" y="317517"/>
                  <a:pt x="269894" y="262195"/>
                  <a:pt x="213590" y="247553"/>
                </a:cubicBezTo>
                <a:cubicBezTo>
                  <a:pt x="173665" y="237213"/>
                  <a:pt x="140381" y="223024"/>
                  <a:pt x="123097" y="182570"/>
                </a:cubicBezTo>
                <a:cubicBezTo>
                  <a:pt x="116758" y="167778"/>
                  <a:pt x="102418" y="161212"/>
                  <a:pt x="86116" y="160532"/>
                </a:cubicBezTo>
                <a:cubicBezTo>
                  <a:pt x="73587" y="160004"/>
                  <a:pt x="60907" y="160306"/>
                  <a:pt x="48454" y="158947"/>
                </a:cubicBezTo>
                <a:cubicBezTo>
                  <a:pt x="27774" y="156683"/>
                  <a:pt x="6868" y="151853"/>
                  <a:pt x="981" y="128682"/>
                </a:cubicBezTo>
                <a:cubicBezTo>
                  <a:pt x="-5057" y="104757"/>
                  <a:pt x="18189" y="100682"/>
                  <a:pt x="31926" y="92229"/>
                </a:cubicBezTo>
                <a:cubicBezTo>
                  <a:pt x="133060" y="29887"/>
                  <a:pt x="244535" y="3849"/>
                  <a:pt x="362123" y="75"/>
                </a:cubicBezTo>
                <a:close/>
              </a:path>
            </a:pathLst>
          </a:custGeom>
          <a:solidFill>
            <a:srgbClr val="FFC000"/>
          </a:solidFill>
          <a:ln w="7545" cap="flat">
            <a:noFill/>
            <a:prstDash val="solid"/>
            <a:miter/>
          </a:ln>
        </p:spPr>
        <p:txBody>
          <a:bodyPr rtlCol="0" anchor="ctr"/>
          <a:lstStyle/>
          <a:p>
            <a:endParaRPr lang="LID4096"/>
          </a:p>
        </p:txBody>
      </p:sp>
      <p:sp>
        <p:nvSpPr>
          <p:cNvPr id="89" name="Forma libre: forma 88">
            <a:extLst>
              <a:ext uri="{FF2B5EF4-FFF2-40B4-BE49-F238E27FC236}">
                <a16:creationId xmlns:a16="http://schemas.microsoft.com/office/drawing/2014/main" id="{35D6C057-A94E-4E80-8C85-2AF31D4F0C6A}"/>
              </a:ext>
            </a:extLst>
          </p:cNvPr>
          <p:cNvSpPr/>
          <p:nvPr/>
        </p:nvSpPr>
        <p:spPr>
          <a:xfrm>
            <a:off x="10529890" y="3212812"/>
            <a:ext cx="530074" cy="918006"/>
          </a:xfrm>
          <a:custGeom>
            <a:avLst/>
            <a:gdLst>
              <a:gd name="connsiteX0" fmla="*/ 90697 w 530074"/>
              <a:gd name="connsiteY0" fmla="*/ 0 h 918006"/>
              <a:gd name="connsiteX1" fmla="*/ 90470 w 530074"/>
              <a:gd name="connsiteY1" fmla="*/ 68304 h 918006"/>
              <a:gd name="connsiteX2" fmla="*/ 302400 w 530074"/>
              <a:gd name="connsiteY2" fmla="*/ 393066 h 918006"/>
              <a:gd name="connsiteX3" fmla="*/ 409422 w 530074"/>
              <a:gd name="connsiteY3" fmla="*/ 429294 h 918006"/>
              <a:gd name="connsiteX4" fmla="*/ 426932 w 530074"/>
              <a:gd name="connsiteY4" fmla="*/ 471786 h 918006"/>
              <a:gd name="connsiteX5" fmla="*/ 391610 w 530074"/>
              <a:gd name="connsiteY5" fmla="*/ 668092 h 918006"/>
              <a:gd name="connsiteX6" fmla="*/ 474027 w 530074"/>
              <a:gd name="connsiteY6" fmla="*/ 772020 h 918006"/>
              <a:gd name="connsiteX7" fmla="*/ 501726 w 530074"/>
              <a:gd name="connsiteY7" fmla="*/ 783869 h 918006"/>
              <a:gd name="connsiteX8" fmla="*/ 514104 w 530074"/>
              <a:gd name="connsiteY8" fmla="*/ 864399 h 918006"/>
              <a:gd name="connsiteX9" fmla="*/ 370931 w 530074"/>
              <a:gd name="connsiteY9" fmla="*/ 893230 h 918006"/>
              <a:gd name="connsiteX10" fmla="*/ 63451 w 530074"/>
              <a:gd name="connsiteY10" fmla="*/ 34718 h 918006"/>
              <a:gd name="connsiteX11" fmla="*/ 90773 w 530074"/>
              <a:gd name="connsiteY11" fmla="*/ 76 h 91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0074" h="918006">
                <a:moveTo>
                  <a:pt x="90697" y="0"/>
                </a:moveTo>
                <a:cubicBezTo>
                  <a:pt x="90697" y="24453"/>
                  <a:pt x="92282" y="46567"/>
                  <a:pt x="90470" y="68304"/>
                </a:cubicBezTo>
                <a:cubicBezTo>
                  <a:pt x="78017" y="217892"/>
                  <a:pt x="159152" y="337442"/>
                  <a:pt x="302400" y="393066"/>
                </a:cubicBezTo>
                <a:cubicBezTo>
                  <a:pt x="337496" y="406652"/>
                  <a:pt x="373270" y="418803"/>
                  <a:pt x="409422" y="429294"/>
                </a:cubicBezTo>
                <a:cubicBezTo>
                  <a:pt x="435460" y="436841"/>
                  <a:pt x="440442" y="447332"/>
                  <a:pt x="426932" y="471786"/>
                </a:cubicBezTo>
                <a:cubicBezTo>
                  <a:pt x="393120" y="532844"/>
                  <a:pt x="380440" y="598355"/>
                  <a:pt x="391610" y="668092"/>
                </a:cubicBezTo>
                <a:cubicBezTo>
                  <a:pt x="399686" y="718584"/>
                  <a:pt x="427158" y="752698"/>
                  <a:pt x="474027" y="772020"/>
                </a:cubicBezTo>
                <a:cubicBezTo>
                  <a:pt x="483311" y="775869"/>
                  <a:pt x="493198" y="778737"/>
                  <a:pt x="501726" y="783869"/>
                </a:cubicBezTo>
                <a:cubicBezTo>
                  <a:pt x="534406" y="803568"/>
                  <a:pt x="539237" y="836625"/>
                  <a:pt x="514104" y="864399"/>
                </a:cubicBezTo>
                <a:cubicBezTo>
                  <a:pt x="455461" y="929307"/>
                  <a:pt x="449272" y="930590"/>
                  <a:pt x="370931" y="893230"/>
                </a:cubicBezTo>
                <a:cubicBezTo>
                  <a:pt x="46771" y="738660"/>
                  <a:pt x="-91270" y="353594"/>
                  <a:pt x="63451" y="34718"/>
                </a:cubicBezTo>
                <a:cubicBezTo>
                  <a:pt x="69112" y="23019"/>
                  <a:pt x="71602" y="8377"/>
                  <a:pt x="90773" y="76"/>
                </a:cubicBezTo>
                <a:close/>
              </a:path>
            </a:pathLst>
          </a:custGeom>
          <a:solidFill>
            <a:srgbClr val="FFC000"/>
          </a:solidFill>
          <a:ln w="7545" cap="flat">
            <a:noFill/>
            <a:prstDash val="solid"/>
            <a:miter/>
          </a:ln>
        </p:spPr>
        <p:txBody>
          <a:bodyPr rtlCol="0" anchor="ctr"/>
          <a:lstStyle/>
          <a:p>
            <a:endParaRPr lang="LID4096"/>
          </a:p>
        </p:txBody>
      </p:sp>
      <p:sp>
        <p:nvSpPr>
          <p:cNvPr id="90" name="Forma libre: forma 89">
            <a:extLst>
              <a:ext uri="{FF2B5EF4-FFF2-40B4-BE49-F238E27FC236}">
                <a16:creationId xmlns:a16="http://schemas.microsoft.com/office/drawing/2014/main" id="{32B70C22-5C44-4DC6-8A18-3C65CD56037F}"/>
              </a:ext>
            </a:extLst>
          </p:cNvPr>
          <p:cNvSpPr/>
          <p:nvPr/>
        </p:nvSpPr>
        <p:spPr>
          <a:xfrm>
            <a:off x="10856339" y="3740145"/>
            <a:ext cx="494339" cy="710195"/>
          </a:xfrm>
          <a:custGeom>
            <a:avLst/>
            <a:gdLst>
              <a:gd name="connsiteX0" fmla="*/ 3951 w 494339"/>
              <a:gd name="connsiteY0" fmla="*/ 612469 h 710195"/>
              <a:gd name="connsiteX1" fmla="*/ 74444 w 494339"/>
              <a:gd name="connsiteY1" fmla="*/ 463032 h 710195"/>
              <a:gd name="connsiteX2" fmla="*/ 418905 w 494339"/>
              <a:gd name="connsiteY2" fmla="*/ 31322 h 710195"/>
              <a:gd name="connsiteX3" fmla="*/ 441547 w 494339"/>
              <a:gd name="connsiteY3" fmla="*/ 1 h 710195"/>
              <a:gd name="connsiteX4" fmla="*/ 467284 w 494339"/>
              <a:gd name="connsiteY4" fmla="*/ 29662 h 710195"/>
              <a:gd name="connsiteX5" fmla="*/ 474982 w 494339"/>
              <a:gd name="connsiteY5" fmla="*/ 184534 h 710195"/>
              <a:gd name="connsiteX6" fmla="*/ 47877 w 494339"/>
              <a:gd name="connsiteY6" fmla="*/ 693151 h 710195"/>
              <a:gd name="connsiteX7" fmla="*/ 12178 w 494339"/>
              <a:gd name="connsiteY7" fmla="*/ 707717 h 710195"/>
              <a:gd name="connsiteX8" fmla="*/ 4102 w 494339"/>
              <a:gd name="connsiteY8" fmla="*/ 669074 h 710195"/>
              <a:gd name="connsiteX9" fmla="*/ 3951 w 494339"/>
              <a:gd name="connsiteY9" fmla="*/ 612469 h 7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4339" h="710195">
                <a:moveTo>
                  <a:pt x="3951" y="612469"/>
                </a:moveTo>
                <a:cubicBezTo>
                  <a:pt x="-11445" y="544166"/>
                  <a:pt x="19423" y="503712"/>
                  <a:pt x="74444" y="463032"/>
                </a:cubicBezTo>
                <a:cubicBezTo>
                  <a:pt x="226523" y="350425"/>
                  <a:pt x="340941" y="204685"/>
                  <a:pt x="418905" y="31322"/>
                </a:cubicBezTo>
                <a:cubicBezTo>
                  <a:pt x="424264" y="19473"/>
                  <a:pt x="425321" y="227"/>
                  <a:pt x="441547" y="1"/>
                </a:cubicBezTo>
                <a:cubicBezTo>
                  <a:pt x="456793" y="-150"/>
                  <a:pt x="459812" y="18567"/>
                  <a:pt x="467284" y="29662"/>
                </a:cubicBezTo>
                <a:cubicBezTo>
                  <a:pt x="500945" y="79701"/>
                  <a:pt x="502832" y="127476"/>
                  <a:pt x="474982" y="184534"/>
                </a:cubicBezTo>
                <a:cubicBezTo>
                  <a:pt x="374602" y="390124"/>
                  <a:pt x="234297" y="560694"/>
                  <a:pt x="47877" y="693151"/>
                </a:cubicBezTo>
                <a:cubicBezTo>
                  <a:pt x="37386" y="700622"/>
                  <a:pt x="26291" y="716245"/>
                  <a:pt x="12178" y="707717"/>
                </a:cubicBezTo>
                <a:cubicBezTo>
                  <a:pt x="-803" y="699943"/>
                  <a:pt x="4630" y="682433"/>
                  <a:pt x="4102" y="669074"/>
                </a:cubicBezTo>
                <a:cubicBezTo>
                  <a:pt x="3423" y="650206"/>
                  <a:pt x="3951" y="631338"/>
                  <a:pt x="3951" y="612469"/>
                </a:cubicBezTo>
                <a:close/>
              </a:path>
            </a:pathLst>
          </a:custGeom>
          <a:solidFill>
            <a:srgbClr val="FFC000"/>
          </a:solidFill>
          <a:ln w="7545" cap="flat">
            <a:noFill/>
            <a:prstDash val="solid"/>
            <a:miter/>
          </a:ln>
        </p:spPr>
        <p:txBody>
          <a:bodyPr rtlCol="0" anchor="ctr"/>
          <a:lstStyle/>
          <a:p>
            <a:endParaRPr lang="LID4096"/>
          </a:p>
        </p:txBody>
      </p:sp>
      <p:sp>
        <p:nvSpPr>
          <p:cNvPr id="91" name="Forma libre: forma 90">
            <a:extLst>
              <a:ext uri="{FF2B5EF4-FFF2-40B4-BE49-F238E27FC236}">
                <a16:creationId xmlns:a16="http://schemas.microsoft.com/office/drawing/2014/main" id="{5CE473EB-87F4-4579-A66D-6111B5F7E5DD}"/>
              </a:ext>
            </a:extLst>
          </p:cNvPr>
          <p:cNvSpPr/>
          <p:nvPr/>
        </p:nvSpPr>
        <p:spPr>
          <a:xfrm>
            <a:off x="11198803" y="4079121"/>
            <a:ext cx="296298" cy="368967"/>
          </a:xfrm>
          <a:custGeom>
            <a:avLst/>
            <a:gdLst>
              <a:gd name="connsiteX0" fmla="*/ 296070 w 296298"/>
              <a:gd name="connsiteY0" fmla="*/ 272739 h 368967"/>
              <a:gd name="connsiteX1" fmla="*/ 295919 w 296298"/>
              <a:gd name="connsiteY1" fmla="*/ 336741 h 368967"/>
              <a:gd name="connsiteX2" fmla="*/ 255993 w 296298"/>
              <a:gd name="connsiteY2" fmla="*/ 356364 h 368967"/>
              <a:gd name="connsiteX3" fmla="*/ 11535 w 296298"/>
              <a:gd name="connsiteY3" fmla="*/ 134170 h 368967"/>
              <a:gd name="connsiteX4" fmla="*/ 10327 w 296298"/>
              <a:gd name="connsiteY4" fmla="*/ 84508 h 368967"/>
              <a:gd name="connsiteX5" fmla="*/ 57951 w 296298"/>
              <a:gd name="connsiteY5" fmla="*/ 16733 h 368967"/>
              <a:gd name="connsiteX6" fmla="*/ 99008 w 296298"/>
              <a:gd name="connsiteY6" fmla="*/ 11601 h 368967"/>
              <a:gd name="connsiteX7" fmla="*/ 276522 w 296298"/>
              <a:gd name="connsiteY7" fmla="*/ 162623 h 368967"/>
              <a:gd name="connsiteX8" fmla="*/ 295692 w 296298"/>
              <a:gd name="connsiteY8" fmla="*/ 201115 h 368967"/>
              <a:gd name="connsiteX9" fmla="*/ 295692 w 296298"/>
              <a:gd name="connsiteY9" fmla="*/ 272664 h 368967"/>
              <a:gd name="connsiteX10" fmla="*/ 296070 w 296298"/>
              <a:gd name="connsiteY10" fmla="*/ 272664 h 36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298" h="368967">
                <a:moveTo>
                  <a:pt x="296070" y="272739"/>
                </a:moveTo>
                <a:cubicBezTo>
                  <a:pt x="296070" y="294098"/>
                  <a:pt x="296674" y="315457"/>
                  <a:pt x="295919" y="336741"/>
                </a:cubicBezTo>
                <a:cubicBezTo>
                  <a:pt x="294636" y="373119"/>
                  <a:pt x="287089" y="377270"/>
                  <a:pt x="255993" y="356364"/>
                </a:cubicBezTo>
                <a:cubicBezTo>
                  <a:pt x="163689" y="294249"/>
                  <a:pt x="84140" y="218096"/>
                  <a:pt x="11535" y="134170"/>
                </a:cubicBezTo>
                <a:cubicBezTo>
                  <a:pt x="-3560" y="116660"/>
                  <a:pt x="-3711" y="102395"/>
                  <a:pt x="10327" y="84508"/>
                </a:cubicBezTo>
                <a:cubicBezTo>
                  <a:pt x="27384" y="62847"/>
                  <a:pt x="43083" y="40054"/>
                  <a:pt x="57951" y="16733"/>
                </a:cubicBezTo>
                <a:cubicBezTo>
                  <a:pt x="70404" y="-2740"/>
                  <a:pt x="82027" y="-6211"/>
                  <a:pt x="99008" y="11601"/>
                </a:cubicBezTo>
                <a:cubicBezTo>
                  <a:pt x="152897" y="68055"/>
                  <a:pt x="211917" y="118622"/>
                  <a:pt x="276522" y="162623"/>
                </a:cubicBezTo>
                <a:cubicBezTo>
                  <a:pt x="290410" y="172057"/>
                  <a:pt x="295768" y="185039"/>
                  <a:pt x="295692" y="201115"/>
                </a:cubicBezTo>
                <a:cubicBezTo>
                  <a:pt x="295692" y="224964"/>
                  <a:pt x="295692" y="248814"/>
                  <a:pt x="295692" y="272664"/>
                </a:cubicBezTo>
                <a:lnTo>
                  <a:pt x="296070" y="272664"/>
                </a:lnTo>
                <a:close/>
              </a:path>
            </a:pathLst>
          </a:custGeom>
          <a:solidFill>
            <a:srgbClr val="FFC000"/>
          </a:solidFill>
          <a:ln w="7545" cap="flat">
            <a:noFill/>
            <a:prstDash val="solid"/>
            <a:miter/>
          </a:ln>
        </p:spPr>
        <p:txBody>
          <a:bodyPr rtlCol="0" anchor="ctr"/>
          <a:lstStyle/>
          <a:p>
            <a:endParaRPr lang="LID4096"/>
          </a:p>
        </p:txBody>
      </p:sp>
      <p:sp>
        <p:nvSpPr>
          <p:cNvPr id="92" name="Forma libre: forma 91">
            <a:extLst>
              <a:ext uri="{FF2B5EF4-FFF2-40B4-BE49-F238E27FC236}">
                <a16:creationId xmlns:a16="http://schemas.microsoft.com/office/drawing/2014/main" id="{BF1DF432-24A7-4DEF-AA0C-163749EF6CEE}"/>
              </a:ext>
            </a:extLst>
          </p:cNvPr>
          <p:cNvSpPr/>
          <p:nvPr/>
        </p:nvSpPr>
        <p:spPr>
          <a:xfrm>
            <a:off x="11000294" y="3737914"/>
            <a:ext cx="160266" cy="280419"/>
          </a:xfrm>
          <a:custGeom>
            <a:avLst/>
            <a:gdLst>
              <a:gd name="connsiteX0" fmla="*/ 0 w 160266"/>
              <a:gd name="connsiteY0" fmla="*/ 117329 h 280419"/>
              <a:gd name="connsiteX1" fmla="*/ 47850 w 160266"/>
              <a:gd name="connsiteY1" fmla="*/ 7138 h 280419"/>
              <a:gd name="connsiteX2" fmla="*/ 70040 w 160266"/>
              <a:gd name="connsiteY2" fmla="*/ 11742 h 280419"/>
              <a:gd name="connsiteX3" fmla="*/ 156004 w 160266"/>
              <a:gd name="connsiteY3" fmla="*/ 174614 h 280419"/>
              <a:gd name="connsiteX4" fmla="*/ 155174 w 160266"/>
              <a:gd name="connsiteY4" fmla="*/ 202841 h 280419"/>
              <a:gd name="connsiteX5" fmla="*/ 85134 w 160266"/>
              <a:gd name="connsiteY5" fmla="*/ 280352 h 280419"/>
              <a:gd name="connsiteX6" fmla="*/ 36077 w 160266"/>
              <a:gd name="connsiteY6" fmla="*/ 207067 h 280419"/>
              <a:gd name="connsiteX7" fmla="*/ 0 w 160266"/>
              <a:gd name="connsiteY7" fmla="*/ 117254 h 28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266" h="280419">
                <a:moveTo>
                  <a:pt x="0" y="117329"/>
                </a:moveTo>
                <a:cubicBezTo>
                  <a:pt x="5585" y="75441"/>
                  <a:pt x="26189" y="40950"/>
                  <a:pt x="47850" y="7138"/>
                </a:cubicBezTo>
                <a:cubicBezTo>
                  <a:pt x="56303" y="-6070"/>
                  <a:pt x="65360" y="1175"/>
                  <a:pt x="70040" y="11742"/>
                </a:cubicBezTo>
                <a:cubicBezTo>
                  <a:pt x="95097" y="67969"/>
                  <a:pt x="123701" y="122235"/>
                  <a:pt x="156004" y="174614"/>
                </a:cubicBezTo>
                <a:cubicBezTo>
                  <a:pt x="161891" y="184123"/>
                  <a:pt x="161740" y="193935"/>
                  <a:pt x="155174" y="202841"/>
                </a:cubicBezTo>
                <a:cubicBezTo>
                  <a:pt x="133966" y="231823"/>
                  <a:pt x="118494" y="277560"/>
                  <a:pt x="85134" y="280352"/>
                </a:cubicBezTo>
                <a:cubicBezTo>
                  <a:pt x="59851" y="282465"/>
                  <a:pt x="50492" y="234087"/>
                  <a:pt x="36077" y="207067"/>
                </a:cubicBezTo>
                <a:cubicBezTo>
                  <a:pt x="20831" y="178387"/>
                  <a:pt x="5812" y="149330"/>
                  <a:pt x="0" y="117254"/>
                </a:cubicBezTo>
                <a:close/>
              </a:path>
            </a:pathLst>
          </a:custGeom>
          <a:solidFill>
            <a:srgbClr val="FFC000"/>
          </a:solidFill>
          <a:ln w="7545" cap="flat">
            <a:noFill/>
            <a:prstDash val="solid"/>
            <a:miter/>
          </a:ln>
        </p:spPr>
        <p:txBody>
          <a:bodyPr rtlCol="0" anchor="ctr"/>
          <a:lstStyle/>
          <a:p>
            <a:endParaRPr lang="LID4096"/>
          </a:p>
        </p:txBody>
      </p:sp>
      <p:sp>
        <p:nvSpPr>
          <p:cNvPr id="93" name="Forma libre: forma 92">
            <a:extLst>
              <a:ext uri="{FF2B5EF4-FFF2-40B4-BE49-F238E27FC236}">
                <a16:creationId xmlns:a16="http://schemas.microsoft.com/office/drawing/2014/main" id="{23F7FB00-D160-4605-9485-5C71E5A3A0C5}"/>
              </a:ext>
            </a:extLst>
          </p:cNvPr>
          <p:cNvSpPr/>
          <p:nvPr/>
        </p:nvSpPr>
        <p:spPr>
          <a:xfrm>
            <a:off x="11078937" y="3637427"/>
            <a:ext cx="198775" cy="116571"/>
          </a:xfrm>
          <a:custGeom>
            <a:avLst/>
            <a:gdLst>
              <a:gd name="connsiteX0" fmla="*/ 100834 w 198775"/>
              <a:gd name="connsiteY0" fmla="*/ 0 h 116571"/>
              <a:gd name="connsiteX1" fmla="*/ 191251 w 198775"/>
              <a:gd name="connsiteY1" fmla="*/ 50114 h 116571"/>
              <a:gd name="connsiteX2" fmla="*/ 184534 w 198775"/>
              <a:gd name="connsiteY2" fmla="*/ 105437 h 116571"/>
              <a:gd name="connsiteX3" fmla="*/ 148684 w 198775"/>
              <a:gd name="connsiteY3" fmla="*/ 104003 h 116571"/>
              <a:gd name="connsiteX4" fmla="*/ 51247 w 198775"/>
              <a:gd name="connsiteY4" fmla="*/ 105663 h 116571"/>
              <a:gd name="connsiteX5" fmla="*/ 15020 w 198775"/>
              <a:gd name="connsiteY5" fmla="*/ 108833 h 116571"/>
              <a:gd name="connsiteX6" fmla="*/ 6038 w 198775"/>
              <a:gd name="connsiteY6" fmla="*/ 57133 h 116571"/>
              <a:gd name="connsiteX7" fmla="*/ 100834 w 198775"/>
              <a:gd name="connsiteY7" fmla="*/ 0 h 11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75" h="116571">
                <a:moveTo>
                  <a:pt x="100834" y="0"/>
                </a:moveTo>
                <a:cubicBezTo>
                  <a:pt x="140910" y="1585"/>
                  <a:pt x="168835" y="21434"/>
                  <a:pt x="191251" y="50114"/>
                </a:cubicBezTo>
                <a:cubicBezTo>
                  <a:pt x="206950" y="70190"/>
                  <a:pt x="194798" y="88757"/>
                  <a:pt x="184534" y="105437"/>
                </a:cubicBezTo>
                <a:cubicBezTo>
                  <a:pt x="173514" y="123248"/>
                  <a:pt x="159929" y="109512"/>
                  <a:pt x="148684" y="104003"/>
                </a:cubicBezTo>
                <a:cubicBezTo>
                  <a:pt x="115626" y="87776"/>
                  <a:pt x="83701" y="89964"/>
                  <a:pt x="51247" y="105663"/>
                </a:cubicBezTo>
                <a:cubicBezTo>
                  <a:pt x="39926" y="111097"/>
                  <a:pt x="26492" y="125362"/>
                  <a:pt x="15020" y="108833"/>
                </a:cubicBezTo>
                <a:cubicBezTo>
                  <a:pt x="4755" y="93965"/>
                  <a:pt x="-7622" y="75775"/>
                  <a:pt x="6038" y="57133"/>
                </a:cubicBezTo>
                <a:cubicBezTo>
                  <a:pt x="29813" y="24604"/>
                  <a:pt x="60983" y="2717"/>
                  <a:pt x="100834" y="0"/>
                </a:cubicBezTo>
                <a:close/>
              </a:path>
            </a:pathLst>
          </a:custGeom>
          <a:solidFill>
            <a:srgbClr val="FFC000"/>
          </a:solidFill>
          <a:ln w="7545" cap="flat">
            <a:noFill/>
            <a:prstDash val="solid"/>
            <a:miter/>
          </a:ln>
        </p:spPr>
        <p:txBody>
          <a:bodyPr rtlCol="0" anchor="ctr"/>
          <a:lstStyle/>
          <a:p>
            <a:endParaRPr lang="LID4096"/>
          </a:p>
        </p:txBody>
      </p:sp>
      <p:sp>
        <p:nvSpPr>
          <p:cNvPr id="94" name="Forma libre: forma 93">
            <a:extLst>
              <a:ext uri="{FF2B5EF4-FFF2-40B4-BE49-F238E27FC236}">
                <a16:creationId xmlns:a16="http://schemas.microsoft.com/office/drawing/2014/main" id="{58D5CF5A-E805-45EE-8E84-9B4DA0A9AF40}"/>
              </a:ext>
            </a:extLst>
          </p:cNvPr>
          <p:cNvSpPr/>
          <p:nvPr/>
        </p:nvSpPr>
        <p:spPr>
          <a:xfrm>
            <a:off x="6223224" y="3348030"/>
            <a:ext cx="637731" cy="911399"/>
          </a:xfrm>
          <a:custGeom>
            <a:avLst/>
            <a:gdLst>
              <a:gd name="connsiteX0" fmla="*/ 195 w 637731"/>
              <a:gd name="connsiteY0" fmla="*/ 296038 h 911399"/>
              <a:gd name="connsiteX1" fmla="*/ 278844 w 637731"/>
              <a:gd name="connsiteY1" fmla="*/ 559 h 911399"/>
              <a:gd name="connsiteX2" fmla="*/ 585266 w 637731"/>
              <a:gd name="connsiteY2" fmla="*/ 260641 h 911399"/>
              <a:gd name="connsiteX3" fmla="*/ 587908 w 637731"/>
              <a:gd name="connsiteY3" fmla="*/ 376946 h 911399"/>
              <a:gd name="connsiteX4" fmla="*/ 623682 w 637731"/>
              <a:gd name="connsiteY4" fmla="*/ 662236 h 911399"/>
              <a:gd name="connsiteX5" fmla="*/ 542926 w 637731"/>
              <a:gd name="connsiteY5" fmla="*/ 891525 h 911399"/>
              <a:gd name="connsiteX6" fmla="*/ 306467 w 637731"/>
              <a:gd name="connsiteY6" fmla="*/ 822391 h 911399"/>
              <a:gd name="connsiteX7" fmla="*/ 77027 w 637731"/>
              <a:gd name="connsiteY7" fmla="*/ 499817 h 911399"/>
              <a:gd name="connsiteX8" fmla="*/ 119 w 637731"/>
              <a:gd name="connsiteY8" fmla="*/ 296038 h 91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731" h="911399">
                <a:moveTo>
                  <a:pt x="195" y="296038"/>
                </a:moveTo>
                <a:cubicBezTo>
                  <a:pt x="-31" y="137468"/>
                  <a:pt x="119519" y="10748"/>
                  <a:pt x="278844" y="559"/>
                </a:cubicBezTo>
                <a:cubicBezTo>
                  <a:pt x="428583" y="-9026"/>
                  <a:pt x="563907" y="105769"/>
                  <a:pt x="585266" y="260641"/>
                </a:cubicBezTo>
                <a:cubicBezTo>
                  <a:pt x="590625" y="299284"/>
                  <a:pt x="591984" y="337624"/>
                  <a:pt x="587908" y="376946"/>
                </a:cubicBezTo>
                <a:cubicBezTo>
                  <a:pt x="577795" y="474382"/>
                  <a:pt x="587757" y="570007"/>
                  <a:pt x="623682" y="662236"/>
                </a:cubicBezTo>
                <a:cubicBezTo>
                  <a:pt x="659457" y="754087"/>
                  <a:pt x="624890" y="850769"/>
                  <a:pt x="542926" y="891525"/>
                </a:cubicBezTo>
                <a:cubicBezTo>
                  <a:pt x="456207" y="934620"/>
                  <a:pt x="363827" y="905865"/>
                  <a:pt x="306467" y="822391"/>
                </a:cubicBezTo>
                <a:cubicBezTo>
                  <a:pt x="231673" y="713709"/>
                  <a:pt x="154916" y="606310"/>
                  <a:pt x="77027" y="499817"/>
                </a:cubicBezTo>
                <a:cubicBezTo>
                  <a:pt x="32196" y="438457"/>
                  <a:pt x="-2296" y="374606"/>
                  <a:pt x="119" y="296038"/>
                </a:cubicBezTo>
                <a:close/>
              </a:path>
            </a:pathLst>
          </a:custGeom>
          <a:solidFill>
            <a:srgbClr val="FFC000"/>
          </a:solidFill>
          <a:ln w="7545" cap="flat">
            <a:noFill/>
            <a:prstDash val="solid"/>
            <a:miter/>
          </a:ln>
        </p:spPr>
        <p:txBody>
          <a:bodyPr rtlCol="0" anchor="ctr"/>
          <a:lstStyle/>
          <a:p>
            <a:endParaRPr lang="LID4096"/>
          </a:p>
        </p:txBody>
      </p:sp>
      <p:sp>
        <p:nvSpPr>
          <p:cNvPr id="95" name="Forma libre: forma 94">
            <a:extLst>
              <a:ext uri="{FF2B5EF4-FFF2-40B4-BE49-F238E27FC236}">
                <a16:creationId xmlns:a16="http://schemas.microsoft.com/office/drawing/2014/main" id="{B8D689F3-6EF7-4C67-88FD-89C1050D8D2A}"/>
              </a:ext>
            </a:extLst>
          </p:cNvPr>
          <p:cNvSpPr/>
          <p:nvPr/>
        </p:nvSpPr>
        <p:spPr>
          <a:xfrm>
            <a:off x="6947584" y="3330475"/>
            <a:ext cx="589958" cy="932846"/>
          </a:xfrm>
          <a:custGeom>
            <a:avLst/>
            <a:gdLst>
              <a:gd name="connsiteX0" fmla="*/ 297370 w 589958"/>
              <a:gd name="connsiteY0" fmla="*/ 0 h 932846"/>
              <a:gd name="connsiteX1" fmla="*/ 566283 w 589958"/>
              <a:gd name="connsiteY1" fmla="*/ 406274 h 932846"/>
              <a:gd name="connsiteX2" fmla="*/ 369145 w 589958"/>
              <a:gd name="connsiteY2" fmla="*/ 838285 h 932846"/>
              <a:gd name="connsiteX3" fmla="*/ 157517 w 589958"/>
              <a:gd name="connsiteY3" fmla="*/ 924174 h 932846"/>
              <a:gd name="connsiteX4" fmla="*/ 37590 w 589958"/>
              <a:gd name="connsiteY4" fmla="*/ 736773 h 932846"/>
              <a:gd name="connsiteX5" fmla="*/ 16457 w 589958"/>
              <a:gd name="connsiteY5" fmla="*/ 405369 h 932846"/>
              <a:gd name="connsiteX6" fmla="*/ 54119 w 589958"/>
              <a:gd name="connsiteY6" fmla="*/ 127324 h 932846"/>
              <a:gd name="connsiteX7" fmla="*/ 297295 w 589958"/>
              <a:gd name="connsiteY7" fmla="*/ 76 h 93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958" h="932846">
                <a:moveTo>
                  <a:pt x="297370" y="0"/>
                </a:moveTo>
                <a:cubicBezTo>
                  <a:pt x="507413" y="981"/>
                  <a:pt x="648247" y="209968"/>
                  <a:pt x="566283" y="406274"/>
                </a:cubicBezTo>
                <a:cubicBezTo>
                  <a:pt x="505300" y="552316"/>
                  <a:pt x="436921" y="695263"/>
                  <a:pt x="369145" y="838285"/>
                </a:cubicBezTo>
                <a:cubicBezTo>
                  <a:pt x="332390" y="915948"/>
                  <a:pt x="241520" y="950364"/>
                  <a:pt x="157517" y="924174"/>
                </a:cubicBezTo>
                <a:cubicBezTo>
                  <a:pt x="79327" y="899721"/>
                  <a:pt x="25514" y="819115"/>
                  <a:pt x="37590" y="736773"/>
                </a:cubicBezTo>
                <a:cubicBezTo>
                  <a:pt x="54119" y="624393"/>
                  <a:pt x="49288" y="515107"/>
                  <a:pt x="16457" y="405369"/>
                </a:cubicBezTo>
                <a:cubicBezTo>
                  <a:pt x="-12374" y="309065"/>
                  <a:pt x="-5430" y="213137"/>
                  <a:pt x="54119" y="127324"/>
                </a:cubicBezTo>
                <a:cubicBezTo>
                  <a:pt x="112686" y="42945"/>
                  <a:pt x="194500" y="679"/>
                  <a:pt x="297295" y="76"/>
                </a:cubicBezTo>
                <a:close/>
              </a:path>
            </a:pathLst>
          </a:custGeom>
          <a:solidFill>
            <a:srgbClr val="FFC000"/>
          </a:solidFill>
          <a:ln w="7545" cap="flat">
            <a:noFill/>
            <a:prstDash val="solid"/>
            <a:miter/>
          </a:ln>
        </p:spPr>
        <p:txBody>
          <a:bodyPr rtlCol="0" anchor="ctr"/>
          <a:lstStyle/>
          <a:p>
            <a:endParaRPr lang="LID4096"/>
          </a:p>
        </p:txBody>
      </p:sp>
      <p:sp>
        <p:nvSpPr>
          <p:cNvPr id="96" name="Forma libre: forma 95">
            <a:extLst>
              <a:ext uri="{FF2B5EF4-FFF2-40B4-BE49-F238E27FC236}">
                <a16:creationId xmlns:a16="http://schemas.microsoft.com/office/drawing/2014/main" id="{71D3F331-5C18-4293-9131-EFEF4E998C9E}"/>
              </a:ext>
            </a:extLst>
          </p:cNvPr>
          <p:cNvSpPr/>
          <p:nvPr/>
        </p:nvSpPr>
        <p:spPr>
          <a:xfrm>
            <a:off x="6513979" y="3076817"/>
            <a:ext cx="189754" cy="248886"/>
          </a:xfrm>
          <a:custGeom>
            <a:avLst/>
            <a:gdLst>
              <a:gd name="connsiteX0" fmla="*/ 189754 w 189754"/>
              <a:gd name="connsiteY0" fmla="*/ 151845 h 248886"/>
              <a:gd name="connsiteX1" fmla="*/ 146206 w 189754"/>
              <a:gd name="connsiteY1" fmla="*/ 242715 h 248886"/>
              <a:gd name="connsiteX2" fmla="*/ 52845 w 189754"/>
              <a:gd name="connsiteY2" fmla="*/ 218714 h 248886"/>
              <a:gd name="connsiteX3" fmla="*/ 22807 w 189754"/>
              <a:gd name="connsiteY3" fmla="*/ 35917 h 248886"/>
              <a:gd name="connsiteX4" fmla="*/ 129149 w 189754"/>
              <a:gd name="connsiteY4" fmla="*/ 19917 h 248886"/>
              <a:gd name="connsiteX5" fmla="*/ 189754 w 189754"/>
              <a:gd name="connsiteY5" fmla="*/ 151845 h 24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754" h="248886">
                <a:moveTo>
                  <a:pt x="189754" y="151845"/>
                </a:moveTo>
                <a:cubicBezTo>
                  <a:pt x="188245" y="189431"/>
                  <a:pt x="183339" y="225733"/>
                  <a:pt x="146206" y="242715"/>
                </a:cubicBezTo>
                <a:cubicBezTo>
                  <a:pt x="110733" y="258942"/>
                  <a:pt x="80016" y="240451"/>
                  <a:pt x="52845" y="218714"/>
                </a:cubicBezTo>
                <a:cubicBezTo>
                  <a:pt x="-3911" y="173355"/>
                  <a:pt x="-16591" y="93504"/>
                  <a:pt x="22807" y="35917"/>
                </a:cubicBezTo>
                <a:cubicBezTo>
                  <a:pt x="51034" y="-5367"/>
                  <a:pt x="90657" y="-11556"/>
                  <a:pt x="129149" y="19917"/>
                </a:cubicBezTo>
                <a:cubicBezTo>
                  <a:pt x="171112" y="54257"/>
                  <a:pt x="186283" y="100975"/>
                  <a:pt x="189754" y="151845"/>
                </a:cubicBezTo>
                <a:close/>
              </a:path>
            </a:pathLst>
          </a:custGeom>
          <a:solidFill>
            <a:srgbClr val="FFC000"/>
          </a:solidFill>
          <a:ln w="7545" cap="flat">
            <a:noFill/>
            <a:prstDash val="solid"/>
            <a:miter/>
          </a:ln>
        </p:spPr>
        <p:txBody>
          <a:bodyPr rtlCol="0" anchor="ctr"/>
          <a:lstStyle/>
          <a:p>
            <a:endParaRPr lang="LID4096"/>
          </a:p>
        </p:txBody>
      </p:sp>
      <p:sp>
        <p:nvSpPr>
          <p:cNvPr id="97" name="Forma libre: forma 96">
            <a:extLst>
              <a:ext uri="{FF2B5EF4-FFF2-40B4-BE49-F238E27FC236}">
                <a16:creationId xmlns:a16="http://schemas.microsoft.com/office/drawing/2014/main" id="{71419AF5-3BEB-4B00-8D03-18D8D8DC53C8}"/>
              </a:ext>
            </a:extLst>
          </p:cNvPr>
          <p:cNvSpPr/>
          <p:nvPr/>
        </p:nvSpPr>
        <p:spPr>
          <a:xfrm>
            <a:off x="6984961" y="3083805"/>
            <a:ext cx="171990" cy="247828"/>
          </a:xfrm>
          <a:custGeom>
            <a:avLst/>
            <a:gdLst>
              <a:gd name="connsiteX0" fmla="*/ 171991 w 171990"/>
              <a:gd name="connsiteY0" fmla="*/ 124177 h 247828"/>
              <a:gd name="connsiteX1" fmla="*/ 102328 w 171990"/>
              <a:gd name="connsiteY1" fmla="*/ 238972 h 247828"/>
              <a:gd name="connsiteX2" fmla="*/ 21270 w 171990"/>
              <a:gd name="connsiteY2" fmla="*/ 216632 h 247828"/>
              <a:gd name="connsiteX3" fmla="*/ 34855 w 171990"/>
              <a:gd name="connsiteY3" fmla="*/ 25231 h 247828"/>
              <a:gd name="connsiteX4" fmla="*/ 124518 w 171990"/>
              <a:gd name="connsiteY4" fmla="*/ 16401 h 247828"/>
              <a:gd name="connsiteX5" fmla="*/ 171915 w 171990"/>
              <a:gd name="connsiteY5" fmla="*/ 124026 h 24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990" h="247828">
                <a:moveTo>
                  <a:pt x="171991" y="124177"/>
                </a:moveTo>
                <a:cubicBezTo>
                  <a:pt x="169802" y="173989"/>
                  <a:pt x="148896" y="214670"/>
                  <a:pt x="102328" y="238972"/>
                </a:cubicBezTo>
                <a:cubicBezTo>
                  <a:pt x="69196" y="256331"/>
                  <a:pt x="41799" y="247803"/>
                  <a:pt x="21270" y="216632"/>
                </a:cubicBezTo>
                <a:cubicBezTo>
                  <a:pt x="-12014" y="166140"/>
                  <a:pt x="-5297" y="71119"/>
                  <a:pt x="34855" y="25231"/>
                </a:cubicBezTo>
                <a:cubicBezTo>
                  <a:pt x="61045" y="-4732"/>
                  <a:pt x="92970" y="-8430"/>
                  <a:pt x="124518" y="16401"/>
                </a:cubicBezTo>
                <a:cubicBezTo>
                  <a:pt x="158556" y="43194"/>
                  <a:pt x="171387" y="80100"/>
                  <a:pt x="171915" y="124026"/>
                </a:cubicBezTo>
                <a:close/>
              </a:path>
            </a:pathLst>
          </a:custGeom>
          <a:solidFill>
            <a:srgbClr val="FFC000"/>
          </a:solidFill>
          <a:ln w="7545" cap="flat">
            <a:noFill/>
            <a:prstDash val="solid"/>
            <a:miter/>
          </a:ln>
        </p:spPr>
        <p:txBody>
          <a:bodyPr rtlCol="0" anchor="ctr"/>
          <a:lstStyle/>
          <a:p>
            <a:endParaRPr lang="LID4096"/>
          </a:p>
        </p:txBody>
      </p:sp>
      <p:sp>
        <p:nvSpPr>
          <p:cNvPr id="98" name="Forma libre: forma 97">
            <a:extLst>
              <a:ext uri="{FF2B5EF4-FFF2-40B4-BE49-F238E27FC236}">
                <a16:creationId xmlns:a16="http://schemas.microsoft.com/office/drawing/2014/main" id="{26C4FCA3-E03B-46AD-A567-AC4D9BA78352}"/>
              </a:ext>
            </a:extLst>
          </p:cNvPr>
          <p:cNvSpPr/>
          <p:nvPr/>
        </p:nvSpPr>
        <p:spPr>
          <a:xfrm>
            <a:off x="7482987" y="3281107"/>
            <a:ext cx="109339" cy="99936"/>
          </a:xfrm>
          <a:custGeom>
            <a:avLst/>
            <a:gdLst>
              <a:gd name="connsiteX0" fmla="*/ 42804 w 109339"/>
              <a:gd name="connsiteY0" fmla="*/ 99936 h 99936"/>
              <a:gd name="connsiteX1" fmla="*/ 11 w 109339"/>
              <a:gd name="connsiteY1" fmla="*/ 58199 h 99936"/>
              <a:gd name="connsiteX2" fmla="*/ 61975 w 109339"/>
              <a:gd name="connsiteY2" fmla="*/ 9 h 99936"/>
              <a:gd name="connsiteX3" fmla="*/ 109297 w 109339"/>
              <a:gd name="connsiteY3" fmla="*/ 41972 h 99936"/>
              <a:gd name="connsiteX4" fmla="*/ 42804 w 109339"/>
              <a:gd name="connsiteY4" fmla="*/ 99936 h 9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39" h="99936">
                <a:moveTo>
                  <a:pt x="42804" y="99936"/>
                </a:moveTo>
                <a:cubicBezTo>
                  <a:pt x="20011" y="98578"/>
                  <a:pt x="690" y="88238"/>
                  <a:pt x="11" y="58199"/>
                </a:cubicBezTo>
                <a:cubicBezTo>
                  <a:pt x="-668" y="28916"/>
                  <a:pt x="30351" y="-595"/>
                  <a:pt x="61975" y="9"/>
                </a:cubicBezTo>
                <a:cubicBezTo>
                  <a:pt x="88843" y="462"/>
                  <a:pt x="107938" y="12840"/>
                  <a:pt x="109297" y="41972"/>
                </a:cubicBezTo>
                <a:cubicBezTo>
                  <a:pt x="110655" y="70803"/>
                  <a:pt x="79107" y="99106"/>
                  <a:pt x="42804" y="99936"/>
                </a:cubicBezTo>
                <a:close/>
              </a:path>
            </a:pathLst>
          </a:custGeom>
          <a:solidFill>
            <a:srgbClr val="FFC000"/>
          </a:solidFill>
          <a:ln w="7545" cap="flat">
            <a:noFill/>
            <a:prstDash val="solid"/>
            <a:miter/>
          </a:ln>
        </p:spPr>
        <p:txBody>
          <a:bodyPr rtlCol="0" anchor="ctr"/>
          <a:lstStyle/>
          <a:p>
            <a:endParaRPr lang="LID4096"/>
          </a:p>
        </p:txBody>
      </p:sp>
      <p:sp>
        <p:nvSpPr>
          <p:cNvPr id="99" name="Forma libre: forma 98">
            <a:extLst>
              <a:ext uri="{FF2B5EF4-FFF2-40B4-BE49-F238E27FC236}">
                <a16:creationId xmlns:a16="http://schemas.microsoft.com/office/drawing/2014/main" id="{38F855B8-5F07-47F7-9091-2A0C95E96127}"/>
              </a:ext>
            </a:extLst>
          </p:cNvPr>
          <p:cNvSpPr/>
          <p:nvPr/>
        </p:nvSpPr>
        <p:spPr>
          <a:xfrm>
            <a:off x="7235441" y="3150807"/>
            <a:ext cx="94044" cy="114111"/>
          </a:xfrm>
          <a:custGeom>
            <a:avLst/>
            <a:gdLst>
              <a:gd name="connsiteX0" fmla="*/ 3 w 94044"/>
              <a:gd name="connsiteY0" fmla="*/ 60571 h 114111"/>
              <a:gd name="connsiteX1" fmla="*/ 48684 w 94044"/>
              <a:gd name="connsiteY1" fmla="*/ 41 h 114111"/>
              <a:gd name="connsiteX2" fmla="*/ 94043 w 94044"/>
              <a:gd name="connsiteY2" fmla="*/ 52571 h 114111"/>
              <a:gd name="connsiteX3" fmla="*/ 45514 w 94044"/>
              <a:gd name="connsiteY3" fmla="*/ 114082 h 114111"/>
              <a:gd name="connsiteX4" fmla="*/ 3 w 94044"/>
              <a:gd name="connsiteY4" fmla="*/ 60571 h 11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44" h="114111">
                <a:moveTo>
                  <a:pt x="3" y="60571"/>
                </a:moveTo>
                <a:cubicBezTo>
                  <a:pt x="-299" y="28118"/>
                  <a:pt x="21362" y="1173"/>
                  <a:pt x="48684" y="41"/>
                </a:cubicBezTo>
                <a:cubicBezTo>
                  <a:pt x="75024" y="-1091"/>
                  <a:pt x="94194" y="21098"/>
                  <a:pt x="94043" y="52571"/>
                </a:cubicBezTo>
                <a:cubicBezTo>
                  <a:pt x="93892" y="84572"/>
                  <a:pt x="71326" y="113101"/>
                  <a:pt x="45514" y="114082"/>
                </a:cubicBezTo>
                <a:cubicBezTo>
                  <a:pt x="20607" y="115063"/>
                  <a:pt x="305" y="91213"/>
                  <a:pt x="3" y="60571"/>
                </a:cubicBezTo>
                <a:close/>
              </a:path>
            </a:pathLst>
          </a:custGeom>
          <a:solidFill>
            <a:srgbClr val="FFC000"/>
          </a:solidFill>
          <a:ln w="7545" cap="flat">
            <a:noFill/>
            <a:prstDash val="solid"/>
            <a:miter/>
          </a:ln>
        </p:spPr>
        <p:txBody>
          <a:bodyPr rtlCol="0" anchor="ctr"/>
          <a:lstStyle/>
          <a:p>
            <a:endParaRPr lang="LID4096"/>
          </a:p>
        </p:txBody>
      </p:sp>
      <p:sp>
        <p:nvSpPr>
          <p:cNvPr id="100" name="Forma libre: forma 99">
            <a:extLst>
              <a:ext uri="{FF2B5EF4-FFF2-40B4-BE49-F238E27FC236}">
                <a16:creationId xmlns:a16="http://schemas.microsoft.com/office/drawing/2014/main" id="{6A79FED1-F637-4D82-962E-981FBDB985C2}"/>
              </a:ext>
            </a:extLst>
          </p:cNvPr>
          <p:cNvSpPr/>
          <p:nvPr/>
        </p:nvSpPr>
        <p:spPr>
          <a:xfrm>
            <a:off x="6212248" y="3250094"/>
            <a:ext cx="102795" cy="107026"/>
          </a:xfrm>
          <a:custGeom>
            <a:avLst/>
            <a:gdLst>
              <a:gd name="connsiteX0" fmla="*/ 102795 w 102795"/>
              <a:gd name="connsiteY0" fmla="*/ 63928 h 107026"/>
              <a:gd name="connsiteX1" fmla="*/ 61511 w 102795"/>
              <a:gd name="connsiteY1" fmla="*/ 106948 h 107026"/>
              <a:gd name="connsiteX2" fmla="*/ 76 w 102795"/>
              <a:gd name="connsiteY2" fmla="*/ 42569 h 107026"/>
              <a:gd name="connsiteX3" fmla="*/ 43096 w 102795"/>
              <a:gd name="connsiteY3" fmla="*/ 2 h 107026"/>
              <a:gd name="connsiteX4" fmla="*/ 102795 w 102795"/>
              <a:gd name="connsiteY4" fmla="*/ 63928 h 107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94" h="107026">
                <a:moveTo>
                  <a:pt x="102795" y="63928"/>
                </a:moveTo>
                <a:cubicBezTo>
                  <a:pt x="101210" y="88382"/>
                  <a:pt x="88531" y="105137"/>
                  <a:pt x="61511" y="106948"/>
                </a:cubicBezTo>
                <a:cubicBezTo>
                  <a:pt x="31926" y="108910"/>
                  <a:pt x="-1811" y="73740"/>
                  <a:pt x="76" y="42569"/>
                </a:cubicBezTo>
                <a:cubicBezTo>
                  <a:pt x="1661" y="16531"/>
                  <a:pt x="15623" y="304"/>
                  <a:pt x="43096" y="2"/>
                </a:cubicBezTo>
                <a:cubicBezTo>
                  <a:pt x="72455" y="-300"/>
                  <a:pt x="102569" y="31701"/>
                  <a:pt x="102795" y="63928"/>
                </a:cubicBezTo>
                <a:close/>
              </a:path>
            </a:pathLst>
          </a:custGeom>
          <a:solidFill>
            <a:srgbClr val="FFC000"/>
          </a:solidFill>
          <a:ln w="7545" cap="flat">
            <a:noFill/>
            <a:prstDash val="solid"/>
            <a:miter/>
          </a:ln>
        </p:spPr>
        <p:txBody>
          <a:bodyPr rtlCol="0" anchor="ctr"/>
          <a:lstStyle/>
          <a:p>
            <a:endParaRPr lang="LID4096"/>
          </a:p>
        </p:txBody>
      </p:sp>
      <p:sp>
        <p:nvSpPr>
          <p:cNvPr id="101" name="Forma libre: forma 100">
            <a:extLst>
              <a:ext uri="{FF2B5EF4-FFF2-40B4-BE49-F238E27FC236}">
                <a16:creationId xmlns:a16="http://schemas.microsoft.com/office/drawing/2014/main" id="{970E18A5-65BE-44AA-B0DD-7185553C5B91}"/>
              </a:ext>
            </a:extLst>
          </p:cNvPr>
          <p:cNvSpPr/>
          <p:nvPr/>
        </p:nvSpPr>
        <p:spPr>
          <a:xfrm>
            <a:off x="7379032" y="3187645"/>
            <a:ext cx="98337" cy="109620"/>
          </a:xfrm>
          <a:custGeom>
            <a:avLst/>
            <a:gdLst>
              <a:gd name="connsiteX0" fmla="*/ 98305 w 98337"/>
              <a:gd name="connsiteY0" fmla="*/ 47055 h 109620"/>
              <a:gd name="connsiteX1" fmla="*/ 39587 w 98337"/>
              <a:gd name="connsiteY1" fmla="*/ 109547 h 109620"/>
              <a:gd name="connsiteX2" fmla="*/ 39 w 98337"/>
              <a:gd name="connsiteY2" fmla="*/ 60187 h 109620"/>
              <a:gd name="connsiteX3" fmla="*/ 60116 w 98337"/>
              <a:gd name="connsiteY3" fmla="*/ 110 h 109620"/>
              <a:gd name="connsiteX4" fmla="*/ 98305 w 98337"/>
              <a:gd name="connsiteY4" fmla="*/ 47130 h 10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37" h="109620">
                <a:moveTo>
                  <a:pt x="98305" y="47055"/>
                </a:moveTo>
                <a:cubicBezTo>
                  <a:pt x="97249" y="79659"/>
                  <a:pt x="68418" y="111358"/>
                  <a:pt x="39587" y="109547"/>
                </a:cubicBezTo>
                <a:cubicBezTo>
                  <a:pt x="9473" y="107584"/>
                  <a:pt x="-716" y="87131"/>
                  <a:pt x="39" y="60187"/>
                </a:cubicBezTo>
                <a:cubicBezTo>
                  <a:pt x="1020" y="26601"/>
                  <a:pt x="30304" y="-2003"/>
                  <a:pt x="60116" y="110"/>
                </a:cubicBezTo>
                <a:cubicBezTo>
                  <a:pt x="83890" y="1771"/>
                  <a:pt x="99136" y="20563"/>
                  <a:pt x="98305" y="47130"/>
                </a:cubicBezTo>
                <a:close/>
              </a:path>
            </a:pathLst>
          </a:custGeom>
          <a:solidFill>
            <a:srgbClr val="FFC000"/>
          </a:solidFill>
          <a:ln w="7545" cap="flat">
            <a:noFill/>
            <a:prstDash val="solid"/>
            <a:miter/>
          </a:ln>
        </p:spPr>
        <p:txBody>
          <a:bodyPr rtlCol="0" anchor="ctr"/>
          <a:lstStyle/>
          <a:p>
            <a:endParaRPr lang="LID4096"/>
          </a:p>
        </p:txBody>
      </p:sp>
      <p:sp>
        <p:nvSpPr>
          <p:cNvPr id="102" name="Forma libre: forma 101">
            <a:extLst>
              <a:ext uri="{FF2B5EF4-FFF2-40B4-BE49-F238E27FC236}">
                <a16:creationId xmlns:a16="http://schemas.microsoft.com/office/drawing/2014/main" id="{E5B08D4D-6468-49DB-A998-DA6E66D4D2B4}"/>
              </a:ext>
            </a:extLst>
          </p:cNvPr>
          <p:cNvSpPr/>
          <p:nvPr/>
        </p:nvSpPr>
        <p:spPr>
          <a:xfrm>
            <a:off x="6116974" y="3363277"/>
            <a:ext cx="111986" cy="96262"/>
          </a:xfrm>
          <a:custGeom>
            <a:avLst/>
            <a:gdLst>
              <a:gd name="connsiteX0" fmla="*/ 67802 w 111986"/>
              <a:gd name="connsiteY0" fmla="*/ 96258 h 96262"/>
              <a:gd name="connsiteX1" fmla="*/ 27 w 111986"/>
              <a:gd name="connsiteY1" fmla="*/ 41917 h 96262"/>
              <a:gd name="connsiteX2" fmla="*/ 47650 w 111986"/>
              <a:gd name="connsiteY2" fmla="*/ 104 h 96262"/>
              <a:gd name="connsiteX3" fmla="*/ 111954 w 111986"/>
              <a:gd name="connsiteY3" fmla="*/ 54521 h 96262"/>
              <a:gd name="connsiteX4" fmla="*/ 67802 w 111986"/>
              <a:gd name="connsiteY4" fmla="*/ 96258 h 9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86" h="96262">
                <a:moveTo>
                  <a:pt x="67802" y="96258"/>
                </a:moveTo>
                <a:cubicBezTo>
                  <a:pt x="29537" y="96635"/>
                  <a:pt x="-1030" y="71276"/>
                  <a:pt x="27" y="41917"/>
                </a:cubicBezTo>
                <a:cubicBezTo>
                  <a:pt x="1083" y="11803"/>
                  <a:pt x="21989" y="1689"/>
                  <a:pt x="47650" y="104"/>
                </a:cubicBezTo>
                <a:cubicBezTo>
                  <a:pt x="80481" y="-1933"/>
                  <a:pt x="113162" y="26218"/>
                  <a:pt x="111954" y="54521"/>
                </a:cubicBezTo>
                <a:cubicBezTo>
                  <a:pt x="110671" y="84484"/>
                  <a:pt x="90067" y="93692"/>
                  <a:pt x="67802" y="96258"/>
                </a:cubicBezTo>
                <a:close/>
              </a:path>
            </a:pathLst>
          </a:custGeom>
          <a:solidFill>
            <a:srgbClr val="FFC000"/>
          </a:solidFill>
          <a:ln w="7545" cap="flat">
            <a:noFill/>
            <a:prstDash val="solid"/>
            <a:miter/>
          </a:ln>
        </p:spPr>
        <p:txBody>
          <a:bodyPr rtlCol="0" anchor="ctr"/>
          <a:lstStyle/>
          <a:p>
            <a:endParaRPr lang="LID4096"/>
          </a:p>
        </p:txBody>
      </p:sp>
      <p:sp>
        <p:nvSpPr>
          <p:cNvPr id="103" name="Forma libre: forma 102">
            <a:extLst>
              <a:ext uri="{FF2B5EF4-FFF2-40B4-BE49-F238E27FC236}">
                <a16:creationId xmlns:a16="http://schemas.microsoft.com/office/drawing/2014/main" id="{3BD97DF0-18BC-4767-9110-7792DE85F745}"/>
              </a:ext>
            </a:extLst>
          </p:cNvPr>
          <p:cNvSpPr/>
          <p:nvPr/>
        </p:nvSpPr>
        <p:spPr>
          <a:xfrm>
            <a:off x="6352246" y="3186114"/>
            <a:ext cx="94725" cy="111255"/>
          </a:xfrm>
          <a:custGeom>
            <a:avLst/>
            <a:gdLst>
              <a:gd name="connsiteX0" fmla="*/ 94726 w 94725"/>
              <a:gd name="connsiteY0" fmla="*/ 65718 h 111255"/>
              <a:gd name="connsiteX1" fmla="*/ 55329 w 94725"/>
              <a:gd name="connsiteY1" fmla="*/ 111153 h 111255"/>
              <a:gd name="connsiteX2" fmla="*/ 7 w 94725"/>
              <a:gd name="connsiteY2" fmla="*/ 51680 h 111255"/>
              <a:gd name="connsiteX3" fmla="*/ 41592 w 94725"/>
              <a:gd name="connsiteY3" fmla="*/ 56 h 111255"/>
              <a:gd name="connsiteX4" fmla="*/ 94726 w 94725"/>
              <a:gd name="connsiteY4" fmla="*/ 65718 h 111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25" h="111255">
                <a:moveTo>
                  <a:pt x="94726" y="65718"/>
                </a:moveTo>
                <a:cubicBezTo>
                  <a:pt x="94198" y="88209"/>
                  <a:pt x="85443" y="109040"/>
                  <a:pt x="55329" y="111153"/>
                </a:cubicBezTo>
                <a:cubicBezTo>
                  <a:pt x="26951" y="113191"/>
                  <a:pt x="308" y="84435"/>
                  <a:pt x="7" y="51680"/>
                </a:cubicBezTo>
                <a:cubicBezTo>
                  <a:pt x="-295" y="23679"/>
                  <a:pt x="9818" y="1792"/>
                  <a:pt x="41592" y="56"/>
                </a:cubicBezTo>
                <a:cubicBezTo>
                  <a:pt x="69669" y="-1454"/>
                  <a:pt x="93896" y="27755"/>
                  <a:pt x="94726" y="65718"/>
                </a:cubicBezTo>
                <a:close/>
              </a:path>
            </a:pathLst>
          </a:custGeom>
          <a:solidFill>
            <a:srgbClr val="FFC000"/>
          </a:solidFill>
          <a:ln w="7545" cap="flat">
            <a:noFill/>
            <a:prstDash val="solid"/>
            <a:miter/>
          </a:ln>
        </p:spPr>
        <p:txBody>
          <a:bodyPr rtlCol="0" anchor="ctr"/>
          <a:lstStyle/>
          <a:p>
            <a:endParaRPr lang="LID4096"/>
          </a:p>
        </p:txBody>
      </p:sp>
      <p:sp>
        <p:nvSpPr>
          <p:cNvPr id="104" name="Forma libre: forma 103">
            <a:extLst>
              <a:ext uri="{FF2B5EF4-FFF2-40B4-BE49-F238E27FC236}">
                <a16:creationId xmlns:a16="http://schemas.microsoft.com/office/drawing/2014/main" id="{8C32803A-7CAF-4BF4-8538-3A6C4CA363C9}"/>
              </a:ext>
            </a:extLst>
          </p:cNvPr>
          <p:cNvSpPr/>
          <p:nvPr/>
        </p:nvSpPr>
        <p:spPr>
          <a:xfrm>
            <a:off x="6075642" y="3507159"/>
            <a:ext cx="92648" cy="80083"/>
          </a:xfrm>
          <a:custGeom>
            <a:avLst/>
            <a:gdLst>
              <a:gd name="connsiteX0" fmla="*/ 43548 w 92648"/>
              <a:gd name="connsiteY0" fmla="*/ 0 h 80083"/>
              <a:gd name="connsiteX1" fmla="*/ 92380 w 92648"/>
              <a:gd name="connsiteY1" fmla="*/ 43473 h 80083"/>
              <a:gd name="connsiteX2" fmla="*/ 55171 w 92648"/>
              <a:gd name="connsiteY2" fmla="*/ 80002 h 80083"/>
              <a:gd name="connsiteX3" fmla="*/ 0 w 92648"/>
              <a:gd name="connsiteY3" fmla="*/ 35624 h 80083"/>
              <a:gd name="connsiteX4" fmla="*/ 43548 w 92648"/>
              <a:gd name="connsiteY4" fmla="*/ 0 h 80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48" h="80083">
                <a:moveTo>
                  <a:pt x="43548" y="0"/>
                </a:moveTo>
                <a:cubicBezTo>
                  <a:pt x="67700" y="2566"/>
                  <a:pt x="89285" y="13661"/>
                  <a:pt x="92380" y="43473"/>
                </a:cubicBezTo>
                <a:cubicBezTo>
                  <a:pt x="95021" y="68832"/>
                  <a:pt x="77889" y="78794"/>
                  <a:pt x="55171" y="80002"/>
                </a:cubicBezTo>
                <a:cubicBezTo>
                  <a:pt x="26567" y="81587"/>
                  <a:pt x="0" y="59851"/>
                  <a:pt x="0" y="35624"/>
                </a:cubicBezTo>
                <a:cubicBezTo>
                  <a:pt x="0" y="15698"/>
                  <a:pt x="16831" y="906"/>
                  <a:pt x="43548" y="0"/>
                </a:cubicBezTo>
                <a:close/>
              </a:path>
            </a:pathLst>
          </a:custGeom>
          <a:solidFill>
            <a:srgbClr val="FFC000"/>
          </a:solidFill>
          <a:ln w="7545" cap="flat">
            <a:noFill/>
            <a:prstDash val="solid"/>
            <a:miter/>
          </a:ln>
        </p:spPr>
        <p:txBody>
          <a:bodyPr rtlCol="0" anchor="ctr"/>
          <a:lstStyle/>
          <a:p>
            <a:endParaRPr lang="LID4096"/>
          </a:p>
        </p:txBody>
      </p:sp>
      <p:sp>
        <p:nvSpPr>
          <p:cNvPr id="105" name="Forma libre: forma 104">
            <a:extLst>
              <a:ext uri="{FF2B5EF4-FFF2-40B4-BE49-F238E27FC236}">
                <a16:creationId xmlns:a16="http://schemas.microsoft.com/office/drawing/2014/main" id="{47498428-3D71-483A-9129-4293C054ADD2}"/>
              </a:ext>
            </a:extLst>
          </p:cNvPr>
          <p:cNvSpPr/>
          <p:nvPr/>
        </p:nvSpPr>
        <p:spPr>
          <a:xfrm>
            <a:off x="7567784" y="3415218"/>
            <a:ext cx="90465" cy="81375"/>
          </a:xfrm>
          <a:custGeom>
            <a:avLst/>
            <a:gdLst>
              <a:gd name="connsiteX0" fmla="*/ 34009 w 90465"/>
              <a:gd name="connsiteY0" fmla="*/ 81375 h 81375"/>
              <a:gd name="connsiteX1" fmla="*/ 46 w 90465"/>
              <a:gd name="connsiteY1" fmla="*/ 47940 h 81375"/>
              <a:gd name="connsiteX2" fmla="*/ 52349 w 90465"/>
              <a:gd name="connsiteY2" fmla="*/ 14 h 81375"/>
              <a:gd name="connsiteX3" fmla="*/ 90388 w 90465"/>
              <a:gd name="connsiteY3" fmla="*/ 33147 h 81375"/>
              <a:gd name="connsiteX4" fmla="*/ 34009 w 90465"/>
              <a:gd name="connsiteY4" fmla="*/ 81375 h 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65" h="81375">
                <a:moveTo>
                  <a:pt x="34009" y="81375"/>
                </a:moveTo>
                <a:cubicBezTo>
                  <a:pt x="15971" y="80243"/>
                  <a:pt x="1254" y="71186"/>
                  <a:pt x="46" y="47940"/>
                </a:cubicBezTo>
                <a:cubicBezTo>
                  <a:pt x="-1237" y="22732"/>
                  <a:pt x="24499" y="-665"/>
                  <a:pt x="52349" y="14"/>
                </a:cubicBezTo>
                <a:cubicBezTo>
                  <a:pt x="73859" y="543"/>
                  <a:pt x="88728" y="10505"/>
                  <a:pt x="90388" y="33147"/>
                </a:cubicBezTo>
                <a:cubicBezTo>
                  <a:pt x="92124" y="57072"/>
                  <a:pt x="64425" y="81450"/>
                  <a:pt x="34009" y="81375"/>
                </a:cubicBezTo>
                <a:close/>
              </a:path>
            </a:pathLst>
          </a:custGeom>
          <a:solidFill>
            <a:srgbClr val="FFC000"/>
          </a:solidFill>
          <a:ln w="7545" cap="flat">
            <a:noFill/>
            <a:prstDash val="solid"/>
            <a:miter/>
          </a:ln>
        </p:spPr>
        <p:txBody>
          <a:bodyPr rtlCol="0" anchor="ctr"/>
          <a:lstStyle/>
          <a:p>
            <a:endParaRPr lang="LID4096"/>
          </a:p>
        </p:txBody>
      </p:sp>
      <p:sp>
        <p:nvSpPr>
          <p:cNvPr id="118" name="Forma libre: forma 117">
            <a:extLst>
              <a:ext uri="{FF2B5EF4-FFF2-40B4-BE49-F238E27FC236}">
                <a16:creationId xmlns:a16="http://schemas.microsoft.com/office/drawing/2014/main" id="{0E9E1C65-28B7-41DE-8B9D-24C25572F65C}"/>
              </a:ext>
            </a:extLst>
          </p:cNvPr>
          <p:cNvSpPr/>
          <p:nvPr/>
        </p:nvSpPr>
        <p:spPr>
          <a:xfrm>
            <a:off x="10606553" y="5019302"/>
            <a:ext cx="1084109" cy="1585238"/>
          </a:xfrm>
          <a:custGeom>
            <a:avLst/>
            <a:gdLst>
              <a:gd name="connsiteX0" fmla="*/ 582199 w 1084109"/>
              <a:gd name="connsiteY0" fmla="*/ 1584766 h 1585238"/>
              <a:gd name="connsiteX1" fmla="*/ 340834 w 1084109"/>
              <a:gd name="connsiteY1" fmla="*/ 1585218 h 1585238"/>
              <a:gd name="connsiteX2" fmla="*/ 296909 w 1084109"/>
              <a:gd name="connsiteY2" fmla="*/ 1540764 h 1585238"/>
              <a:gd name="connsiteX3" fmla="*/ 297362 w 1084109"/>
              <a:gd name="connsiteY3" fmla="*/ 1231474 h 1585238"/>
              <a:gd name="connsiteX4" fmla="*/ 275248 w 1084109"/>
              <a:gd name="connsiteY4" fmla="*/ 1165585 h 1585238"/>
              <a:gd name="connsiteX5" fmla="*/ 228454 w 1084109"/>
              <a:gd name="connsiteY5" fmla="*/ 1044224 h 1585238"/>
              <a:gd name="connsiteX6" fmla="*/ 186642 w 1084109"/>
              <a:gd name="connsiteY6" fmla="*/ 941353 h 1585238"/>
              <a:gd name="connsiteX7" fmla="*/ 19921 w 1084109"/>
              <a:gd name="connsiteY7" fmla="*/ 708215 h 1585238"/>
              <a:gd name="connsiteX8" fmla="*/ 30261 w 1084109"/>
              <a:gd name="connsiteY8" fmla="*/ 594627 h 1585238"/>
              <a:gd name="connsiteX9" fmla="*/ 144226 w 1084109"/>
              <a:gd name="connsiteY9" fmla="*/ 620439 h 1585238"/>
              <a:gd name="connsiteX10" fmla="*/ 206190 w 1084109"/>
              <a:gd name="connsiteY10" fmla="*/ 705951 h 1585238"/>
              <a:gd name="connsiteX11" fmla="*/ 229586 w 1084109"/>
              <a:gd name="connsiteY11" fmla="*/ 721574 h 1585238"/>
              <a:gd name="connsiteX12" fmla="*/ 237587 w 1084109"/>
              <a:gd name="connsiteY12" fmla="*/ 692290 h 1585238"/>
              <a:gd name="connsiteX13" fmla="*/ 179925 w 1084109"/>
              <a:gd name="connsiteY13" fmla="*/ 384811 h 1585238"/>
              <a:gd name="connsiteX14" fmla="*/ 163019 w 1084109"/>
              <a:gd name="connsiteY14" fmla="*/ 295903 h 1585238"/>
              <a:gd name="connsiteX15" fmla="*/ 221511 w 1084109"/>
              <a:gd name="connsiteY15" fmla="*/ 198240 h 1585238"/>
              <a:gd name="connsiteX16" fmla="*/ 312985 w 1084109"/>
              <a:gd name="connsiteY16" fmla="*/ 266317 h 1585238"/>
              <a:gd name="connsiteX17" fmla="*/ 383477 w 1084109"/>
              <a:gd name="connsiteY17" fmla="*/ 632817 h 1585238"/>
              <a:gd name="connsiteX18" fmla="*/ 389138 w 1084109"/>
              <a:gd name="connsiteY18" fmla="*/ 662403 h 1585238"/>
              <a:gd name="connsiteX19" fmla="*/ 429290 w 1084109"/>
              <a:gd name="connsiteY19" fmla="*/ 696819 h 1585238"/>
              <a:gd name="connsiteX20" fmla="*/ 455706 w 1084109"/>
              <a:gd name="connsiteY20" fmla="*/ 655157 h 1585238"/>
              <a:gd name="connsiteX21" fmla="*/ 436988 w 1084109"/>
              <a:gd name="connsiteY21" fmla="*/ 195598 h 1585238"/>
              <a:gd name="connsiteX22" fmla="*/ 432761 w 1084109"/>
              <a:gd name="connsiteY22" fmla="*/ 82615 h 1585238"/>
              <a:gd name="connsiteX23" fmla="*/ 503254 w 1084109"/>
              <a:gd name="connsiteY23" fmla="*/ 122 h 1585238"/>
              <a:gd name="connsiteX24" fmla="*/ 585143 w 1084109"/>
              <a:gd name="connsiteY24" fmla="*/ 75822 h 1585238"/>
              <a:gd name="connsiteX25" fmla="*/ 593143 w 1084109"/>
              <a:gd name="connsiteY25" fmla="*/ 230165 h 1585238"/>
              <a:gd name="connsiteX26" fmla="*/ 610200 w 1084109"/>
              <a:gd name="connsiteY26" fmla="*/ 648289 h 1585238"/>
              <a:gd name="connsiteX27" fmla="*/ 610577 w 1084109"/>
              <a:gd name="connsiteY27" fmla="*/ 659610 h 1585238"/>
              <a:gd name="connsiteX28" fmla="*/ 634804 w 1084109"/>
              <a:gd name="connsiteY28" fmla="*/ 695234 h 1585238"/>
              <a:gd name="connsiteX29" fmla="*/ 659182 w 1084109"/>
              <a:gd name="connsiteY29" fmla="*/ 663082 h 1585238"/>
              <a:gd name="connsiteX30" fmla="*/ 678730 w 1084109"/>
              <a:gd name="connsiteY30" fmla="*/ 524965 h 1585238"/>
              <a:gd name="connsiteX31" fmla="*/ 726958 w 1084109"/>
              <a:gd name="connsiteY31" fmla="*/ 162541 h 1585238"/>
              <a:gd name="connsiteX32" fmla="*/ 813903 w 1084109"/>
              <a:gd name="connsiteY32" fmla="*/ 74237 h 1585238"/>
              <a:gd name="connsiteX33" fmla="*/ 880094 w 1084109"/>
              <a:gd name="connsiteY33" fmla="*/ 181560 h 1585238"/>
              <a:gd name="connsiteX34" fmla="*/ 816620 w 1084109"/>
              <a:gd name="connsiteY34" fmla="*/ 644591 h 1585238"/>
              <a:gd name="connsiteX35" fmla="*/ 859187 w 1084109"/>
              <a:gd name="connsiteY35" fmla="*/ 695611 h 1585238"/>
              <a:gd name="connsiteX36" fmla="*/ 884848 w 1084109"/>
              <a:gd name="connsiteY36" fmla="*/ 656817 h 1585238"/>
              <a:gd name="connsiteX37" fmla="*/ 962888 w 1084109"/>
              <a:gd name="connsiteY37" fmla="*/ 392886 h 1585238"/>
              <a:gd name="connsiteX38" fmla="*/ 1047871 w 1084109"/>
              <a:gd name="connsiteY38" fmla="*/ 321413 h 1585238"/>
              <a:gd name="connsiteX39" fmla="*/ 1076174 w 1084109"/>
              <a:gd name="connsiteY39" fmla="*/ 424208 h 1585238"/>
              <a:gd name="connsiteX40" fmla="*/ 1017908 w 1084109"/>
              <a:gd name="connsiteY40" fmla="*/ 630930 h 1585238"/>
              <a:gd name="connsiteX41" fmla="*/ 964775 w 1084109"/>
              <a:gd name="connsiteY41" fmla="*/ 1039922 h 1585238"/>
              <a:gd name="connsiteX42" fmla="*/ 874584 w 1084109"/>
              <a:gd name="connsiteY42" fmla="*/ 1414044 h 1585238"/>
              <a:gd name="connsiteX43" fmla="*/ 866886 w 1084109"/>
              <a:gd name="connsiteY43" fmla="*/ 1521821 h 1585238"/>
              <a:gd name="connsiteX44" fmla="*/ 804695 w 1084109"/>
              <a:gd name="connsiteY44" fmla="*/ 1584992 h 1585238"/>
              <a:gd name="connsiteX45" fmla="*/ 582124 w 1084109"/>
              <a:gd name="connsiteY45" fmla="*/ 1584992 h 1585238"/>
              <a:gd name="connsiteX46" fmla="*/ 389515 w 1084109"/>
              <a:gd name="connsiteY46" fmla="*/ 1223398 h 1585238"/>
              <a:gd name="connsiteX47" fmla="*/ 389591 w 1084109"/>
              <a:gd name="connsiteY47" fmla="*/ 1240908 h 1585238"/>
              <a:gd name="connsiteX48" fmla="*/ 397666 w 1084109"/>
              <a:gd name="connsiteY48" fmla="*/ 1282720 h 1585238"/>
              <a:gd name="connsiteX49" fmla="*/ 435403 w 1084109"/>
              <a:gd name="connsiteY49" fmla="*/ 1263852 h 1585238"/>
              <a:gd name="connsiteX50" fmla="*/ 707712 w 1084109"/>
              <a:gd name="connsiteY50" fmla="*/ 918334 h 1585238"/>
              <a:gd name="connsiteX51" fmla="*/ 707108 w 1084109"/>
              <a:gd name="connsiteY51" fmla="*/ 846860 h 1585238"/>
              <a:gd name="connsiteX52" fmla="*/ 688617 w 1084109"/>
              <a:gd name="connsiteY52" fmla="*/ 826331 h 1585238"/>
              <a:gd name="connsiteX53" fmla="*/ 674730 w 1084109"/>
              <a:gd name="connsiteY53" fmla="*/ 847388 h 1585238"/>
              <a:gd name="connsiteX54" fmla="*/ 428761 w 1084109"/>
              <a:gd name="connsiteY54" fmla="*/ 1147321 h 1585238"/>
              <a:gd name="connsiteX55" fmla="*/ 389515 w 1084109"/>
              <a:gd name="connsiteY55" fmla="*/ 1223398 h 1585238"/>
              <a:gd name="connsiteX56" fmla="*/ 818356 w 1084109"/>
              <a:gd name="connsiteY56" fmla="*/ 1236228 h 1585238"/>
              <a:gd name="connsiteX57" fmla="*/ 795261 w 1084109"/>
              <a:gd name="connsiteY57" fmla="*/ 1160075 h 1585238"/>
              <a:gd name="connsiteX58" fmla="*/ 695183 w 1084109"/>
              <a:gd name="connsiteY58" fmla="*/ 1075092 h 1585238"/>
              <a:gd name="connsiteX59" fmla="*/ 672994 w 1084109"/>
              <a:gd name="connsiteY59" fmla="*/ 1064450 h 1585238"/>
              <a:gd name="connsiteX60" fmla="*/ 649144 w 1084109"/>
              <a:gd name="connsiteY60" fmla="*/ 1148981 h 1585238"/>
              <a:gd name="connsiteX61" fmla="*/ 766279 w 1084109"/>
              <a:gd name="connsiteY61" fmla="*/ 1259852 h 1585238"/>
              <a:gd name="connsiteX62" fmla="*/ 809752 w 1084109"/>
              <a:gd name="connsiteY62" fmla="*/ 1283399 h 1585238"/>
              <a:gd name="connsiteX63" fmla="*/ 818356 w 1084109"/>
              <a:gd name="connsiteY63" fmla="*/ 1236304 h 1585238"/>
              <a:gd name="connsiteX64" fmla="*/ 489442 w 1084109"/>
              <a:gd name="connsiteY64" fmla="*/ 882861 h 1585238"/>
              <a:gd name="connsiteX65" fmla="*/ 515405 w 1084109"/>
              <a:gd name="connsiteY65" fmla="*/ 949655 h 1585238"/>
              <a:gd name="connsiteX66" fmla="*/ 541745 w 1084109"/>
              <a:gd name="connsiteY66" fmla="*/ 981128 h 1585238"/>
              <a:gd name="connsiteX67" fmla="*/ 573444 w 1084109"/>
              <a:gd name="connsiteY67" fmla="*/ 941504 h 1585238"/>
              <a:gd name="connsiteX68" fmla="*/ 567255 w 1084109"/>
              <a:gd name="connsiteY68" fmla="*/ 913050 h 1585238"/>
              <a:gd name="connsiteX69" fmla="*/ 538047 w 1084109"/>
              <a:gd name="connsiteY69" fmla="*/ 860446 h 1585238"/>
              <a:gd name="connsiteX70" fmla="*/ 513971 w 1084109"/>
              <a:gd name="connsiteY70" fmla="*/ 827841 h 1585238"/>
              <a:gd name="connsiteX71" fmla="*/ 491556 w 1084109"/>
              <a:gd name="connsiteY71" fmla="*/ 868747 h 1585238"/>
              <a:gd name="connsiteX72" fmla="*/ 489366 w 1084109"/>
              <a:gd name="connsiteY72" fmla="*/ 883012 h 158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84109" h="1585238">
                <a:moveTo>
                  <a:pt x="582199" y="1584766"/>
                </a:moveTo>
                <a:cubicBezTo>
                  <a:pt x="501744" y="1584766"/>
                  <a:pt x="421214" y="1583784"/>
                  <a:pt x="340834" y="1585218"/>
                </a:cubicBezTo>
                <a:cubicBezTo>
                  <a:pt x="308079" y="1585822"/>
                  <a:pt x="296532" y="1573067"/>
                  <a:pt x="296909" y="1540764"/>
                </a:cubicBezTo>
                <a:cubicBezTo>
                  <a:pt x="298041" y="1437668"/>
                  <a:pt x="296758" y="1334571"/>
                  <a:pt x="297362" y="1231474"/>
                </a:cubicBezTo>
                <a:cubicBezTo>
                  <a:pt x="297513" y="1206416"/>
                  <a:pt x="291777" y="1185058"/>
                  <a:pt x="275248" y="1165585"/>
                </a:cubicBezTo>
                <a:cubicBezTo>
                  <a:pt x="245813" y="1130792"/>
                  <a:pt x="232907" y="1088602"/>
                  <a:pt x="228454" y="1044224"/>
                </a:cubicBezTo>
                <a:cubicBezTo>
                  <a:pt x="224530" y="1005354"/>
                  <a:pt x="209737" y="972599"/>
                  <a:pt x="186642" y="941353"/>
                </a:cubicBezTo>
                <a:cubicBezTo>
                  <a:pt x="129886" y="864521"/>
                  <a:pt x="74790" y="786481"/>
                  <a:pt x="19921" y="708215"/>
                </a:cubicBezTo>
                <a:cubicBezTo>
                  <a:pt x="-10344" y="664969"/>
                  <a:pt x="-5514" y="621270"/>
                  <a:pt x="30261" y="594627"/>
                </a:cubicBezTo>
                <a:cubicBezTo>
                  <a:pt x="67318" y="567080"/>
                  <a:pt x="111319" y="576740"/>
                  <a:pt x="144226" y="620439"/>
                </a:cubicBezTo>
                <a:cubicBezTo>
                  <a:pt x="165358" y="648591"/>
                  <a:pt x="185132" y="677724"/>
                  <a:pt x="206190" y="705951"/>
                </a:cubicBezTo>
                <a:cubicBezTo>
                  <a:pt x="211925" y="713574"/>
                  <a:pt x="218039" y="725423"/>
                  <a:pt x="229586" y="721574"/>
                </a:cubicBezTo>
                <a:cubicBezTo>
                  <a:pt x="244002" y="716743"/>
                  <a:pt x="239549" y="702857"/>
                  <a:pt x="237587" y="692290"/>
                </a:cubicBezTo>
                <a:cubicBezTo>
                  <a:pt x="218643" y="589722"/>
                  <a:pt x="199246" y="487228"/>
                  <a:pt x="179925" y="384811"/>
                </a:cubicBezTo>
                <a:cubicBezTo>
                  <a:pt x="174340" y="355150"/>
                  <a:pt x="168000" y="325639"/>
                  <a:pt x="163019" y="295903"/>
                </a:cubicBezTo>
                <a:cubicBezTo>
                  <a:pt x="154339" y="243977"/>
                  <a:pt x="177283" y="206165"/>
                  <a:pt x="221511" y="198240"/>
                </a:cubicBezTo>
                <a:cubicBezTo>
                  <a:pt x="266719" y="190089"/>
                  <a:pt x="303022" y="215976"/>
                  <a:pt x="312985" y="266317"/>
                </a:cubicBezTo>
                <a:cubicBezTo>
                  <a:pt x="337136" y="388358"/>
                  <a:pt x="360005" y="510625"/>
                  <a:pt x="383477" y="632817"/>
                </a:cubicBezTo>
                <a:cubicBezTo>
                  <a:pt x="385364" y="642704"/>
                  <a:pt x="387704" y="652515"/>
                  <a:pt x="389138" y="662403"/>
                </a:cubicBezTo>
                <a:cubicBezTo>
                  <a:pt x="392609" y="685573"/>
                  <a:pt x="403553" y="699309"/>
                  <a:pt x="429290" y="696819"/>
                </a:cubicBezTo>
                <a:cubicBezTo>
                  <a:pt x="456158" y="694177"/>
                  <a:pt x="456460" y="674554"/>
                  <a:pt x="455706" y="655157"/>
                </a:cubicBezTo>
                <a:cubicBezTo>
                  <a:pt x="449667" y="501946"/>
                  <a:pt x="443252" y="348810"/>
                  <a:pt x="436988" y="195598"/>
                </a:cubicBezTo>
                <a:cubicBezTo>
                  <a:pt x="435479" y="157937"/>
                  <a:pt x="432686" y="120276"/>
                  <a:pt x="432761" y="82615"/>
                </a:cubicBezTo>
                <a:cubicBezTo>
                  <a:pt x="432761" y="35896"/>
                  <a:pt x="462725" y="2159"/>
                  <a:pt x="503254" y="122"/>
                </a:cubicBezTo>
                <a:cubicBezTo>
                  <a:pt x="547180" y="-2143"/>
                  <a:pt x="580916" y="27292"/>
                  <a:pt x="585143" y="75822"/>
                </a:cubicBezTo>
                <a:cubicBezTo>
                  <a:pt x="589671" y="127068"/>
                  <a:pt x="591030" y="178692"/>
                  <a:pt x="593143" y="230165"/>
                </a:cubicBezTo>
                <a:cubicBezTo>
                  <a:pt x="598954" y="369565"/>
                  <a:pt x="604539" y="508889"/>
                  <a:pt x="610200" y="648289"/>
                </a:cubicBezTo>
                <a:cubicBezTo>
                  <a:pt x="610351" y="652063"/>
                  <a:pt x="610351" y="655836"/>
                  <a:pt x="610577" y="659610"/>
                </a:cubicBezTo>
                <a:cubicBezTo>
                  <a:pt x="611483" y="676441"/>
                  <a:pt x="612388" y="694932"/>
                  <a:pt x="634804" y="695234"/>
                </a:cubicBezTo>
                <a:cubicBezTo>
                  <a:pt x="654654" y="695535"/>
                  <a:pt x="657069" y="678629"/>
                  <a:pt x="659182" y="663082"/>
                </a:cubicBezTo>
                <a:cubicBezTo>
                  <a:pt x="665598" y="617043"/>
                  <a:pt x="672541" y="571080"/>
                  <a:pt x="678730" y="524965"/>
                </a:cubicBezTo>
                <a:cubicBezTo>
                  <a:pt x="695032" y="404207"/>
                  <a:pt x="711259" y="283374"/>
                  <a:pt x="726958" y="162541"/>
                </a:cubicBezTo>
                <a:cubicBezTo>
                  <a:pt x="734656" y="103445"/>
                  <a:pt x="767185" y="69708"/>
                  <a:pt x="813903" y="74237"/>
                </a:cubicBezTo>
                <a:cubicBezTo>
                  <a:pt x="862810" y="78991"/>
                  <a:pt x="888471" y="119747"/>
                  <a:pt x="880094" y="181560"/>
                </a:cubicBezTo>
                <a:cubicBezTo>
                  <a:pt x="859187" y="335979"/>
                  <a:pt x="837904" y="490247"/>
                  <a:pt x="816620" y="644591"/>
                </a:cubicBezTo>
                <a:cubicBezTo>
                  <a:pt x="810658" y="687837"/>
                  <a:pt x="825904" y="706328"/>
                  <a:pt x="859187" y="695611"/>
                </a:cubicBezTo>
                <a:cubicBezTo>
                  <a:pt x="878358" y="689422"/>
                  <a:pt x="880245" y="672063"/>
                  <a:pt x="884848" y="656817"/>
                </a:cubicBezTo>
                <a:cubicBezTo>
                  <a:pt x="911113" y="568891"/>
                  <a:pt x="937000" y="480888"/>
                  <a:pt x="962888" y="392886"/>
                </a:cubicBezTo>
                <a:cubicBezTo>
                  <a:pt x="981228" y="330394"/>
                  <a:pt x="1007040" y="308507"/>
                  <a:pt x="1047871" y="321413"/>
                </a:cubicBezTo>
                <a:cubicBezTo>
                  <a:pt x="1083797" y="332734"/>
                  <a:pt x="1092552" y="363754"/>
                  <a:pt x="1076174" y="424208"/>
                </a:cubicBezTo>
                <a:cubicBezTo>
                  <a:pt x="1057381" y="493342"/>
                  <a:pt x="1043192" y="564287"/>
                  <a:pt x="1017908" y="630930"/>
                </a:cubicBezTo>
                <a:cubicBezTo>
                  <a:pt x="967492" y="763764"/>
                  <a:pt x="976851" y="902862"/>
                  <a:pt x="964775" y="1039922"/>
                </a:cubicBezTo>
                <a:cubicBezTo>
                  <a:pt x="953454" y="1168831"/>
                  <a:pt x="942284" y="1297966"/>
                  <a:pt x="874584" y="1414044"/>
                </a:cubicBezTo>
                <a:cubicBezTo>
                  <a:pt x="855640" y="1446498"/>
                  <a:pt x="867791" y="1485744"/>
                  <a:pt x="866886" y="1521821"/>
                </a:cubicBezTo>
                <a:cubicBezTo>
                  <a:pt x="865376" y="1584917"/>
                  <a:pt x="866357" y="1584992"/>
                  <a:pt x="804695" y="1584992"/>
                </a:cubicBezTo>
                <a:cubicBezTo>
                  <a:pt x="730505" y="1584992"/>
                  <a:pt x="656314" y="1584992"/>
                  <a:pt x="582124" y="1584992"/>
                </a:cubicBezTo>
                <a:close/>
                <a:moveTo>
                  <a:pt x="389515" y="1223398"/>
                </a:moveTo>
                <a:cubicBezTo>
                  <a:pt x="389515" y="1233360"/>
                  <a:pt x="389062" y="1237210"/>
                  <a:pt x="389591" y="1240908"/>
                </a:cubicBezTo>
                <a:cubicBezTo>
                  <a:pt x="391553" y="1255248"/>
                  <a:pt x="382647" y="1274946"/>
                  <a:pt x="397666" y="1282720"/>
                </a:cubicBezTo>
                <a:cubicBezTo>
                  <a:pt x="413214" y="1290796"/>
                  <a:pt x="424233" y="1272531"/>
                  <a:pt x="435403" y="1263852"/>
                </a:cubicBezTo>
                <a:cubicBezTo>
                  <a:pt x="554953" y="1171472"/>
                  <a:pt x="645144" y="1055922"/>
                  <a:pt x="707712" y="918334"/>
                </a:cubicBezTo>
                <a:cubicBezTo>
                  <a:pt x="718958" y="893654"/>
                  <a:pt x="722278" y="870483"/>
                  <a:pt x="707108" y="846860"/>
                </a:cubicBezTo>
                <a:cubicBezTo>
                  <a:pt x="702051" y="838935"/>
                  <a:pt x="701448" y="824671"/>
                  <a:pt x="688617" y="826331"/>
                </a:cubicBezTo>
                <a:cubicBezTo>
                  <a:pt x="679258" y="827539"/>
                  <a:pt x="678353" y="839615"/>
                  <a:pt x="674730" y="847388"/>
                </a:cubicBezTo>
                <a:cubicBezTo>
                  <a:pt x="617672" y="967844"/>
                  <a:pt x="534198" y="1067092"/>
                  <a:pt x="428761" y="1147321"/>
                </a:cubicBezTo>
                <a:cubicBezTo>
                  <a:pt x="399553" y="1169510"/>
                  <a:pt x="383477" y="1192982"/>
                  <a:pt x="389515" y="1223398"/>
                </a:cubicBezTo>
                <a:close/>
                <a:moveTo>
                  <a:pt x="818356" y="1236228"/>
                </a:moveTo>
                <a:cubicBezTo>
                  <a:pt x="816620" y="1208077"/>
                  <a:pt x="824318" y="1179322"/>
                  <a:pt x="795261" y="1160075"/>
                </a:cubicBezTo>
                <a:cubicBezTo>
                  <a:pt x="758656" y="1135773"/>
                  <a:pt x="726127" y="1106188"/>
                  <a:pt x="695183" y="1075092"/>
                </a:cubicBezTo>
                <a:cubicBezTo>
                  <a:pt x="689145" y="1069054"/>
                  <a:pt x="683560" y="1061356"/>
                  <a:pt x="672994" y="1064450"/>
                </a:cubicBezTo>
                <a:cubicBezTo>
                  <a:pt x="647107" y="1072073"/>
                  <a:pt x="630578" y="1128226"/>
                  <a:pt x="649144" y="1148981"/>
                </a:cubicBezTo>
                <a:cubicBezTo>
                  <a:pt x="685070" y="1189133"/>
                  <a:pt x="722656" y="1227851"/>
                  <a:pt x="766279" y="1259852"/>
                </a:cubicBezTo>
                <a:cubicBezTo>
                  <a:pt x="779864" y="1269814"/>
                  <a:pt x="792922" y="1291324"/>
                  <a:pt x="809752" y="1283399"/>
                </a:cubicBezTo>
                <a:cubicBezTo>
                  <a:pt x="827262" y="1275098"/>
                  <a:pt x="814658" y="1251399"/>
                  <a:pt x="818356" y="1236304"/>
                </a:cubicBezTo>
                <a:close/>
                <a:moveTo>
                  <a:pt x="489442" y="882861"/>
                </a:moveTo>
                <a:cubicBezTo>
                  <a:pt x="492008" y="907994"/>
                  <a:pt x="504537" y="928673"/>
                  <a:pt x="515405" y="949655"/>
                </a:cubicBezTo>
                <a:cubicBezTo>
                  <a:pt x="521820" y="961957"/>
                  <a:pt x="523707" y="984750"/>
                  <a:pt x="541745" y="981128"/>
                </a:cubicBezTo>
                <a:cubicBezTo>
                  <a:pt x="558651" y="977731"/>
                  <a:pt x="566878" y="957882"/>
                  <a:pt x="573444" y="941504"/>
                </a:cubicBezTo>
                <a:cubicBezTo>
                  <a:pt x="577520" y="931315"/>
                  <a:pt x="572161" y="921956"/>
                  <a:pt x="567255" y="913050"/>
                </a:cubicBezTo>
                <a:cubicBezTo>
                  <a:pt x="557595" y="895465"/>
                  <a:pt x="548991" y="877200"/>
                  <a:pt x="538047" y="860446"/>
                </a:cubicBezTo>
                <a:cubicBezTo>
                  <a:pt x="530424" y="848747"/>
                  <a:pt x="531028" y="824520"/>
                  <a:pt x="513971" y="827841"/>
                </a:cubicBezTo>
                <a:cubicBezTo>
                  <a:pt x="498650" y="830784"/>
                  <a:pt x="497065" y="853653"/>
                  <a:pt x="491556" y="868747"/>
                </a:cubicBezTo>
                <a:cubicBezTo>
                  <a:pt x="489895" y="873351"/>
                  <a:pt x="489970" y="878634"/>
                  <a:pt x="489366" y="883012"/>
                </a:cubicBezTo>
                <a:close/>
              </a:path>
            </a:pathLst>
          </a:custGeom>
          <a:solidFill>
            <a:srgbClr val="FFC000"/>
          </a:solidFill>
          <a:ln w="7545" cap="flat">
            <a:noFill/>
            <a:prstDash val="solid"/>
            <a:miter/>
          </a:ln>
        </p:spPr>
        <p:txBody>
          <a:bodyPr rtlCol="0" anchor="ctr"/>
          <a:lstStyle/>
          <a:p>
            <a:endParaRPr lang="LID4096"/>
          </a:p>
        </p:txBody>
      </p:sp>
      <p:sp>
        <p:nvSpPr>
          <p:cNvPr id="125" name="Forma libre: forma 124">
            <a:extLst>
              <a:ext uri="{FF2B5EF4-FFF2-40B4-BE49-F238E27FC236}">
                <a16:creationId xmlns:a16="http://schemas.microsoft.com/office/drawing/2014/main" id="{78B94A62-5656-402B-885E-DD95253FC945}"/>
              </a:ext>
            </a:extLst>
          </p:cNvPr>
          <p:cNvSpPr/>
          <p:nvPr/>
        </p:nvSpPr>
        <p:spPr>
          <a:xfrm>
            <a:off x="6086926" y="5460651"/>
            <a:ext cx="737418" cy="889901"/>
          </a:xfrm>
          <a:custGeom>
            <a:avLst/>
            <a:gdLst>
              <a:gd name="connsiteX0" fmla="*/ 524880 w 737418"/>
              <a:gd name="connsiteY0" fmla="*/ 746 h 889901"/>
              <a:gd name="connsiteX1" fmla="*/ 694544 w 737418"/>
              <a:gd name="connsiteY1" fmla="*/ 444 h 889901"/>
              <a:gd name="connsiteX2" fmla="*/ 737413 w 737418"/>
              <a:gd name="connsiteY2" fmla="*/ 42257 h 889901"/>
              <a:gd name="connsiteX3" fmla="*/ 737338 w 737418"/>
              <a:gd name="connsiteY3" fmla="*/ 359019 h 889901"/>
              <a:gd name="connsiteX4" fmla="*/ 704582 w 737418"/>
              <a:gd name="connsiteY4" fmla="*/ 406643 h 889901"/>
              <a:gd name="connsiteX5" fmla="*/ 602316 w 737418"/>
              <a:gd name="connsiteY5" fmla="*/ 666876 h 889901"/>
              <a:gd name="connsiteX6" fmla="*/ 587070 w 737418"/>
              <a:gd name="connsiteY6" fmla="*/ 723104 h 889901"/>
              <a:gd name="connsiteX7" fmla="*/ 383291 w 737418"/>
              <a:gd name="connsiteY7" fmla="*/ 878655 h 889901"/>
              <a:gd name="connsiteX8" fmla="*/ 347366 w 737418"/>
              <a:gd name="connsiteY8" fmla="*/ 862655 h 889901"/>
              <a:gd name="connsiteX9" fmla="*/ 39886 w 737418"/>
              <a:gd name="connsiteY9" fmla="*/ 708160 h 889901"/>
              <a:gd name="connsiteX10" fmla="*/ 4338 w 737418"/>
              <a:gd name="connsiteY10" fmla="*/ 718877 h 889901"/>
              <a:gd name="connsiteX11" fmla="*/ 8640 w 737418"/>
              <a:gd name="connsiteY11" fmla="*/ 679707 h 889901"/>
              <a:gd name="connsiteX12" fmla="*/ 82076 w 737418"/>
              <a:gd name="connsiteY12" fmla="*/ 577138 h 889901"/>
              <a:gd name="connsiteX13" fmla="*/ 279968 w 737418"/>
              <a:gd name="connsiteY13" fmla="*/ 426266 h 889901"/>
              <a:gd name="connsiteX14" fmla="*/ 313403 w 737418"/>
              <a:gd name="connsiteY14" fmla="*/ 359774 h 889901"/>
              <a:gd name="connsiteX15" fmla="*/ 312572 w 737418"/>
              <a:gd name="connsiteY15" fmla="*/ 50559 h 889901"/>
              <a:gd name="connsiteX16" fmla="*/ 362762 w 737418"/>
              <a:gd name="connsiteY16" fmla="*/ 142 h 889901"/>
              <a:gd name="connsiteX17" fmla="*/ 524880 w 737418"/>
              <a:gd name="connsiteY17" fmla="*/ 821 h 8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7418" h="889900">
                <a:moveTo>
                  <a:pt x="524880" y="746"/>
                </a:moveTo>
                <a:cubicBezTo>
                  <a:pt x="581409" y="746"/>
                  <a:pt x="638015" y="1501"/>
                  <a:pt x="694544" y="444"/>
                </a:cubicBezTo>
                <a:cubicBezTo>
                  <a:pt x="724356" y="-84"/>
                  <a:pt x="737715" y="10708"/>
                  <a:pt x="737413" y="42257"/>
                </a:cubicBezTo>
                <a:cubicBezTo>
                  <a:pt x="736281" y="147844"/>
                  <a:pt x="736583" y="253432"/>
                  <a:pt x="737338" y="359019"/>
                </a:cubicBezTo>
                <a:cubicBezTo>
                  <a:pt x="737489" y="383926"/>
                  <a:pt x="727904" y="396454"/>
                  <a:pt x="704582" y="406643"/>
                </a:cubicBezTo>
                <a:cubicBezTo>
                  <a:pt x="600353" y="451927"/>
                  <a:pt x="556805" y="561968"/>
                  <a:pt x="602316" y="666876"/>
                </a:cubicBezTo>
                <a:cubicBezTo>
                  <a:pt x="613863" y="693518"/>
                  <a:pt x="608580" y="707179"/>
                  <a:pt x="587070" y="723104"/>
                </a:cubicBezTo>
                <a:cubicBezTo>
                  <a:pt x="518464" y="773973"/>
                  <a:pt x="450538" y="825899"/>
                  <a:pt x="383291" y="878655"/>
                </a:cubicBezTo>
                <a:cubicBezTo>
                  <a:pt x="358008" y="898505"/>
                  <a:pt x="352045" y="891410"/>
                  <a:pt x="347366" y="862655"/>
                </a:cubicBezTo>
                <a:cubicBezTo>
                  <a:pt x="323290" y="716009"/>
                  <a:pt x="172191" y="640913"/>
                  <a:pt x="39886" y="708160"/>
                </a:cubicBezTo>
                <a:cubicBezTo>
                  <a:pt x="28792" y="713821"/>
                  <a:pt x="17018" y="731557"/>
                  <a:pt x="4338" y="718877"/>
                </a:cubicBezTo>
                <a:cubicBezTo>
                  <a:pt x="-5851" y="708689"/>
                  <a:pt x="4565" y="692613"/>
                  <a:pt x="8640" y="679707"/>
                </a:cubicBezTo>
                <a:cubicBezTo>
                  <a:pt x="21848" y="637592"/>
                  <a:pt x="47358" y="603856"/>
                  <a:pt x="82076" y="577138"/>
                </a:cubicBezTo>
                <a:cubicBezTo>
                  <a:pt x="147814" y="526495"/>
                  <a:pt x="213098" y="475324"/>
                  <a:pt x="279968" y="426266"/>
                </a:cubicBezTo>
                <a:cubicBezTo>
                  <a:pt x="303817" y="408757"/>
                  <a:pt x="313705" y="388983"/>
                  <a:pt x="313403" y="359774"/>
                </a:cubicBezTo>
                <a:cubicBezTo>
                  <a:pt x="312346" y="256753"/>
                  <a:pt x="314006" y="153655"/>
                  <a:pt x="312572" y="50559"/>
                </a:cubicBezTo>
                <a:cubicBezTo>
                  <a:pt x="312044" y="13728"/>
                  <a:pt x="324346" y="-1669"/>
                  <a:pt x="362762" y="142"/>
                </a:cubicBezTo>
                <a:cubicBezTo>
                  <a:pt x="416726" y="2633"/>
                  <a:pt x="470841" y="746"/>
                  <a:pt x="524880" y="821"/>
                </a:cubicBezTo>
                <a:close/>
              </a:path>
            </a:pathLst>
          </a:custGeom>
          <a:solidFill>
            <a:srgbClr val="FFC000"/>
          </a:solidFill>
          <a:ln w="7545" cap="flat">
            <a:noFill/>
            <a:prstDash val="solid"/>
            <a:miter/>
          </a:ln>
        </p:spPr>
        <p:txBody>
          <a:bodyPr rtlCol="0" anchor="ctr"/>
          <a:lstStyle/>
          <a:p>
            <a:endParaRPr lang="LID4096"/>
          </a:p>
        </p:txBody>
      </p:sp>
      <p:sp>
        <p:nvSpPr>
          <p:cNvPr id="126" name="Forma libre: forma 125">
            <a:extLst>
              <a:ext uri="{FF2B5EF4-FFF2-40B4-BE49-F238E27FC236}">
                <a16:creationId xmlns:a16="http://schemas.microsoft.com/office/drawing/2014/main" id="{F3B77F3C-9030-4532-812B-96AE2DB73D03}"/>
              </a:ext>
            </a:extLst>
          </p:cNvPr>
          <p:cNvSpPr/>
          <p:nvPr/>
        </p:nvSpPr>
        <p:spPr>
          <a:xfrm>
            <a:off x="6910227" y="5460070"/>
            <a:ext cx="736477" cy="887768"/>
          </a:xfrm>
          <a:custGeom>
            <a:avLst/>
            <a:gdLst>
              <a:gd name="connsiteX0" fmla="*/ 211856 w 736477"/>
              <a:gd name="connsiteY0" fmla="*/ 497 h 887768"/>
              <a:gd name="connsiteX1" fmla="*/ 381596 w 736477"/>
              <a:gd name="connsiteY1" fmla="*/ 44 h 887768"/>
              <a:gd name="connsiteX2" fmla="*/ 420767 w 736477"/>
              <a:gd name="connsiteY2" fmla="*/ 39592 h 887768"/>
              <a:gd name="connsiteX3" fmla="*/ 419635 w 736477"/>
              <a:gd name="connsiteY3" fmla="*/ 352732 h 887768"/>
              <a:gd name="connsiteX4" fmla="*/ 456239 w 736477"/>
              <a:gd name="connsiteY4" fmla="*/ 425715 h 887768"/>
              <a:gd name="connsiteX5" fmla="*/ 651716 w 736477"/>
              <a:gd name="connsiteY5" fmla="*/ 573794 h 887768"/>
              <a:gd name="connsiteX6" fmla="*/ 733454 w 736477"/>
              <a:gd name="connsiteY6" fmla="*/ 696892 h 887768"/>
              <a:gd name="connsiteX7" fmla="*/ 731416 w 736477"/>
              <a:gd name="connsiteY7" fmla="*/ 721421 h 887768"/>
              <a:gd name="connsiteX8" fmla="*/ 711189 w 736477"/>
              <a:gd name="connsiteY8" fmla="*/ 715534 h 887768"/>
              <a:gd name="connsiteX9" fmla="*/ 387860 w 736477"/>
              <a:gd name="connsiteY9" fmla="*/ 867387 h 887768"/>
              <a:gd name="connsiteX10" fmla="*/ 357822 w 736477"/>
              <a:gd name="connsiteY10" fmla="*/ 880444 h 887768"/>
              <a:gd name="connsiteX11" fmla="*/ 138873 w 736477"/>
              <a:gd name="connsiteY11" fmla="*/ 713421 h 887768"/>
              <a:gd name="connsiteX12" fmla="*/ 130193 w 736477"/>
              <a:gd name="connsiteY12" fmla="*/ 674250 h 887768"/>
              <a:gd name="connsiteX13" fmla="*/ 25662 w 736477"/>
              <a:gd name="connsiteY13" fmla="*/ 403752 h 887768"/>
              <a:gd name="connsiteX14" fmla="*/ 1 w 736477"/>
              <a:gd name="connsiteY14" fmla="*/ 362694 h 887768"/>
              <a:gd name="connsiteX15" fmla="*/ 1 w 736477"/>
              <a:gd name="connsiteY15" fmla="*/ 38234 h 887768"/>
              <a:gd name="connsiteX16" fmla="*/ 38267 w 736477"/>
              <a:gd name="connsiteY16" fmla="*/ 271 h 887768"/>
              <a:gd name="connsiteX17" fmla="*/ 211856 w 736477"/>
              <a:gd name="connsiteY17" fmla="*/ 497 h 8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6477" h="887768">
                <a:moveTo>
                  <a:pt x="211856" y="497"/>
                </a:moveTo>
                <a:cubicBezTo>
                  <a:pt x="268461" y="497"/>
                  <a:pt x="325066" y="1629"/>
                  <a:pt x="381596" y="44"/>
                </a:cubicBezTo>
                <a:cubicBezTo>
                  <a:pt x="411182" y="-786"/>
                  <a:pt x="421144" y="10082"/>
                  <a:pt x="420767" y="39592"/>
                </a:cubicBezTo>
                <a:cubicBezTo>
                  <a:pt x="419484" y="143972"/>
                  <a:pt x="421295" y="248352"/>
                  <a:pt x="419635" y="352732"/>
                </a:cubicBezTo>
                <a:cubicBezTo>
                  <a:pt x="419106" y="385337"/>
                  <a:pt x="430729" y="406922"/>
                  <a:pt x="456239" y="425715"/>
                </a:cubicBezTo>
                <a:cubicBezTo>
                  <a:pt x="522052" y="474169"/>
                  <a:pt x="586507" y="524435"/>
                  <a:pt x="651716" y="573794"/>
                </a:cubicBezTo>
                <a:cubicBezTo>
                  <a:pt x="693377" y="605342"/>
                  <a:pt x="721152" y="646023"/>
                  <a:pt x="733454" y="696892"/>
                </a:cubicBezTo>
                <a:cubicBezTo>
                  <a:pt x="735492" y="705194"/>
                  <a:pt x="740020" y="715307"/>
                  <a:pt x="731416" y="721421"/>
                </a:cubicBezTo>
                <a:cubicBezTo>
                  <a:pt x="724473" y="726327"/>
                  <a:pt x="717303" y="719609"/>
                  <a:pt x="711189" y="715534"/>
                </a:cubicBezTo>
                <a:cubicBezTo>
                  <a:pt x="586658" y="633796"/>
                  <a:pt x="406880" y="707685"/>
                  <a:pt x="387860" y="867387"/>
                </a:cubicBezTo>
                <a:cubicBezTo>
                  <a:pt x="385294" y="888821"/>
                  <a:pt x="375181" y="893652"/>
                  <a:pt x="357822" y="880444"/>
                </a:cubicBezTo>
                <a:cubicBezTo>
                  <a:pt x="284839" y="824820"/>
                  <a:pt x="212082" y="768818"/>
                  <a:pt x="138873" y="713421"/>
                </a:cubicBezTo>
                <a:cubicBezTo>
                  <a:pt x="124080" y="702175"/>
                  <a:pt x="123854" y="690703"/>
                  <a:pt x="130193" y="674250"/>
                </a:cubicBezTo>
                <a:cubicBezTo>
                  <a:pt x="177893" y="550247"/>
                  <a:pt x="145364" y="465792"/>
                  <a:pt x="25662" y="403752"/>
                </a:cubicBezTo>
                <a:cubicBezTo>
                  <a:pt x="7473" y="394318"/>
                  <a:pt x="-74" y="382620"/>
                  <a:pt x="1" y="362694"/>
                </a:cubicBezTo>
                <a:cubicBezTo>
                  <a:pt x="530" y="254541"/>
                  <a:pt x="756" y="146387"/>
                  <a:pt x="1" y="38234"/>
                </a:cubicBezTo>
                <a:cubicBezTo>
                  <a:pt x="-150" y="10610"/>
                  <a:pt x="11398" y="-107"/>
                  <a:pt x="38267" y="271"/>
                </a:cubicBezTo>
                <a:cubicBezTo>
                  <a:pt x="96079" y="1025"/>
                  <a:pt x="153968" y="497"/>
                  <a:pt x="211856" y="497"/>
                </a:cubicBezTo>
                <a:close/>
              </a:path>
            </a:pathLst>
          </a:custGeom>
          <a:solidFill>
            <a:srgbClr val="FFC000"/>
          </a:solidFill>
          <a:ln w="7545" cap="flat">
            <a:noFill/>
            <a:prstDash val="solid"/>
            <a:miter/>
          </a:ln>
        </p:spPr>
        <p:txBody>
          <a:bodyPr rtlCol="0" anchor="ctr"/>
          <a:lstStyle/>
          <a:p>
            <a:endParaRPr lang="LID4096"/>
          </a:p>
        </p:txBody>
      </p:sp>
      <p:sp>
        <p:nvSpPr>
          <p:cNvPr id="127" name="Forma libre: forma 126">
            <a:extLst>
              <a:ext uri="{FF2B5EF4-FFF2-40B4-BE49-F238E27FC236}">
                <a16:creationId xmlns:a16="http://schemas.microsoft.com/office/drawing/2014/main" id="{25FC1C98-00C9-4864-98F1-968EDCFC3375}"/>
              </a:ext>
            </a:extLst>
          </p:cNvPr>
          <p:cNvSpPr/>
          <p:nvPr/>
        </p:nvSpPr>
        <p:spPr>
          <a:xfrm>
            <a:off x="6088972" y="6163411"/>
            <a:ext cx="328132" cy="252869"/>
          </a:xfrm>
          <a:custGeom>
            <a:avLst/>
            <a:gdLst>
              <a:gd name="connsiteX0" fmla="*/ 207882 w 328132"/>
              <a:gd name="connsiteY0" fmla="*/ 252652 h 252869"/>
              <a:gd name="connsiteX1" fmla="*/ 5009 w 328132"/>
              <a:gd name="connsiteY1" fmla="*/ 108196 h 252869"/>
              <a:gd name="connsiteX2" fmla="*/ 31652 w 328132"/>
              <a:gd name="connsiteY2" fmla="*/ 31892 h 252869"/>
              <a:gd name="connsiteX3" fmla="*/ 326376 w 328132"/>
              <a:gd name="connsiteY3" fmla="*/ 162386 h 252869"/>
              <a:gd name="connsiteX4" fmla="*/ 278148 w 328132"/>
              <a:gd name="connsiteY4" fmla="*/ 241784 h 252869"/>
              <a:gd name="connsiteX5" fmla="*/ 207882 w 328132"/>
              <a:gd name="connsiteY5" fmla="*/ 252652 h 2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32" h="252869">
                <a:moveTo>
                  <a:pt x="207882" y="252652"/>
                </a:moveTo>
                <a:cubicBezTo>
                  <a:pt x="112333" y="252275"/>
                  <a:pt x="34444" y="194688"/>
                  <a:pt x="5009" y="108196"/>
                </a:cubicBezTo>
                <a:cubicBezTo>
                  <a:pt x="-6689" y="73931"/>
                  <a:pt x="2066" y="51666"/>
                  <a:pt x="31652" y="31892"/>
                </a:cubicBezTo>
                <a:cubicBezTo>
                  <a:pt x="146975" y="-45242"/>
                  <a:pt x="306677" y="25023"/>
                  <a:pt x="326376" y="162386"/>
                </a:cubicBezTo>
                <a:cubicBezTo>
                  <a:pt x="332942" y="208349"/>
                  <a:pt x="321999" y="226765"/>
                  <a:pt x="278148" y="241784"/>
                </a:cubicBezTo>
                <a:cubicBezTo>
                  <a:pt x="254223" y="250010"/>
                  <a:pt x="229543" y="253859"/>
                  <a:pt x="207882" y="252652"/>
                </a:cubicBezTo>
                <a:close/>
              </a:path>
            </a:pathLst>
          </a:custGeom>
          <a:solidFill>
            <a:srgbClr val="FFC000"/>
          </a:solidFill>
          <a:ln w="7545" cap="flat">
            <a:noFill/>
            <a:prstDash val="solid"/>
            <a:miter/>
          </a:ln>
        </p:spPr>
        <p:txBody>
          <a:bodyPr rtlCol="0" anchor="ctr"/>
          <a:lstStyle/>
          <a:p>
            <a:endParaRPr lang="LID4096"/>
          </a:p>
        </p:txBody>
      </p:sp>
      <p:sp>
        <p:nvSpPr>
          <p:cNvPr id="128" name="Forma libre: forma 127">
            <a:extLst>
              <a:ext uri="{FF2B5EF4-FFF2-40B4-BE49-F238E27FC236}">
                <a16:creationId xmlns:a16="http://schemas.microsoft.com/office/drawing/2014/main" id="{B33B0207-6150-425E-B584-873249E6F925}"/>
              </a:ext>
            </a:extLst>
          </p:cNvPr>
          <p:cNvSpPr/>
          <p:nvPr/>
        </p:nvSpPr>
        <p:spPr>
          <a:xfrm>
            <a:off x="7314703" y="6161995"/>
            <a:ext cx="330431" cy="253540"/>
          </a:xfrm>
          <a:custGeom>
            <a:avLst/>
            <a:gdLst>
              <a:gd name="connsiteX0" fmla="*/ 113728 w 330431"/>
              <a:gd name="connsiteY0" fmla="*/ 253540 h 253540"/>
              <a:gd name="connsiteX1" fmla="*/ 79010 w 330431"/>
              <a:gd name="connsiteY1" fmla="*/ 248105 h 253540"/>
              <a:gd name="connsiteX2" fmla="*/ 12065 w 330431"/>
              <a:gd name="connsiteY2" fmla="*/ 127423 h 253540"/>
              <a:gd name="connsiteX3" fmla="*/ 303770 w 330431"/>
              <a:gd name="connsiteY3" fmla="*/ 34893 h 253540"/>
              <a:gd name="connsiteX4" fmla="*/ 327469 w 330431"/>
              <a:gd name="connsiteY4" fmla="*/ 99196 h 253540"/>
              <a:gd name="connsiteX5" fmla="*/ 113728 w 330431"/>
              <a:gd name="connsiteY5" fmla="*/ 253540 h 25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431" h="253540">
                <a:moveTo>
                  <a:pt x="113728" y="253540"/>
                </a:moveTo>
                <a:cubicBezTo>
                  <a:pt x="108671" y="252785"/>
                  <a:pt x="93652" y="251426"/>
                  <a:pt x="79010" y="248105"/>
                </a:cubicBezTo>
                <a:cubicBezTo>
                  <a:pt x="668" y="230445"/>
                  <a:pt x="-14502" y="202821"/>
                  <a:pt x="12065" y="127423"/>
                </a:cubicBezTo>
                <a:cubicBezTo>
                  <a:pt x="54179" y="8024"/>
                  <a:pt x="199617" y="-37864"/>
                  <a:pt x="303770" y="34893"/>
                </a:cubicBezTo>
                <a:cubicBezTo>
                  <a:pt x="327394" y="51421"/>
                  <a:pt x="335394" y="70365"/>
                  <a:pt x="327469" y="99196"/>
                </a:cubicBezTo>
                <a:cubicBezTo>
                  <a:pt x="302412" y="189991"/>
                  <a:pt x="219466" y="253766"/>
                  <a:pt x="113728" y="253540"/>
                </a:cubicBezTo>
                <a:close/>
              </a:path>
            </a:pathLst>
          </a:custGeom>
          <a:solidFill>
            <a:srgbClr val="FFC000"/>
          </a:solidFill>
          <a:ln w="7545" cap="flat">
            <a:noFill/>
            <a:prstDash val="solid"/>
            <a:miter/>
          </a:ln>
        </p:spPr>
        <p:txBody>
          <a:bodyPr rtlCol="0" anchor="ctr"/>
          <a:lstStyle/>
          <a:p>
            <a:endParaRPr lang="LID4096"/>
          </a:p>
        </p:txBody>
      </p:sp>
      <p:sp>
        <p:nvSpPr>
          <p:cNvPr id="129" name="Forma libre: forma 128">
            <a:extLst>
              <a:ext uri="{FF2B5EF4-FFF2-40B4-BE49-F238E27FC236}">
                <a16:creationId xmlns:a16="http://schemas.microsoft.com/office/drawing/2014/main" id="{3D6E98CE-3FE3-45D3-8306-DA12F27D4B46}"/>
              </a:ext>
            </a:extLst>
          </p:cNvPr>
          <p:cNvSpPr/>
          <p:nvPr/>
        </p:nvSpPr>
        <p:spPr>
          <a:xfrm>
            <a:off x="6400253" y="5363793"/>
            <a:ext cx="424011" cy="78530"/>
          </a:xfrm>
          <a:custGeom>
            <a:avLst/>
            <a:gdLst>
              <a:gd name="connsiteX0" fmla="*/ 210798 w 424011"/>
              <a:gd name="connsiteY0" fmla="*/ 78132 h 78530"/>
              <a:gd name="connsiteX1" fmla="*/ 37813 w 424011"/>
              <a:gd name="connsiteY1" fmla="*/ 78509 h 78530"/>
              <a:gd name="connsiteX2" fmla="*/ 0 w 424011"/>
              <a:gd name="connsiteY2" fmla="*/ 40395 h 78530"/>
              <a:gd name="connsiteX3" fmla="*/ 36303 w 424011"/>
              <a:gd name="connsiteY3" fmla="*/ 168 h 78530"/>
              <a:gd name="connsiteX4" fmla="*/ 96456 w 424011"/>
              <a:gd name="connsiteY4" fmla="*/ 696 h 78530"/>
              <a:gd name="connsiteX5" fmla="*/ 128004 w 424011"/>
              <a:gd name="connsiteY5" fmla="*/ 26055 h 78530"/>
              <a:gd name="connsiteX6" fmla="*/ 172307 w 424011"/>
              <a:gd name="connsiteY6" fmla="*/ 59565 h 78530"/>
              <a:gd name="connsiteX7" fmla="*/ 217440 w 424011"/>
              <a:gd name="connsiteY7" fmla="*/ 59490 h 78530"/>
              <a:gd name="connsiteX8" fmla="*/ 254120 w 424011"/>
              <a:gd name="connsiteY8" fmla="*/ 31489 h 78530"/>
              <a:gd name="connsiteX9" fmla="*/ 292461 w 424011"/>
              <a:gd name="connsiteY9" fmla="*/ 168 h 78530"/>
              <a:gd name="connsiteX10" fmla="*/ 386425 w 424011"/>
              <a:gd name="connsiteY10" fmla="*/ 17 h 78530"/>
              <a:gd name="connsiteX11" fmla="*/ 424011 w 424011"/>
              <a:gd name="connsiteY11" fmla="*/ 38735 h 78530"/>
              <a:gd name="connsiteX12" fmla="*/ 383708 w 424011"/>
              <a:gd name="connsiteY12" fmla="*/ 78434 h 78530"/>
              <a:gd name="connsiteX13" fmla="*/ 210723 w 424011"/>
              <a:gd name="connsiteY13" fmla="*/ 78132 h 7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011" h="78530">
                <a:moveTo>
                  <a:pt x="210798" y="78132"/>
                </a:moveTo>
                <a:cubicBezTo>
                  <a:pt x="153136" y="78132"/>
                  <a:pt x="95475" y="77302"/>
                  <a:pt x="37813" y="78509"/>
                </a:cubicBezTo>
                <a:cubicBezTo>
                  <a:pt x="9812" y="79113"/>
                  <a:pt x="-75" y="66811"/>
                  <a:pt x="0" y="40395"/>
                </a:cubicBezTo>
                <a:cubicBezTo>
                  <a:pt x="76" y="15111"/>
                  <a:pt x="7774" y="-813"/>
                  <a:pt x="36303" y="168"/>
                </a:cubicBezTo>
                <a:cubicBezTo>
                  <a:pt x="56304" y="847"/>
                  <a:pt x="76380" y="394"/>
                  <a:pt x="96456" y="696"/>
                </a:cubicBezTo>
                <a:cubicBezTo>
                  <a:pt x="113437" y="923"/>
                  <a:pt x="126419" y="7866"/>
                  <a:pt x="128004" y="26055"/>
                </a:cubicBezTo>
                <a:cubicBezTo>
                  <a:pt x="130494" y="54433"/>
                  <a:pt x="148155" y="60471"/>
                  <a:pt x="172307" y="59565"/>
                </a:cubicBezTo>
                <a:cubicBezTo>
                  <a:pt x="187326" y="58962"/>
                  <a:pt x="202421" y="59264"/>
                  <a:pt x="217440" y="59490"/>
                </a:cubicBezTo>
                <a:cubicBezTo>
                  <a:pt x="237139" y="59792"/>
                  <a:pt x="252460" y="54433"/>
                  <a:pt x="254120" y="31489"/>
                </a:cubicBezTo>
                <a:cubicBezTo>
                  <a:pt x="255856" y="7338"/>
                  <a:pt x="270951" y="92"/>
                  <a:pt x="292461" y="168"/>
                </a:cubicBezTo>
                <a:cubicBezTo>
                  <a:pt x="323782" y="319"/>
                  <a:pt x="355104" y="621"/>
                  <a:pt x="386425" y="17"/>
                </a:cubicBezTo>
                <a:cubicBezTo>
                  <a:pt x="413369" y="-511"/>
                  <a:pt x="423936" y="11489"/>
                  <a:pt x="424011" y="38735"/>
                </a:cubicBezTo>
                <a:cubicBezTo>
                  <a:pt x="424087" y="67943"/>
                  <a:pt x="412539" y="79038"/>
                  <a:pt x="383708" y="78434"/>
                </a:cubicBezTo>
                <a:cubicBezTo>
                  <a:pt x="326046" y="77302"/>
                  <a:pt x="268385" y="78057"/>
                  <a:pt x="210723" y="78132"/>
                </a:cubicBezTo>
                <a:close/>
              </a:path>
            </a:pathLst>
          </a:custGeom>
          <a:solidFill>
            <a:srgbClr val="FFC000"/>
          </a:solidFill>
          <a:ln w="7545" cap="flat">
            <a:noFill/>
            <a:prstDash val="solid"/>
            <a:miter/>
          </a:ln>
        </p:spPr>
        <p:txBody>
          <a:bodyPr rtlCol="0" anchor="ctr"/>
          <a:lstStyle/>
          <a:p>
            <a:endParaRPr lang="LID4096"/>
          </a:p>
        </p:txBody>
      </p:sp>
      <p:sp>
        <p:nvSpPr>
          <p:cNvPr id="130" name="Forma libre: forma 129">
            <a:extLst>
              <a:ext uri="{FF2B5EF4-FFF2-40B4-BE49-F238E27FC236}">
                <a16:creationId xmlns:a16="http://schemas.microsoft.com/office/drawing/2014/main" id="{7768A005-4A66-4F7F-8228-6F7DB0542A74}"/>
              </a:ext>
            </a:extLst>
          </p:cNvPr>
          <p:cNvSpPr/>
          <p:nvPr/>
        </p:nvSpPr>
        <p:spPr>
          <a:xfrm>
            <a:off x="6909927" y="5362314"/>
            <a:ext cx="421527" cy="79439"/>
          </a:xfrm>
          <a:custGeom>
            <a:avLst/>
            <a:gdLst>
              <a:gd name="connsiteX0" fmla="*/ 210571 w 421527"/>
              <a:gd name="connsiteY0" fmla="*/ 79082 h 79439"/>
              <a:gd name="connsiteX1" fmla="*/ 37133 w 421527"/>
              <a:gd name="connsiteY1" fmla="*/ 79308 h 79439"/>
              <a:gd name="connsiteX2" fmla="*/ 0 w 421527"/>
              <a:gd name="connsiteY2" fmla="*/ 40138 h 79439"/>
              <a:gd name="connsiteX3" fmla="*/ 36605 w 421527"/>
              <a:gd name="connsiteY3" fmla="*/ 514 h 79439"/>
              <a:gd name="connsiteX4" fmla="*/ 100682 w 421527"/>
              <a:gd name="connsiteY4" fmla="*/ 288 h 79439"/>
              <a:gd name="connsiteX5" fmla="*/ 159023 w 421527"/>
              <a:gd name="connsiteY5" fmla="*/ 40138 h 79439"/>
              <a:gd name="connsiteX6" fmla="*/ 187099 w 421527"/>
              <a:gd name="connsiteY6" fmla="*/ 60214 h 79439"/>
              <a:gd name="connsiteX7" fmla="*/ 243629 w 421527"/>
              <a:gd name="connsiteY7" fmla="*/ 60893 h 79439"/>
              <a:gd name="connsiteX8" fmla="*/ 282422 w 421527"/>
              <a:gd name="connsiteY8" fmla="*/ 29873 h 79439"/>
              <a:gd name="connsiteX9" fmla="*/ 318725 w 421527"/>
              <a:gd name="connsiteY9" fmla="*/ 665 h 79439"/>
              <a:gd name="connsiteX10" fmla="*/ 375255 w 421527"/>
              <a:gd name="connsiteY10" fmla="*/ 439 h 79439"/>
              <a:gd name="connsiteX11" fmla="*/ 421520 w 421527"/>
              <a:gd name="connsiteY11" fmla="*/ 36515 h 79439"/>
              <a:gd name="connsiteX12" fmla="*/ 376462 w 421527"/>
              <a:gd name="connsiteY12" fmla="*/ 79384 h 79439"/>
              <a:gd name="connsiteX13" fmla="*/ 210571 w 421527"/>
              <a:gd name="connsiteY13" fmla="*/ 78931 h 79439"/>
              <a:gd name="connsiteX14" fmla="*/ 210571 w 421527"/>
              <a:gd name="connsiteY14" fmla="*/ 79082 h 7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527" h="79439">
                <a:moveTo>
                  <a:pt x="210571" y="79082"/>
                </a:moveTo>
                <a:cubicBezTo>
                  <a:pt x="152759" y="79082"/>
                  <a:pt x="94946" y="78554"/>
                  <a:pt x="37133" y="79308"/>
                </a:cubicBezTo>
                <a:cubicBezTo>
                  <a:pt x="9283" y="79686"/>
                  <a:pt x="0" y="66856"/>
                  <a:pt x="0" y="40138"/>
                </a:cubicBezTo>
                <a:cubicBezTo>
                  <a:pt x="0" y="13797"/>
                  <a:pt x="8453" y="-392"/>
                  <a:pt x="36605" y="514"/>
                </a:cubicBezTo>
                <a:cubicBezTo>
                  <a:pt x="57964" y="1193"/>
                  <a:pt x="79323" y="1118"/>
                  <a:pt x="100682" y="288"/>
                </a:cubicBezTo>
                <a:cubicBezTo>
                  <a:pt x="130343" y="-995"/>
                  <a:pt x="156381" y="363"/>
                  <a:pt x="159023" y="40138"/>
                </a:cubicBezTo>
                <a:cubicBezTo>
                  <a:pt x="159929" y="54252"/>
                  <a:pt x="173212" y="59987"/>
                  <a:pt x="187099" y="60214"/>
                </a:cubicBezTo>
                <a:cubicBezTo>
                  <a:pt x="205967" y="60591"/>
                  <a:pt x="224836" y="60214"/>
                  <a:pt x="243629" y="60893"/>
                </a:cubicBezTo>
                <a:cubicBezTo>
                  <a:pt x="265818" y="61723"/>
                  <a:pt x="279856" y="53497"/>
                  <a:pt x="282422" y="29873"/>
                </a:cubicBezTo>
                <a:cubicBezTo>
                  <a:pt x="284762" y="8288"/>
                  <a:pt x="298045" y="212"/>
                  <a:pt x="318725" y="665"/>
                </a:cubicBezTo>
                <a:cubicBezTo>
                  <a:pt x="337593" y="1118"/>
                  <a:pt x="356462" y="892"/>
                  <a:pt x="375255" y="439"/>
                </a:cubicBezTo>
                <a:cubicBezTo>
                  <a:pt x="400614" y="-165"/>
                  <a:pt x="421973" y="-618"/>
                  <a:pt x="421520" y="36515"/>
                </a:cubicBezTo>
                <a:cubicBezTo>
                  <a:pt x="421067" y="70328"/>
                  <a:pt x="408010" y="80290"/>
                  <a:pt x="376462" y="79384"/>
                </a:cubicBezTo>
                <a:cubicBezTo>
                  <a:pt x="321216" y="77799"/>
                  <a:pt x="265894" y="78931"/>
                  <a:pt x="210571" y="78931"/>
                </a:cubicBezTo>
                <a:cubicBezTo>
                  <a:pt x="210571" y="78931"/>
                  <a:pt x="210571" y="79082"/>
                  <a:pt x="210571" y="79082"/>
                </a:cubicBezTo>
                <a:close/>
              </a:path>
            </a:pathLst>
          </a:custGeom>
          <a:solidFill>
            <a:srgbClr val="FFC000"/>
          </a:solidFill>
          <a:ln w="7545" cap="flat">
            <a:noFill/>
            <a:prstDash val="solid"/>
            <a:miter/>
          </a:ln>
        </p:spPr>
        <p:txBody>
          <a:bodyPr rtlCol="0" anchor="ctr"/>
          <a:lstStyle/>
          <a:p>
            <a:endParaRPr lang="LID4096"/>
          </a:p>
        </p:txBody>
      </p:sp>
      <p:sp>
        <p:nvSpPr>
          <p:cNvPr id="131" name="Forma libre: forma 130">
            <a:extLst>
              <a:ext uri="{FF2B5EF4-FFF2-40B4-BE49-F238E27FC236}">
                <a16:creationId xmlns:a16="http://schemas.microsoft.com/office/drawing/2014/main" id="{F7B05A9D-DE0D-488B-8D79-A089EF26D5E8}"/>
              </a:ext>
            </a:extLst>
          </p:cNvPr>
          <p:cNvSpPr/>
          <p:nvPr/>
        </p:nvSpPr>
        <p:spPr>
          <a:xfrm>
            <a:off x="6909088" y="5883153"/>
            <a:ext cx="133945" cy="253585"/>
          </a:xfrm>
          <a:custGeom>
            <a:avLst/>
            <a:gdLst>
              <a:gd name="connsiteX0" fmla="*/ 1217 w 133945"/>
              <a:gd name="connsiteY0" fmla="*/ 54558 h 253585"/>
              <a:gd name="connsiteX1" fmla="*/ 11406 w 133945"/>
              <a:gd name="connsiteY1" fmla="*/ 2405 h 253585"/>
              <a:gd name="connsiteX2" fmla="*/ 67482 w 133945"/>
              <a:gd name="connsiteY2" fmla="*/ 26180 h 253585"/>
              <a:gd name="connsiteX3" fmla="*/ 121748 w 133945"/>
              <a:gd name="connsiteY3" fmla="*/ 226411 h 253585"/>
              <a:gd name="connsiteX4" fmla="*/ 74728 w 133945"/>
              <a:gd name="connsiteY4" fmla="*/ 236902 h 253585"/>
              <a:gd name="connsiteX5" fmla="*/ 1217 w 133945"/>
              <a:gd name="connsiteY5" fmla="*/ 54633 h 25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945" h="253585">
                <a:moveTo>
                  <a:pt x="1217" y="54558"/>
                </a:moveTo>
                <a:cubicBezTo>
                  <a:pt x="5519" y="38859"/>
                  <a:pt x="-9425" y="11915"/>
                  <a:pt x="11406" y="2405"/>
                </a:cubicBezTo>
                <a:cubicBezTo>
                  <a:pt x="31859" y="-6953"/>
                  <a:pt x="51029" y="13123"/>
                  <a:pt x="67482" y="26180"/>
                </a:cubicBezTo>
                <a:cubicBezTo>
                  <a:pt x="127937" y="74030"/>
                  <a:pt x="150051" y="156976"/>
                  <a:pt x="121748" y="226411"/>
                </a:cubicBezTo>
                <a:cubicBezTo>
                  <a:pt x="108238" y="259619"/>
                  <a:pt x="99785" y="261506"/>
                  <a:pt x="74728" y="236902"/>
                </a:cubicBezTo>
                <a:cubicBezTo>
                  <a:pt x="23557" y="186561"/>
                  <a:pt x="1443" y="132597"/>
                  <a:pt x="1217" y="54633"/>
                </a:cubicBezTo>
                <a:close/>
              </a:path>
            </a:pathLst>
          </a:custGeom>
          <a:solidFill>
            <a:srgbClr val="FFC000"/>
          </a:solidFill>
          <a:ln w="7545" cap="flat">
            <a:noFill/>
            <a:prstDash val="solid"/>
            <a:miter/>
          </a:ln>
        </p:spPr>
        <p:txBody>
          <a:bodyPr rtlCol="0" anchor="ctr"/>
          <a:lstStyle/>
          <a:p>
            <a:endParaRPr lang="LID4096"/>
          </a:p>
        </p:txBody>
      </p:sp>
      <p:sp>
        <p:nvSpPr>
          <p:cNvPr id="132" name="Forma libre: forma 131">
            <a:extLst>
              <a:ext uri="{FF2B5EF4-FFF2-40B4-BE49-F238E27FC236}">
                <a16:creationId xmlns:a16="http://schemas.microsoft.com/office/drawing/2014/main" id="{F9E185B9-32D5-4F2C-B380-820C2A854BBE}"/>
              </a:ext>
            </a:extLst>
          </p:cNvPr>
          <p:cNvSpPr/>
          <p:nvPr/>
        </p:nvSpPr>
        <p:spPr>
          <a:xfrm>
            <a:off x="6690791" y="5885627"/>
            <a:ext cx="133842" cy="252070"/>
          </a:xfrm>
          <a:custGeom>
            <a:avLst/>
            <a:gdLst>
              <a:gd name="connsiteX0" fmla="*/ 132643 w 133842"/>
              <a:gd name="connsiteY0" fmla="*/ 51179 h 252070"/>
              <a:gd name="connsiteX1" fmla="*/ 59207 w 133842"/>
              <a:gd name="connsiteY1" fmla="*/ 235637 h 252070"/>
              <a:gd name="connsiteX2" fmla="*/ 12187 w 133842"/>
              <a:gd name="connsiteY2" fmla="*/ 224844 h 252070"/>
              <a:gd name="connsiteX3" fmla="*/ 65547 w 133842"/>
              <a:gd name="connsiteY3" fmla="*/ 25216 h 252070"/>
              <a:gd name="connsiteX4" fmla="*/ 121775 w 133842"/>
              <a:gd name="connsiteY4" fmla="*/ 2423 h 252070"/>
              <a:gd name="connsiteX5" fmla="*/ 132643 w 133842"/>
              <a:gd name="connsiteY5" fmla="*/ 51103 h 25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842" h="252069">
                <a:moveTo>
                  <a:pt x="132643" y="51179"/>
                </a:moveTo>
                <a:cubicBezTo>
                  <a:pt x="136190" y="128162"/>
                  <a:pt x="107133" y="185975"/>
                  <a:pt x="59207" y="235637"/>
                </a:cubicBezTo>
                <a:cubicBezTo>
                  <a:pt x="35433" y="260241"/>
                  <a:pt x="25546" y="257675"/>
                  <a:pt x="12187" y="224844"/>
                </a:cubicBezTo>
                <a:cubicBezTo>
                  <a:pt x="-16040" y="155484"/>
                  <a:pt x="5998" y="71859"/>
                  <a:pt x="65547" y="25216"/>
                </a:cubicBezTo>
                <a:cubicBezTo>
                  <a:pt x="82076" y="12310"/>
                  <a:pt x="100869" y="-6785"/>
                  <a:pt x="121775" y="2423"/>
                </a:cubicBezTo>
                <a:cubicBezTo>
                  <a:pt x="143889" y="12159"/>
                  <a:pt x="127888" y="38877"/>
                  <a:pt x="132643" y="51103"/>
                </a:cubicBezTo>
                <a:close/>
              </a:path>
            </a:pathLst>
          </a:custGeom>
          <a:solidFill>
            <a:srgbClr val="FFC000"/>
          </a:solidFill>
          <a:ln w="7545" cap="flat">
            <a:noFill/>
            <a:prstDash val="solid"/>
            <a:miter/>
          </a:ln>
        </p:spPr>
        <p:txBody>
          <a:bodyPr rtlCol="0" anchor="ctr"/>
          <a:lstStyle/>
          <a:p>
            <a:endParaRPr lang="LID4096"/>
          </a:p>
        </p:txBody>
      </p:sp>
      <p:sp>
        <p:nvSpPr>
          <p:cNvPr id="133" name="Forma libre: forma 132">
            <a:extLst>
              <a:ext uri="{FF2B5EF4-FFF2-40B4-BE49-F238E27FC236}">
                <a16:creationId xmlns:a16="http://schemas.microsoft.com/office/drawing/2014/main" id="{648D8662-B770-4C25-ACAF-E4A2834DD26D}"/>
              </a:ext>
            </a:extLst>
          </p:cNvPr>
          <p:cNvSpPr/>
          <p:nvPr/>
        </p:nvSpPr>
        <p:spPr>
          <a:xfrm>
            <a:off x="6531061" y="5203952"/>
            <a:ext cx="118363" cy="200272"/>
          </a:xfrm>
          <a:custGeom>
            <a:avLst/>
            <a:gdLst>
              <a:gd name="connsiteX0" fmla="*/ 56216 w 118363"/>
              <a:gd name="connsiteY0" fmla="*/ 156 h 200272"/>
              <a:gd name="connsiteX1" fmla="*/ 115236 w 118363"/>
              <a:gd name="connsiteY1" fmla="*/ 65894 h 200272"/>
              <a:gd name="connsiteX2" fmla="*/ 105349 w 118363"/>
              <a:gd name="connsiteY2" fmla="*/ 167104 h 200272"/>
              <a:gd name="connsiteX3" fmla="*/ 65876 w 118363"/>
              <a:gd name="connsiteY3" fmla="*/ 200161 h 200272"/>
              <a:gd name="connsiteX4" fmla="*/ 16064 w 118363"/>
              <a:gd name="connsiteY4" fmla="*/ 170123 h 200272"/>
              <a:gd name="connsiteX5" fmla="*/ 2328 w 118363"/>
              <a:gd name="connsiteY5" fmla="*/ 57969 h 200272"/>
              <a:gd name="connsiteX6" fmla="*/ 56216 w 118363"/>
              <a:gd name="connsiteY6" fmla="*/ 5 h 20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63" h="200272">
                <a:moveTo>
                  <a:pt x="56216" y="156"/>
                </a:moveTo>
                <a:cubicBezTo>
                  <a:pt x="121123" y="307"/>
                  <a:pt x="122859" y="2496"/>
                  <a:pt x="115236" y="65894"/>
                </a:cubicBezTo>
                <a:cubicBezTo>
                  <a:pt x="111236" y="99555"/>
                  <a:pt x="107160" y="133292"/>
                  <a:pt x="105349" y="167104"/>
                </a:cubicBezTo>
                <a:cubicBezTo>
                  <a:pt x="103915" y="194048"/>
                  <a:pt x="89500" y="201293"/>
                  <a:pt x="65876" y="200161"/>
                </a:cubicBezTo>
                <a:cubicBezTo>
                  <a:pt x="43687" y="199180"/>
                  <a:pt x="19158" y="204689"/>
                  <a:pt x="16064" y="170123"/>
                </a:cubicBezTo>
                <a:cubicBezTo>
                  <a:pt x="12743" y="132612"/>
                  <a:pt x="6026" y="95479"/>
                  <a:pt x="2328" y="57969"/>
                </a:cubicBezTo>
                <a:cubicBezTo>
                  <a:pt x="-3408" y="5"/>
                  <a:pt x="-2880" y="-71"/>
                  <a:pt x="56216" y="5"/>
                </a:cubicBezTo>
                <a:close/>
              </a:path>
            </a:pathLst>
          </a:custGeom>
          <a:solidFill>
            <a:srgbClr val="FFC000"/>
          </a:solidFill>
          <a:ln w="7545" cap="flat">
            <a:noFill/>
            <a:prstDash val="solid"/>
            <a:miter/>
          </a:ln>
        </p:spPr>
        <p:txBody>
          <a:bodyPr rtlCol="0" anchor="ctr"/>
          <a:lstStyle/>
          <a:p>
            <a:endParaRPr lang="LID4096"/>
          </a:p>
        </p:txBody>
      </p:sp>
      <p:sp>
        <p:nvSpPr>
          <p:cNvPr id="134" name="Forma libre: forma 133">
            <a:extLst>
              <a:ext uri="{FF2B5EF4-FFF2-40B4-BE49-F238E27FC236}">
                <a16:creationId xmlns:a16="http://schemas.microsoft.com/office/drawing/2014/main" id="{A923DD83-8C9D-4712-A97D-4A555C574822}"/>
              </a:ext>
            </a:extLst>
          </p:cNvPr>
          <p:cNvSpPr/>
          <p:nvPr/>
        </p:nvSpPr>
        <p:spPr>
          <a:xfrm>
            <a:off x="7067430" y="5204104"/>
            <a:ext cx="119938" cy="200766"/>
          </a:xfrm>
          <a:custGeom>
            <a:avLst/>
            <a:gdLst>
              <a:gd name="connsiteX0" fmla="*/ 61597 w 119938"/>
              <a:gd name="connsiteY0" fmla="*/ 4 h 200766"/>
              <a:gd name="connsiteX1" fmla="*/ 117674 w 119938"/>
              <a:gd name="connsiteY1" fmla="*/ 60609 h 200766"/>
              <a:gd name="connsiteX2" fmla="*/ 108617 w 119938"/>
              <a:gd name="connsiteY2" fmla="*/ 161442 h 200766"/>
              <a:gd name="connsiteX3" fmla="*/ 58200 w 119938"/>
              <a:gd name="connsiteY3" fmla="*/ 200764 h 200766"/>
              <a:gd name="connsiteX4" fmla="*/ 15784 w 119938"/>
              <a:gd name="connsiteY4" fmla="*/ 161291 h 200766"/>
              <a:gd name="connsiteX5" fmla="*/ 4010 w 119938"/>
              <a:gd name="connsiteY5" fmla="*/ 64458 h 200766"/>
              <a:gd name="connsiteX6" fmla="*/ 61521 w 119938"/>
              <a:gd name="connsiteY6" fmla="*/ 4 h 20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38" h="200766">
                <a:moveTo>
                  <a:pt x="61597" y="4"/>
                </a:moveTo>
                <a:cubicBezTo>
                  <a:pt x="122579" y="79"/>
                  <a:pt x="123410" y="1061"/>
                  <a:pt x="117674" y="60609"/>
                </a:cubicBezTo>
                <a:cubicBezTo>
                  <a:pt x="114428" y="94195"/>
                  <a:pt x="110504" y="127781"/>
                  <a:pt x="108617" y="161442"/>
                </a:cubicBezTo>
                <a:cubicBezTo>
                  <a:pt x="106654" y="195028"/>
                  <a:pt x="87258" y="200915"/>
                  <a:pt x="58200" y="200764"/>
                </a:cubicBezTo>
                <a:cubicBezTo>
                  <a:pt x="29596" y="200613"/>
                  <a:pt x="17747" y="189292"/>
                  <a:pt x="15784" y="161291"/>
                </a:cubicBezTo>
                <a:cubicBezTo>
                  <a:pt x="13520" y="128913"/>
                  <a:pt x="8463" y="96686"/>
                  <a:pt x="4010" y="64458"/>
                </a:cubicBezTo>
                <a:cubicBezTo>
                  <a:pt x="-4745" y="306"/>
                  <a:pt x="-4518" y="-72"/>
                  <a:pt x="61521" y="4"/>
                </a:cubicBezTo>
                <a:close/>
              </a:path>
            </a:pathLst>
          </a:custGeom>
          <a:solidFill>
            <a:srgbClr val="FFC000"/>
          </a:solidFill>
          <a:ln w="7545" cap="flat">
            <a:noFill/>
            <a:prstDash val="solid"/>
            <a:miter/>
          </a:ln>
        </p:spPr>
        <p:txBody>
          <a:bodyPr rtlCol="0" anchor="ctr"/>
          <a:lstStyle/>
          <a:p>
            <a:endParaRPr lang="LID4096"/>
          </a:p>
        </p:txBody>
      </p:sp>
      <p:sp>
        <p:nvSpPr>
          <p:cNvPr id="135" name="Forma libre: forma 134">
            <a:extLst>
              <a:ext uri="{FF2B5EF4-FFF2-40B4-BE49-F238E27FC236}">
                <a16:creationId xmlns:a16="http://schemas.microsoft.com/office/drawing/2014/main" id="{2ADC5875-BBD9-4DD3-934B-76209656145B}"/>
              </a:ext>
            </a:extLst>
          </p:cNvPr>
          <p:cNvSpPr/>
          <p:nvPr/>
        </p:nvSpPr>
        <p:spPr>
          <a:xfrm>
            <a:off x="6667430" y="5272306"/>
            <a:ext cx="383584" cy="38677"/>
          </a:xfrm>
          <a:custGeom>
            <a:avLst/>
            <a:gdLst>
              <a:gd name="connsiteX0" fmla="*/ 192760 w 383584"/>
              <a:gd name="connsiteY0" fmla="*/ 105 h 38677"/>
              <a:gd name="connsiteX1" fmla="*/ 351103 w 383584"/>
              <a:gd name="connsiteY1" fmla="*/ 256 h 38677"/>
              <a:gd name="connsiteX2" fmla="*/ 383482 w 383584"/>
              <a:gd name="connsiteY2" fmla="*/ 17238 h 38677"/>
              <a:gd name="connsiteX3" fmla="*/ 351179 w 383584"/>
              <a:gd name="connsiteY3" fmla="*/ 38219 h 38677"/>
              <a:gd name="connsiteX4" fmla="*/ 34567 w 383584"/>
              <a:gd name="connsiteY4" fmla="*/ 37993 h 38677"/>
              <a:gd name="connsiteX5" fmla="*/ 0 w 383584"/>
              <a:gd name="connsiteY5" fmla="*/ 18898 h 38677"/>
              <a:gd name="connsiteX6" fmla="*/ 34492 w 383584"/>
              <a:gd name="connsiteY6" fmla="*/ 256 h 38677"/>
              <a:gd name="connsiteX7" fmla="*/ 192835 w 383584"/>
              <a:gd name="connsiteY7" fmla="*/ 29 h 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584" h="38677">
                <a:moveTo>
                  <a:pt x="192760" y="105"/>
                </a:moveTo>
                <a:cubicBezTo>
                  <a:pt x="245516" y="105"/>
                  <a:pt x="298272" y="-197"/>
                  <a:pt x="351103" y="256"/>
                </a:cubicBezTo>
                <a:cubicBezTo>
                  <a:pt x="364311" y="407"/>
                  <a:pt x="381972" y="-2386"/>
                  <a:pt x="383482" y="17238"/>
                </a:cubicBezTo>
                <a:cubicBezTo>
                  <a:pt x="385217" y="40559"/>
                  <a:pt x="364689" y="38144"/>
                  <a:pt x="351179" y="38219"/>
                </a:cubicBezTo>
                <a:cubicBezTo>
                  <a:pt x="245667" y="38899"/>
                  <a:pt x="140079" y="38823"/>
                  <a:pt x="34567" y="37993"/>
                </a:cubicBezTo>
                <a:cubicBezTo>
                  <a:pt x="20906" y="37917"/>
                  <a:pt x="-75" y="40785"/>
                  <a:pt x="0" y="18898"/>
                </a:cubicBezTo>
                <a:cubicBezTo>
                  <a:pt x="76" y="-2989"/>
                  <a:pt x="20076" y="407"/>
                  <a:pt x="34492" y="256"/>
                </a:cubicBezTo>
                <a:cubicBezTo>
                  <a:pt x="87248" y="-197"/>
                  <a:pt x="140004" y="105"/>
                  <a:pt x="192835" y="29"/>
                </a:cubicBezTo>
                <a:close/>
              </a:path>
            </a:pathLst>
          </a:custGeom>
          <a:solidFill>
            <a:srgbClr val="FFC000"/>
          </a:solidFill>
          <a:ln w="7545" cap="flat">
            <a:noFill/>
            <a:prstDash val="solid"/>
            <a:miter/>
          </a:ln>
        </p:spPr>
        <p:txBody>
          <a:bodyPr rtlCol="0" anchor="ctr"/>
          <a:lstStyle/>
          <a:p>
            <a:endParaRPr lang="LID4096"/>
          </a:p>
        </p:txBody>
      </p:sp>
      <p:sp>
        <p:nvSpPr>
          <p:cNvPr id="137" name="Forma libre: forma 136">
            <a:extLst>
              <a:ext uri="{FF2B5EF4-FFF2-40B4-BE49-F238E27FC236}">
                <a16:creationId xmlns:a16="http://schemas.microsoft.com/office/drawing/2014/main" id="{C6AB9783-D6D1-41FE-B59E-FA63CD48335E}"/>
              </a:ext>
            </a:extLst>
          </p:cNvPr>
          <p:cNvSpPr/>
          <p:nvPr/>
        </p:nvSpPr>
        <p:spPr>
          <a:xfrm>
            <a:off x="8217393" y="2988943"/>
            <a:ext cx="770371" cy="1354358"/>
          </a:xfrm>
          <a:custGeom>
            <a:avLst/>
            <a:gdLst>
              <a:gd name="connsiteX0" fmla="*/ 311367 w 770371"/>
              <a:gd name="connsiteY0" fmla="*/ 216095 h 1354358"/>
              <a:gd name="connsiteX1" fmla="*/ 293480 w 770371"/>
              <a:gd name="connsiteY1" fmla="*/ 581463 h 1354358"/>
              <a:gd name="connsiteX2" fmla="*/ 314839 w 770371"/>
              <a:gd name="connsiteY2" fmla="*/ 626294 h 1354358"/>
              <a:gd name="connsiteX3" fmla="*/ 346840 w 770371"/>
              <a:gd name="connsiteY3" fmla="*/ 590142 h 1354358"/>
              <a:gd name="connsiteX4" fmla="*/ 428880 w 770371"/>
              <a:gd name="connsiteY4" fmla="*/ 91639 h 1354358"/>
              <a:gd name="connsiteX5" fmla="*/ 436880 w 770371"/>
              <a:gd name="connsiteY5" fmla="*/ 47109 h 1354358"/>
              <a:gd name="connsiteX6" fmla="*/ 500202 w 770371"/>
              <a:gd name="connsiteY6" fmla="*/ 995 h 1354358"/>
              <a:gd name="connsiteX7" fmla="*/ 546769 w 770371"/>
              <a:gd name="connsiteY7" fmla="*/ 63487 h 1354358"/>
              <a:gd name="connsiteX8" fmla="*/ 513485 w 770371"/>
              <a:gd name="connsiteY8" fmla="*/ 279568 h 1354358"/>
              <a:gd name="connsiteX9" fmla="*/ 458918 w 770371"/>
              <a:gd name="connsiteY9" fmla="*/ 610671 h 1354358"/>
              <a:gd name="connsiteX10" fmla="*/ 458163 w 770371"/>
              <a:gd name="connsiteY10" fmla="*/ 640558 h 1354358"/>
              <a:gd name="connsiteX11" fmla="*/ 473107 w 770371"/>
              <a:gd name="connsiteY11" fmla="*/ 655125 h 1354358"/>
              <a:gd name="connsiteX12" fmla="*/ 488428 w 770371"/>
              <a:gd name="connsiteY12" fmla="*/ 646294 h 1354358"/>
              <a:gd name="connsiteX13" fmla="*/ 499146 w 770371"/>
              <a:gd name="connsiteY13" fmla="*/ 618218 h 1354358"/>
              <a:gd name="connsiteX14" fmla="*/ 641640 w 770371"/>
              <a:gd name="connsiteY14" fmla="*/ 172773 h 1354358"/>
              <a:gd name="connsiteX15" fmla="*/ 657716 w 770371"/>
              <a:gd name="connsiteY15" fmla="*/ 130583 h 1354358"/>
              <a:gd name="connsiteX16" fmla="*/ 721717 w 770371"/>
              <a:gd name="connsiteY16" fmla="*/ 104394 h 1354358"/>
              <a:gd name="connsiteX17" fmla="*/ 760284 w 770371"/>
              <a:gd name="connsiteY17" fmla="*/ 164848 h 1354358"/>
              <a:gd name="connsiteX18" fmla="*/ 688358 w 770371"/>
              <a:gd name="connsiteY18" fmla="*/ 339494 h 1354358"/>
              <a:gd name="connsiteX19" fmla="*/ 675150 w 770371"/>
              <a:gd name="connsiteY19" fmla="*/ 381156 h 1354358"/>
              <a:gd name="connsiteX20" fmla="*/ 656961 w 770371"/>
              <a:gd name="connsiteY20" fmla="*/ 498064 h 1354358"/>
              <a:gd name="connsiteX21" fmla="*/ 609035 w 770371"/>
              <a:gd name="connsiteY21" fmla="*/ 649011 h 1354358"/>
              <a:gd name="connsiteX22" fmla="*/ 619903 w 770371"/>
              <a:gd name="connsiteY22" fmla="*/ 686673 h 1354358"/>
              <a:gd name="connsiteX23" fmla="*/ 660055 w 770371"/>
              <a:gd name="connsiteY23" fmla="*/ 668937 h 1354358"/>
              <a:gd name="connsiteX24" fmla="*/ 710019 w 770371"/>
              <a:gd name="connsiteY24" fmla="*/ 554896 h 1354358"/>
              <a:gd name="connsiteX25" fmla="*/ 728057 w 770371"/>
              <a:gd name="connsiteY25" fmla="*/ 528254 h 1354358"/>
              <a:gd name="connsiteX26" fmla="*/ 749793 w 770371"/>
              <a:gd name="connsiteY26" fmla="*/ 555500 h 1354358"/>
              <a:gd name="connsiteX27" fmla="*/ 752058 w 770371"/>
              <a:gd name="connsiteY27" fmla="*/ 674597 h 1354358"/>
              <a:gd name="connsiteX28" fmla="*/ 683301 w 770371"/>
              <a:gd name="connsiteY28" fmla="*/ 904942 h 1354358"/>
              <a:gd name="connsiteX29" fmla="*/ 609941 w 770371"/>
              <a:gd name="connsiteY29" fmla="*/ 1126684 h 1354358"/>
              <a:gd name="connsiteX30" fmla="*/ 575600 w 770371"/>
              <a:gd name="connsiteY30" fmla="*/ 1189252 h 1354358"/>
              <a:gd name="connsiteX31" fmla="*/ 517788 w 770371"/>
              <a:gd name="connsiteY31" fmla="*/ 1321028 h 1354358"/>
              <a:gd name="connsiteX32" fmla="*/ 471899 w 770371"/>
              <a:gd name="connsiteY32" fmla="*/ 1352501 h 1354358"/>
              <a:gd name="connsiteX33" fmla="*/ 120570 w 770371"/>
              <a:gd name="connsiteY33" fmla="*/ 1282688 h 1354358"/>
              <a:gd name="connsiteX34" fmla="*/ 91965 w 770371"/>
              <a:gd name="connsiteY34" fmla="*/ 1237932 h 1354358"/>
              <a:gd name="connsiteX35" fmla="*/ 137476 w 770371"/>
              <a:gd name="connsiteY35" fmla="*/ 1012492 h 1354358"/>
              <a:gd name="connsiteX36" fmla="*/ 138835 w 770371"/>
              <a:gd name="connsiteY36" fmla="*/ 975510 h 1354358"/>
              <a:gd name="connsiteX37" fmla="*/ 113702 w 770371"/>
              <a:gd name="connsiteY37" fmla="*/ 825091 h 1354358"/>
              <a:gd name="connsiteX38" fmla="*/ 101400 w 770371"/>
              <a:gd name="connsiteY38" fmla="*/ 781921 h 1354358"/>
              <a:gd name="connsiteX39" fmla="*/ 8944 w 770371"/>
              <a:gd name="connsiteY39" fmla="*/ 575349 h 1354358"/>
              <a:gd name="connsiteX40" fmla="*/ 30379 w 770371"/>
              <a:gd name="connsiteY40" fmla="*/ 491045 h 1354358"/>
              <a:gd name="connsiteX41" fmla="*/ 111287 w 770371"/>
              <a:gd name="connsiteY41" fmla="*/ 529688 h 1354358"/>
              <a:gd name="connsiteX42" fmla="*/ 140344 w 770371"/>
              <a:gd name="connsiteY42" fmla="*/ 591048 h 1354358"/>
              <a:gd name="connsiteX43" fmla="*/ 161250 w 770371"/>
              <a:gd name="connsiteY43" fmla="*/ 614369 h 1354358"/>
              <a:gd name="connsiteX44" fmla="*/ 178685 w 770371"/>
              <a:gd name="connsiteY44" fmla="*/ 584406 h 1354358"/>
              <a:gd name="connsiteX45" fmla="*/ 187289 w 770371"/>
              <a:gd name="connsiteY45" fmla="*/ 433836 h 1354358"/>
              <a:gd name="connsiteX46" fmla="*/ 197327 w 770371"/>
              <a:gd name="connsiteY46" fmla="*/ 196472 h 1354358"/>
              <a:gd name="connsiteX47" fmla="*/ 202459 w 770371"/>
              <a:gd name="connsiteY47" fmla="*/ 155338 h 1354358"/>
              <a:gd name="connsiteX48" fmla="*/ 260800 w 770371"/>
              <a:gd name="connsiteY48" fmla="*/ 109073 h 1354358"/>
              <a:gd name="connsiteX49" fmla="*/ 312348 w 770371"/>
              <a:gd name="connsiteY49" fmla="*/ 163263 h 1354358"/>
              <a:gd name="connsiteX50" fmla="*/ 312499 w 770371"/>
              <a:gd name="connsiteY50" fmla="*/ 216095 h 1354358"/>
              <a:gd name="connsiteX51" fmla="*/ 311518 w 770371"/>
              <a:gd name="connsiteY51" fmla="*/ 216095 h 135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70371" h="1354358">
                <a:moveTo>
                  <a:pt x="311367" y="216095"/>
                </a:moveTo>
                <a:cubicBezTo>
                  <a:pt x="305480" y="337909"/>
                  <a:pt x="299820" y="459648"/>
                  <a:pt x="293480" y="581463"/>
                </a:cubicBezTo>
                <a:cubicBezTo>
                  <a:pt x="292499" y="601086"/>
                  <a:pt x="289178" y="621690"/>
                  <a:pt x="314839" y="626294"/>
                </a:cubicBezTo>
                <a:cubicBezTo>
                  <a:pt x="342689" y="631351"/>
                  <a:pt x="343745" y="608633"/>
                  <a:pt x="346840" y="590142"/>
                </a:cubicBezTo>
                <a:cubicBezTo>
                  <a:pt x="374312" y="424025"/>
                  <a:pt x="401558" y="257832"/>
                  <a:pt x="428880" y="91639"/>
                </a:cubicBezTo>
                <a:cubicBezTo>
                  <a:pt x="431295" y="76771"/>
                  <a:pt x="433031" y="61676"/>
                  <a:pt x="436880" y="47109"/>
                </a:cubicBezTo>
                <a:cubicBezTo>
                  <a:pt x="445484" y="14807"/>
                  <a:pt x="471824" y="-4741"/>
                  <a:pt x="500202" y="995"/>
                </a:cubicBezTo>
                <a:cubicBezTo>
                  <a:pt x="533637" y="7712"/>
                  <a:pt x="551222" y="30128"/>
                  <a:pt x="546769" y="63487"/>
                </a:cubicBezTo>
                <a:cubicBezTo>
                  <a:pt x="537184" y="135716"/>
                  <a:pt x="525184" y="207642"/>
                  <a:pt x="513485" y="279568"/>
                </a:cubicBezTo>
                <a:cubicBezTo>
                  <a:pt x="495523" y="389986"/>
                  <a:pt x="476881" y="500253"/>
                  <a:pt x="458918" y="610671"/>
                </a:cubicBezTo>
                <a:cubicBezTo>
                  <a:pt x="457333" y="620407"/>
                  <a:pt x="457409" y="630671"/>
                  <a:pt x="458163" y="640558"/>
                </a:cubicBezTo>
                <a:cubicBezTo>
                  <a:pt x="458843" y="648861"/>
                  <a:pt x="464805" y="654219"/>
                  <a:pt x="473107" y="655125"/>
                </a:cubicBezTo>
                <a:cubicBezTo>
                  <a:pt x="479824" y="655880"/>
                  <a:pt x="485636" y="652408"/>
                  <a:pt x="488428" y="646294"/>
                </a:cubicBezTo>
                <a:cubicBezTo>
                  <a:pt x="492504" y="637162"/>
                  <a:pt x="496051" y="627728"/>
                  <a:pt x="499146" y="618218"/>
                </a:cubicBezTo>
                <a:cubicBezTo>
                  <a:pt x="546694" y="469762"/>
                  <a:pt x="594016" y="321230"/>
                  <a:pt x="641640" y="172773"/>
                </a:cubicBezTo>
                <a:cubicBezTo>
                  <a:pt x="646244" y="158433"/>
                  <a:pt x="650546" y="143640"/>
                  <a:pt x="657716" y="130583"/>
                </a:cubicBezTo>
                <a:cubicBezTo>
                  <a:pt x="671603" y="105451"/>
                  <a:pt x="694396" y="96016"/>
                  <a:pt x="721717" y="104394"/>
                </a:cubicBezTo>
                <a:cubicBezTo>
                  <a:pt x="750624" y="113300"/>
                  <a:pt x="768813" y="136546"/>
                  <a:pt x="760284" y="164848"/>
                </a:cubicBezTo>
                <a:cubicBezTo>
                  <a:pt x="742095" y="225076"/>
                  <a:pt x="739001" y="292172"/>
                  <a:pt x="688358" y="339494"/>
                </a:cubicBezTo>
                <a:cubicBezTo>
                  <a:pt x="676886" y="350211"/>
                  <a:pt x="671150" y="366287"/>
                  <a:pt x="675150" y="381156"/>
                </a:cubicBezTo>
                <a:cubicBezTo>
                  <a:pt x="686471" y="423270"/>
                  <a:pt x="669037" y="460101"/>
                  <a:pt x="656961" y="498064"/>
                </a:cubicBezTo>
                <a:cubicBezTo>
                  <a:pt x="640961" y="548405"/>
                  <a:pt x="624658" y="598595"/>
                  <a:pt x="609035" y="649011"/>
                </a:cubicBezTo>
                <a:cubicBezTo>
                  <a:pt x="604582" y="663352"/>
                  <a:pt x="598846" y="679427"/>
                  <a:pt x="619903" y="686673"/>
                </a:cubicBezTo>
                <a:cubicBezTo>
                  <a:pt x="638394" y="693013"/>
                  <a:pt x="652282" y="686446"/>
                  <a:pt x="660055" y="668937"/>
                </a:cubicBezTo>
                <a:cubicBezTo>
                  <a:pt x="676961" y="631049"/>
                  <a:pt x="692962" y="592708"/>
                  <a:pt x="710019" y="554896"/>
                </a:cubicBezTo>
                <a:cubicBezTo>
                  <a:pt x="714472" y="545009"/>
                  <a:pt x="715906" y="528858"/>
                  <a:pt x="728057" y="528254"/>
                </a:cubicBezTo>
                <a:cubicBezTo>
                  <a:pt x="743001" y="527499"/>
                  <a:pt x="743001" y="545764"/>
                  <a:pt x="749793" y="555500"/>
                </a:cubicBezTo>
                <a:cubicBezTo>
                  <a:pt x="777417" y="594671"/>
                  <a:pt x="776285" y="632935"/>
                  <a:pt x="752058" y="674597"/>
                </a:cubicBezTo>
                <a:cubicBezTo>
                  <a:pt x="710774" y="745467"/>
                  <a:pt x="703075" y="827205"/>
                  <a:pt x="683301" y="904942"/>
                </a:cubicBezTo>
                <a:cubicBezTo>
                  <a:pt x="664055" y="980642"/>
                  <a:pt x="641489" y="1055135"/>
                  <a:pt x="609941" y="1126684"/>
                </a:cubicBezTo>
                <a:cubicBezTo>
                  <a:pt x="600356" y="1148420"/>
                  <a:pt x="591148" y="1171968"/>
                  <a:pt x="575600" y="1189252"/>
                </a:cubicBezTo>
                <a:cubicBezTo>
                  <a:pt x="541260" y="1227366"/>
                  <a:pt x="523599" y="1271291"/>
                  <a:pt x="517788" y="1321028"/>
                </a:cubicBezTo>
                <a:cubicBezTo>
                  <a:pt x="514467" y="1349407"/>
                  <a:pt x="501636" y="1358765"/>
                  <a:pt x="471899" y="1352501"/>
                </a:cubicBezTo>
                <a:cubicBezTo>
                  <a:pt x="355066" y="1327897"/>
                  <a:pt x="237856" y="1305104"/>
                  <a:pt x="120570" y="1282688"/>
                </a:cubicBezTo>
                <a:cubicBezTo>
                  <a:pt x="93022" y="1277405"/>
                  <a:pt x="86229" y="1264574"/>
                  <a:pt x="91965" y="1237932"/>
                </a:cubicBezTo>
                <a:cubicBezTo>
                  <a:pt x="108117" y="1162987"/>
                  <a:pt x="122381" y="1087664"/>
                  <a:pt x="137476" y="1012492"/>
                </a:cubicBezTo>
                <a:cubicBezTo>
                  <a:pt x="139967" y="1000115"/>
                  <a:pt x="144948" y="986982"/>
                  <a:pt x="138835" y="975510"/>
                </a:cubicBezTo>
                <a:cubicBezTo>
                  <a:pt x="113551" y="928037"/>
                  <a:pt x="110154" y="877319"/>
                  <a:pt x="113702" y="825091"/>
                </a:cubicBezTo>
                <a:cubicBezTo>
                  <a:pt x="114758" y="809619"/>
                  <a:pt x="107588" y="795732"/>
                  <a:pt x="101400" y="781921"/>
                </a:cubicBezTo>
                <a:cubicBezTo>
                  <a:pt x="70531" y="713089"/>
                  <a:pt x="39058" y="644483"/>
                  <a:pt x="8944" y="575349"/>
                </a:cubicBezTo>
                <a:cubicBezTo>
                  <a:pt x="-8490" y="535273"/>
                  <a:pt x="39" y="505536"/>
                  <a:pt x="30379" y="491045"/>
                </a:cubicBezTo>
                <a:cubicBezTo>
                  <a:pt x="62153" y="475875"/>
                  <a:pt x="92192" y="490140"/>
                  <a:pt x="111287" y="529688"/>
                </a:cubicBezTo>
                <a:cubicBezTo>
                  <a:pt x="121098" y="550066"/>
                  <a:pt x="130004" y="570896"/>
                  <a:pt x="140344" y="591048"/>
                </a:cubicBezTo>
                <a:cubicBezTo>
                  <a:pt x="145174" y="600482"/>
                  <a:pt x="147363" y="616256"/>
                  <a:pt x="161250" y="614369"/>
                </a:cubicBezTo>
                <a:cubicBezTo>
                  <a:pt x="176345" y="612331"/>
                  <a:pt x="177779" y="596331"/>
                  <a:pt x="178685" y="584406"/>
                </a:cubicBezTo>
                <a:cubicBezTo>
                  <a:pt x="182232" y="534292"/>
                  <a:pt x="184949" y="484026"/>
                  <a:pt x="187289" y="433836"/>
                </a:cubicBezTo>
                <a:cubicBezTo>
                  <a:pt x="190911" y="354740"/>
                  <a:pt x="193779" y="275568"/>
                  <a:pt x="197327" y="196472"/>
                </a:cubicBezTo>
                <a:cubicBezTo>
                  <a:pt x="197930" y="182735"/>
                  <a:pt x="199893" y="168924"/>
                  <a:pt x="202459" y="155338"/>
                </a:cubicBezTo>
                <a:cubicBezTo>
                  <a:pt x="208421" y="123187"/>
                  <a:pt x="228497" y="106507"/>
                  <a:pt x="260800" y="109073"/>
                </a:cubicBezTo>
                <a:cubicBezTo>
                  <a:pt x="292801" y="111564"/>
                  <a:pt x="310839" y="130659"/>
                  <a:pt x="312348" y="163263"/>
                </a:cubicBezTo>
                <a:cubicBezTo>
                  <a:pt x="313178" y="180849"/>
                  <a:pt x="312499" y="198434"/>
                  <a:pt x="312499" y="216095"/>
                </a:cubicBezTo>
                <a:cubicBezTo>
                  <a:pt x="312197" y="216095"/>
                  <a:pt x="311820" y="216095"/>
                  <a:pt x="311518" y="216095"/>
                </a:cubicBezTo>
                <a:close/>
              </a:path>
            </a:pathLst>
          </a:custGeom>
          <a:solidFill>
            <a:srgbClr val="FFC000"/>
          </a:solidFill>
          <a:ln w="7545" cap="flat">
            <a:noFill/>
            <a:prstDash val="solid"/>
            <a:miter/>
          </a:ln>
        </p:spPr>
        <p:txBody>
          <a:bodyPr rtlCol="0" anchor="ctr"/>
          <a:lstStyle/>
          <a:p>
            <a:endParaRPr lang="LID4096"/>
          </a:p>
        </p:txBody>
      </p:sp>
      <p:sp>
        <p:nvSpPr>
          <p:cNvPr id="138" name="Forma libre: forma 137">
            <a:extLst>
              <a:ext uri="{FF2B5EF4-FFF2-40B4-BE49-F238E27FC236}">
                <a16:creationId xmlns:a16="http://schemas.microsoft.com/office/drawing/2014/main" id="{C8D223AE-7377-4B6C-8096-C850B2D6EA09}"/>
              </a:ext>
            </a:extLst>
          </p:cNvPr>
          <p:cNvSpPr/>
          <p:nvPr/>
        </p:nvSpPr>
        <p:spPr>
          <a:xfrm>
            <a:off x="9130550" y="5732091"/>
            <a:ext cx="552523" cy="730553"/>
          </a:xfrm>
          <a:custGeom>
            <a:avLst/>
            <a:gdLst>
              <a:gd name="connsiteX0" fmla="*/ 276949 w 552523"/>
              <a:gd name="connsiteY0" fmla="*/ 729256 h 730553"/>
              <a:gd name="connsiteX1" fmla="*/ 39207 w 552523"/>
              <a:gd name="connsiteY1" fmla="*/ 729785 h 730553"/>
              <a:gd name="connsiteX2" fmla="*/ 1093 w 552523"/>
              <a:gd name="connsiteY2" fmla="*/ 693255 h 730553"/>
              <a:gd name="connsiteX3" fmla="*/ 942 w 552523"/>
              <a:gd name="connsiteY3" fmla="*/ 666839 h 730553"/>
              <a:gd name="connsiteX4" fmla="*/ 54151 w 552523"/>
              <a:gd name="connsiteY4" fmla="*/ 597781 h 730553"/>
              <a:gd name="connsiteX5" fmla="*/ 164946 w 552523"/>
              <a:gd name="connsiteY5" fmla="*/ 457174 h 730553"/>
              <a:gd name="connsiteX6" fmla="*/ 39434 w 552523"/>
              <a:gd name="connsiteY6" fmla="*/ 324038 h 730553"/>
              <a:gd name="connsiteX7" fmla="*/ 791 w 552523"/>
              <a:gd name="connsiteY7" fmla="*/ 279131 h 730553"/>
              <a:gd name="connsiteX8" fmla="*/ 94152 w 552523"/>
              <a:gd name="connsiteY8" fmla="*/ 181921 h 730553"/>
              <a:gd name="connsiteX9" fmla="*/ 116794 w 552523"/>
              <a:gd name="connsiteY9" fmla="*/ 181921 h 730553"/>
              <a:gd name="connsiteX10" fmla="*/ 154455 w 552523"/>
              <a:gd name="connsiteY10" fmla="*/ 139505 h 730553"/>
              <a:gd name="connsiteX11" fmla="*/ 318233 w 552523"/>
              <a:gd name="connsiteY11" fmla="*/ 7125 h 730553"/>
              <a:gd name="connsiteX12" fmla="*/ 399141 w 552523"/>
              <a:gd name="connsiteY12" fmla="*/ 137317 h 730553"/>
              <a:gd name="connsiteX13" fmla="*/ 438010 w 552523"/>
              <a:gd name="connsiteY13" fmla="*/ 182073 h 730553"/>
              <a:gd name="connsiteX14" fmla="*/ 509710 w 552523"/>
              <a:gd name="connsiteY14" fmla="*/ 181846 h 730553"/>
              <a:gd name="connsiteX15" fmla="*/ 552050 w 552523"/>
              <a:gd name="connsiteY15" fmla="*/ 224489 h 730553"/>
              <a:gd name="connsiteX16" fmla="*/ 552050 w 552523"/>
              <a:gd name="connsiteY16" fmla="*/ 450909 h 730553"/>
              <a:gd name="connsiteX17" fmla="*/ 552503 w 552523"/>
              <a:gd name="connsiteY17" fmla="*/ 684878 h 730553"/>
              <a:gd name="connsiteX18" fmla="*/ 507143 w 552523"/>
              <a:gd name="connsiteY18" fmla="*/ 730464 h 730553"/>
              <a:gd name="connsiteX19" fmla="*/ 277025 w 552523"/>
              <a:gd name="connsiteY19" fmla="*/ 729633 h 730553"/>
              <a:gd name="connsiteX20" fmla="*/ 277025 w 552523"/>
              <a:gd name="connsiteY20" fmla="*/ 729256 h 73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523" h="730553">
                <a:moveTo>
                  <a:pt x="276949" y="729256"/>
                </a:moveTo>
                <a:cubicBezTo>
                  <a:pt x="197702" y="729256"/>
                  <a:pt x="118454" y="728275"/>
                  <a:pt x="39207" y="729785"/>
                </a:cubicBezTo>
                <a:cubicBezTo>
                  <a:pt x="11433" y="730312"/>
                  <a:pt x="-718" y="720878"/>
                  <a:pt x="1093" y="693255"/>
                </a:cubicBezTo>
                <a:cubicBezTo>
                  <a:pt x="1697" y="684500"/>
                  <a:pt x="1848" y="675594"/>
                  <a:pt x="942" y="666839"/>
                </a:cubicBezTo>
                <a:cubicBezTo>
                  <a:pt x="-3209" y="626763"/>
                  <a:pt x="4942" y="604121"/>
                  <a:pt x="54151" y="597781"/>
                </a:cubicBezTo>
                <a:cubicBezTo>
                  <a:pt x="123964" y="588799"/>
                  <a:pt x="167286" y="526383"/>
                  <a:pt x="164946" y="457174"/>
                </a:cubicBezTo>
                <a:cubicBezTo>
                  <a:pt x="162606" y="388719"/>
                  <a:pt x="111511" y="330831"/>
                  <a:pt x="39434" y="324038"/>
                </a:cubicBezTo>
                <a:cubicBezTo>
                  <a:pt x="5999" y="320868"/>
                  <a:pt x="565" y="307132"/>
                  <a:pt x="791" y="279131"/>
                </a:cubicBezTo>
                <a:cubicBezTo>
                  <a:pt x="1621" y="166978"/>
                  <a:pt x="-5398" y="183431"/>
                  <a:pt x="94152" y="181921"/>
                </a:cubicBezTo>
                <a:cubicBezTo>
                  <a:pt x="101699" y="181770"/>
                  <a:pt x="109247" y="181469"/>
                  <a:pt x="116794" y="181921"/>
                </a:cubicBezTo>
                <a:cubicBezTo>
                  <a:pt x="147436" y="183733"/>
                  <a:pt x="158682" y="173167"/>
                  <a:pt x="154455" y="139505"/>
                </a:cubicBezTo>
                <a:cubicBezTo>
                  <a:pt x="142832" y="45993"/>
                  <a:pt x="229778" y="-22914"/>
                  <a:pt x="318233" y="7125"/>
                </a:cubicBezTo>
                <a:cubicBezTo>
                  <a:pt x="371367" y="25163"/>
                  <a:pt x="408122" y="80334"/>
                  <a:pt x="399141" y="137317"/>
                </a:cubicBezTo>
                <a:cubicBezTo>
                  <a:pt x="393556" y="172563"/>
                  <a:pt x="405254" y="183582"/>
                  <a:pt x="438010" y="182073"/>
                </a:cubicBezTo>
                <a:cubicBezTo>
                  <a:pt x="461859" y="181016"/>
                  <a:pt x="485860" y="182978"/>
                  <a:pt x="509710" y="181846"/>
                </a:cubicBezTo>
                <a:cubicBezTo>
                  <a:pt x="540503" y="180412"/>
                  <a:pt x="552428" y="194073"/>
                  <a:pt x="552050" y="224489"/>
                </a:cubicBezTo>
                <a:cubicBezTo>
                  <a:pt x="551145" y="299962"/>
                  <a:pt x="552050" y="375436"/>
                  <a:pt x="552050" y="450909"/>
                </a:cubicBezTo>
                <a:cubicBezTo>
                  <a:pt x="552050" y="528874"/>
                  <a:pt x="551220" y="606913"/>
                  <a:pt x="552503" y="684878"/>
                </a:cubicBezTo>
                <a:cubicBezTo>
                  <a:pt x="553032" y="717860"/>
                  <a:pt x="543446" y="731822"/>
                  <a:pt x="507143" y="730464"/>
                </a:cubicBezTo>
                <a:cubicBezTo>
                  <a:pt x="430538" y="727671"/>
                  <a:pt x="353706" y="729633"/>
                  <a:pt x="277025" y="729633"/>
                </a:cubicBezTo>
                <a:lnTo>
                  <a:pt x="277025" y="729256"/>
                </a:lnTo>
                <a:close/>
              </a:path>
            </a:pathLst>
          </a:custGeom>
          <a:solidFill>
            <a:srgbClr val="FFC000"/>
          </a:solidFill>
          <a:ln w="7545" cap="flat">
            <a:noFill/>
            <a:prstDash val="solid"/>
            <a:miter/>
          </a:ln>
        </p:spPr>
        <p:txBody>
          <a:bodyPr rtlCol="0" anchor="ctr"/>
          <a:lstStyle/>
          <a:p>
            <a:endParaRPr lang="LID4096"/>
          </a:p>
        </p:txBody>
      </p:sp>
      <p:sp>
        <p:nvSpPr>
          <p:cNvPr id="139" name="Forma libre: forma 138">
            <a:extLst>
              <a:ext uri="{FF2B5EF4-FFF2-40B4-BE49-F238E27FC236}">
                <a16:creationId xmlns:a16="http://schemas.microsoft.com/office/drawing/2014/main" id="{71AFBF46-CE18-45C1-8BB4-70D15E4EAE98}"/>
              </a:ext>
            </a:extLst>
          </p:cNvPr>
          <p:cNvSpPr/>
          <p:nvPr/>
        </p:nvSpPr>
        <p:spPr>
          <a:xfrm>
            <a:off x="8933035" y="5158899"/>
            <a:ext cx="749575" cy="547995"/>
          </a:xfrm>
          <a:custGeom>
            <a:avLst/>
            <a:gdLst>
              <a:gd name="connsiteX0" fmla="*/ 749264 w 749575"/>
              <a:gd name="connsiteY0" fmla="*/ 275554 h 547995"/>
              <a:gd name="connsiteX1" fmla="*/ 749566 w 749575"/>
              <a:gd name="connsiteY1" fmla="*/ 505673 h 547995"/>
              <a:gd name="connsiteX2" fmla="*/ 707527 w 749575"/>
              <a:gd name="connsiteY2" fmla="*/ 547561 h 547995"/>
              <a:gd name="connsiteX3" fmla="*/ 688659 w 749575"/>
              <a:gd name="connsiteY3" fmla="*/ 547561 h 547995"/>
              <a:gd name="connsiteX4" fmla="*/ 610996 w 749575"/>
              <a:gd name="connsiteY4" fmla="*/ 481522 h 547995"/>
              <a:gd name="connsiteX5" fmla="*/ 468880 w 749575"/>
              <a:gd name="connsiteY5" fmla="*/ 366425 h 547995"/>
              <a:gd name="connsiteX6" fmla="*/ 337027 w 749575"/>
              <a:gd name="connsiteY6" fmla="*/ 491862 h 547995"/>
              <a:gd name="connsiteX7" fmla="*/ 275214 w 749575"/>
              <a:gd name="connsiteY7" fmla="*/ 547486 h 547995"/>
              <a:gd name="connsiteX8" fmla="*/ 198533 w 749575"/>
              <a:gd name="connsiteY8" fmla="*/ 472314 h 547995"/>
              <a:gd name="connsiteX9" fmla="*/ 198533 w 749575"/>
              <a:gd name="connsiteY9" fmla="*/ 468541 h 547995"/>
              <a:gd name="connsiteX10" fmla="*/ 193929 w 749575"/>
              <a:gd name="connsiteY10" fmla="*/ 398124 h 547995"/>
              <a:gd name="connsiteX11" fmla="*/ 129399 w 749575"/>
              <a:gd name="connsiteY11" fmla="*/ 397972 h 547995"/>
              <a:gd name="connsiteX12" fmla="*/ 15359 w 749575"/>
              <a:gd name="connsiteY12" fmla="*/ 331631 h 547995"/>
              <a:gd name="connsiteX13" fmla="*/ 28567 w 749575"/>
              <a:gd name="connsiteY13" fmla="*/ 197363 h 547995"/>
              <a:gd name="connsiteX14" fmla="*/ 153400 w 749575"/>
              <a:gd name="connsiteY14" fmla="*/ 154268 h 547995"/>
              <a:gd name="connsiteX15" fmla="*/ 198382 w 749575"/>
              <a:gd name="connsiteY15" fmla="*/ 118947 h 547995"/>
              <a:gd name="connsiteX16" fmla="*/ 198986 w 749575"/>
              <a:gd name="connsiteY16" fmla="*/ 32228 h 547995"/>
              <a:gd name="connsiteX17" fmla="*/ 231364 w 749575"/>
              <a:gd name="connsiteY17" fmla="*/ 226 h 547995"/>
              <a:gd name="connsiteX18" fmla="*/ 714169 w 749575"/>
              <a:gd name="connsiteY18" fmla="*/ 0 h 547995"/>
              <a:gd name="connsiteX19" fmla="*/ 749264 w 749575"/>
              <a:gd name="connsiteY19" fmla="*/ 41662 h 547995"/>
              <a:gd name="connsiteX20" fmla="*/ 749264 w 749575"/>
              <a:gd name="connsiteY20" fmla="*/ 275554 h 54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575" h="547995">
                <a:moveTo>
                  <a:pt x="749264" y="275554"/>
                </a:moveTo>
                <a:cubicBezTo>
                  <a:pt x="749264" y="352235"/>
                  <a:pt x="748585" y="428992"/>
                  <a:pt x="749566" y="505673"/>
                </a:cubicBezTo>
                <a:cubicBezTo>
                  <a:pt x="749943" y="535787"/>
                  <a:pt x="738849" y="550807"/>
                  <a:pt x="707527" y="547561"/>
                </a:cubicBezTo>
                <a:cubicBezTo>
                  <a:pt x="701338" y="546957"/>
                  <a:pt x="694998" y="547486"/>
                  <a:pt x="688659" y="547561"/>
                </a:cubicBezTo>
                <a:cubicBezTo>
                  <a:pt x="643427" y="547561"/>
                  <a:pt x="617540" y="525546"/>
                  <a:pt x="610996" y="481522"/>
                </a:cubicBezTo>
                <a:cubicBezTo>
                  <a:pt x="600958" y="414199"/>
                  <a:pt x="539221" y="364160"/>
                  <a:pt x="468880" y="366425"/>
                </a:cubicBezTo>
                <a:cubicBezTo>
                  <a:pt x="398991" y="368689"/>
                  <a:pt x="338990" y="422275"/>
                  <a:pt x="337027" y="491862"/>
                </a:cubicBezTo>
                <a:cubicBezTo>
                  <a:pt x="335367" y="548618"/>
                  <a:pt x="334008" y="547335"/>
                  <a:pt x="275214" y="547486"/>
                </a:cubicBezTo>
                <a:cubicBezTo>
                  <a:pt x="224141" y="547637"/>
                  <a:pt x="198586" y="522579"/>
                  <a:pt x="198533" y="472314"/>
                </a:cubicBezTo>
                <a:cubicBezTo>
                  <a:pt x="198533" y="471031"/>
                  <a:pt x="198533" y="469823"/>
                  <a:pt x="198533" y="468541"/>
                </a:cubicBezTo>
                <a:cubicBezTo>
                  <a:pt x="197627" y="444766"/>
                  <a:pt x="204194" y="416765"/>
                  <a:pt x="193929" y="398124"/>
                </a:cubicBezTo>
                <a:cubicBezTo>
                  <a:pt x="178910" y="370802"/>
                  <a:pt x="151815" y="399105"/>
                  <a:pt x="129399" y="397972"/>
                </a:cubicBezTo>
                <a:cubicBezTo>
                  <a:pt x="78455" y="395482"/>
                  <a:pt x="38831" y="377746"/>
                  <a:pt x="15359" y="331631"/>
                </a:cubicBezTo>
                <a:cubicBezTo>
                  <a:pt x="-8642" y="284611"/>
                  <a:pt x="-4717" y="238270"/>
                  <a:pt x="28567" y="197363"/>
                </a:cubicBezTo>
                <a:cubicBezTo>
                  <a:pt x="60492" y="158118"/>
                  <a:pt x="103210" y="143400"/>
                  <a:pt x="153400" y="154268"/>
                </a:cubicBezTo>
                <a:cubicBezTo>
                  <a:pt x="196722" y="163627"/>
                  <a:pt x="197703" y="163174"/>
                  <a:pt x="198382" y="118947"/>
                </a:cubicBezTo>
                <a:cubicBezTo>
                  <a:pt x="198835" y="90040"/>
                  <a:pt x="198986" y="61134"/>
                  <a:pt x="198986" y="32228"/>
                </a:cubicBezTo>
                <a:cubicBezTo>
                  <a:pt x="198986" y="10416"/>
                  <a:pt x="209401" y="226"/>
                  <a:pt x="231364" y="226"/>
                </a:cubicBezTo>
                <a:cubicBezTo>
                  <a:pt x="392274" y="378"/>
                  <a:pt x="553259" y="453"/>
                  <a:pt x="714169" y="0"/>
                </a:cubicBezTo>
                <a:cubicBezTo>
                  <a:pt x="744132" y="-75"/>
                  <a:pt x="749340" y="17661"/>
                  <a:pt x="749264" y="41662"/>
                </a:cubicBezTo>
                <a:cubicBezTo>
                  <a:pt x="749113" y="119626"/>
                  <a:pt x="749264" y="197590"/>
                  <a:pt x="749264" y="275554"/>
                </a:cubicBezTo>
                <a:close/>
              </a:path>
            </a:pathLst>
          </a:custGeom>
          <a:solidFill>
            <a:srgbClr val="FFC000"/>
          </a:solidFill>
          <a:ln w="7545" cap="flat">
            <a:noFill/>
            <a:prstDash val="solid"/>
            <a:miter/>
          </a:ln>
        </p:spPr>
        <p:txBody>
          <a:bodyPr rtlCol="0" anchor="ctr"/>
          <a:lstStyle/>
          <a:p>
            <a:endParaRPr lang="LID4096"/>
          </a:p>
        </p:txBody>
      </p:sp>
      <p:sp>
        <p:nvSpPr>
          <p:cNvPr id="140" name="Forma libre: forma 139">
            <a:extLst>
              <a:ext uri="{FF2B5EF4-FFF2-40B4-BE49-F238E27FC236}">
                <a16:creationId xmlns:a16="http://schemas.microsoft.com/office/drawing/2014/main" id="{451F8169-F463-428A-8847-B89D464D3AE8}"/>
              </a:ext>
            </a:extLst>
          </p:cNvPr>
          <p:cNvSpPr/>
          <p:nvPr/>
        </p:nvSpPr>
        <p:spPr>
          <a:xfrm>
            <a:off x="8336075" y="5158584"/>
            <a:ext cx="548611" cy="732474"/>
          </a:xfrm>
          <a:custGeom>
            <a:avLst/>
            <a:gdLst>
              <a:gd name="connsiteX0" fmla="*/ 274876 w 548611"/>
              <a:gd name="connsiteY0" fmla="*/ 467 h 732474"/>
              <a:gd name="connsiteX1" fmla="*/ 504995 w 548611"/>
              <a:gd name="connsiteY1" fmla="*/ 13 h 732474"/>
              <a:gd name="connsiteX2" fmla="*/ 547713 w 548611"/>
              <a:gd name="connsiteY2" fmla="*/ 41599 h 732474"/>
              <a:gd name="connsiteX3" fmla="*/ 547940 w 548611"/>
              <a:gd name="connsiteY3" fmla="*/ 75562 h 732474"/>
              <a:gd name="connsiteX4" fmla="*/ 499863 w 548611"/>
              <a:gd name="connsiteY4" fmla="*/ 133300 h 732474"/>
              <a:gd name="connsiteX5" fmla="*/ 383256 w 548611"/>
              <a:gd name="connsiteY5" fmla="*/ 265907 h 732474"/>
              <a:gd name="connsiteX6" fmla="*/ 501825 w 548611"/>
              <a:gd name="connsiteY6" fmla="*/ 405307 h 732474"/>
              <a:gd name="connsiteX7" fmla="*/ 548166 w 548611"/>
              <a:gd name="connsiteY7" fmla="*/ 460553 h 732474"/>
              <a:gd name="connsiteX8" fmla="*/ 460692 w 548611"/>
              <a:gd name="connsiteY8" fmla="*/ 547801 h 732474"/>
              <a:gd name="connsiteX9" fmla="*/ 434277 w 548611"/>
              <a:gd name="connsiteY9" fmla="*/ 547801 h 732474"/>
              <a:gd name="connsiteX10" fmla="*/ 394728 w 548611"/>
              <a:gd name="connsiteY10" fmla="*/ 590293 h 732474"/>
              <a:gd name="connsiteX11" fmla="*/ 341670 w 548611"/>
              <a:gd name="connsiteY11" fmla="*/ 710598 h 732474"/>
              <a:gd name="connsiteX12" fmla="*/ 209818 w 548611"/>
              <a:gd name="connsiteY12" fmla="*/ 713843 h 732474"/>
              <a:gd name="connsiteX13" fmla="*/ 150722 w 548611"/>
              <a:gd name="connsiteY13" fmla="*/ 596029 h 732474"/>
              <a:gd name="connsiteX14" fmla="*/ 103627 w 548611"/>
              <a:gd name="connsiteY14" fmla="*/ 547876 h 732474"/>
              <a:gd name="connsiteX15" fmla="*/ 35700 w 548611"/>
              <a:gd name="connsiteY15" fmla="*/ 547876 h 732474"/>
              <a:gd name="connsiteX16" fmla="*/ 228 w 548611"/>
              <a:gd name="connsiteY16" fmla="*/ 511574 h 732474"/>
              <a:gd name="connsiteX17" fmla="*/ 1 w 548611"/>
              <a:gd name="connsiteY17" fmla="*/ 40015 h 732474"/>
              <a:gd name="connsiteX18" fmla="*/ 40757 w 548611"/>
              <a:gd name="connsiteY18" fmla="*/ 391 h 732474"/>
              <a:gd name="connsiteX19" fmla="*/ 274650 w 548611"/>
              <a:gd name="connsiteY19" fmla="*/ 617 h 73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8611" h="732474">
                <a:moveTo>
                  <a:pt x="274876" y="467"/>
                </a:moveTo>
                <a:cubicBezTo>
                  <a:pt x="351557" y="467"/>
                  <a:pt x="428314" y="1221"/>
                  <a:pt x="504995" y="13"/>
                </a:cubicBezTo>
                <a:cubicBezTo>
                  <a:pt x="535411" y="-439"/>
                  <a:pt x="549902" y="10580"/>
                  <a:pt x="547713" y="41599"/>
                </a:cubicBezTo>
                <a:cubicBezTo>
                  <a:pt x="546959" y="52845"/>
                  <a:pt x="546808" y="64317"/>
                  <a:pt x="547940" y="75562"/>
                </a:cubicBezTo>
                <a:cubicBezTo>
                  <a:pt x="551562" y="111412"/>
                  <a:pt x="541223" y="129979"/>
                  <a:pt x="499863" y="133300"/>
                </a:cubicBezTo>
                <a:cubicBezTo>
                  <a:pt x="434578" y="138659"/>
                  <a:pt x="384464" y="199868"/>
                  <a:pt x="383256" y="265907"/>
                </a:cubicBezTo>
                <a:cubicBezTo>
                  <a:pt x="382049" y="333758"/>
                  <a:pt x="433975" y="399193"/>
                  <a:pt x="501825" y="405307"/>
                </a:cubicBezTo>
                <a:cubicBezTo>
                  <a:pt x="541600" y="408930"/>
                  <a:pt x="548695" y="426439"/>
                  <a:pt x="548166" y="460553"/>
                </a:cubicBezTo>
                <a:cubicBezTo>
                  <a:pt x="546506" y="561084"/>
                  <a:pt x="553374" y="546518"/>
                  <a:pt x="460692" y="547801"/>
                </a:cubicBezTo>
                <a:cubicBezTo>
                  <a:pt x="451862" y="547952"/>
                  <a:pt x="443032" y="548405"/>
                  <a:pt x="434277" y="547801"/>
                </a:cubicBezTo>
                <a:cubicBezTo>
                  <a:pt x="403257" y="545537"/>
                  <a:pt x="387709" y="552480"/>
                  <a:pt x="394728" y="590293"/>
                </a:cubicBezTo>
                <a:cubicBezTo>
                  <a:pt x="404012" y="640105"/>
                  <a:pt x="384464" y="681993"/>
                  <a:pt x="341670" y="710598"/>
                </a:cubicBezTo>
                <a:cubicBezTo>
                  <a:pt x="298801" y="739202"/>
                  <a:pt x="253668" y="739202"/>
                  <a:pt x="209818" y="713843"/>
                </a:cubicBezTo>
                <a:cubicBezTo>
                  <a:pt x="165062" y="687955"/>
                  <a:pt x="147552" y="646747"/>
                  <a:pt x="150722" y="596029"/>
                </a:cubicBezTo>
                <a:cubicBezTo>
                  <a:pt x="152737" y="564028"/>
                  <a:pt x="137039" y="547975"/>
                  <a:pt x="103627" y="547876"/>
                </a:cubicBezTo>
                <a:cubicBezTo>
                  <a:pt x="80985" y="547801"/>
                  <a:pt x="58342" y="546895"/>
                  <a:pt x="35700" y="547876"/>
                </a:cubicBezTo>
                <a:cubicBezTo>
                  <a:pt x="9586" y="548933"/>
                  <a:pt x="152" y="536707"/>
                  <a:pt x="228" y="511574"/>
                </a:cubicBezTo>
                <a:cubicBezTo>
                  <a:pt x="681" y="354362"/>
                  <a:pt x="831" y="197151"/>
                  <a:pt x="1" y="40015"/>
                </a:cubicBezTo>
                <a:cubicBezTo>
                  <a:pt x="-150" y="10127"/>
                  <a:pt x="12681" y="89"/>
                  <a:pt x="40757" y="391"/>
                </a:cubicBezTo>
                <a:cubicBezTo>
                  <a:pt x="118721" y="1146"/>
                  <a:pt x="196686" y="617"/>
                  <a:pt x="274650" y="617"/>
                </a:cubicBezTo>
                <a:close/>
              </a:path>
            </a:pathLst>
          </a:custGeom>
          <a:solidFill>
            <a:srgbClr val="FFC000"/>
          </a:solidFill>
          <a:ln w="7545" cap="flat">
            <a:noFill/>
            <a:prstDash val="solid"/>
            <a:miter/>
          </a:ln>
        </p:spPr>
        <p:txBody>
          <a:bodyPr rtlCol="0" anchor="ctr"/>
          <a:lstStyle/>
          <a:p>
            <a:endParaRPr lang="LID4096"/>
          </a:p>
        </p:txBody>
      </p:sp>
      <p:sp>
        <p:nvSpPr>
          <p:cNvPr id="141" name="Forma libre: forma 140">
            <a:extLst>
              <a:ext uri="{FF2B5EF4-FFF2-40B4-BE49-F238E27FC236}">
                <a16:creationId xmlns:a16="http://schemas.microsoft.com/office/drawing/2014/main" id="{0B9BE84A-AA16-4CCC-ACC1-F1604EA1B6E7}"/>
              </a:ext>
            </a:extLst>
          </p:cNvPr>
          <p:cNvSpPr/>
          <p:nvPr/>
        </p:nvSpPr>
        <p:spPr>
          <a:xfrm>
            <a:off x="8336148" y="5913974"/>
            <a:ext cx="746955" cy="547843"/>
          </a:xfrm>
          <a:custGeom>
            <a:avLst/>
            <a:gdLst>
              <a:gd name="connsiteX0" fmla="*/ 275557 w 746955"/>
              <a:gd name="connsiteY0" fmla="*/ 547373 h 547843"/>
              <a:gd name="connsiteX1" fmla="*/ 41891 w 746955"/>
              <a:gd name="connsiteY1" fmla="*/ 547826 h 547843"/>
              <a:gd name="connsiteX2" fmla="*/ 3 w 746955"/>
              <a:gd name="connsiteY2" fmla="*/ 506013 h 547843"/>
              <a:gd name="connsiteX3" fmla="*/ 3 w 746955"/>
              <a:gd name="connsiteY3" fmla="*/ 42455 h 547843"/>
              <a:gd name="connsiteX4" fmla="*/ 41816 w 746955"/>
              <a:gd name="connsiteY4" fmla="*/ 190 h 547843"/>
              <a:gd name="connsiteX5" fmla="*/ 68156 w 746955"/>
              <a:gd name="connsiteY5" fmla="*/ 39 h 547843"/>
              <a:gd name="connsiteX6" fmla="*/ 134044 w 746955"/>
              <a:gd name="connsiteY6" fmla="*/ 59965 h 547843"/>
              <a:gd name="connsiteX7" fmla="*/ 276841 w 746955"/>
              <a:gd name="connsiteY7" fmla="*/ 182156 h 547843"/>
              <a:gd name="connsiteX8" fmla="*/ 409523 w 746955"/>
              <a:gd name="connsiteY8" fmla="*/ 55059 h 547843"/>
              <a:gd name="connsiteX9" fmla="*/ 468543 w 746955"/>
              <a:gd name="connsiteY9" fmla="*/ 114 h 547843"/>
              <a:gd name="connsiteX10" fmla="*/ 547791 w 746955"/>
              <a:gd name="connsiteY10" fmla="*/ 76946 h 547843"/>
              <a:gd name="connsiteX11" fmla="*/ 547791 w 746955"/>
              <a:gd name="connsiteY11" fmla="*/ 95815 h 547843"/>
              <a:gd name="connsiteX12" fmla="*/ 609906 w 746955"/>
              <a:gd name="connsiteY12" fmla="*/ 151665 h 547843"/>
              <a:gd name="connsiteX13" fmla="*/ 727644 w 746955"/>
              <a:gd name="connsiteY13" fmla="*/ 210761 h 547843"/>
              <a:gd name="connsiteX14" fmla="*/ 723720 w 746955"/>
              <a:gd name="connsiteY14" fmla="*/ 345783 h 547843"/>
              <a:gd name="connsiteX15" fmla="*/ 598433 w 746955"/>
              <a:gd name="connsiteY15" fmla="*/ 395973 h 547843"/>
              <a:gd name="connsiteX16" fmla="*/ 547715 w 746955"/>
              <a:gd name="connsiteY16" fmla="*/ 440125 h 547843"/>
              <a:gd name="connsiteX17" fmla="*/ 441373 w 746955"/>
              <a:gd name="connsiteY17" fmla="*/ 547298 h 547843"/>
              <a:gd name="connsiteX18" fmla="*/ 275557 w 746955"/>
              <a:gd name="connsiteY18" fmla="*/ 547298 h 54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6955" h="547843">
                <a:moveTo>
                  <a:pt x="275557" y="547373"/>
                </a:moveTo>
                <a:cubicBezTo>
                  <a:pt x="197669" y="547373"/>
                  <a:pt x="119780" y="546468"/>
                  <a:pt x="41891" y="547826"/>
                </a:cubicBezTo>
                <a:cubicBezTo>
                  <a:pt x="10947" y="548355"/>
                  <a:pt x="-223" y="536731"/>
                  <a:pt x="3" y="506013"/>
                </a:cubicBezTo>
                <a:cubicBezTo>
                  <a:pt x="909" y="351519"/>
                  <a:pt x="1060" y="196949"/>
                  <a:pt x="3" y="42455"/>
                </a:cubicBezTo>
                <a:cubicBezTo>
                  <a:pt x="-223" y="11435"/>
                  <a:pt x="11400" y="-1773"/>
                  <a:pt x="41816" y="190"/>
                </a:cubicBezTo>
                <a:cubicBezTo>
                  <a:pt x="50571" y="793"/>
                  <a:pt x="59401" y="114"/>
                  <a:pt x="68156" y="39"/>
                </a:cubicBezTo>
                <a:cubicBezTo>
                  <a:pt x="108104" y="-113"/>
                  <a:pt x="130067" y="19866"/>
                  <a:pt x="134044" y="59965"/>
                </a:cubicBezTo>
                <a:cubicBezTo>
                  <a:pt x="141214" y="131589"/>
                  <a:pt x="202423" y="183968"/>
                  <a:pt x="276841" y="182156"/>
                </a:cubicBezTo>
                <a:cubicBezTo>
                  <a:pt x="350578" y="180270"/>
                  <a:pt x="407712" y="128042"/>
                  <a:pt x="409523" y="55059"/>
                </a:cubicBezTo>
                <a:cubicBezTo>
                  <a:pt x="410731" y="7360"/>
                  <a:pt x="405297" y="416"/>
                  <a:pt x="468543" y="114"/>
                </a:cubicBezTo>
                <a:cubicBezTo>
                  <a:pt x="547715" y="-263"/>
                  <a:pt x="547715" y="-490"/>
                  <a:pt x="547791" y="76946"/>
                </a:cubicBezTo>
                <a:cubicBezTo>
                  <a:pt x="547791" y="83211"/>
                  <a:pt x="547791" y="89475"/>
                  <a:pt x="547791" y="95815"/>
                </a:cubicBezTo>
                <a:cubicBezTo>
                  <a:pt x="547715" y="158835"/>
                  <a:pt x="547564" y="157779"/>
                  <a:pt x="609906" y="151665"/>
                </a:cubicBezTo>
                <a:cubicBezTo>
                  <a:pt x="660699" y="146684"/>
                  <a:pt x="701380" y="167137"/>
                  <a:pt x="727644" y="210761"/>
                </a:cubicBezTo>
                <a:cubicBezTo>
                  <a:pt x="754664" y="255743"/>
                  <a:pt x="753305" y="302537"/>
                  <a:pt x="723720" y="345783"/>
                </a:cubicBezTo>
                <a:cubicBezTo>
                  <a:pt x="693832" y="389558"/>
                  <a:pt x="649982" y="404426"/>
                  <a:pt x="598433" y="395973"/>
                </a:cubicBezTo>
                <a:cubicBezTo>
                  <a:pt x="547866" y="387671"/>
                  <a:pt x="547942" y="387143"/>
                  <a:pt x="547715" y="440125"/>
                </a:cubicBezTo>
                <a:cubicBezTo>
                  <a:pt x="547466" y="511621"/>
                  <a:pt x="512016" y="547351"/>
                  <a:pt x="441373" y="547298"/>
                </a:cubicBezTo>
                <a:cubicBezTo>
                  <a:pt x="386126" y="547298"/>
                  <a:pt x="330804" y="547298"/>
                  <a:pt x="275557" y="547298"/>
                </a:cubicBezTo>
                <a:close/>
              </a:path>
            </a:pathLst>
          </a:custGeom>
          <a:solidFill>
            <a:srgbClr val="FFC000"/>
          </a:solidFill>
          <a:ln w="7545" cap="flat">
            <a:noFill/>
            <a:prstDash val="solid"/>
            <a:miter/>
          </a:ln>
        </p:spPr>
        <p:txBody>
          <a:bodyPr rtlCol="0" anchor="ctr"/>
          <a:lstStyle/>
          <a:p>
            <a:endParaRPr lang="LID4096"/>
          </a:p>
        </p:txBody>
      </p:sp>
    </p:spTree>
    <p:extLst>
      <p:ext uri="{BB962C8B-B14F-4D97-AF65-F5344CB8AC3E}">
        <p14:creationId xmlns:p14="http://schemas.microsoft.com/office/powerpoint/2010/main" val="135521778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E55F80D7-D91C-4CCA-9F3C-6D5C5FE4B987}"/>
              </a:ext>
            </a:extLst>
          </p:cNvPr>
          <p:cNvSpPr/>
          <p:nvPr/>
        </p:nvSpPr>
        <p:spPr>
          <a:xfrm>
            <a:off x="6112069" y="1492154"/>
            <a:ext cx="523146" cy="52469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 f4 0 f2"/>
              <a:gd name="f47" fmla="+- f3 0 f2"/>
              <a:gd name="f48" fmla="*/ f47 1 3240001"/>
              <a:gd name="f49" fmla="*/ f46 1 3249575"/>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anose="020B0503020000020004" pitchFamily="34" charset="-127"/>
            </a:endParaRPr>
          </a:p>
        </p:txBody>
      </p:sp>
      <p:sp>
        <p:nvSpPr>
          <p:cNvPr id="3" name="Isosceles Triangle 51">
            <a:extLst>
              <a:ext uri="{FF2B5EF4-FFF2-40B4-BE49-F238E27FC236}">
                <a16:creationId xmlns:a16="http://schemas.microsoft.com/office/drawing/2014/main" id="{99FB9E0C-6683-4F72-95E9-ACDBD5CE847C}"/>
              </a:ext>
            </a:extLst>
          </p:cNvPr>
          <p:cNvSpPr/>
          <p:nvPr/>
        </p:nvSpPr>
        <p:spPr>
          <a:xfrm>
            <a:off x="5273326" y="1562682"/>
            <a:ext cx="523146" cy="383618"/>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 f4 0 f2"/>
              <a:gd name="f26" fmla="+- f3 0 f2"/>
              <a:gd name="f27" fmla="*/ f26 1 3240001"/>
              <a:gd name="f28" fmla="*/ f25 1 237590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4" name="Isosceles Triangle 57">
            <a:extLst>
              <a:ext uri="{FF2B5EF4-FFF2-40B4-BE49-F238E27FC236}">
                <a16:creationId xmlns:a16="http://schemas.microsoft.com/office/drawing/2014/main" id="{B3C84FC9-D37E-4694-8E0D-37158395BEBB}"/>
              </a:ext>
            </a:extLst>
          </p:cNvPr>
          <p:cNvSpPr/>
          <p:nvPr/>
        </p:nvSpPr>
        <p:spPr>
          <a:xfrm>
            <a:off x="6114153" y="4520208"/>
            <a:ext cx="313136" cy="707901"/>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 f7 0 f5"/>
              <a:gd name="f70" fmla="+- f6 0 f5"/>
              <a:gd name="f71" fmla="*/ f66 f0 1"/>
              <a:gd name="f72" fmla="*/ f70 1 1346449"/>
              <a:gd name="f73" fmla="*/ f69 1 3166775"/>
              <a:gd name="f74" fmla="*/ 1148449 f70 1"/>
              <a:gd name="f75" fmla="*/ 198001 f70 1"/>
              <a:gd name="f76" fmla="*/ 1 f70 1"/>
              <a:gd name="f77" fmla="*/ 1346449 f70 1"/>
              <a:gd name="f78" fmla="*/ 755186 f70 1"/>
              <a:gd name="f79" fmla="*/ 734449 f70 1"/>
              <a:gd name="f80" fmla="*/ 853246 f70 1"/>
              <a:gd name="f81" fmla="*/ 673226 f70 1"/>
              <a:gd name="f82" fmla="*/ 493206 f70 1"/>
              <a:gd name="f83" fmla="*/ 612000 f70 1"/>
              <a:gd name="f84" fmla="*/ 2939 f70 1"/>
              <a:gd name="f85" fmla="*/ 0 f70 1"/>
              <a:gd name="f86" fmla="*/ 2009 f70 1"/>
              <a:gd name="f87" fmla="*/ 6353 f70 1"/>
              <a:gd name="f88" fmla="*/ 273414 f70 1"/>
              <a:gd name="f89" fmla="*/ 1091887 f70 1"/>
              <a:gd name="f90" fmla="*/ 1340768 f70 1"/>
              <a:gd name="f91" fmla="*/ 1344512 f70 1"/>
              <a:gd name="f92" fmla="*/ 1346448 f70 1"/>
              <a:gd name="f93" fmla="*/ 1343510 f70 1"/>
              <a:gd name="f94" fmla="*/ 2374775 f69 1"/>
              <a:gd name="f95" fmla="*/ 3166775 f69 1"/>
              <a:gd name="f96" fmla="*/ 0 f69 1"/>
              <a:gd name="f97" fmla="*/ 1231644 f69 1"/>
              <a:gd name="f98" fmla="*/ 1400264 f69 1"/>
              <a:gd name="f99" fmla="*/ 1580284 f69 1"/>
              <a:gd name="f100" fmla="*/ 1231645 f69 1"/>
              <a:gd name="f101" fmla="*/ 591263 f70 1"/>
              <a:gd name="f102" fmla="*/ 10368 f69 1"/>
              <a:gd name="f103" fmla="*/ 1491744 f69 1"/>
              <a:gd name="f104" fmla="*/ 1494147 f69 1"/>
              <a:gd name="f105" fmla="*/ 1499342 f69 1"/>
              <a:gd name="f106" fmla="*/ 2293171 f69 1"/>
              <a:gd name="f107" fmla="*/ 2283744 f69 1"/>
              <a:gd name="f108" fmla="*/ 1494334 f69 1"/>
              <a:gd name="f109" fmla="*/ f71 1 f2"/>
              <a:gd name="f110" fmla="*/ f74 1 1346449"/>
              <a:gd name="f111" fmla="*/ f75 1 1346449"/>
              <a:gd name="f112" fmla="*/ f76 1 1346449"/>
              <a:gd name="f113" fmla="*/ f77 1 1346449"/>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3166775"/>
              <a:gd name="f131" fmla="*/ f95 1 3166775"/>
              <a:gd name="f132" fmla="*/ f96 1 3166775"/>
              <a:gd name="f133" fmla="*/ f97 1 3166775"/>
              <a:gd name="f134" fmla="*/ f98 1 3166775"/>
              <a:gd name="f135" fmla="*/ f99 1 3166775"/>
              <a:gd name="f136" fmla="*/ f100 1 3166775"/>
              <a:gd name="f137" fmla="*/ f101 1 1346449"/>
              <a:gd name="f138" fmla="*/ f102 1 3166775"/>
              <a:gd name="f139" fmla="*/ f103 1 3166775"/>
              <a:gd name="f140" fmla="*/ f104 1 3166775"/>
              <a:gd name="f141" fmla="*/ f105 1 3166775"/>
              <a:gd name="f142" fmla="*/ f106 1 3166775"/>
              <a:gd name="f143" fmla="*/ f107 1 3166775"/>
              <a:gd name="f144" fmla="*/ f108 1 3166775"/>
              <a:gd name="f145" fmla="*/ f5 1 f72"/>
              <a:gd name="f146" fmla="*/ f6 1 f72"/>
              <a:gd name="f147" fmla="*/ f5 1 f73"/>
              <a:gd name="f148" fmla="*/ f7 1 f73"/>
              <a:gd name="f149" fmla="+- f109 0 f1"/>
              <a:gd name="f150" fmla="*/ f110 1 f72"/>
              <a:gd name="f151" fmla="*/ f130 1 f73"/>
              <a:gd name="f152" fmla="*/ f111 1 f72"/>
              <a:gd name="f153" fmla="*/ f112 1 f72"/>
              <a:gd name="f154" fmla="*/ f131 1 f73"/>
              <a:gd name="f155" fmla="*/ f113 1 f72"/>
              <a:gd name="f156" fmla="*/ f114 1 f72"/>
              <a:gd name="f157" fmla="*/ f132 1 f73"/>
              <a:gd name="f158" fmla="*/ f115 1 f72"/>
              <a:gd name="f159" fmla="*/ f133 1 f73"/>
              <a:gd name="f160" fmla="*/ f116 1 f72"/>
              <a:gd name="f161" fmla="*/ f134 1 f73"/>
              <a:gd name="f162" fmla="*/ f117 1 f72"/>
              <a:gd name="f163" fmla="*/ f135 1 f73"/>
              <a:gd name="f164" fmla="*/ f118 1 f72"/>
              <a:gd name="f165" fmla="*/ f119 1 f72"/>
              <a:gd name="f166" fmla="*/ f136 1 f73"/>
              <a:gd name="f167" fmla="*/ f137 1 f72"/>
              <a:gd name="f168" fmla="*/ f138 1 f73"/>
              <a:gd name="f169" fmla="*/ f120 1 f72"/>
              <a:gd name="f170" fmla="*/ f139 1 f73"/>
              <a:gd name="f171" fmla="*/ f121 1 f72"/>
              <a:gd name="f172" fmla="*/ f122 1 f72"/>
              <a:gd name="f173" fmla="*/ f140 1 f73"/>
              <a:gd name="f174" fmla="*/ f141 1 f73"/>
              <a:gd name="f175" fmla="*/ f123 1 f72"/>
              <a:gd name="f176" fmla="*/ f124 1 f72"/>
              <a:gd name="f177" fmla="*/ f142 1 f73"/>
              <a:gd name="f178" fmla="*/ f125 1 f72"/>
              <a:gd name="f179" fmla="*/ f143 1 f73"/>
              <a:gd name="f180" fmla="*/ f126 1 f72"/>
              <a:gd name="f181" fmla="*/ f127 1 f72"/>
              <a:gd name="f182" fmla="*/ f144 1 f73"/>
              <a:gd name="f183" fmla="*/ f128 1 f72"/>
              <a:gd name="f184" fmla="*/ f129 1 f72"/>
              <a:gd name="f185" fmla="*/ f145 f67 1"/>
              <a:gd name="f186" fmla="*/ f146 f67 1"/>
              <a:gd name="f187" fmla="*/ f148 f68 1"/>
              <a:gd name="f188" fmla="*/ f147 f68 1"/>
              <a:gd name="f189" fmla="*/ f150 f67 1"/>
              <a:gd name="f190" fmla="*/ f151 f68 1"/>
              <a:gd name="f191" fmla="*/ f152 f67 1"/>
              <a:gd name="f192" fmla="*/ f153 f67 1"/>
              <a:gd name="f193" fmla="*/ f154 f68 1"/>
              <a:gd name="f194" fmla="*/ f155 f67 1"/>
              <a:gd name="f195" fmla="*/ f156 f67 1"/>
              <a:gd name="f196" fmla="*/ f157 f68 1"/>
              <a:gd name="f197" fmla="*/ f158 f67 1"/>
              <a:gd name="f198" fmla="*/ f159 f68 1"/>
              <a:gd name="f199" fmla="*/ f160 f67 1"/>
              <a:gd name="f200" fmla="*/ f161 f68 1"/>
              <a:gd name="f201" fmla="*/ f162 f67 1"/>
              <a:gd name="f202" fmla="*/ f163 f68 1"/>
              <a:gd name="f203" fmla="*/ f164 f67 1"/>
              <a:gd name="f204" fmla="*/ f165 f67 1"/>
              <a:gd name="f205" fmla="*/ f166 f68 1"/>
              <a:gd name="f206" fmla="*/ f167 f67 1"/>
              <a:gd name="f207" fmla="*/ f168 f68 1"/>
              <a:gd name="f208" fmla="*/ f169 f67 1"/>
              <a:gd name="f209" fmla="*/ f170 f68 1"/>
              <a:gd name="f210" fmla="*/ f171 f67 1"/>
              <a:gd name="f211" fmla="*/ f172 f67 1"/>
              <a:gd name="f212" fmla="*/ f173 f68 1"/>
              <a:gd name="f213" fmla="*/ f174 f68 1"/>
              <a:gd name="f214" fmla="*/ f175 f67 1"/>
              <a:gd name="f215" fmla="*/ f176 f67 1"/>
              <a:gd name="f216" fmla="*/ f177 f68 1"/>
              <a:gd name="f217" fmla="*/ f178 f67 1"/>
              <a:gd name="f218" fmla="*/ f179 f68 1"/>
              <a:gd name="f219" fmla="*/ f180 f67 1"/>
              <a:gd name="f220" fmla="*/ f181 f67 1"/>
              <a:gd name="f221" fmla="*/ f182 f68 1"/>
              <a:gd name="f222" fmla="*/ f183 f67 1"/>
              <a:gd name="f223" fmla="*/ f184 f67 1"/>
            </a:gdLst>
            <a:ahLst/>
            <a:cxnLst>
              <a:cxn ang="3cd4">
                <a:pos x="hc" y="t"/>
              </a:cxn>
              <a:cxn ang="0">
                <a:pos x="r" y="vc"/>
              </a:cxn>
              <a:cxn ang="cd4">
                <a:pos x="hc" y="b"/>
              </a:cxn>
              <a:cxn ang="cd2">
                <a:pos x="l" y="vc"/>
              </a:cxn>
              <a:cxn ang="f149">
                <a:pos x="f189" y="f190"/>
              </a:cxn>
              <a:cxn ang="f149">
                <a:pos x="f191" y="f190"/>
              </a:cxn>
              <a:cxn ang="f149">
                <a:pos x="f192" y="f193"/>
              </a:cxn>
              <a:cxn ang="f149">
                <a:pos x="f194" y="f193"/>
              </a:cxn>
              <a:cxn ang="f149">
                <a:pos x="f189" y="f190"/>
              </a:cxn>
              <a:cxn ang="f149">
                <a:pos x="f195" y="f196"/>
              </a:cxn>
              <a:cxn ang="f149">
                <a:pos x="f197" y="f198"/>
              </a:cxn>
              <a:cxn ang="f149">
                <a:pos x="f199" y="f200"/>
              </a:cxn>
              <a:cxn ang="f149">
                <a:pos x="f201" y="f202"/>
              </a:cxn>
              <a:cxn ang="f149">
                <a:pos x="f203" y="f200"/>
              </a:cxn>
              <a:cxn ang="f149">
                <a:pos x="f204" y="f205"/>
              </a:cxn>
              <a:cxn ang="f149">
                <a:pos x="f206" y="f207"/>
              </a:cxn>
              <a:cxn ang="f149">
                <a:pos x="f208" y="f209"/>
              </a:cxn>
              <a:cxn ang="f149">
                <a:pos x="f210" y="f209"/>
              </a:cxn>
              <a:cxn ang="f149">
                <a:pos x="f211" y="f212"/>
              </a:cxn>
              <a:cxn ang="f149">
                <a:pos x="f210" y="f213"/>
              </a:cxn>
              <a:cxn ang="f149">
                <a:pos x="f214" y="f213"/>
              </a:cxn>
              <a:cxn ang="f149">
                <a:pos x="f215" y="f216"/>
              </a:cxn>
              <a:cxn ang="f149">
                <a:pos x="f217" y="f218"/>
              </a:cxn>
              <a:cxn ang="f149">
                <a:pos x="f219" y="f213"/>
              </a:cxn>
              <a:cxn ang="f149">
                <a:pos x="f194" y="f213"/>
              </a:cxn>
              <a:cxn ang="f149">
                <a:pos x="f220" y="f221"/>
              </a:cxn>
              <a:cxn ang="f149">
                <a:pos x="f222" y="f209"/>
              </a:cxn>
              <a:cxn ang="f149">
                <a:pos x="f223" y="f209"/>
              </a:cxn>
              <a:cxn ang="f149">
                <a:pos x="f195" y="f196"/>
              </a:cxn>
            </a:cxnLst>
            <a:rect l="f185" t="f188" r="f186" b="f187"/>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5" name="Rectangle 7">
            <a:extLst>
              <a:ext uri="{FF2B5EF4-FFF2-40B4-BE49-F238E27FC236}">
                <a16:creationId xmlns:a16="http://schemas.microsoft.com/office/drawing/2014/main" id="{C49605C1-36D6-478F-BC7B-2381AA6C4010}"/>
              </a:ext>
            </a:extLst>
          </p:cNvPr>
          <p:cNvSpPr/>
          <p:nvPr/>
        </p:nvSpPr>
        <p:spPr>
          <a:xfrm rot="18900010">
            <a:off x="9585737" y="3654560"/>
            <a:ext cx="225664" cy="502737"/>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 0 0 15529"/>
              <a:gd name="f51" fmla="val 50351"/>
              <a:gd name="f52" fmla="val 17412"/>
              <a:gd name="f53" fmla="+- 0 0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 0 0 42555"/>
              <a:gd name="f72" fmla="+- 0 0 42556"/>
              <a:gd name="f73" fmla="val 111553"/>
              <a:gd name="f74" fmla="*/ f0 1 154109"/>
              <a:gd name="f75" fmla="*/ f1 1 343323"/>
              <a:gd name="f76" fmla="+- f4 0 f2"/>
              <a:gd name="f77" fmla="+- f3 0 f2"/>
              <a:gd name="f78" fmla="*/ f77 1 154109"/>
              <a:gd name="f79" fmla="*/ f76 1 343323"/>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6" name="Parallelogram 15">
            <a:extLst>
              <a:ext uri="{FF2B5EF4-FFF2-40B4-BE49-F238E27FC236}">
                <a16:creationId xmlns:a16="http://schemas.microsoft.com/office/drawing/2014/main" id="{ADAA153F-77B9-41BE-8411-E5571F7E3528}"/>
              </a:ext>
            </a:extLst>
          </p:cNvPr>
          <p:cNvSpPr/>
          <p:nvPr/>
        </p:nvSpPr>
        <p:spPr>
          <a:xfrm flipH="1">
            <a:off x="5267026" y="4641905"/>
            <a:ext cx="464487" cy="464487"/>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 0 0 61662"/>
              <a:gd name="f90" fmla="+- 0 0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 f4 0 f2"/>
              <a:gd name="f107" fmla="+- f3 0 f2"/>
              <a:gd name="f108" fmla="*/ f107 1 3242753"/>
              <a:gd name="f109" fmla="*/ f106 1 3227814"/>
              <a:gd name="f110" fmla="*/ f2 1 f108"/>
              <a:gd name="f111" fmla="*/ f3 1 f108"/>
              <a:gd name="f112" fmla="*/ f2 1 f109"/>
              <a:gd name="f113" fmla="*/ f4 1 f109"/>
              <a:gd name="f114" fmla="*/ f110 f104 1"/>
              <a:gd name="f115" fmla="*/ f111 f104 1"/>
              <a:gd name="f116" fmla="*/ f113 f105 1"/>
              <a:gd name="f117" fmla="*/ f112 f105 1"/>
            </a:gdLst>
            <a:ahLst/>
            <a:cxnLst>
              <a:cxn ang="3cd4">
                <a:pos x="hc" y="t"/>
              </a:cxn>
              <a:cxn ang="0">
                <a:pos x="r" y="vc"/>
              </a:cxn>
              <a:cxn ang="cd4">
                <a:pos x="hc" y="b"/>
              </a:cxn>
              <a:cxn ang="cd2">
                <a:pos x="l" y="vc"/>
              </a:cxn>
            </a:cxnLst>
            <a:rect l="f114" t="f117" r="f115" b="f116"/>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7" name="Freeform 19">
            <a:extLst>
              <a:ext uri="{FF2B5EF4-FFF2-40B4-BE49-F238E27FC236}">
                <a16:creationId xmlns:a16="http://schemas.microsoft.com/office/drawing/2014/main" id="{AB139CAF-E7FE-4F5D-9FC9-162DA619914C}"/>
              </a:ext>
            </a:extLst>
          </p:cNvPr>
          <p:cNvSpPr/>
          <p:nvPr/>
        </p:nvSpPr>
        <p:spPr>
          <a:xfrm>
            <a:off x="7745406" y="3642503"/>
            <a:ext cx="460784" cy="453386"/>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 0 0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 0 0 14898"/>
              <a:gd name="f91" fmla="val 3061283"/>
              <a:gd name="f92" fmla="+- 0 0 138545"/>
              <a:gd name="f93" fmla="val 1873713"/>
              <a:gd name="f94" fmla="val 108747"/>
              <a:gd name="f95" fmla="val 1100212"/>
              <a:gd name="f96" fmla="val 278579"/>
              <a:gd name="f97" fmla="val 569148"/>
              <a:gd name="f98" fmla="val 774429"/>
              <a:gd name="f99" fmla="val 15339"/>
              <a:gd name="f100" fmla="*/ f0 1 3214097"/>
              <a:gd name="f101" fmla="*/ f1 1 3162551"/>
              <a:gd name="f102" fmla="+- f4 0 f2"/>
              <a:gd name="f103" fmla="+- f3 0 f2"/>
              <a:gd name="f104" fmla="*/ f103 1 3214097"/>
              <a:gd name="f105" fmla="*/ f102 1 31625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8" name="Rectangle 30">
            <a:extLst>
              <a:ext uri="{FF2B5EF4-FFF2-40B4-BE49-F238E27FC236}">
                <a16:creationId xmlns:a16="http://schemas.microsoft.com/office/drawing/2014/main" id="{6EA815C7-2ACD-4AB9-B0E6-526A34CCFFBF}"/>
              </a:ext>
            </a:extLst>
          </p:cNvPr>
          <p:cNvSpPr/>
          <p:nvPr/>
        </p:nvSpPr>
        <p:spPr>
          <a:xfrm>
            <a:off x="11063700" y="3600568"/>
            <a:ext cx="464487" cy="463134"/>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 f4 0 f2"/>
              <a:gd name="f134" fmla="+- f3 0 f2"/>
              <a:gd name="f135" fmla="*/ f134 1 3240000"/>
              <a:gd name="f136" fmla="*/ f133 1 3230531"/>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9" name="Rectangle 7">
            <a:extLst>
              <a:ext uri="{FF2B5EF4-FFF2-40B4-BE49-F238E27FC236}">
                <a16:creationId xmlns:a16="http://schemas.microsoft.com/office/drawing/2014/main" id="{4BF79F19-538E-4CE0-92E2-688A6EF370A7}"/>
              </a:ext>
            </a:extLst>
          </p:cNvPr>
          <p:cNvSpPr/>
          <p:nvPr/>
        </p:nvSpPr>
        <p:spPr>
          <a:xfrm>
            <a:off x="6950829" y="1518717"/>
            <a:ext cx="471565" cy="471565"/>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 f3 0 f2"/>
              <a:gd name="f37" fmla="*/ f36 1 3240000"/>
              <a:gd name="f38" fmla="*/ f2 1 f37"/>
              <a:gd name="f39" fmla="*/ f3 1 f37"/>
              <a:gd name="f40" fmla="*/ f38 f34 1"/>
              <a:gd name="f41" fmla="*/ f39 f34 1"/>
              <a:gd name="f42" fmla="*/ f39 f35 1"/>
              <a:gd name="f43" fmla="*/ f38 f35 1"/>
            </a:gdLst>
            <a:ahLst/>
            <a:cxnLst>
              <a:cxn ang="3cd4">
                <a:pos x="hc" y="t"/>
              </a:cxn>
              <a:cxn ang="0">
                <a:pos x="r" y="vc"/>
              </a:cxn>
              <a:cxn ang="cd4">
                <a:pos x="hc" y="b"/>
              </a:cxn>
              <a:cxn ang="cd2">
                <a:pos x="l" y="vc"/>
              </a:cxn>
            </a:cxnLst>
            <a:rect l="f40" t="f43" r="f41" b="f42"/>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0" name="Rectangle 15">
            <a:extLst>
              <a:ext uri="{FF2B5EF4-FFF2-40B4-BE49-F238E27FC236}">
                <a16:creationId xmlns:a16="http://schemas.microsoft.com/office/drawing/2014/main" id="{D264E941-0B61-45EB-B1E4-5F775393584D}"/>
              </a:ext>
            </a:extLst>
          </p:cNvPr>
          <p:cNvSpPr/>
          <p:nvPr/>
        </p:nvSpPr>
        <p:spPr>
          <a:xfrm rot="5400013">
            <a:off x="7737685" y="1518723"/>
            <a:ext cx="472196" cy="471565"/>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 f4 0 f2"/>
              <a:gd name="f37" fmla="+- f3 0 f2"/>
              <a:gd name="f38" fmla="*/ f37 1 3244313"/>
              <a:gd name="f39" fmla="*/ f36 1 3240000"/>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1" name="Pie 24">
            <a:extLst>
              <a:ext uri="{FF2B5EF4-FFF2-40B4-BE49-F238E27FC236}">
                <a16:creationId xmlns:a16="http://schemas.microsoft.com/office/drawing/2014/main" id="{15D5F08F-4309-4577-A5B8-3F892E708893}"/>
              </a:ext>
            </a:extLst>
          </p:cNvPr>
          <p:cNvSpPr/>
          <p:nvPr/>
        </p:nvSpPr>
        <p:spPr>
          <a:xfrm>
            <a:off x="6809929" y="4618991"/>
            <a:ext cx="513188"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 0 0 116985"/>
              <a:gd name="f12" fmla="val 1936431"/>
              <a:gd name="f13" fmla="+- 0 0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 0 0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 f4 0 f2"/>
              <a:gd name="f56" fmla="+- f3 0 f2"/>
              <a:gd name="f57" fmla="*/ f56 1 3228711"/>
              <a:gd name="f58" fmla="*/ f55 1 3210836"/>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2" name="Block Arc 14">
            <a:extLst>
              <a:ext uri="{FF2B5EF4-FFF2-40B4-BE49-F238E27FC236}">
                <a16:creationId xmlns:a16="http://schemas.microsoft.com/office/drawing/2014/main" id="{BC10D254-C2D6-4B56-B854-61BACDBE7EDE}"/>
              </a:ext>
            </a:extLst>
          </p:cNvPr>
          <p:cNvSpPr/>
          <p:nvPr/>
        </p:nvSpPr>
        <p:spPr>
          <a:xfrm rot="16200004">
            <a:off x="8525354" y="1470610"/>
            <a:ext cx="567403" cy="567769"/>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 f4 0 f2"/>
              <a:gd name="f270" fmla="+- f3 0 f2"/>
              <a:gd name="f271" fmla="*/ f270 1 3185463"/>
              <a:gd name="f272" fmla="*/ f269 1 3187558"/>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3" name="Block Arc 41">
            <a:extLst>
              <a:ext uri="{FF2B5EF4-FFF2-40B4-BE49-F238E27FC236}">
                <a16:creationId xmlns:a16="http://schemas.microsoft.com/office/drawing/2014/main" id="{25FF046D-49A8-40D8-A0F4-E3148F2CE748}"/>
              </a:ext>
            </a:extLst>
          </p:cNvPr>
          <p:cNvSpPr/>
          <p:nvPr/>
        </p:nvSpPr>
        <p:spPr>
          <a:xfrm>
            <a:off x="9408554" y="1424306"/>
            <a:ext cx="473302" cy="660388"/>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 0 0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 f4 0 f2"/>
              <a:gd name="f423" fmla="+- f3 0 f2"/>
              <a:gd name="f424" fmla="*/ f423 1 2512265"/>
              <a:gd name="f425" fmla="*/ f422 1 3505352"/>
              <a:gd name="f426" fmla="*/ f2 1 f424"/>
              <a:gd name="f427" fmla="*/ f3 1 f424"/>
              <a:gd name="f428" fmla="*/ f2 1 f425"/>
              <a:gd name="f429" fmla="*/ f4 1 f425"/>
              <a:gd name="f430" fmla="*/ f426 f420 1"/>
              <a:gd name="f431" fmla="*/ f427 f420 1"/>
              <a:gd name="f432" fmla="*/ f429 f421 1"/>
              <a:gd name="f433" fmla="*/ f428 f421 1"/>
            </a:gdLst>
            <a:ahLst/>
            <a:cxnLst>
              <a:cxn ang="3cd4">
                <a:pos x="hc" y="t"/>
              </a:cxn>
              <a:cxn ang="0">
                <a:pos x="r" y="vc"/>
              </a:cxn>
              <a:cxn ang="cd4">
                <a:pos x="hc" y="b"/>
              </a:cxn>
              <a:cxn ang="cd2">
                <a:pos x="l" y="vc"/>
              </a:cxn>
            </a:cxnLst>
            <a:rect l="f430" t="f433" r="f431" b="f432"/>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4" name="Right Triangle 17">
            <a:extLst>
              <a:ext uri="{FF2B5EF4-FFF2-40B4-BE49-F238E27FC236}">
                <a16:creationId xmlns:a16="http://schemas.microsoft.com/office/drawing/2014/main" id="{83B2D8E2-E937-4F2C-A033-708417C167F0}"/>
              </a:ext>
            </a:extLst>
          </p:cNvPr>
          <p:cNvSpPr/>
          <p:nvPr/>
        </p:nvSpPr>
        <p:spPr>
          <a:xfrm>
            <a:off x="7705749" y="4600959"/>
            <a:ext cx="385794" cy="546399"/>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 f4 0 f2"/>
              <a:gd name="f17" fmla="+- f3 0 f2"/>
              <a:gd name="f18" fmla="*/ f17 1 2387678"/>
              <a:gd name="f19" fmla="*/ f16 1 32400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5" name="Oval 66">
            <a:extLst>
              <a:ext uri="{FF2B5EF4-FFF2-40B4-BE49-F238E27FC236}">
                <a16:creationId xmlns:a16="http://schemas.microsoft.com/office/drawing/2014/main" id="{95AD1F1C-C971-4318-B78A-FA74EA88C89B}"/>
              </a:ext>
            </a:extLst>
          </p:cNvPr>
          <p:cNvSpPr/>
          <p:nvPr/>
        </p:nvSpPr>
        <p:spPr>
          <a:xfrm rot="20700014">
            <a:off x="6137527" y="3634219"/>
            <a:ext cx="548676" cy="4699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 f4 0 f2"/>
              <a:gd name="f60" fmla="+- f3 0 f2"/>
              <a:gd name="f61" fmla="*/ f60 1 2901316"/>
              <a:gd name="f62" fmla="*/ f59 1 2485205"/>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6" name="Rectangle 9">
            <a:extLst>
              <a:ext uri="{FF2B5EF4-FFF2-40B4-BE49-F238E27FC236}">
                <a16:creationId xmlns:a16="http://schemas.microsoft.com/office/drawing/2014/main" id="{1F67E1B5-AB53-4F29-93F7-96490C630235}"/>
              </a:ext>
            </a:extLst>
          </p:cNvPr>
          <p:cNvSpPr/>
          <p:nvPr/>
        </p:nvSpPr>
        <p:spPr>
          <a:xfrm>
            <a:off x="4401180" y="3545247"/>
            <a:ext cx="527343"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 0 0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 f7 0 f5"/>
              <a:gd name="f81" fmla="+- f6 0 f5"/>
              <a:gd name="f82" fmla="*/ f77 f0 1"/>
              <a:gd name="f83" fmla="*/ f81 1 3239999"/>
              <a:gd name="f84" fmla="*/ f80 1 3032924"/>
              <a:gd name="f85" fmla="*/ 833935 f81 1"/>
              <a:gd name="f86" fmla="*/ 22 f80 1"/>
              <a:gd name="f87" fmla="*/ 1576606 f81 1"/>
              <a:gd name="f88" fmla="*/ 402054 f80 1"/>
              <a:gd name="f89" fmla="*/ 430441 f80 1"/>
              <a:gd name="f90" fmla="*/ 526981 f80 1"/>
              <a:gd name="f91" fmla="*/ 2765302 f80 1"/>
              <a:gd name="f92" fmla="*/ 378630 f81 1"/>
              <a:gd name="f93" fmla="*/ 2472117 f80 1"/>
              <a:gd name="f94" fmla="*/ 384918 f81 1"/>
              <a:gd name="f95" fmla="*/ 239143 f81 1"/>
              <a:gd name="f96" fmla="*/ 2776423 f80 1"/>
              <a:gd name="f97" fmla="*/ 2778202 f80 1"/>
              <a:gd name="f98" fmla="*/ 1663394 f81 1"/>
              <a:gd name="f99" fmla="*/ 3000856 f81 1"/>
              <a:gd name="f100" fmla="*/ 2855082 f81 1"/>
              <a:gd name="f101" fmla="*/ 2861369 f81 1"/>
              <a:gd name="f102" fmla="*/ 2406065 f81 1"/>
              <a:gd name="f103" fmla="*/ 2853673 f81 1"/>
              <a:gd name="f104" fmla="*/ 91100 f80 1"/>
              <a:gd name="f105" fmla="*/ 2854770 f81 1"/>
              <a:gd name="f106" fmla="*/ 3120669 f81 1"/>
              <a:gd name="f107" fmla="*/ 428517 f80 1"/>
              <a:gd name="f108" fmla="*/ 738345 f80 1"/>
              <a:gd name="f109" fmla="*/ 3239999 f81 1"/>
              <a:gd name="f110" fmla="*/ 3032924 f80 1"/>
              <a:gd name="f111" fmla="*/ 0 f81 1"/>
              <a:gd name="f112" fmla="*/ 102477 f81 1"/>
              <a:gd name="f113" fmla="*/ 385229 f81 1"/>
              <a:gd name="f114" fmla="*/ 386326 f81 1"/>
              <a:gd name="f115" fmla="*/ 229618 f81 1"/>
              <a:gd name="f116" fmla="*/ 2690698 f80 1"/>
              <a:gd name="f117" fmla="*/ 2991331 f81 1"/>
              <a:gd name="f118" fmla="*/ 2709748 f80 1"/>
              <a:gd name="f119" fmla="*/ f82 1 f2"/>
              <a:gd name="f120" fmla="*/ f85 1 3239999"/>
              <a:gd name="f121" fmla="*/ f86 1 3032924"/>
              <a:gd name="f122" fmla="*/ f87 1 3239999"/>
              <a:gd name="f123" fmla="*/ f88 1 3032924"/>
              <a:gd name="f124" fmla="*/ f89 1 3032924"/>
              <a:gd name="f125" fmla="*/ f90 1 3032924"/>
              <a:gd name="f126" fmla="*/ f91 1 3032924"/>
              <a:gd name="f127" fmla="*/ f92 1 3239999"/>
              <a:gd name="f128" fmla="*/ f93 1 3032924"/>
              <a:gd name="f129" fmla="*/ f94 1 3239999"/>
              <a:gd name="f130" fmla="*/ f95 1 3239999"/>
              <a:gd name="f131" fmla="*/ f96 1 3032924"/>
              <a:gd name="f132" fmla="*/ f97 1 3032924"/>
              <a:gd name="f133" fmla="*/ f98 1 3239999"/>
              <a:gd name="f134" fmla="*/ f99 1 3239999"/>
              <a:gd name="f135" fmla="*/ f100 1 3239999"/>
              <a:gd name="f136" fmla="*/ f101 1 3239999"/>
              <a:gd name="f137" fmla="*/ f102 1 3239999"/>
              <a:gd name="f138" fmla="*/ f103 1 3239999"/>
              <a:gd name="f139" fmla="*/ f104 1 3032924"/>
              <a:gd name="f140" fmla="*/ f105 1 3239999"/>
              <a:gd name="f141" fmla="*/ f106 1 3239999"/>
              <a:gd name="f142" fmla="*/ f107 1 3032924"/>
              <a:gd name="f143" fmla="*/ f108 1 3032924"/>
              <a:gd name="f144" fmla="*/ f109 1 3239999"/>
              <a:gd name="f145" fmla="*/ f110 1 3032924"/>
              <a:gd name="f146" fmla="*/ f111 1 3239999"/>
              <a:gd name="f147" fmla="*/ f112 1 3239999"/>
              <a:gd name="f148" fmla="*/ f113 1 3239999"/>
              <a:gd name="f149" fmla="*/ f114 1 3239999"/>
              <a:gd name="f150" fmla="*/ f115 1 3239999"/>
              <a:gd name="f151" fmla="*/ f116 1 3032924"/>
              <a:gd name="f152" fmla="*/ f117 1 3239999"/>
              <a:gd name="f153" fmla="*/ f118 1 3032924"/>
              <a:gd name="f154" fmla="*/ f5 1 f83"/>
              <a:gd name="f155" fmla="*/ f6 1 f83"/>
              <a:gd name="f156" fmla="*/ f5 1 f84"/>
              <a:gd name="f157" fmla="*/ f7 1 f84"/>
              <a:gd name="f158" fmla="+- f119 0 f1"/>
              <a:gd name="f159" fmla="*/ f122 1 f83"/>
              <a:gd name="f160" fmla="*/ f132 1 f84"/>
              <a:gd name="f161" fmla="*/ f133 1 f83"/>
              <a:gd name="f162" fmla="*/ f131 1 f84"/>
              <a:gd name="f163" fmla="*/ f152 1 f83"/>
              <a:gd name="f164" fmla="*/ f153 1 f84"/>
              <a:gd name="f165" fmla="*/ f134 1 f83"/>
              <a:gd name="f166" fmla="*/ f125 1 f84"/>
              <a:gd name="f167" fmla="*/ f135 1 f83"/>
              <a:gd name="f168" fmla="*/ f136 1 f83"/>
              <a:gd name="f169" fmla="*/ f128 1 f84"/>
              <a:gd name="f170" fmla="*/ f126 1 f84"/>
              <a:gd name="f171" fmla="*/ f124 1 f84"/>
              <a:gd name="f172" fmla="*/ f123 1 f84"/>
              <a:gd name="f173" fmla="*/ f137 1 f83"/>
              <a:gd name="f174" fmla="*/ f121 1 f84"/>
              <a:gd name="f175" fmla="*/ f138 1 f83"/>
              <a:gd name="f176" fmla="*/ f139 1 f84"/>
              <a:gd name="f177" fmla="*/ f140 1 f83"/>
              <a:gd name="f178" fmla="*/ f141 1 f83"/>
              <a:gd name="f179" fmla="*/ f142 1 f84"/>
              <a:gd name="f180" fmla="*/ f143 1 f84"/>
              <a:gd name="f181" fmla="*/ f144 1 f83"/>
              <a:gd name="f182" fmla="*/ f145 1 f84"/>
              <a:gd name="f183" fmla="*/ f146 1 f83"/>
              <a:gd name="f184" fmla="*/ f147 1 f83"/>
              <a:gd name="f185" fmla="*/ f148 1 f83"/>
              <a:gd name="f186" fmla="*/ f149 1 f83"/>
              <a:gd name="f187" fmla="*/ f120 1 f83"/>
              <a:gd name="f188" fmla="*/ f127 1 f83"/>
              <a:gd name="f189" fmla="*/ f129 1 f83"/>
              <a:gd name="f190" fmla="*/ f130 1 f83"/>
              <a:gd name="f191" fmla="*/ f150 1 f83"/>
              <a:gd name="f192" fmla="*/ f151 1 f84"/>
              <a:gd name="f193" fmla="*/ f154 f78 1"/>
              <a:gd name="f194" fmla="*/ f155 f78 1"/>
              <a:gd name="f195" fmla="*/ f157 f79 1"/>
              <a:gd name="f196" fmla="*/ f156 f79 1"/>
              <a:gd name="f197" fmla="*/ f159 f78 1"/>
              <a:gd name="f198" fmla="*/ f160 f79 1"/>
              <a:gd name="f199" fmla="*/ f161 f78 1"/>
              <a:gd name="f200" fmla="*/ f162 f79 1"/>
              <a:gd name="f201" fmla="*/ f163 f78 1"/>
              <a:gd name="f202" fmla="*/ f164 f79 1"/>
              <a:gd name="f203" fmla="*/ f165 f78 1"/>
              <a:gd name="f204" fmla="*/ f166 f79 1"/>
              <a:gd name="f205" fmla="*/ f167 f78 1"/>
              <a:gd name="f206" fmla="*/ f168 f78 1"/>
              <a:gd name="f207" fmla="*/ f169 f79 1"/>
              <a:gd name="f208" fmla="*/ f170 f79 1"/>
              <a:gd name="f209" fmla="*/ f171 f79 1"/>
              <a:gd name="f210" fmla="*/ f172 f79 1"/>
              <a:gd name="f211" fmla="*/ f173 f78 1"/>
              <a:gd name="f212" fmla="*/ f174 f79 1"/>
              <a:gd name="f213" fmla="*/ f175 f78 1"/>
              <a:gd name="f214" fmla="*/ f176 f79 1"/>
              <a:gd name="f215" fmla="*/ f177 f78 1"/>
              <a:gd name="f216" fmla="*/ f178 f78 1"/>
              <a:gd name="f217" fmla="*/ f179 f79 1"/>
              <a:gd name="f218" fmla="*/ f180 f79 1"/>
              <a:gd name="f219" fmla="*/ f181 f78 1"/>
              <a:gd name="f220" fmla="*/ f182 f79 1"/>
              <a:gd name="f221" fmla="*/ f183 f78 1"/>
              <a:gd name="f222" fmla="*/ f184 f78 1"/>
              <a:gd name="f223" fmla="*/ f185 f78 1"/>
              <a:gd name="f224" fmla="*/ f186 f78 1"/>
              <a:gd name="f225" fmla="*/ f187 f78 1"/>
              <a:gd name="f226" fmla="*/ f188 f78 1"/>
              <a:gd name="f227" fmla="*/ f189 f78 1"/>
              <a:gd name="f228" fmla="*/ f190 f78 1"/>
              <a:gd name="f229" fmla="*/ f191 f78 1"/>
              <a:gd name="f230" fmla="*/ f192 f79 1"/>
            </a:gdLst>
            <a:ahLst/>
            <a:cxnLst>
              <a:cxn ang="3cd4">
                <a:pos x="hc" y="t"/>
              </a:cxn>
              <a:cxn ang="0">
                <a:pos x="r" y="vc"/>
              </a:cxn>
              <a:cxn ang="cd4">
                <a:pos x="hc" y="b"/>
              </a:cxn>
              <a:cxn ang="cd2">
                <a:pos x="l" y="vc"/>
              </a:cxn>
              <a:cxn ang="f158">
                <a:pos x="f197" y="f198"/>
              </a:cxn>
              <a:cxn ang="f158">
                <a:pos x="f199" y="f198"/>
              </a:cxn>
              <a:cxn ang="f158">
                <a:pos x="f199" y="f200"/>
              </a:cxn>
              <a:cxn ang="f158">
                <a:pos x="f201" y="f202"/>
              </a:cxn>
              <a:cxn ang="f158">
                <a:pos x="f203" y="f204"/>
              </a:cxn>
              <a:cxn ang="f158">
                <a:pos x="f205" y="f204"/>
              </a:cxn>
              <a:cxn ang="f158">
                <a:pos x="f206" y="f207"/>
              </a:cxn>
              <a:cxn ang="f158">
                <a:pos x="f199" y="f208"/>
              </a:cxn>
              <a:cxn ang="f158">
                <a:pos x="f199" y="f204"/>
              </a:cxn>
              <a:cxn ang="f158">
                <a:pos x="f199" y="f209"/>
              </a:cxn>
              <a:cxn ang="f158">
                <a:pos x="f199" y="f210"/>
              </a:cxn>
              <a:cxn ang="f158">
                <a:pos x="f211" y="f212"/>
              </a:cxn>
              <a:cxn ang="f158">
                <a:pos x="f213" y="f214"/>
              </a:cxn>
              <a:cxn ang="f158">
                <a:pos x="f215" y="f209"/>
              </a:cxn>
              <a:cxn ang="f158">
                <a:pos x="f216" y="f217"/>
              </a:cxn>
              <a:cxn ang="f158">
                <a:pos x="f216" y="f218"/>
              </a:cxn>
              <a:cxn ang="f158">
                <a:pos x="f219" y="f218"/>
              </a:cxn>
              <a:cxn ang="f158">
                <a:pos x="f219" y="f220"/>
              </a:cxn>
              <a:cxn ang="f158">
                <a:pos x="f221" y="f220"/>
              </a:cxn>
              <a:cxn ang="f158">
                <a:pos x="f221" y="f218"/>
              </a:cxn>
              <a:cxn ang="f158">
                <a:pos x="f222" y="f218"/>
              </a:cxn>
              <a:cxn ang="f158">
                <a:pos x="f222" y="f217"/>
              </a:cxn>
              <a:cxn ang="f158">
                <a:pos x="f223" y="f209"/>
              </a:cxn>
              <a:cxn ang="f158">
                <a:pos x="f224" y="f214"/>
              </a:cxn>
              <a:cxn ang="f158">
                <a:pos x="f225" y="f212"/>
              </a:cxn>
              <a:cxn ang="f158">
                <a:pos x="f197" y="f210"/>
              </a:cxn>
              <a:cxn ang="f158">
                <a:pos x="f197" y="f209"/>
              </a:cxn>
              <a:cxn ang="f158">
                <a:pos x="f197" y="f204"/>
              </a:cxn>
              <a:cxn ang="f158">
                <a:pos x="f197" y="f208"/>
              </a:cxn>
              <a:cxn ang="f158">
                <a:pos x="f226" y="f207"/>
              </a:cxn>
              <a:cxn ang="f158">
                <a:pos x="f227" y="f204"/>
              </a:cxn>
              <a:cxn ang="f158">
                <a:pos x="f228" y="f204"/>
              </a:cxn>
              <a:cxn ang="f158">
                <a:pos x="f229" y="f230"/>
              </a:cxn>
              <a:cxn ang="f158">
                <a:pos x="f197" y="f200"/>
              </a:cxn>
            </a:cxnLst>
            <a:rect l="f193" t="f196" r="f194" b="f195"/>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7" name="Frame 17">
            <a:extLst>
              <a:ext uri="{FF2B5EF4-FFF2-40B4-BE49-F238E27FC236}">
                <a16:creationId xmlns:a16="http://schemas.microsoft.com/office/drawing/2014/main" id="{5FA4443A-783A-4150-9040-B4162B2BEF12}"/>
              </a:ext>
            </a:extLst>
          </p:cNvPr>
          <p:cNvSpPr/>
          <p:nvPr/>
        </p:nvSpPr>
        <p:spPr>
          <a:xfrm>
            <a:off x="4376236" y="4613413"/>
            <a:ext cx="508150" cy="508150"/>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 f3 0 f2"/>
              <a:gd name="f39" fmla="*/ f38 1 3240000"/>
              <a:gd name="f40" fmla="*/ f2 1 f39"/>
              <a:gd name="f41" fmla="*/ f3 1 f39"/>
              <a:gd name="f42" fmla="*/ f40 f36 1"/>
              <a:gd name="f43" fmla="*/ f41 f36 1"/>
              <a:gd name="f44" fmla="*/ f41 f37 1"/>
              <a:gd name="f45" fmla="*/ f40 f37 1"/>
            </a:gdLst>
            <a:ahLst/>
            <a:cxnLst>
              <a:cxn ang="3cd4">
                <a:pos x="hc" y="t"/>
              </a:cxn>
              <a:cxn ang="0">
                <a:pos x="r" y="vc"/>
              </a:cxn>
              <a:cxn ang="cd4">
                <a:pos x="hc" y="b"/>
              </a:cxn>
              <a:cxn ang="cd2">
                <a:pos x="l" y="vc"/>
              </a:cxn>
            </a:cxnLst>
            <a:rect l="f42" t="f45" r="f43" b="f44"/>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8" name="Teardrop 1">
            <a:extLst>
              <a:ext uri="{FF2B5EF4-FFF2-40B4-BE49-F238E27FC236}">
                <a16:creationId xmlns:a16="http://schemas.microsoft.com/office/drawing/2014/main" id="{73AEF043-F033-44B5-8D0D-622E1DEAE89D}"/>
              </a:ext>
            </a:extLst>
          </p:cNvPr>
          <p:cNvSpPr/>
          <p:nvPr/>
        </p:nvSpPr>
        <p:spPr>
          <a:xfrm rot="18805988">
            <a:off x="10126701" y="1539336"/>
            <a:ext cx="551849" cy="54608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 0 0 9451"/>
              <a:gd name="f136" fmla="val 1069973"/>
              <a:gd name="f137" fmla="+- 0 0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 f4 0 f2"/>
              <a:gd name="f173" fmla="+- f3 0 f2"/>
              <a:gd name="f174" fmla="*/ f173 1 1807241"/>
              <a:gd name="f175" fmla="*/ f172 1 1788383"/>
              <a:gd name="f176" fmla="*/ f2 1 f174"/>
              <a:gd name="f177" fmla="*/ f3 1 f174"/>
              <a:gd name="f178" fmla="*/ f2 1 f175"/>
              <a:gd name="f179" fmla="*/ f4 1 f175"/>
              <a:gd name="f180" fmla="*/ f176 f170 1"/>
              <a:gd name="f181" fmla="*/ f177 f170 1"/>
              <a:gd name="f182" fmla="*/ f179 f171 1"/>
              <a:gd name="f183" fmla="*/ f178 f171 1"/>
            </a:gdLst>
            <a:ahLst/>
            <a:cxnLst>
              <a:cxn ang="3cd4">
                <a:pos x="hc" y="t"/>
              </a:cxn>
              <a:cxn ang="0">
                <a:pos x="r" y="vc"/>
              </a:cxn>
              <a:cxn ang="cd4">
                <a:pos x="hc" y="b"/>
              </a:cxn>
              <a:cxn ang="cd2">
                <a:pos x="l" y="vc"/>
              </a:cxn>
            </a:cxnLst>
            <a:rect l="f180" t="f183" r="f181" b="f182"/>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9" name="Rectangle 130">
            <a:extLst>
              <a:ext uri="{FF2B5EF4-FFF2-40B4-BE49-F238E27FC236}">
                <a16:creationId xmlns:a16="http://schemas.microsoft.com/office/drawing/2014/main" id="{C470DF25-EC65-48BF-81E3-A90B589F690A}"/>
              </a:ext>
            </a:extLst>
          </p:cNvPr>
          <p:cNvSpPr/>
          <p:nvPr/>
        </p:nvSpPr>
        <p:spPr>
          <a:xfrm>
            <a:off x="10932822" y="1539428"/>
            <a:ext cx="544580" cy="547058"/>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 f4 0 f2"/>
              <a:gd name="f98" fmla="+- f3 0 f2"/>
              <a:gd name="f99" fmla="*/ f98 1 371900"/>
              <a:gd name="f100" fmla="*/ f97 1 373588"/>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0" name="Right Triangle 17">
            <a:extLst>
              <a:ext uri="{FF2B5EF4-FFF2-40B4-BE49-F238E27FC236}">
                <a16:creationId xmlns:a16="http://schemas.microsoft.com/office/drawing/2014/main" id="{0105DF5C-6DAB-4E4A-86A7-341CA94BA807}"/>
              </a:ext>
            </a:extLst>
          </p:cNvPr>
          <p:cNvSpPr/>
          <p:nvPr/>
        </p:nvSpPr>
        <p:spPr>
          <a:xfrm>
            <a:off x="9363483" y="4578025"/>
            <a:ext cx="478148" cy="569332"/>
          </a:xfrm>
          <a:custGeom>
            <a:avLst/>
            <a:gdLst>
              <a:gd name="f0" fmla="val w"/>
              <a:gd name="f1" fmla="val h"/>
              <a:gd name="f2" fmla="val 0"/>
              <a:gd name="f3" fmla="val 2721114"/>
              <a:gd name="f4" fmla="val 3240000"/>
              <a:gd name="f5" fmla="val 2700000"/>
              <a:gd name="f6" fmla="val 1999321"/>
              <a:gd name="f7" fmla="val 2603448"/>
              <a:gd name="f8" fmla="val 2772810"/>
              <a:gd name="f9" fmla="val 2528507"/>
              <a:gd name="f10" fmla="val 2263914"/>
              <a:gd name="f11" fmla="val 2230929"/>
              <a:gd name="f12" fmla="val 2516419"/>
              <a:gd name="f13" fmla="val 2435624"/>
              <a:gd name="f14" fmla="val 2688129"/>
              <a:gd name="f15" fmla="val 2940634"/>
              <a:gd name="f16" fmla="val 3145329"/>
              <a:gd name="f17" fmla="val 2011409"/>
              <a:gd name="f18" fmla="val 1806714"/>
              <a:gd name="f19" fmla="val 1576134"/>
              <a:gd name="f20" fmla="val 17032"/>
              <a:gd name="f21" fmla="val 2276728"/>
              <a:gd name="f22" fmla="val 17033"/>
              <a:gd name="f23" fmla="val 1576135"/>
              <a:gd name="f24" fmla="val 1321887"/>
              <a:gd name="f25" fmla="val 996125"/>
              <a:gd name="f26" fmla="val 2160187"/>
              <a:gd name="f27" fmla="val 1979345"/>
              <a:gd name="f28" fmla="val 2161001"/>
              <a:gd name="f29" fmla="val 1738579"/>
              <a:gd name="f30" fmla="val 2402384"/>
              <a:gd name="f31" fmla="val 2997617"/>
              <a:gd name="f32" fmla="val 3238999"/>
              <a:gd name="f33" fmla="val 3239814"/>
              <a:gd name="f34" fmla="val 1436085"/>
              <a:gd name="f35" fmla="val 2287664"/>
              <a:gd name="f36" fmla="val 888809"/>
              <a:gd name="f37" fmla="*/ f0 1 2721114"/>
              <a:gd name="f38" fmla="*/ f1 1 3240000"/>
              <a:gd name="f39" fmla="+- f4 0 f2"/>
              <a:gd name="f40" fmla="+- f3 0 f2"/>
              <a:gd name="f41" fmla="*/ f40 1 2721114"/>
              <a:gd name="f42" fmla="*/ f39 1 3240000"/>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2721114" h="3240000">
                <a:moveTo>
                  <a:pt x="f6" y="f7"/>
                </a:moveTo>
                <a:lnTo>
                  <a:pt x="f6" y="f8"/>
                </a:lnTo>
                <a:lnTo>
                  <a:pt x="f9" y="f8"/>
                </a:lnTo>
                <a:lnTo>
                  <a:pt x="f9" y="f7"/>
                </a:lnTo>
                <a:close/>
                <a:moveTo>
                  <a:pt x="f10" y="f11"/>
                </a:moveTo>
                <a:cubicBezTo>
                  <a:pt x="f12" y="f11"/>
                  <a:pt x="f3" y="f13"/>
                  <a:pt x="f3" y="f14"/>
                </a:cubicBezTo>
                <a:cubicBezTo>
                  <a:pt x="f3" y="f15"/>
                  <a:pt x="f12" y="f16"/>
                  <a:pt x="f10" y="f16"/>
                </a:cubicBezTo>
                <a:cubicBezTo>
                  <a:pt x="f17" y="f16"/>
                  <a:pt x="f18" y="f15"/>
                  <a:pt x="f18" y="f14"/>
                </a:cubicBezTo>
                <a:cubicBezTo>
                  <a:pt x="f18" y="f13"/>
                  <a:pt x="f17" y="f11"/>
                  <a:pt x="f10" y="f11"/>
                </a:cubicBezTo>
                <a:close/>
                <a:moveTo>
                  <a:pt x="f19" y="f20"/>
                </a:moveTo>
                <a:lnTo>
                  <a:pt x="f21" y="f20"/>
                </a:lnTo>
                <a:lnTo>
                  <a:pt x="f21" y="f22"/>
                </a:lnTo>
                <a:lnTo>
                  <a:pt x="f23" y="f22"/>
                </a:lnTo>
                <a:close/>
                <a:moveTo>
                  <a:pt x="f2" y="f20"/>
                </a:moveTo>
                <a:lnTo>
                  <a:pt x="f24" y="f20"/>
                </a:lnTo>
                <a:lnTo>
                  <a:pt x="f24" y="f25"/>
                </a:lnTo>
                <a:lnTo>
                  <a:pt x="f21" y="f25"/>
                </a:lnTo>
                <a:lnTo>
                  <a:pt x="f21" y="f26"/>
                </a:lnTo>
                <a:cubicBezTo>
                  <a:pt x="f27" y="f28"/>
                  <a:pt x="f29" y="f30"/>
                  <a:pt x="f29" y="f5"/>
                </a:cubicBezTo>
                <a:cubicBezTo>
                  <a:pt x="f29" y="f31"/>
                  <a:pt x="f27" y="f32"/>
                  <a:pt x="f21" y="f33"/>
                </a:cubicBezTo>
                <a:lnTo>
                  <a:pt x="f21" y="f4"/>
                </a:lnTo>
                <a:lnTo>
                  <a:pt x="f2" y="f4"/>
                </a:lnTo>
                <a:close/>
                <a:moveTo>
                  <a:pt x="f34" y="f2"/>
                </a:moveTo>
                <a:lnTo>
                  <a:pt x="f35" y="f36"/>
                </a:lnTo>
                <a:lnTo>
                  <a:pt x="f34" y="f36"/>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1" name="Right Triangle 17">
            <a:extLst>
              <a:ext uri="{FF2B5EF4-FFF2-40B4-BE49-F238E27FC236}">
                <a16:creationId xmlns:a16="http://schemas.microsoft.com/office/drawing/2014/main" id="{2A88FD17-CE35-461C-96CA-FD373204F92B}"/>
              </a:ext>
            </a:extLst>
          </p:cNvPr>
          <p:cNvSpPr/>
          <p:nvPr/>
        </p:nvSpPr>
        <p:spPr>
          <a:xfrm>
            <a:off x="8488439" y="4578025"/>
            <a:ext cx="478148" cy="569332"/>
          </a:xfrm>
          <a:custGeom>
            <a:avLst/>
            <a:gdLst>
              <a:gd name="f0" fmla="val w"/>
              <a:gd name="f1" fmla="val h"/>
              <a:gd name="f2" fmla="val 0"/>
              <a:gd name="f3" fmla="val 2721114"/>
              <a:gd name="f4" fmla="val 3240000"/>
              <a:gd name="f5" fmla="val 2700000"/>
              <a:gd name="f6" fmla="val 2179233"/>
              <a:gd name="f7" fmla="val 2431577"/>
              <a:gd name="f8" fmla="val 2611489"/>
              <a:gd name="f9" fmla="val 1999321"/>
              <a:gd name="f10" fmla="val 2780851"/>
              <a:gd name="f11" fmla="val 2960763"/>
              <a:gd name="f12" fmla="val 2348595"/>
              <a:gd name="f13" fmla="val 2528507"/>
              <a:gd name="f14" fmla="val 2263914"/>
              <a:gd name="f15" fmla="val 2238970"/>
              <a:gd name="f16" fmla="val 2516419"/>
              <a:gd name="f17" fmla="val 2443665"/>
              <a:gd name="f18" fmla="val 2696170"/>
              <a:gd name="f19" fmla="val 2948675"/>
              <a:gd name="f20" fmla="val 3153370"/>
              <a:gd name="f21" fmla="val 2011409"/>
              <a:gd name="f22" fmla="val 1806714"/>
              <a:gd name="f23" fmla="val 1576134"/>
              <a:gd name="f24" fmla="val 17032"/>
              <a:gd name="f25" fmla="val 2276728"/>
              <a:gd name="f26" fmla="val 17033"/>
              <a:gd name="f27" fmla="val 1576135"/>
              <a:gd name="f28" fmla="val 1321887"/>
              <a:gd name="f29" fmla="val 996125"/>
              <a:gd name="f30" fmla="val 2160187"/>
              <a:gd name="f31" fmla="val 1979345"/>
              <a:gd name="f32" fmla="val 2161001"/>
              <a:gd name="f33" fmla="val 1738579"/>
              <a:gd name="f34" fmla="val 2402384"/>
              <a:gd name="f35" fmla="val 2997617"/>
              <a:gd name="f36" fmla="val 3238999"/>
              <a:gd name="f37" fmla="val 3239814"/>
              <a:gd name="f38" fmla="val 1436085"/>
              <a:gd name="f39" fmla="val 2287664"/>
              <a:gd name="f40" fmla="val 888809"/>
              <a:gd name="f41" fmla="*/ f0 1 2721114"/>
              <a:gd name="f42" fmla="*/ f1 1 3240000"/>
              <a:gd name="f43" fmla="+- f4 0 f2"/>
              <a:gd name="f44" fmla="+- f3 0 f2"/>
              <a:gd name="f45" fmla="*/ f44 1 2721114"/>
              <a:gd name="f46" fmla="*/ f43 1 3240000"/>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2721114" h="3240000">
                <a:moveTo>
                  <a:pt x="f6" y="f7"/>
                </a:moveTo>
                <a:lnTo>
                  <a:pt x="f6" y="f8"/>
                </a:lnTo>
                <a:lnTo>
                  <a:pt x="f9" y="f8"/>
                </a:lnTo>
                <a:lnTo>
                  <a:pt x="f9" y="f10"/>
                </a:lnTo>
                <a:lnTo>
                  <a:pt x="f6" y="f10"/>
                </a:lnTo>
                <a:lnTo>
                  <a:pt x="f6" y="f11"/>
                </a:lnTo>
                <a:lnTo>
                  <a:pt x="f12" y="f11"/>
                </a:lnTo>
                <a:lnTo>
                  <a:pt x="f12" y="f10"/>
                </a:lnTo>
                <a:lnTo>
                  <a:pt x="f13" y="f10"/>
                </a:lnTo>
                <a:lnTo>
                  <a:pt x="f13" y="f8"/>
                </a:lnTo>
                <a:lnTo>
                  <a:pt x="f12" y="f8"/>
                </a:lnTo>
                <a:lnTo>
                  <a:pt x="f12" y="f7"/>
                </a:lnTo>
                <a:close/>
                <a:moveTo>
                  <a:pt x="f14" y="f15"/>
                </a:moveTo>
                <a:cubicBezTo>
                  <a:pt x="f16" y="f15"/>
                  <a:pt x="f3" y="f17"/>
                  <a:pt x="f3" y="f18"/>
                </a:cubicBezTo>
                <a:cubicBezTo>
                  <a:pt x="f3" y="f19"/>
                  <a:pt x="f16" y="f20"/>
                  <a:pt x="f14" y="f20"/>
                </a:cubicBezTo>
                <a:cubicBezTo>
                  <a:pt x="f21" y="f20"/>
                  <a:pt x="f22" y="f19"/>
                  <a:pt x="f22" y="f18"/>
                </a:cubicBezTo>
                <a:cubicBezTo>
                  <a:pt x="f22" y="f17"/>
                  <a:pt x="f21" y="f15"/>
                  <a:pt x="f14" y="f15"/>
                </a:cubicBezTo>
                <a:close/>
                <a:moveTo>
                  <a:pt x="f23" y="f24"/>
                </a:moveTo>
                <a:lnTo>
                  <a:pt x="f25" y="f24"/>
                </a:lnTo>
                <a:lnTo>
                  <a:pt x="f25" y="f26"/>
                </a:lnTo>
                <a:lnTo>
                  <a:pt x="f27" y="f26"/>
                </a:lnTo>
                <a:close/>
                <a:moveTo>
                  <a:pt x="f2" y="f24"/>
                </a:moveTo>
                <a:lnTo>
                  <a:pt x="f28" y="f24"/>
                </a:lnTo>
                <a:lnTo>
                  <a:pt x="f28" y="f29"/>
                </a:lnTo>
                <a:lnTo>
                  <a:pt x="f25" y="f29"/>
                </a:lnTo>
                <a:lnTo>
                  <a:pt x="f25" y="f30"/>
                </a:lnTo>
                <a:cubicBezTo>
                  <a:pt x="f31" y="f32"/>
                  <a:pt x="f33" y="f34"/>
                  <a:pt x="f33" y="f5"/>
                </a:cubicBezTo>
                <a:cubicBezTo>
                  <a:pt x="f33" y="f35"/>
                  <a:pt x="f31" y="f36"/>
                  <a:pt x="f25" y="f37"/>
                </a:cubicBezTo>
                <a:lnTo>
                  <a:pt x="f25" y="f4"/>
                </a:lnTo>
                <a:lnTo>
                  <a:pt x="f2" y="f4"/>
                </a:lnTo>
                <a:close/>
                <a:moveTo>
                  <a:pt x="f38" y="f2"/>
                </a:moveTo>
                <a:lnTo>
                  <a:pt x="f39" y="f40"/>
                </a:lnTo>
                <a:lnTo>
                  <a:pt x="f38" y="f40"/>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2" name="Right Triangle 17">
            <a:extLst>
              <a:ext uri="{FF2B5EF4-FFF2-40B4-BE49-F238E27FC236}">
                <a16:creationId xmlns:a16="http://schemas.microsoft.com/office/drawing/2014/main" id="{B3C3F9F8-1205-461F-AC50-1E2FE9D9DE46}"/>
              </a:ext>
            </a:extLst>
          </p:cNvPr>
          <p:cNvSpPr/>
          <p:nvPr/>
        </p:nvSpPr>
        <p:spPr>
          <a:xfrm>
            <a:off x="10238518" y="4578025"/>
            <a:ext cx="478148" cy="569332"/>
          </a:xfrm>
          <a:custGeom>
            <a:avLst/>
            <a:gdLst>
              <a:gd name="f0" fmla="val w"/>
              <a:gd name="f1" fmla="val h"/>
              <a:gd name="f2" fmla="val 0"/>
              <a:gd name="f3" fmla="val 2721114"/>
              <a:gd name="f4" fmla="val 3240000"/>
              <a:gd name="f5" fmla="val 2700000"/>
              <a:gd name="f6" fmla="val 2136698"/>
              <a:gd name="f7" fmla="val 2449196"/>
              <a:gd name="f8" fmla="val 2016940"/>
              <a:gd name="f9" fmla="val 2568954"/>
              <a:gd name="f10" fmla="val 2144156"/>
              <a:gd name="f11" fmla="val 2696170"/>
              <a:gd name="f12" fmla="val 2823386"/>
              <a:gd name="f13" fmla="val 2943144"/>
              <a:gd name="f14" fmla="val 2263914"/>
              <a:gd name="f15" fmla="val 2815928"/>
              <a:gd name="f16" fmla="val 2391130"/>
              <a:gd name="f17" fmla="val 2510888"/>
              <a:gd name="f18" fmla="val 2383672"/>
              <a:gd name="f19" fmla="val 2576412"/>
              <a:gd name="f20" fmla="val 2238970"/>
              <a:gd name="f21" fmla="val 2516419"/>
              <a:gd name="f22" fmla="val 2443665"/>
              <a:gd name="f23" fmla="val 2948675"/>
              <a:gd name="f24" fmla="val 3153370"/>
              <a:gd name="f25" fmla="val 2011409"/>
              <a:gd name="f26" fmla="val 1806714"/>
              <a:gd name="f27" fmla="val 1576134"/>
              <a:gd name="f28" fmla="val 17032"/>
              <a:gd name="f29" fmla="val 2276728"/>
              <a:gd name="f30" fmla="val 17033"/>
              <a:gd name="f31" fmla="val 1576135"/>
              <a:gd name="f32" fmla="val 1321887"/>
              <a:gd name="f33" fmla="val 996125"/>
              <a:gd name="f34" fmla="val 2160187"/>
              <a:gd name="f35" fmla="val 1979345"/>
              <a:gd name="f36" fmla="val 2161001"/>
              <a:gd name="f37" fmla="val 1738579"/>
              <a:gd name="f38" fmla="val 2402384"/>
              <a:gd name="f39" fmla="val 2997617"/>
              <a:gd name="f40" fmla="val 3238999"/>
              <a:gd name="f41" fmla="val 3239814"/>
              <a:gd name="f42" fmla="val 1436085"/>
              <a:gd name="f43" fmla="val 2287664"/>
              <a:gd name="f44" fmla="val 888809"/>
              <a:gd name="f45" fmla="*/ f0 1 2721114"/>
              <a:gd name="f46" fmla="*/ f1 1 3240000"/>
              <a:gd name="f47" fmla="+- f4 0 f2"/>
              <a:gd name="f48" fmla="+- f3 0 f2"/>
              <a:gd name="f49" fmla="*/ f48 1 2721114"/>
              <a:gd name="f50" fmla="*/ f47 1 3240000"/>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2721114" h="3240000">
                <a:moveTo>
                  <a:pt x="f6" y="f7"/>
                </a:moveTo>
                <a:lnTo>
                  <a:pt x="f8" y="f9"/>
                </a:lnTo>
                <a:lnTo>
                  <a:pt x="f10" y="f11"/>
                </a:lnTo>
                <a:lnTo>
                  <a:pt x="f8" y="f12"/>
                </a:lnTo>
                <a:lnTo>
                  <a:pt x="f6" y="f13"/>
                </a:lnTo>
                <a:lnTo>
                  <a:pt x="f14" y="f15"/>
                </a:lnTo>
                <a:lnTo>
                  <a:pt x="f16" y="f13"/>
                </a:lnTo>
                <a:lnTo>
                  <a:pt x="f17" y="f12"/>
                </a:lnTo>
                <a:lnTo>
                  <a:pt x="f18" y="f11"/>
                </a:lnTo>
                <a:lnTo>
                  <a:pt x="f17" y="f9"/>
                </a:lnTo>
                <a:lnTo>
                  <a:pt x="f16" y="f7"/>
                </a:lnTo>
                <a:lnTo>
                  <a:pt x="f14" y="f19"/>
                </a:lnTo>
                <a:close/>
                <a:moveTo>
                  <a:pt x="f14" y="f20"/>
                </a:moveTo>
                <a:cubicBezTo>
                  <a:pt x="f21" y="f20"/>
                  <a:pt x="f3" y="f22"/>
                  <a:pt x="f3" y="f11"/>
                </a:cubicBezTo>
                <a:cubicBezTo>
                  <a:pt x="f3" y="f23"/>
                  <a:pt x="f21" y="f24"/>
                  <a:pt x="f14" y="f24"/>
                </a:cubicBezTo>
                <a:cubicBezTo>
                  <a:pt x="f25" y="f24"/>
                  <a:pt x="f26" y="f23"/>
                  <a:pt x="f26" y="f11"/>
                </a:cubicBezTo>
                <a:cubicBezTo>
                  <a:pt x="f26" y="f22"/>
                  <a:pt x="f25" y="f20"/>
                  <a:pt x="f14" y="f20"/>
                </a:cubicBezTo>
                <a:close/>
                <a:moveTo>
                  <a:pt x="f27" y="f28"/>
                </a:moveTo>
                <a:lnTo>
                  <a:pt x="f29" y="f28"/>
                </a:lnTo>
                <a:lnTo>
                  <a:pt x="f29" y="f30"/>
                </a:lnTo>
                <a:lnTo>
                  <a:pt x="f31" y="f30"/>
                </a:lnTo>
                <a:close/>
                <a:moveTo>
                  <a:pt x="f2" y="f28"/>
                </a:moveTo>
                <a:lnTo>
                  <a:pt x="f32" y="f28"/>
                </a:lnTo>
                <a:lnTo>
                  <a:pt x="f32" y="f33"/>
                </a:lnTo>
                <a:lnTo>
                  <a:pt x="f29" y="f33"/>
                </a:lnTo>
                <a:lnTo>
                  <a:pt x="f29" y="f34"/>
                </a:lnTo>
                <a:cubicBezTo>
                  <a:pt x="f35" y="f36"/>
                  <a:pt x="f37" y="f38"/>
                  <a:pt x="f37" y="f5"/>
                </a:cubicBezTo>
                <a:cubicBezTo>
                  <a:pt x="f37" y="f39"/>
                  <a:pt x="f35" y="f40"/>
                  <a:pt x="f29" y="f41"/>
                </a:cubicBezTo>
                <a:lnTo>
                  <a:pt x="f29" y="f4"/>
                </a:lnTo>
                <a:lnTo>
                  <a:pt x="f2" y="f4"/>
                </a:lnTo>
                <a:close/>
                <a:moveTo>
                  <a:pt x="f42" y="f2"/>
                </a:moveTo>
                <a:lnTo>
                  <a:pt x="f43" y="f44"/>
                </a:lnTo>
                <a:lnTo>
                  <a:pt x="f42" y="f44"/>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3" name="Oval 44">
            <a:extLst>
              <a:ext uri="{FF2B5EF4-FFF2-40B4-BE49-F238E27FC236}">
                <a16:creationId xmlns:a16="http://schemas.microsoft.com/office/drawing/2014/main" id="{CF124369-9BD4-49D1-A51F-A7A6DB9B6097}"/>
              </a:ext>
            </a:extLst>
          </p:cNvPr>
          <p:cNvSpPr/>
          <p:nvPr/>
        </p:nvSpPr>
        <p:spPr>
          <a:xfrm>
            <a:off x="11113553" y="4578025"/>
            <a:ext cx="478148" cy="569332"/>
          </a:xfrm>
          <a:custGeom>
            <a:avLst/>
            <a:gdLst>
              <a:gd name="f0" fmla="val w"/>
              <a:gd name="f1" fmla="val h"/>
              <a:gd name="f2" fmla="val 0"/>
              <a:gd name="f3" fmla="val 2721114"/>
              <a:gd name="f4" fmla="val 3240000"/>
              <a:gd name="f5" fmla="val 2700000"/>
              <a:gd name="f6" fmla="val 2519839"/>
              <a:gd name="f7" fmla="val 2469622"/>
              <a:gd name="f8" fmla="val 2201779"/>
              <a:gd name="f9" fmla="val 2787682"/>
              <a:gd name="f10" fmla="val 2003023"/>
              <a:gd name="f11" fmla="val 2588926"/>
              <a:gd name="f12" fmla="val 1901669"/>
              <a:gd name="f13" fmla="val 2690281"/>
              <a:gd name="f14" fmla="val 2203868"/>
              <a:gd name="f15" fmla="val 2992480"/>
              <a:gd name="f16" fmla="val 2305222"/>
              <a:gd name="f17" fmla="val 2891125"/>
              <a:gd name="f18" fmla="val 2303133"/>
              <a:gd name="f19" fmla="val 2889037"/>
              <a:gd name="f20" fmla="val 2621194"/>
              <a:gd name="f21" fmla="val 2570977"/>
              <a:gd name="f22" fmla="val 2263914"/>
              <a:gd name="f23" fmla="val 2238970"/>
              <a:gd name="f24" fmla="val 2516419"/>
              <a:gd name="f25" fmla="val 2443665"/>
              <a:gd name="f26" fmla="val 2696170"/>
              <a:gd name="f27" fmla="val 2948675"/>
              <a:gd name="f28" fmla="val 3153370"/>
              <a:gd name="f29" fmla="val 2011409"/>
              <a:gd name="f30" fmla="val 1806714"/>
              <a:gd name="f31" fmla="val 1576134"/>
              <a:gd name="f32" fmla="val 17032"/>
              <a:gd name="f33" fmla="val 2276728"/>
              <a:gd name="f34" fmla="val 17033"/>
              <a:gd name="f35" fmla="val 1576135"/>
              <a:gd name="f36" fmla="val 1321887"/>
              <a:gd name="f37" fmla="val 996125"/>
              <a:gd name="f38" fmla="val 2160187"/>
              <a:gd name="f39" fmla="val 1979345"/>
              <a:gd name="f40" fmla="val 2161001"/>
              <a:gd name="f41" fmla="val 1738579"/>
              <a:gd name="f42" fmla="val 2402384"/>
              <a:gd name="f43" fmla="val 2997617"/>
              <a:gd name="f44" fmla="val 3238999"/>
              <a:gd name="f45" fmla="val 3239814"/>
              <a:gd name="f46" fmla="val 1436085"/>
              <a:gd name="f47" fmla="val 2287664"/>
              <a:gd name="f48" fmla="val 888809"/>
              <a:gd name="f49" fmla="*/ f0 1 2721114"/>
              <a:gd name="f50" fmla="*/ f1 1 3240000"/>
              <a:gd name="f51" fmla="+- f4 0 f2"/>
              <a:gd name="f52" fmla="+- f3 0 f2"/>
              <a:gd name="f53" fmla="*/ f52 1 2721114"/>
              <a:gd name="f54" fmla="*/ f51 1 324000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2721114" h="3240000">
                <a:moveTo>
                  <a:pt x="f6" y="f7"/>
                </a:moveTo>
                <a:lnTo>
                  <a:pt x="f8" y="f9"/>
                </a:lnTo>
                <a:lnTo>
                  <a:pt x="f10" y="f11"/>
                </a:lnTo>
                <a:lnTo>
                  <a:pt x="f12" y="f13"/>
                </a:lnTo>
                <a:lnTo>
                  <a:pt x="f14" y="f15"/>
                </a:lnTo>
                <a:lnTo>
                  <a:pt x="f16" y="f17"/>
                </a:lnTo>
                <a:lnTo>
                  <a:pt x="f18" y="f19"/>
                </a:lnTo>
                <a:lnTo>
                  <a:pt x="f20" y="f21"/>
                </a:lnTo>
                <a:close/>
                <a:moveTo>
                  <a:pt x="f22" y="f23"/>
                </a:moveTo>
                <a:cubicBezTo>
                  <a:pt x="f24" y="f23"/>
                  <a:pt x="f3" y="f25"/>
                  <a:pt x="f3" y="f26"/>
                </a:cubicBezTo>
                <a:cubicBezTo>
                  <a:pt x="f3" y="f27"/>
                  <a:pt x="f24" y="f28"/>
                  <a:pt x="f22" y="f28"/>
                </a:cubicBezTo>
                <a:cubicBezTo>
                  <a:pt x="f29" y="f28"/>
                  <a:pt x="f30" y="f27"/>
                  <a:pt x="f30" y="f26"/>
                </a:cubicBezTo>
                <a:cubicBezTo>
                  <a:pt x="f30" y="f25"/>
                  <a:pt x="f29" y="f23"/>
                  <a:pt x="f22" y="f23"/>
                </a:cubicBezTo>
                <a:close/>
                <a:moveTo>
                  <a:pt x="f31" y="f32"/>
                </a:moveTo>
                <a:lnTo>
                  <a:pt x="f33" y="f32"/>
                </a:lnTo>
                <a:lnTo>
                  <a:pt x="f33" y="f34"/>
                </a:lnTo>
                <a:lnTo>
                  <a:pt x="f35" y="f34"/>
                </a:lnTo>
                <a:close/>
                <a:moveTo>
                  <a:pt x="f2" y="f32"/>
                </a:moveTo>
                <a:lnTo>
                  <a:pt x="f36" y="f32"/>
                </a:lnTo>
                <a:lnTo>
                  <a:pt x="f36" y="f37"/>
                </a:lnTo>
                <a:lnTo>
                  <a:pt x="f33" y="f37"/>
                </a:lnTo>
                <a:lnTo>
                  <a:pt x="f33" y="f38"/>
                </a:lnTo>
                <a:cubicBezTo>
                  <a:pt x="f39" y="f40"/>
                  <a:pt x="f41" y="f42"/>
                  <a:pt x="f41" y="f5"/>
                </a:cubicBezTo>
                <a:cubicBezTo>
                  <a:pt x="f41" y="f43"/>
                  <a:pt x="f39" y="f44"/>
                  <a:pt x="f33" y="f45"/>
                </a:cubicBezTo>
                <a:lnTo>
                  <a:pt x="f33" y="f4"/>
                </a:lnTo>
                <a:lnTo>
                  <a:pt x="f2" y="f4"/>
                </a:lnTo>
                <a:close/>
                <a:moveTo>
                  <a:pt x="f46" y="f2"/>
                </a:moveTo>
                <a:lnTo>
                  <a:pt x="f47" y="f48"/>
                </a:lnTo>
                <a:lnTo>
                  <a:pt x="f46" y="f48"/>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4" name="Google Shape;6000;p67">
            <a:extLst>
              <a:ext uri="{FF2B5EF4-FFF2-40B4-BE49-F238E27FC236}">
                <a16:creationId xmlns:a16="http://schemas.microsoft.com/office/drawing/2014/main" id="{2A509B35-4856-442E-A664-5464AEC00126}"/>
              </a:ext>
            </a:extLst>
          </p:cNvPr>
          <p:cNvSpPr/>
          <p:nvPr/>
        </p:nvSpPr>
        <p:spPr>
          <a:xfrm>
            <a:off x="4351190" y="1478767"/>
            <a:ext cx="604244" cy="616479"/>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nvGrpSpPr>
          <p:cNvPr id="25" name="Google Shape;6029;p67">
            <a:extLst>
              <a:ext uri="{FF2B5EF4-FFF2-40B4-BE49-F238E27FC236}">
                <a16:creationId xmlns:a16="http://schemas.microsoft.com/office/drawing/2014/main" id="{712A2D4F-9397-49E9-86BB-A716B3402EC5}"/>
              </a:ext>
            </a:extLst>
          </p:cNvPr>
          <p:cNvGrpSpPr/>
          <p:nvPr/>
        </p:nvGrpSpPr>
        <p:grpSpPr>
          <a:xfrm>
            <a:off x="9367808" y="5419904"/>
            <a:ext cx="404156" cy="560235"/>
            <a:chOff x="9367808" y="5419904"/>
            <a:chExt cx="404156" cy="560235"/>
          </a:xfrm>
          <a:solidFill>
            <a:srgbClr val="FFC000"/>
          </a:solidFill>
        </p:grpSpPr>
        <p:sp>
          <p:nvSpPr>
            <p:cNvPr id="26" name="Google Shape;6030;p67">
              <a:extLst>
                <a:ext uri="{FF2B5EF4-FFF2-40B4-BE49-F238E27FC236}">
                  <a16:creationId xmlns:a16="http://schemas.microsoft.com/office/drawing/2014/main" id="{7170B847-C0E7-4191-8932-2C140EAA7D9F}"/>
                </a:ext>
              </a:extLst>
            </p:cNvPr>
            <p:cNvSpPr/>
            <p:nvPr/>
          </p:nvSpPr>
          <p:spPr>
            <a:xfrm>
              <a:off x="9587996" y="5421322"/>
              <a:ext cx="183968" cy="218806"/>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 f4 0 f2"/>
                <a:gd name="f18" fmla="+- f3 0 f2"/>
                <a:gd name="f19" fmla="*/ f18 1 4159"/>
                <a:gd name="f20" fmla="*/ f17 1 494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27" name="Google Shape;6031;p67">
              <a:extLst>
                <a:ext uri="{FF2B5EF4-FFF2-40B4-BE49-F238E27FC236}">
                  <a16:creationId xmlns:a16="http://schemas.microsoft.com/office/drawing/2014/main" id="{7D555136-751B-4977-A1AC-A56B2E3FFC30}"/>
                </a:ext>
              </a:extLst>
            </p:cNvPr>
            <p:cNvSpPr/>
            <p:nvPr/>
          </p:nvSpPr>
          <p:spPr>
            <a:xfrm>
              <a:off x="9551721" y="5563429"/>
              <a:ext cx="39063" cy="111556"/>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 f4 0 f2"/>
                <a:gd name="f21" fmla="+- f3 0 f2"/>
                <a:gd name="f22" fmla="*/ f21 1 883"/>
                <a:gd name="f23" fmla="*/ f20 1 252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28" name="Google Shape;6032;p67">
              <a:extLst>
                <a:ext uri="{FF2B5EF4-FFF2-40B4-BE49-F238E27FC236}">
                  <a16:creationId xmlns:a16="http://schemas.microsoft.com/office/drawing/2014/main" id="{439B789E-CD1C-474F-8C54-2A866B2EC11F}"/>
                </a:ext>
              </a:extLst>
            </p:cNvPr>
            <p:cNvSpPr/>
            <p:nvPr/>
          </p:nvSpPr>
          <p:spPr>
            <a:xfrm>
              <a:off x="9369189" y="5419904"/>
              <a:ext cx="182587" cy="217444"/>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 f4 0 f2"/>
                <a:gd name="f17" fmla="+- f3 0 f2"/>
                <a:gd name="f18" fmla="*/ f17 1 4128"/>
                <a:gd name="f19" fmla="*/ f16 1 491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29" name="Google Shape;6033;p67">
              <a:extLst>
                <a:ext uri="{FF2B5EF4-FFF2-40B4-BE49-F238E27FC236}">
                  <a16:creationId xmlns:a16="http://schemas.microsoft.com/office/drawing/2014/main" id="{BA97E363-F68E-47A6-A692-C7367AC73CF7}"/>
                </a:ext>
              </a:extLst>
            </p:cNvPr>
            <p:cNvSpPr/>
            <p:nvPr/>
          </p:nvSpPr>
          <p:spPr>
            <a:xfrm>
              <a:off x="9367808" y="5677729"/>
              <a:ext cx="404155" cy="302410"/>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 f4 0 f2"/>
                <a:gd name="f23" fmla="+- f3 0 f2"/>
                <a:gd name="f24" fmla="*/ f23 1 9137"/>
                <a:gd name="f25" fmla="*/ f22 1 683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30" name="Google Shape;6066;p67">
            <a:extLst>
              <a:ext uri="{FF2B5EF4-FFF2-40B4-BE49-F238E27FC236}">
                <a16:creationId xmlns:a16="http://schemas.microsoft.com/office/drawing/2014/main" id="{CC555F69-22EE-4D50-8B5B-C6408AC23FF1}"/>
              </a:ext>
            </a:extLst>
          </p:cNvPr>
          <p:cNvGrpSpPr/>
          <p:nvPr/>
        </p:nvGrpSpPr>
        <p:grpSpPr>
          <a:xfrm>
            <a:off x="4313800" y="2400903"/>
            <a:ext cx="644195" cy="641012"/>
            <a:chOff x="4313800" y="2400903"/>
            <a:chExt cx="644195" cy="641012"/>
          </a:xfrm>
          <a:solidFill>
            <a:srgbClr val="FFC000"/>
          </a:solidFill>
        </p:grpSpPr>
        <p:sp>
          <p:nvSpPr>
            <p:cNvPr id="31" name="Google Shape;6067;p67">
              <a:extLst>
                <a:ext uri="{FF2B5EF4-FFF2-40B4-BE49-F238E27FC236}">
                  <a16:creationId xmlns:a16="http://schemas.microsoft.com/office/drawing/2014/main" id="{3DBF1E86-86AF-4283-8492-A3B6F54247CC}"/>
                </a:ext>
              </a:extLst>
            </p:cNvPr>
            <p:cNvSpPr/>
            <p:nvPr/>
          </p:nvSpPr>
          <p:spPr>
            <a:xfrm>
              <a:off x="4313800" y="2400903"/>
              <a:ext cx="515054" cy="513426"/>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32" name="Google Shape;6068;p67">
              <a:extLst>
                <a:ext uri="{FF2B5EF4-FFF2-40B4-BE49-F238E27FC236}">
                  <a16:creationId xmlns:a16="http://schemas.microsoft.com/office/drawing/2014/main" id="{4BDB89B6-2095-4AFA-90BA-81EC3E5ABF66}"/>
                </a:ext>
              </a:extLst>
            </p:cNvPr>
            <p:cNvSpPr/>
            <p:nvPr/>
          </p:nvSpPr>
          <p:spPr>
            <a:xfrm>
              <a:off x="4399882" y="2658956"/>
              <a:ext cx="558113" cy="382959"/>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33" name="Google Shape;5976;p67">
            <a:extLst>
              <a:ext uri="{FF2B5EF4-FFF2-40B4-BE49-F238E27FC236}">
                <a16:creationId xmlns:a16="http://schemas.microsoft.com/office/drawing/2014/main" id="{119A9956-258D-44E7-A53E-7B17097B1F31}"/>
              </a:ext>
            </a:extLst>
          </p:cNvPr>
          <p:cNvGrpSpPr/>
          <p:nvPr/>
        </p:nvGrpSpPr>
        <p:grpSpPr>
          <a:xfrm>
            <a:off x="4399882" y="5618923"/>
            <a:ext cx="495403" cy="442076"/>
            <a:chOff x="4399882" y="5618923"/>
            <a:chExt cx="495403" cy="442076"/>
          </a:xfrm>
          <a:solidFill>
            <a:srgbClr val="FFC000"/>
          </a:solidFill>
        </p:grpSpPr>
        <p:sp>
          <p:nvSpPr>
            <p:cNvPr id="34" name="Google Shape;5977;p67">
              <a:extLst>
                <a:ext uri="{FF2B5EF4-FFF2-40B4-BE49-F238E27FC236}">
                  <a16:creationId xmlns:a16="http://schemas.microsoft.com/office/drawing/2014/main" id="{A47CFE1F-63AD-40E0-98E9-AB4438133417}"/>
                </a:ext>
              </a:extLst>
            </p:cNvPr>
            <p:cNvSpPr/>
            <p:nvPr/>
          </p:nvSpPr>
          <p:spPr>
            <a:xfrm>
              <a:off x="4525246" y="5618923"/>
              <a:ext cx="370039" cy="366134"/>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 f4 0 f2"/>
                <a:gd name="f28" fmla="+- f3 0 f2"/>
                <a:gd name="f29" fmla="*/ f28 1 9673"/>
                <a:gd name="f30" fmla="*/ f27 1 9571"/>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35" name="Google Shape;5978;p67">
              <a:extLst>
                <a:ext uri="{FF2B5EF4-FFF2-40B4-BE49-F238E27FC236}">
                  <a16:creationId xmlns:a16="http://schemas.microsoft.com/office/drawing/2014/main" id="{429C529F-F4D6-4900-82C3-BCB591625445}"/>
                </a:ext>
              </a:extLst>
            </p:cNvPr>
            <p:cNvSpPr/>
            <p:nvPr/>
          </p:nvSpPr>
          <p:spPr>
            <a:xfrm>
              <a:off x="4475814" y="5848831"/>
              <a:ext cx="182011" cy="182011"/>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 f3 0 f2"/>
                <a:gd name="f46" fmla="*/ f45 1 4758"/>
                <a:gd name="f47" fmla="*/ f2 1 f46"/>
                <a:gd name="f48" fmla="*/ f3 1 f46"/>
                <a:gd name="f49" fmla="*/ f47 f43 1"/>
                <a:gd name="f50" fmla="*/ f48 f43 1"/>
                <a:gd name="f51" fmla="*/ f48 f44 1"/>
                <a:gd name="f52" fmla="*/ f47 f44 1"/>
              </a:gdLst>
              <a:ahLst/>
              <a:cxnLst>
                <a:cxn ang="3cd4">
                  <a:pos x="hc" y="t"/>
                </a:cxn>
                <a:cxn ang="0">
                  <a:pos x="r" y="vc"/>
                </a:cxn>
                <a:cxn ang="cd4">
                  <a:pos x="hc" y="b"/>
                </a:cxn>
                <a:cxn ang="cd2">
                  <a:pos x="l" y="vc"/>
                </a:cxn>
              </a:cxnLst>
              <a:rect l="f49" t="f52" r="f50" b="f51"/>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36" name="Google Shape;5979;p67">
              <a:extLst>
                <a:ext uri="{FF2B5EF4-FFF2-40B4-BE49-F238E27FC236}">
                  <a16:creationId xmlns:a16="http://schemas.microsoft.com/office/drawing/2014/main" id="{12F83C39-F300-45EF-9094-587F0638A453}"/>
                </a:ext>
              </a:extLst>
            </p:cNvPr>
            <p:cNvSpPr/>
            <p:nvPr/>
          </p:nvSpPr>
          <p:spPr>
            <a:xfrm>
              <a:off x="4399882" y="5991066"/>
              <a:ext cx="119347" cy="69933"/>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 f4 0 f2"/>
                <a:gd name="f20" fmla="+- f3 0 f2"/>
                <a:gd name="f21" fmla="*/ f20 1 3120"/>
                <a:gd name="f22" fmla="*/ f19 1 1828"/>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37" name="Google Shape;5989;p67">
            <a:extLst>
              <a:ext uri="{FF2B5EF4-FFF2-40B4-BE49-F238E27FC236}">
                <a16:creationId xmlns:a16="http://schemas.microsoft.com/office/drawing/2014/main" id="{97A736E3-C157-4385-9CED-17311CA1038D}"/>
              </a:ext>
            </a:extLst>
          </p:cNvPr>
          <p:cNvGrpSpPr/>
          <p:nvPr/>
        </p:nvGrpSpPr>
        <p:grpSpPr>
          <a:xfrm>
            <a:off x="8432706" y="5501953"/>
            <a:ext cx="496546" cy="485829"/>
            <a:chOff x="8432706" y="5501953"/>
            <a:chExt cx="496546" cy="485829"/>
          </a:xfrm>
          <a:solidFill>
            <a:srgbClr val="FFC000"/>
          </a:solidFill>
        </p:grpSpPr>
        <p:sp>
          <p:nvSpPr>
            <p:cNvPr id="38" name="Google Shape;5990;p67">
              <a:extLst>
                <a:ext uri="{FF2B5EF4-FFF2-40B4-BE49-F238E27FC236}">
                  <a16:creationId xmlns:a16="http://schemas.microsoft.com/office/drawing/2014/main" id="{599BB28F-BF6E-4E85-AE36-93ECF8ABFD86}"/>
                </a:ext>
              </a:extLst>
            </p:cNvPr>
            <p:cNvSpPr/>
            <p:nvPr/>
          </p:nvSpPr>
          <p:spPr>
            <a:xfrm>
              <a:off x="8586947" y="5501953"/>
              <a:ext cx="162735" cy="161236"/>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 f4 0 f2"/>
                <a:gd name="f26" fmla="+- f3 0 f2"/>
                <a:gd name="f27" fmla="*/ f26 1 4254"/>
                <a:gd name="f28" fmla="*/ f25 1 421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39" name="Google Shape;5991;p67">
              <a:extLst>
                <a:ext uri="{FF2B5EF4-FFF2-40B4-BE49-F238E27FC236}">
                  <a16:creationId xmlns:a16="http://schemas.microsoft.com/office/drawing/2014/main" id="{C004892A-26F9-440D-93FB-DF545BDA9533}"/>
                </a:ext>
              </a:extLst>
            </p:cNvPr>
            <p:cNvSpPr/>
            <p:nvPr/>
          </p:nvSpPr>
          <p:spPr>
            <a:xfrm>
              <a:off x="8765328" y="5679118"/>
              <a:ext cx="163924" cy="161236"/>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 f4 0 f2"/>
                <a:gd name="f24" fmla="+- f3 0 f2"/>
                <a:gd name="f25" fmla="*/ f24 1 4285"/>
                <a:gd name="f26" fmla="*/ f23 1 4215"/>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0" name="Google Shape;5992;p67">
              <a:extLst>
                <a:ext uri="{FF2B5EF4-FFF2-40B4-BE49-F238E27FC236}">
                  <a16:creationId xmlns:a16="http://schemas.microsoft.com/office/drawing/2014/main" id="{749D8ABE-7BDF-4E1C-93FF-A3E0C7576A60}"/>
                </a:ext>
              </a:extLst>
            </p:cNvPr>
            <p:cNvSpPr/>
            <p:nvPr/>
          </p:nvSpPr>
          <p:spPr>
            <a:xfrm>
              <a:off x="8432706" y="5598093"/>
              <a:ext cx="401357" cy="38968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 f4 0 f2"/>
                <a:gd name="f52" fmla="+- f3 0 f2"/>
                <a:gd name="f53" fmla="*/ f52 1 10492"/>
                <a:gd name="f54" fmla="*/ f51 1 10187"/>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41" name="Google Shape;6007;p67">
            <a:extLst>
              <a:ext uri="{FF2B5EF4-FFF2-40B4-BE49-F238E27FC236}">
                <a16:creationId xmlns:a16="http://schemas.microsoft.com/office/drawing/2014/main" id="{BABF1708-D847-494F-90F2-050D4AD9D940}"/>
              </a:ext>
            </a:extLst>
          </p:cNvPr>
          <p:cNvGrpSpPr/>
          <p:nvPr/>
        </p:nvGrpSpPr>
        <p:grpSpPr>
          <a:xfrm>
            <a:off x="5285552" y="5542727"/>
            <a:ext cx="469681" cy="475698"/>
            <a:chOff x="5285552" y="5542727"/>
            <a:chExt cx="469681" cy="475698"/>
          </a:xfrm>
          <a:solidFill>
            <a:srgbClr val="FFC000"/>
          </a:solidFill>
        </p:grpSpPr>
        <p:sp>
          <p:nvSpPr>
            <p:cNvPr id="42" name="Google Shape;6008;p67">
              <a:extLst>
                <a:ext uri="{FF2B5EF4-FFF2-40B4-BE49-F238E27FC236}">
                  <a16:creationId xmlns:a16="http://schemas.microsoft.com/office/drawing/2014/main" id="{DED9E22E-8A78-470C-87BF-9D252534CC4C}"/>
                </a:ext>
              </a:extLst>
            </p:cNvPr>
            <p:cNvSpPr/>
            <p:nvPr/>
          </p:nvSpPr>
          <p:spPr>
            <a:xfrm>
              <a:off x="5285552" y="5542727"/>
              <a:ext cx="469681" cy="475698"/>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 f4 0 f2"/>
                <a:gd name="f291" fmla="+- f3 0 f2"/>
                <a:gd name="f292" fmla="*/ f291 1 12278"/>
                <a:gd name="f293" fmla="*/ f290 1 12435"/>
                <a:gd name="f294" fmla="*/ f2 1 f292"/>
                <a:gd name="f295" fmla="*/ f3 1 f292"/>
                <a:gd name="f296" fmla="*/ f2 1 f293"/>
                <a:gd name="f297" fmla="*/ f4 1 f293"/>
                <a:gd name="f298" fmla="*/ f294 f288 1"/>
                <a:gd name="f299" fmla="*/ f295 f288 1"/>
                <a:gd name="f300" fmla="*/ f297 f289 1"/>
                <a:gd name="f301" fmla="*/ f296 f289 1"/>
              </a:gdLst>
              <a:ahLst/>
              <a:cxnLst>
                <a:cxn ang="3cd4">
                  <a:pos x="hc" y="t"/>
                </a:cxn>
                <a:cxn ang="0">
                  <a:pos x="r" y="vc"/>
                </a:cxn>
                <a:cxn ang="cd4">
                  <a:pos x="hc" y="b"/>
                </a:cxn>
                <a:cxn ang="cd2">
                  <a:pos x="l" y="vc"/>
                </a:cxn>
              </a:cxnLst>
              <a:rect l="f298" t="f301" r="f299" b="f300"/>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3" name="Google Shape;6009;p67">
              <a:extLst>
                <a:ext uri="{FF2B5EF4-FFF2-40B4-BE49-F238E27FC236}">
                  <a16:creationId xmlns:a16="http://schemas.microsoft.com/office/drawing/2014/main" id="{BA398167-BAC1-4156-9AB3-50073C06B6D4}"/>
                </a:ext>
              </a:extLst>
            </p:cNvPr>
            <p:cNvSpPr/>
            <p:nvPr/>
          </p:nvSpPr>
          <p:spPr>
            <a:xfrm>
              <a:off x="5463933" y="5733461"/>
              <a:ext cx="96441" cy="9528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 f4 0 f2"/>
                <a:gd name="f24" fmla="+- f3 0 f2"/>
                <a:gd name="f25" fmla="*/ f24 1 2521"/>
                <a:gd name="f26" fmla="*/ f23 1 249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44" name="Google Shape;6018;p67">
            <a:extLst>
              <a:ext uri="{FF2B5EF4-FFF2-40B4-BE49-F238E27FC236}">
                <a16:creationId xmlns:a16="http://schemas.microsoft.com/office/drawing/2014/main" id="{916D3536-FE76-4608-A8A4-A82ED7833B22}"/>
              </a:ext>
            </a:extLst>
          </p:cNvPr>
          <p:cNvGrpSpPr/>
          <p:nvPr/>
        </p:nvGrpSpPr>
        <p:grpSpPr>
          <a:xfrm>
            <a:off x="10221236" y="5564681"/>
            <a:ext cx="486936" cy="443557"/>
            <a:chOff x="10221236" y="5564681"/>
            <a:chExt cx="486936" cy="443557"/>
          </a:xfrm>
          <a:solidFill>
            <a:srgbClr val="FFC000"/>
          </a:solidFill>
        </p:grpSpPr>
        <p:sp>
          <p:nvSpPr>
            <p:cNvPr id="45" name="Google Shape;6019;p67">
              <a:extLst>
                <a:ext uri="{FF2B5EF4-FFF2-40B4-BE49-F238E27FC236}">
                  <a16:creationId xmlns:a16="http://schemas.microsoft.com/office/drawing/2014/main" id="{6BBC510E-E6C2-458E-AD7C-41A3D295B5F8}"/>
                </a:ext>
              </a:extLst>
            </p:cNvPr>
            <p:cNvSpPr/>
            <p:nvPr/>
          </p:nvSpPr>
          <p:spPr>
            <a:xfrm>
              <a:off x="10221236" y="5564681"/>
              <a:ext cx="459248" cy="126589"/>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 f4 0 f2"/>
                <a:gd name="f28" fmla="+- f3 0 f2"/>
                <a:gd name="f29" fmla="*/ f28 1 12005"/>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6" name="Google Shape;6020;p67">
              <a:extLst>
                <a:ext uri="{FF2B5EF4-FFF2-40B4-BE49-F238E27FC236}">
                  <a16:creationId xmlns:a16="http://schemas.microsoft.com/office/drawing/2014/main" id="{5D7F20C0-EDE1-4532-A409-027E00E7B69D}"/>
                </a:ext>
              </a:extLst>
            </p:cNvPr>
            <p:cNvSpPr/>
            <p:nvPr/>
          </p:nvSpPr>
          <p:spPr>
            <a:xfrm>
              <a:off x="10583997" y="5722562"/>
              <a:ext cx="32589" cy="126589"/>
            </a:xfrm>
            <a:custGeom>
              <a:avLst/>
              <a:gdLst>
                <a:gd name="f0" fmla="val w"/>
                <a:gd name="f1" fmla="val h"/>
                <a:gd name="f2" fmla="val 0"/>
                <a:gd name="f3" fmla="val 852"/>
                <a:gd name="f4" fmla="val 3309"/>
                <a:gd name="f5" fmla="val 1"/>
                <a:gd name="f6" fmla="*/ f0 1 852"/>
                <a:gd name="f7" fmla="*/ f1 1 3309"/>
                <a:gd name="f8" fmla="+- f4 0 f2"/>
                <a:gd name="f9" fmla="+- f3 0 f2"/>
                <a:gd name="f10" fmla="*/ f9 1 852"/>
                <a:gd name="f11" fmla="*/ f8 1 3309"/>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852" h="3309">
                  <a:moveTo>
                    <a:pt x="f5" y="f5"/>
                  </a:moveTo>
                  <a:lnTo>
                    <a:pt x="f5" y="f4"/>
                  </a:lnTo>
                  <a:lnTo>
                    <a:pt x="f3" y="f4"/>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7" name="Google Shape;6021;p67">
              <a:extLst>
                <a:ext uri="{FF2B5EF4-FFF2-40B4-BE49-F238E27FC236}">
                  <a16:creationId xmlns:a16="http://schemas.microsoft.com/office/drawing/2014/main" id="{247ECFBB-0ACD-4DF0-A408-5862C4C89EF5}"/>
                </a:ext>
              </a:extLst>
            </p:cNvPr>
            <p:cNvSpPr/>
            <p:nvPr/>
          </p:nvSpPr>
          <p:spPr>
            <a:xfrm>
              <a:off x="10647886" y="5723778"/>
              <a:ext cx="60286" cy="126589"/>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 f4 0 f2"/>
                <a:gd name="f17" fmla="+- f3 0 f2"/>
                <a:gd name="f18" fmla="*/ f17 1 1576"/>
                <a:gd name="f19" fmla="*/ f16 1 330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8" name="Google Shape;6022;p67">
              <a:extLst>
                <a:ext uri="{FF2B5EF4-FFF2-40B4-BE49-F238E27FC236}">
                  <a16:creationId xmlns:a16="http://schemas.microsoft.com/office/drawing/2014/main" id="{077D1A69-16AB-406E-A20F-CB9E02E2B6EE}"/>
                </a:ext>
              </a:extLst>
            </p:cNvPr>
            <p:cNvSpPr/>
            <p:nvPr/>
          </p:nvSpPr>
          <p:spPr>
            <a:xfrm>
              <a:off x="10255023" y="5722562"/>
              <a:ext cx="297692" cy="126589"/>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 f4 0 f2"/>
                <a:gd name="f15" fmla="+- f3 0 f2"/>
                <a:gd name="f16" fmla="*/ f15 1 7782"/>
                <a:gd name="f17" fmla="*/ f14 1 33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9" name="Google Shape;6023;p67">
              <a:extLst>
                <a:ext uri="{FF2B5EF4-FFF2-40B4-BE49-F238E27FC236}">
                  <a16:creationId xmlns:a16="http://schemas.microsoft.com/office/drawing/2014/main" id="{1B66A876-CBD4-43F1-994B-EBEF400BF7FF}"/>
                </a:ext>
              </a:extLst>
            </p:cNvPr>
            <p:cNvSpPr/>
            <p:nvPr/>
          </p:nvSpPr>
          <p:spPr>
            <a:xfrm>
              <a:off x="10318857" y="5880433"/>
              <a:ext cx="32589" cy="126589"/>
            </a:xfrm>
            <a:custGeom>
              <a:avLst/>
              <a:gdLst>
                <a:gd name="f0" fmla="val w"/>
                <a:gd name="f1" fmla="val h"/>
                <a:gd name="f2" fmla="val 0"/>
                <a:gd name="f3" fmla="val 852"/>
                <a:gd name="f4" fmla="val 3309"/>
                <a:gd name="f5" fmla="val 1"/>
                <a:gd name="f6" fmla="val 851"/>
                <a:gd name="f7" fmla="*/ f0 1 852"/>
                <a:gd name="f8" fmla="*/ f1 1 3309"/>
                <a:gd name="f9" fmla="+- f4 0 f2"/>
                <a:gd name="f10" fmla="+- f3 0 f2"/>
                <a:gd name="f11" fmla="*/ f10 1 852"/>
                <a:gd name="f12" fmla="*/ f9 1 330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52" h="3309">
                  <a:moveTo>
                    <a:pt x="f5" y="f5"/>
                  </a:moveTo>
                  <a:lnTo>
                    <a:pt x="f5" y="f4"/>
                  </a:lnTo>
                  <a:lnTo>
                    <a:pt x="f6" y="f4"/>
                  </a:lnTo>
                  <a:lnTo>
                    <a:pt x="f6"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0" name="Google Shape;6024;p67">
              <a:extLst>
                <a:ext uri="{FF2B5EF4-FFF2-40B4-BE49-F238E27FC236}">
                  <a16:creationId xmlns:a16="http://schemas.microsoft.com/office/drawing/2014/main" id="{AD153A7A-3361-4E21-B1F2-3BE3B554731C}"/>
                </a:ext>
              </a:extLst>
            </p:cNvPr>
            <p:cNvSpPr/>
            <p:nvPr/>
          </p:nvSpPr>
          <p:spPr>
            <a:xfrm>
              <a:off x="10382746" y="5882847"/>
              <a:ext cx="291693" cy="125391"/>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 f4 0 f2"/>
                <a:gd name="f17" fmla="+- f3 0 f2"/>
                <a:gd name="f18" fmla="*/ f17 1 7625"/>
                <a:gd name="f19" fmla="*/ f16 1 327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1" name="Google Shape;6025;p67">
              <a:extLst>
                <a:ext uri="{FF2B5EF4-FFF2-40B4-BE49-F238E27FC236}">
                  <a16:creationId xmlns:a16="http://schemas.microsoft.com/office/drawing/2014/main" id="{9AD5B58C-AF3B-4E13-A741-52E668EED6B7}"/>
                </a:ext>
              </a:extLst>
            </p:cNvPr>
            <p:cNvSpPr/>
            <p:nvPr/>
          </p:nvSpPr>
          <p:spPr>
            <a:xfrm>
              <a:off x="10221236" y="5881649"/>
              <a:ext cx="66339" cy="126589"/>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 f4 0 f2"/>
                <a:gd name="f16" fmla="+- f3 0 f2"/>
                <a:gd name="f17" fmla="*/ f16 1 1734"/>
                <a:gd name="f18" fmla="*/ f15 1 330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733"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sp>
        <p:nvSpPr>
          <p:cNvPr id="52" name="Google Shape;6043;p67">
            <a:extLst>
              <a:ext uri="{FF2B5EF4-FFF2-40B4-BE49-F238E27FC236}">
                <a16:creationId xmlns:a16="http://schemas.microsoft.com/office/drawing/2014/main" id="{72092FF2-AFE1-4344-933E-9AF3C8214FE8}"/>
              </a:ext>
            </a:extLst>
          </p:cNvPr>
          <p:cNvSpPr/>
          <p:nvPr/>
        </p:nvSpPr>
        <p:spPr>
          <a:xfrm>
            <a:off x="6077468" y="5543604"/>
            <a:ext cx="412220"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 f4 0 f2"/>
              <a:gd name="f60" fmla="+- f3 0 f2"/>
              <a:gd name="f61" fmla="*/ f60 1 10776"/>
              <a:gd name="f62" fmla="*/ f59 1 12729"/>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nvGrpSpPr>
          <p:cNvPr id="53" name="Google Shape;6052;p67">
            <a:extLst>
              <a:ext uri="{FF2B5EF4-FFF2-40B4-BE49-F238E27FC236}">
                <a16:creationId xmlns:a16="http://schemas.microsoft.com/office/drawing/2014/main" id="{E887C7B5-FE76-438E-8ACC-57DE070E0F2B}"/>
              </a:ext>
            </a:extLst>
          </p:cNvPr>
          <p:cNvGrpSpPr/>
          <p:nvPr/>
        </p:nvGrpSpPr>
        <p:grpSpPr>
          <a:xfrm>
            <a:off x="11105269" y="5521083"/>
            <a:ext cx="476109" cy="484540"/>
            <a:chOff x="11105269" y="5521083"/>
            <a:chExt cx="476109" cy="484540"/>
          </a:xfrm>
          <a:solidFill>
            <a:srgbClr val="FFC000"/>
          </a:solidFill>
        </p:grpSpPr>
        <p:sp>
          <p:nvSpPr>
            <p:cNvPr id="54" name="Google Shape;6053;p67">
              <a:extLst>
                <a:ext uri="{FF2B5EF4-FFF2-40B4-BE49-F238E27FC236}">
                  <a16:creationId xmlns:a16="http://schemas.microsoft.com/office/drawing/2014/main" id="{6F8AB11D-242C-45BD-BA86-CE069BA97B59}"/>
                </a:ext>
              </a:extLst>
            </p:cNvPr>
            <p:cNvSpPr/>
            <p:nvPr/>
          </p:nvSpPr>
          <p:spPr>
            <a:xfrm>
              <a:off x="11105269" y="5521083"/>
              <a:ext cx="476109" cy="205776"/>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 f4 0 f2"/>
                <a:gd name="f103" fmla="+- f3 0 f2"/>
                <a:gd name="f104" fmla="*/ f103 1 12446"/>
                <a:gd name="f105" fmla="*/ f102 1 5379"/>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5" name="Google Shape;6054;p67">
              <a:extLst>
                <a:ext uri="{FF2B5EF4-FFF2-40B4-BE49-F238E27FC236}">
                  <a16:creationId xmlns:a16="http://schemas.microsoft.com/office/drawing/2014/main" id="{562DFECA-8D3E-487D-96A6-AD79241C4A77}"/>
                </a:ext>
              </a:extLst>
            </p:cNvPr>
            <p:cNvSpPr/>
            <p:nvPr/>
          </p:nvSpPr>
          <p:spPr>
            <a:xfrm>
              <a:off x="11196873" y="5713930"/>
              <a:ext cx="283235" cy="291693"/>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 f4 0 f2"/>
                <a:gd name="f45" fmla="+- f3 0 f2"/>
                <a:gd name="f46" fmla="*/ f45 1 7404"/>
                <a:gd name="f47" fmla="*/ f44 1 7625"/>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6" name="Google Shape;6055;p67">
              <a:extLst>
                <a:ext uri="{FF2B5EF4-FFF2-40B4-BE49-F238E27FC236}">
                  <a16:creationId xmlns:a16="http://schemas.microsoft.com/office/drawing/2014/main" id="{AC1746A5-A3ED-43F5-8AE1-CBED6B6FB2C3}"/>
                </a:ext>
              </a:extLst>
            </p:cNvPr>
            <p:cNvSpPr/>
            <p:nvPr/>
          </p:nvSpPr>
          <p:spPr>
            <a:xfrm>
              <a:off x="11292099" y="5648824"/>
              <a:ext cx="102449" cy="31373"/>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 f4 0 f2"/>
                <a:gd name="f24" fmla="+- f3 0 f2"/>
                <a:gd name="f25" fmla="*/ f24 1 2678"/>
                <a:gd name="f26" fmla="*/ f23 1 820"/>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57" name="Google Shape;6078;p67">
            <a:extLst>
              <a:ext uri="{FF2B5EF4-FFF2-40B4-BE49-F238E27FC236}">
                <a16:creationId xmlns:a16="http://schemas.microsoft.com/office/drawing/2014/main" id="{6D9EAC45-939F-4431-848E-6E9C52F927F6}"/>
              </a:ext>
            </a:extLst>
          </p:cNvPr>
          <p:cNvGrpSpPr/>
          <p:nvPr/>
        </p:nvGrpSpPr>
        <p:grpSpPr>
          <a:xfrm>
            <a:off x="6835002" y="5544802"/>
            <a:ext cx="486945" cy="484531"/>
            <a:chOff x="6835002" y="5544802"/>
            <a:chExt cx="486945" cy="484531"/>
          </a:xfrm>
          <a:solidFill>
            <a:srgbClr val="FFC000"/>
          </a:solidFill>
        </p:grpSpPr>
        <p:sp>
          <p:nvSpPr>
            <p:cNvPr id="58" name="Google Shape;6079;p67">
              <a:extLst>
                <a:ext uri="{FF2B5EF4-FFF2-40B4-BE49-F238E27FC236}">
                  <a16:creationId xmlns:a16="http://schemas.microsoft.com/office/drawing/2014/main" id="{C9CF84DB-C615-41EF-84C3-B970D396E64A}"/>
                </a:ext>
              </a:extLst>
            </p:cNvPr>
            <p:cNvSpPr/>
            <p:nvPr/>
          </p:nvSpPr>
          <p:spPr>
            <a:xfrm>
              <a:off x="6936263" y="5744873"/>
              <a:ext cx="285649" cy="284460"/>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 f4 0 f2"/>
                <a:gd name="f63" fmla="+- f3 0 f2"/>
                <a:gd name="f64" fmla="*/ f63 1 7467"/>
                <a:gd name="f65" fmla="*/ f62 1 7436"/>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7465"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9" name="Google Shape;6080;p67">
              <a:extLst>
                <a:ext uri="{FF2B5EF4-FFF2-40B4-BE49-F238E27FC236}">
                  <a16:creationId xmlns:a16="http://schemas.microsoft.com/office/drawing/2014/main" id="{76341214-635F-46FD-8041-597611E81819}"/>
                </a:ext>
              </a:extLst>
            </p:cNvPr>
            <p:cNvSpPr/>
            <p:nvPr/>
          </p:nvSpPr>
          <p:spPr>
            <a:xfrm>
              <a:off x="7090504" y="5547673"/>
              <a:ext cx="231443" cy="226158"/>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 f4 0 f2"/>
                <a:gd name="f32" fmla="+- f3 0 f2"/>
                <a:gd name="f33" fmla="*/ f32 1 6050"/>
                <a:gd name="f34" fmla="*/ f31 1 5912"/>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0" name="Google Shape;6081;p67">
              <a:extLst>
                <a:ext uri="{FF2B5EF4-FFF2-40B4-BE49-F238E27FC236}">
                  <a16:creationId xmlns:a16="http://schemas.microsoft.com/office/drawing/2014/main" id="{3E6BF044-1030-4F63-907E-A70A39815941}"/>
                </a:ext>
              </a:extLst>
            </p:cNvPr>
            <p:cNvSpPr/>
            <p:nvPr/>
          </p:nvSpPr>
          <p:spPr>
            <a:xfrm>
              <a:off x="6965176" y="5544802"/>
              <a:ext cx="226615" cy="137452"/>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 f4 0 f2"/>
                <a:gd name="f12" fmla="+- f3 0 f2"/>
                <a:gd name="f13" fmla="*/ f12 1 5924"/>
                <a:gd name="f14" fmla="*/ f11 1 3593"/>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5924" h="3593">
                  <a:moveTo>
                    <a:pt x="f2" y="f5"/>
                  </a:moveTo>
                  <a:lnTo>
                    <a:pt x="f6" y="f7"/>
                  </a:lnTo>
                  <a:lnTo>
                    <a:pt x="f8"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1" name="Google Shape;6082;p67">
              <a:extLst>
                <a:ext uri="{FF2B5EF4-FFF2-40B4-BE49-F238E27FC236}">
                  <a16:creationId xmlns:a16="http://schemas.microsoft.com/office/drawing/2014/main" id="{0D92F7B2-CF7E-4E77-B1E5-A1D492CA0CF8}"/>
                </a:ext>
              </a:extLst>
            </p:cNvPr>
            <p:cNvSpPr/>
            <p:nvPr/>
          </p:nvSpPr>
          <p:spPr>
            <a:xfrm>
              <a:off x="6835002" y="5547673"/>
              <a:ext cx="227804" cy="224978"/>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 f4 0 f2"/>
                <a:gd name="f32" fmla="+- f3 0 f2"/>
                <a:gd name="f33" fmla="*/ f32 1 5955"/>
                <a:gd name="f34" fmla="*/ f31 1 5881"/>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62" name="Google Shape;6110;p67">
            <a:extLst>
              <a:ext uri="{FF2B5EF4-FFF2-40B4-BE49-F238E27FC236}">
                <a16:creationId xmlns:a16="http://schemas.microsoft.com/office/drawing/2014/main" id="{016212CF-70FF-4ADD-A80C-DF31FFA72681}"/>
              </a:ext>
            </a:extLst>
          </p:cNvPr>
          <p:cNvGrpSpPr/>
          <p:nvPr/>
        </p:nvGrpSpPr>
        <p:grpSpPr>
          <a:xfrm>
            <a:off x="7644054" y="5591327"/>
            <a:ext cx="483342" cy="378488"/>
            <a:chOff x="7644054" y="5591327"/>
            <a:chExt cx="483342" cy="378488"/>
          </a:xfrm>
          <a:solidFill>
            <a:srgbClr val="FFC000"/>
          </a:solidFill>
        </p:grpSpPr>
        <p:sp>
          <p:nvSpPr>
            <p:cNvPr id="63" name="Google Shape;6111;p67">
              <a:extLst>
                <a:ext uri="{FF2B5EF4-FFF2-40B4-BE49-F238E27FC236}">
                  <a16:creationId xmlns:a16="http://schemas.microsoft.com/office/drawing/2014/main" id="{EBE9D8B4-CE9E-4CC4-815F-BB258FA20F50}"/>
                </a:ext>
              </a:extLst>
            </p:cNvPr>
            <p:cNvSpPr/>
            <p:nvPr/>
          </p:nvSpPr>
          <p:spPr>
            <a:xfrm>
              <a:off x="7644054" y="5908304"/>
              <a:ext cx="483342" cy="6151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 f4 0 f2"/>
                <a:gd name="f37" fmla="+- f3 0 f2"/>
                <a:gd name="f38" fmla="*/ f37 1 12635"/>
                <a:gd name="f39" fmla="*/ f36 1 160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4" name="Google Shape;6112;p67">
              <a:extLst>
                <a:ext uri="{FF2B5EF4-FFF2-40B4-BE49-F238E27FC236}">
                  <a16:creationId xmlns:a16="http://schemas.microsoft.com/office/drawing/2014/main" id="{2820FE89-A094-4ACD-A40D-E19037183F93}"/>
                </a:ext>
              </a:extLst>
            </p:cNvPr>
            <p:cNvSpPr/>
            <p:nvPr/>
          </p:nvSpPr>
          <p:spPr>
            <a:xfrm>
              <a:off x="7674193" y="5591327"/>
              <a:ext cx="421867" cy="285685"/>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 f4 0 f2"/>
                <a:gd name="f68" fmla="+- f3 0 f2"/>
                <a:gd name="f69" fmla="*/ f68 1 11028"/>
                <a:gd name="f70" fmla="*/ f67 1 746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65" name="Google Shape;5972;p67">
            <a:extLst>
              <a:ext uri="{FF2B5EF4-FFF2-40B4-BE49-F238E27FC236}">
                <a16:creationId xmlns:a16="http://schemas.microsoft.com/office/drawing/2014/main" id="{0C59D392-5405-46B4-8AE1-AB5BAE0F994C}"/>
              </a:ext>
            </a:extLst>
          </p:cNvPr>
          <p:cNvGrpSpPr/>
          <p:nvPr/>
        </p:nvGrpSpPr>
        <p:grpSpPr>
          <a:xfrm>
            <a:off x="5231492" y="2522326"/>
            <a:ext cx="480672" cy="552946"/>
            <a:chOff x="5231492" y="2522326"/>
            <a:chExt cx="480672" cy="552946"/>
          </a:xfrm>
          <a:solidFill>
            <a:srgbClr val="FFC000"/>
          </a:solidFill>
        </p:grpSpPr>
        <p:sp>
          <p:nvSpPr>
            <p:cNvPr id="66" name="Google Shape;5973;p67">
              <a:extLst>
                <a:ext uri="{FF2B5EF4-FFF2-40B4-BE49-F238E27FC236}">
                  <a16:creationId xmlns:a16="http://schemas.microsoft.com/office/drawing/2014/main" id="{47A7400A-DE89-4968-BAE3-8A1875FAF139}"/>
                </a:ext>
              </a:extLst>
            </p:cNvPr>
            <p:cNvSpPr/>
            <p:nvPr/>
          </p:nvSpPr>
          <p:spPr>
            <a:xfrm>
              <a:off x="5267190" y="2629439"/>
              <a:ext cx="407913" cy="265111"/>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 f4 0 f2"/>
                <a:gd name="f17" fmla="+- f3 0 f2"/>
                <a:gd name="f18" fmla="*/ f17 1 9358"/>
                <a:gd name="f19" fmla="*/ f16 1 608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7" name="Google Shape;5974;p67">
              <a:extLst>
                <a:ext uri="{FF2B5EF4-FFF2-40B4-BE49-F238E27FC236}">
                  <a16:creationId xmlns:a16="http://schemas.microsoft.com/office/drawing/2014/main" id="{4AD3AE2A-7F2F-49C1-B88E-0E1AC7D943B0}"/>
                </a:ext>
              </a:extLst>
            </p:cNvPr>
            <p:cNvSpPr/>
            <p:nvPr/>
          </p:nvSpPr>
          <p:spPr>
            <a:xfrm>
              <a:off x="5231492" y="2930203"/>
              <a:ext cx="480672" cy="145069"/>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 f4 0 f2"/>
                <a:gd name="f63" fmla="+- f3 0 f2"/>
                <a:gd name="f64" fmla="*/ f63 1 11027"/>
                <a:gd name="f65" fmla="*/ f62 1 332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8" name="Google Shape;5975;p67">
              <a:extLst>
                <a:ext uri="{FF2B5EF4-FFF2-40B4-BE49-F238E27FC236}">
                  <a16:creationId xmlns:a16="http://schemas.microsoft.com/office/drawing/2014/main" id="{1691A4B7-4B6C-4ED7-BFF5-D56D3336AB3D}"/>
                </a:ext>
              </a:extLst>
            </p:cNvPr>
            <p:cNvSpPr/>
            <p:nvPr/>
          </p:nvSpPr>
          <p:spPr>
            <a:xfrm>
              <a:off x="5414134" y="2522326"/>
              <a:ext cx="109883" cy="71442"/>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 f4 0 f2"/>
                <a:gd name="f16" fmla="+- f3 0 f2"/>
                <a:gd name="f17" fmla="*/ f16 1 2521"/>
                <a:gd name="f18" fmla="*/ f15 1 163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69" name="Google Shape;5984;p67">
            <a:extLst>
              <a:ext uri="{FF2B5EF4-FFF2-40B4-BE49-F238E27FC236}">
                <a16:creationId xmlns:a16="http://schemas.microsoft.com/office/drawing/2014/main" id="{EB3DFD4C-E3F5-462D-B207-5ABBF54421A4}"/>
              </a:ext>
            </a:extLst>
          </p:cNvPr>
          <p:cNvGrpSpPr/>
          <p:nvPr/>
        </p:nvGrpSpPr>
        <p:grpSpPr>
          <a:xfrm>
            <a:off x="9324639" y="2518248"/>
            <a:ext cx="554830" cy="553468"/>
            <a:chOff x="9324639" y="2518248"/>
            <a:chExt cx="554830" cy="553468"/>
          </a:xfrm>
          <a:solidFill>
            <a:srgbClr val="FFC000"/>
          </a:solidFill>
        </p:grpSpPr>
        <p:sp>
          <p:nvSpPr>
            <p:cNvPr id="70" name="Google Shape;5985;p67">
              <a:extLst>
                <a:ext uri="{FF2B5EF4-FFF2-40B4-BE49-F238E27FC236}">
                  <a16:creationId xmlns:a16="http://schemas.microsoft.com/office/drawing/2014/main" id="{C49A4525-C2A5-4BA2-8F58-1066AFBF0F59}"/>
                </a:ext>
              </a:extLst>
            </p:cNvPr>
            <p:cNvSpPr/>
            <p:nvPr/>
          </p:nvSpPr>
          <p:spPr>
            <a:xfrm>
              <a:off x="9324639" y="2518248"/>
              <a:ext cx="254093" cy="252694"/>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 f4 0 f2"/>
                <a:gd name="f36" fmla="+- f3 0 f2"/>
                <a:gd name="f37" fmla="*/ f36 1 5829"/>
                <a:gd name="f38" fmla="*/ f35 1 5797"/>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1" name="Google Shape;5986;p67">
              <a:extLst>
                <a:ext uri="{FF2B5EF4-FFF2-40B4-BE49-F238E27FC236}">
                  <a16:creationId xmlns:a16="http://schemas.microsoft.com/office/drawing/2014/main" id="{75E1B537-E3C4-430F-ABFC-603370B87CB8}"/>
                </a:ext>
              </a:extLst>
            </p:cNvPr>
            <p:cNvSpPr/>
            <p:nvPr/>
          </p:nvSpPr>
          <p:spPr>
            <a:xfrm>
              <a:off x="9325993" y="2820366"/>
              <a:ext cx="255483" cy="251341"/>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 f4 0 f2"/>
                <a:gd name="f52" fmla="+- f3 0 f2"/>
                <a:gd name="f53" fmla="*/ f52 1 5861"/>
                <a:gd name="f54" fmla="*/ f51 1 5766"/>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2" name="Google Shape;5987;p67">
              <a:extLst>
                <a:ext uri="{FF2B5EF4-FFF2-40B4-BE49-F238E27FC236}">
                  <a16:creationId xmlns:a16="http://schemas.microsoft.com/office/drawing/2014/main" id="{31453703-1377-4E31-802A-9C6E8122FC73}"/>
                </a:ext>
              </a:extLst>
            </p:cNvPr>
            <p:cNvSpPr/>
            <p:nvPr/>
          </p:nvSpPr>
          <p:spPr>
            <a:xfrm>
              <a:off x="9625376" y="2518248"/>
              <a:ext cx="254093" cy="252694"/>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 f4 0 f2"/>
                <a:gd name="f32" fmla="+- f3 0 f2"/>
                <a:gd name="f33" fmla="*/ f32 1 5829"/>
                <a:gd name="f34" fmla="*/ f31 1 579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3" name="Google Shape;5988;p67">
              <a:extLst>
                <a:ext uri="{FF2B5EF4-FFF2-40B4-BE49-F238E27FC236}">
                  <a16:creationId xmlns:a16="http://schemas.microsoft.com/office/drawing/2014/main" id="{3ED86061-EB84-4049-8092-3E4D23D50F2A}"/>
                </a:ext>
              </a:extLst>
            </p:cNvPr>
            <p:cNvSpPr/>
            <p:nvPr/>
          </p:nvSpPr>
          <p:spPr>
            <a:xfrm>
              <a:off x="9625376" y="2818976"/>
              <a:ext cx="254093" cy="252740"/>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 f4 0 f2"/>
                <a:gd name="f33" fmla="+- f3 0 f2"/>
                <a:gd name="f34" fmla="*/ f33 1 5829"/>
                <a:gd name="f35" fmla="*/ f32 1 5798"/>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74" name="Google Shape;6002;p67">
            <a:extLst>
              <a:ext uri="{FF2B5EF4-FFF2-40B4-BE49-F238E27FC236}">
                <a16:creationId xmlns:a16="http://schemas.microsoft.com/office/drawing/2014/main" id="{81760F86-B5A9-4DFB-85AF-D5448D60B79D}"/>
              </a:ext>
            </a:extLst>
          </p:cNvPr>
          <p:cNvGrpSpPr/>
          <p:nvPr/>
        </p:nvGrpSpPr>
        <p:grpSpPr>
          <a:xfrm>
            <a:off x="6093086" y="2522326"/>
            <a:ext cx="640957" cy="553468"/>
            <a:chOff x="6093086" y="2522326"/>
            <a:chExt cx="640957" cy="553468"/>
          </a:xfrm>
          <a:solidFill>
            <a:srgbClr val="FFC000"/>
          </a:solidFill>
        </p:grpSpPr>
        <p:sp>
          <p:nvSpPr>
            <p:cNvPr id="75" name="Google Shape;6003;p67">
              <a:extLst>
                <a:ext uri="{FF2B5EF4-FFF2-40B4-BE49-F238E27FC236}">
                  <a16:creationId xmlns:a16="http://schemas.microsoft.com/office/drawing/2014/main" id="{7846C67C-6FF4-4107-A5A1-04FCD6E86245}"/>
                </a:ext>
              </a:extLst>
            </p:cNvPr>
            <p:cNvSpPr/>
            <p:nvPr/>
          </p:nvSpPr>
          <p:spPr>
            <a:xfrm>
              <a:off x="6093086" y="2559378"/>
              <a:ext cx="640957" cy="516416"/>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 f4 0 f2"/>
                <a:gd name="f68" fmla="+- f3 0 f2"/>
                <a:gd name="f69" fmla="*/ f68 1 14704"/>
                <a:gd name="f70" fmla="*/ f67 1 11847"/>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6" name="Google Shape;6004;p67">
              <a:extLst>
                <a:ext uri="{FF2B5EF4-FFF2-40B4-BE49-F238E27FC236}">
                  <a16:creationId xmlns:a16="http://schemas.microsoft.com/office/drawing/2014/main" id="{F72BBEE1-4760-4E1B-84B8-40C529B160FA}"/>
                </a:ext>
              </a:extLst>
            </p:cNvPr>
            <p:cNvSpPr/>
            <p:nvPr/>
          </p:nvSpPr>
          <p:spPr>
            <a:xfrm>
              <a:off x="6497772" y="2522326"/>
              <a:ext cx="185431" cy="18543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 f3 0 f2"/>
                <a:gd name="f23" fmla="*/ f22 1 4254"/>
                <a:gd name="f24" fmla="*/ f2 1 f23"/>
                <a:gd name="f25" fmla="*/ f3 1 f23"/>
                <a:gd name="f26" fmla="*/ f24 f20 1"/>
                <a:gd name="f27" fmla="*/ f25 f20 1"/>
                <a:gd name="f28" fmla="*/ f25 f21 1"/>
                <a:gd name="f29" fmla="*/ f24 f21 1"/>
              </a:gdLst>
              <a:ahLst/>
              <a:cxnLst>
                <a:cxn ang="3cd4">
                  <a:pos x="hc" y="t"/>
                </a:cxn>
                <a:cxn ang="0">
                  <a:pos x="r" y="vc"/>
                </a:cxn>
                <a:cxn ang="cd4">
                  <a:pos x="hc" y="b"/>
                </a:cxn>
                <a:cxn ang="cd2">
                  <a:pos x="l" y="vc"/>
                </a:cxn>
              </a:cxnLst>
              <a:rect l="f26" t="f29" r="f27" b="f28"/>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7" name="Google Shape;6005;p67">
              <a:extLst>
                <a:ext uri="{FF2B5EF4-FFF2-40B4-BE49-F238E27FC236}">
                  <a16:creationId xmlns:a16="http://schemas.microsoft.com/office/drawing/2014/main" id="{2926E0B5-A207-42C6-8205-014990606CED}"/>
                </a:ext>
              </a:extLst>
            </p:cNvPr>
            <p:cNvSpPr/>
            <p:nvPr/>
          </p:nvSpPr>
          <p:spPr>
            <a:xfrm>
              <a:off x="6142088" y="2523670"/>
              <a:ext cx="185431" cy="185476"/>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 f4 0 f2"/>
                <a:gd name="f23" fmla="+- f3 0 f2"/>
                <a:gd name="f24" fmla="*/ f23 1 4254"/>
                <a:gd name="f25" fmla="*/ f22 1 4255"/>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8" name="Google Shape;6006;p67">
              <a:extLst>
                <a:ext uri="{FF2B5EF4-FFF2-40B4-BE49-F238E27FC236}">
                  <a16:creationId xmlns:a16="http://schemas.microsoft.com/office/drawing/2014/main" id="{FCAE0AF2-37CD-4B73-BE88-89E8A8F53958}"/>
                </a:ext>
              </a:extLst>
            </p:cNvPr>
            <p:cNvSpPr/>
            <p:nvPr/>
          </p:nvSpPr>
          <p:spPr>
            <a:xfrm>
              <a:off x="6250582" y="2629421"/>
              <a:ext cx="324136" cy="325535"/>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 f4 0 f2"/>
                <a:gd name="f32" fmla="+- f3 0 f2"/>
                <a:gd name="f33" fmla="*/ f32 1 7436"/>
                <a:gd name="f34" fmla="*/ f31 1 746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79" name="Google Shape;6011;p67">
            <a:extLst>
              <a:ext uri="{FF2B5EF4-FFF2-40B4-BE49-F238E27FC236}">
                <a16:creationId xmlns:a16="http://schemas.microsoft.com/office/drawing/2014/main" id="{24B000E0-A353-4F90-BDF6-A631E33D0226}"/>
              </a:ext>
            </a:extLst>
          </p:cNvPr>
          <p:cNvGrpSpPr/>
          <p:nvPr/>
        </p:nvGrpSpPr>
        <p:grpSpPr>
          <a:xfrm>
            <a:off x="10113538" y="2490020"/>
            <a:ext cx="562483" cy="552635"/>
            <a:chOff x="10113538" y="2490020"/>
            <a:chExt cx="562483" cy="552635"/>
          </a:xfrm>
          <a:solidFill>
            <a:srgbClr val="FFC000"/>
          </a:solidFill>
        </p:grpSpPr>
        <p:sp>
          <p:nvSpPr>
            <p:cNvPr id="80" name="Google Shape;6012;p67">
              <a:extLst>
                <a:ext uri="{FF2B5EF4-FFF2-40B4-BE49-F238E27FC236}">
                  <a16:creationId xmlns:a16="http://schemas.microsoft.com/office/drawing/2014/main" id="{4CA0085E-5AE9-438B-90D1-8489CE4D05B1}"/>
                </a:ext>
              </a:extLst>
            </p:cNvPr>
            <p:cNvSpPr/>
            <p:nvPr/>
          </p:nvSpPr>
          <p:spPr>
            <a:xfrm>
              <a:off x="10180847" y="2551139"/>
              <a:ext cx="146989" cy="146989"/>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 f3 0 f2"/>
                <a:gd name="f12" fmla="*/ f11 1 3372"/>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1" name="Google Shape;6013;p67">
              <a:extLst>
                <a:ext uri="{FF2B5EF4-FFF2-40B4-BE49-F238E27FC236}">
                  <a16:creationId xmlns:a16="http://schemas.microsoft.com/office/drawing/2014/main" id="{EE42470F-5B30-47CE-841C-939363F45043}"/>
                </a:ext>
              </a:extLst>
            </p:cNvPr>
            <p:cNvSpPr/>
            <p:nvPr/>
          </p:nvSpPr>
          <p:spPr>
            <a:xfrm>
              <a:off x="10408825" y="2504797"/>
              <a:ext cx="263722" cy="26063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 f4 0 f2"/>
                <a:gd name="f45" fmla="+- f3 0 f2"/>
                <a:gd name="f46" fmla="*/ f45 1 6050"/>
                <a:gd name="f47" fmla="*/ f44 1 5979"/>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2" name="Google Shape;6014;p67">
              <a:extLst>
                <a:ext uri="{FF2B5EF4-FFF2-40B4-BE49-F238E27FC236}">
                  <a16:creationId xmlns:a16="http://schemas.microsoft.com/office/drawing/2014/main" id="{2682D4AC-3201-4348-AF4C-EFD7D755A5F5}"/>
                </a:ext>
              </a:extLst>
            </p:cNvPr>
            <p:cNvSpPr/>
            <p:nvPr/>
          </p:nvSpPr>
          <p:spPr>
            <a:xfrm>
              <a:off x="10235766" y="2606067"/>
              <a:ext cx="372224" cy="372224"/>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 f3 0 f2"/>
                <a:gd name="f13" fmla="*/ f12 1 853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3" name="Google Shape;6015;p67">
              <a:extLst>
                <a:ext uri="{FF2B5EF4-FFF2-40B4-BE49-F238E27FC236}">
                  <a16:creationId xmlns:a16="http://schemas.microsoft.com/office/drawing/2014/main" id="{04B849B0-9E19-4087-9888-5F09A07ADAC4}"/>
                </a:ext>
              </a:extLst>
            </p:cNvPr>
            <p:cNvSpPr/>
            <p:nvPr/>
          </p:nvSpPr>
          <p:spPr>
            <a:xfrm>
              <a:off x="10522805" y="2893051"/>
              <a:ext cx="153216" cy="149604"/>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 f4 0 f2"/>
                <a:gd name="f21" fmla="+- f3 0 f2"/>
                <a:gd name="f22" fmla="*/ f21 1 3515"/>
                <a:gd name="f23" fmla="*/ f20 1 343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4" name="Google Shape;6016;p67">
              <a:extLst>
                <a:ext uri="{FF2B5EF4-FFF2-40B4-BE49-F238E27FC236}">
                  <a16:creationId xmlns:a16="http://schemas.microsoft.com/office/drawing/2014/main" id="{90B104B1-5479-469B-9F0A-681767BC0C4C}"/>
                </a:ext>
              </a:extLst>
            </p:cNvPr>
            <p:cNvSpPr/>
            <p:nvPr/>
          </p:nvSpPr>
          <p:spPr>
            <a:xfrm>
              <a:off x="10131405" y="2779117"/>
              <a:ext cx="262323" cy="26063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 f4 0 f2"/>
                <a:gd name="f40" fmla="+- f3 0 f2"/>
                <a:gd name="f41" fmla="*/ f40 1 6018"/>
                <a:gd name="f42" fmla="*/ f39 1 5979"/>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5" name="Google Shape;6017;p67">
              <a:extLst>
                <a:ext uri="{FF2B5EF4-FFF2-40B4-BE49-F238E27FC236}">
                  <a16:creationId xmlns:a16="http://schemas.microsoft.com/office/drawing/2014/main" id="{2C40A016-E9D3-4981-A29A-BC6C9C7FB50E}"/>
                </a:ext>
              </a:extLst>
            </p:cNvPr>
            <p:cNvSpPr/>
            <p:nvPr/>
          </p:nvSpPr>
          <p:spPr>
            <a:xfrm>
              <a:off x="10113538" y="2490020"/>
              <a:ext cx="160714" cy="153180"/>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 f4 0 f2"/>
                <a:gd name="f26" fmla="+- f3 0 f2"/>
                <a:gd name="f27" fmla="*/ f26 1 3687"/>
                <a:gd name="f28" fmla="*/ f25 1 3514"/>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686" h="3513">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sp>
        <p:nvSpPr>
          <p:cNvPr id="86" name="Google Shape;6042;p67">
            <a:extLst>
              <a:ext uri="{FF2B5EF4-FFF2-40B4-BE49-F238E27FC236}">
                <a16:creationId xmlns:a16="http://schemas.microsoft.com/office/drawing/2014/main" id="{ED0AC4EC-1483-4B3A-AB75-A996DC2009B7}"/>
              </a:ext>
            </a:extLst>
          </p:cNvPr>
          <p:cNvSpPr/>
          <p:nvPr/>
        </p:nvSpPr>
        <p:spPr>
          <a:xfrm>
            <a:off x="6935788" y="2523414"/>
            <a:ext cx="543875" cy="551282"/>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 f4 0 f2"/>
              <a:gd name="f53" fmla="+- f3 0 f2"/>
              <a:gd name="f54" fmla="*/ f53 1 12477"/>
              <a:gd name="f55" fmla="*/ f52 1 12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nvGrpSpPr>
          <p:cNvPr id="87" name="Google Shape;6047;p67">
            <a:extLst>
              <a:ext uri="{FF2B5EF4-FFF2-40B4-BE49-F238E27FC236}">
                <a16:creationId xmlns:a16="http://schemas.microsoft.com/office/drawing/2014/main" id="{32A7D451-AA91-4D60-ADB9-0D2506452565}"/>
              </a:ext>
            </a:extLst>
          </p:cNvPr>
          <p:cNvGrpSpPr/>
          <p:nvPr/>
        </p:nvGrpSpPr>
        <p:grpSpPr>
          <a:xfrm>
            <a:off x="10973888" y="2490313"/>
            <a:ext cx="553458" cy="504036"/>
            <a:chOff x="10973888" y="2490313"/>
            <a:chExt cx="553458" cy="504036"/>
          </a:xfrm>
          <a:solidFill>
            <a:srgbClr val="FFC000"/>
          </a:solidFill>
        </p:grpSpPr>
        <p:sp>
          <p:nvSpPr>
            <p:cNvPr id="88" name="Google Shape;6048;p67">
              <a:extLst>
                <a:ext uri="{FF2B5EF4-FFF2-40B4-BE49-F238E27FC236}">
                  <a16:creationId xmlns:a16="http://schemas.microsoft.com/office/drawing/2014/main" id="{EEAD51B4-3852-4C4A-B7A3-ED534ABB37DB}"/>
                </a:ext>
              </a:extLst>
            </p:cNvPr>
            <p:cNvSpPr/>
            <p:nvPr/>
          </p:nvSpPr>
          <p:spPr>
            <a:xfrm>
              <a:off x="11251298" y="2561719"/>
              <a:ext cx="276048" cy="432630"/>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 f4 0 f2"/>
                <a:gd name="f28" fmla="+- f3 0 f2"/>
                <a:gd name="f29" fmla="*/ f28 1 6333"/>
                <a:gd name="f30" fmla="*/ f27 1 992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9" name="Google Shape;6049;p67">
              <a:extLst>
                <a:ext uri="{FF2B5EF4-FFF2-40B4-BE49-F238E27FC236}">
                  <a16:creationId xmlns:a16="http://schemas.microsoft.com/office/drawing/2014/main" id="{901776D8-F9E2-4AB8-8522-3BC4CE3B32F6}"/>
                </a:ext>
              </a:extLst>
            </p:cNvPr>
            <p:cNvSpPr/>
            <p:nvPr/>
          </p:nvSpPr>
          <p:spPr>
            <a:xfrm>
              <a:off x="11080991" y="2490313"/>
              <a:ext cx="151132" cy="449116"/>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 f4 0 f2"/>
                <a:gd name="f20" fmla="+- f3 0 f2"/>
                <a:gd name="f21" fmla="*/ f20 1 3467"/>
                <a:gd name="f22" fmla="*/ f19 1 1030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0" name="Google Shape;6050;p67">
              <a:extLst>
                <a:ext uri="{FF2B5EF4-FFF2-40B4-BE49-F238E27FC236}">
                  <a16:creationId xmlns:a16="http://schemas.microsoft.com/office/drawing/2014/main" id="{CA9AA84B-4273-44FC-84DF-64347BCADAEE}"/>
                </a:ext>
              </a:extLst>
            </p:cNvPr>
            <p:cNvSpPr/>
            <p:nvPr/>
          </p:nvSpPr>
          <p:spPr>
            <a:xfrm>
              <a:off x="11267776" y="2490313"/>
              <a:ext cx="151086" cy="449116"/>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 f4 0 f2"/>
                <a:gd name="f18" fmla="+- f3 0 f2"/>
                <a:gd name="f19" fmla="*/ f18 1 3466"/>
                <a:gd name="f20" fmla="*/ f17 1 10303"/>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1" name="Google Shape;6051;p67">
              <a:extLst>
                <a:ext uri="{FF2B5EF4-FFF2-40B4-BE49-F238E27FC236}">
                  <a16:creationId xmlns:a16="http://schemas.microsoft.com/office/drawing/2014/main" id="{509DD414-989A-4BF5-A8F0-8A2341FFE8A6}"/>
                </a:ext>
              </a:extLst>
            </p:cNvPr>
            <p:cNvSpPr/>
            <p:nvPr/>
          </p:nvSpPr>
          <p:spPr>
            <a:xfrm>
              <a:off x="10973888" y="2561719"/>
              <a:ext cx="274713" cy="432630"/>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 f4 0 f2"/>
                <a:gd name="f30" fmla="+- f3 0 f2"/>
                <a:gd name="f31" fmla="*/ f30 1 6302"/>
                <a:gd name="f32" fmla="*/ f29 1 9925"/>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92" name="Google Shape;6072;p67">
            <a:extLst>
              <a:ext uri="{FF2B5EF4-FFF2-40B4-BE49-F238E27FC236}">
                <a16:creationId xmlns:a16="http://schemas.microsoft.com/office/drawing/2014/main" id="{5B3A822D-E1AB-4D81-80E0-0D445D752457}"/>
              </a:ext>
            </a:extLst>
          </p:cNvPr>
          <p:cNvGrpSpPr/>
          <p:nvPr/>
        </p:nvGrpSpPr>
        <p:grpSpPr>
          <a:xfrm>
            <a:off x="7701991" y="2496467"/>
            <a:ext cx="553503" cy="553166"/>
            <a:chOff x="7701991" y="2496467"/>
            <a:chExt cx="553503" cy="553166"/>
          </a:xfrm>
          <a:solidFill>
            <a:srgbClr val="FFC000"/>
          </a:solidFill>
        </p:grpSpPr>
        <p:sp>
          <p:nvSpPr>
            <p:cNvPr id="93" name="Google Shape;6073;p67">
              <a:extLst>
                <a:ext uri="{FF2B5EF4-FFF2-40B4-BE49-F238E27FC236}">
                  <a16:creationId xmlns:a16="http://schemas.microsoft.com/office/drawing/2014/main" id="{113F47E9-C884-4DA0-B993-1F11E23FB8A5}"/>
                </a:ext>
              </a:extLst>
            </p:cNvPr>
            <p:cNvSpPr/>
            <p:nvPr/>
          </p:nvSpPr>
          <p:spPr>
            <a:xfrm>
              <a:off x="7701991" y="2595021"/>
              <a:ext cx="72831" cy="428496"/>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 f4 0 f2"/>
                <a:gd name="f12" fmla="+- f3 0 f2"/>
                <a:gd name="f13" fmla="*/ f12 1 1671"/>
                <a:gd name="f14" fmla="*/ f11 1 9830"/>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670" h="9830">
                  <a:moveTo>
                    <a:pt x="f5" y="f2"/>
                  </a:moveTo>
                  <a:lnTo>
                    <a:pt x="f5" y="f4"/>
                  </a:lnTo>
                  <a:lnTo>
                    <a:pt x="f6" y="f7"/>
                  </a:lnTo>
                  <a:lnTo>
                    <a:pt x="f6" y="f8"/>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4" name="Google Shape;6074;p67">
              <a:extLst>
                <a:ext uri="{FF2B5EF4-FFF2-40B4-BE49-F238E27FC236}">
                  <a16:creationId xmlns:a16="http://schemas.microsoft.com/office/drawing/2014/main" id="{9B337883-7C8F-4A18-A5A2-E72FE43707CE}"/>
                </a:ext>
              </a:extLst>
            </p:cNvPr>
            <p:cNvSpPr/>
            <p:nvPr/>
          </p:nvSpPr>
          <p:spPr>
            <a:xfrm>
              <a:off x="8182663" y="2595021"/>
              <a:ext cx="72831" cy="428496"/>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 f4 0 f2"/>
                <a:gd name="f11" fmla="+- f3 0 f2"/>
                <a:gd name="f12" fmla="*/ f11 1 1671"/>
                <a:gd name="f13" fmla="*/ f10 1 983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670" h="9830">
                  <a:moveTo>
                    <a:pt x="f5" y="f2"/>
                  </a:moveTo>
                  <a:lnTo>
                    <a:pt x="f2" y="f6"/>
                  </a:lnTo>
                  <a:lnTo>
                    <a:pt x="f2" y="f7"/>
                  </a:lnTo>
                  <a:lnTo>
                    <a:pt x="f5" y="f4"/>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5" name="Google Shape;6075;p67">
              <a:extLst>
                <a:ext uri="{FF2B5EF4-FFF2-40B4-BE49-F238E27FC236}">
                  <a16:creationId xmlns:a16="http://schemas.microsoft.com/office/drawing/2014/main" id="{E3965490-DA9A-409F-954A-D93230DA75B5}"/>
                </a:ext>
              </a:extLst>
            </p:cNvPr>
            <p:cNvSpPr/>
            <p:nvPr/>
          </p:nvSpPr>
          <p:spPr>
            <a:xfrm>
              <a:off x="7810484" y="2677408"/>
              <a:ext cx="336526" cy="263722"/>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 f4 0 f2"/>
                <a:gd name="f19" fmla="+- f3 0 f2"/>
                <a:gd name="f20" fmla="*/ f19 1 7720"/>
                <a:gd name="f21" fmla="*/ f18 1 605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718"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6" name="Google Shape;6076;p67">
              <a:extLst>
                <a:ext uri="{FF2B5EF4-FFF2-40B4-BE49-F238E27FC236}">
                  <a16:creationId xmlns:a16="http://schemas.microsoft.com/office/drawing/2014/main" id="{27BDECA7-73F9-430A-9810-BA9FF0606088}"/>
                </a:ext>
              </a:extLst>
            </p:cNvPr>
            <p:cNvSpPr/>
            <p:nvPr/>
          </p:nvSpPr>
          <p:spPr>
            <a:xfrm>
              <a:off x="7728106" y="2978191"/>
              <a:ext cx="501283" cy="71442"/>
            </a:xfrm>
            <a:custGeom>
              <a:avLst/>
              <a:gdLst>
                <a:gd name="f0" fmla="val w"/>
                <a:gd name="f1" fmla="val h"/>
                <a:gd name="f2" fmla="val 0"/>
                <a:gd name="f3" fmla="val 11500"/>
                <a:gd name="f4" fmla="val 1639"/>
                <a:gd name="f5" fmla="val 1638"/>
                <a:gd name="f6" fmla="val 9830"/>
                <a:gd name="f7" fmla="*/ f0 1 11500"/>
                <a:gd name="f8" fmla="*/ f1 1 1639"/>
                <a:gd name="f9" fmla="+- f4 0 f2"/>
                <a:gd name="f10" fmla="+- f3 0 f2"/>
                <a:gd name="f11" fmla="*/ f10 1 11500"/>
                <a:gd name="f12" fmla="*/ f9 1 163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1500" h="1639">
                  <a:moveTo>
                    <a:pt x="f4" y="f2"/>
                  </a:moveTo>
                  <a:lnTo>
                    <a:pt x="f2" y="f5"/>
                  </a:lnTo>
                  <a:lnTo>
                    <a:pt x="f3" y="f5"/>
                  </a:lnTo>
                  <a:lnTo>
                    <a:pt x="f6"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7" name="Google Shape;6077;p67">
              <a:extLst>
                <a:ext uri="{FF2B5EF4-FFF2-40B4-BE49-F238E27FC236}">
                  <a16:creationId xmlns:a16="http://schemas.microsoft.com/office/drawing/2014/main" id="{4E3A0768-0ADB-49D6-996A-0247388487D3}"/>
                </a:ext>
              </a:extLst>
            </p:cNvPr>
            <p:cNvSpPr/>
            <p:nvPr/>
          </p:nvSpPr>
          <p:spPr>
            <a:xfrm>
              <a:off x="7726707" y="2496467"/>
              <a:ext cx="502691" cy="14528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 f4 0 f2"/>
                <a:gd name="f29" fmla="+- f3 0 f2"/>
                <a:gd name="f30" fmla="*/ f29 1 11532"/>
                <a:gd name="f31" fmla="*/ f28 1 333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98" name="Google Shape;6107;p67">
            <a:extLst>
              <a:ext uri="{FF2B5EF4-FFF2-40B4-BE49-F238E27FC236}">
                <a16:creationId xmlns:a16="http://schemas.microsoft.com/office/drawing/2014/main" id="{0811E5E7-F326-4E47-B97C-692226A9BACE}"/>
              </a:ext>
            </a:extLst>
          </p:cNvPr>
          <p:cNvGrpSpPr/>
          <p:nvPr/>
        </p:nvGrpSpPr>
        <p:grpSpPr>
          <a:xfrm>
            <a:off x="8529349" y="2475143"/>
            <a:ext cx="557601" cy="550761"/>
            <a:chOff x="8529349" y="2475143"/>
            <a:chExt cx="557601" cy="550761"/>
          </a:xfrm>
          <a:solidFill>
            <a:srgbClr val="FFC000"/>
          </a:solidFill>
        </p:grpSpPr>
        <p:sp>
          <p:nvSpPr>
            <p:cNvPr id="99" name="Google Shape;6108;p67">
              <a:extLst>
                <a:ext uri="{FF2B5EF4-FFF2-40B4-BE49-F238E27FC236}">
                  <a16:creationId xmlns:a16="http://schemas.microsoft.com/office/drawing/2014/main" id="{E57BB954-4910-41BD-B57D-E3F505D493E9}"/>
                </a:ext>
              </a:extLst>
            </p:cNvPr>
            <p:cNvSpPr/>
            <p:nvPr/>
          </p:nvSpPr>
          <p:spPr>
            <a:xfrm>
              <a:off x="8529349" y="2682200"/>
              <a:ext cx="347508" cy="343704"/>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 f4 0 f2"/>
                <a:gd name="f26" fmla="+- f3 0 f2"/>
                <a:gd name="f27" fmla="*/ f26 1 7972"/>
                <a:gd name="f28" fmla="*/ f25 1 788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00" name="Google Shape;6109;p67">
              <a:extLst>
                <a:ext uri="{FF2B5EF4-FFF2-40B4-BE49-F238E27FC236}">
                  <a16:creationId xmlns:a16="http://schemas.microsoft.com/office/drawing/2014/main" id="{ED10D94C-4DD2-43C0-9A56-6F6A742A82D7}"/>
                </a:ext>
              </a:extLst>
            </p:cNvPr>
            <p:cNvSpPr/>
            <p:nvPr/>
          </p:nvSpPr>
          <p:spPr>
            <a:xfrm>
              <a:off x="8695514" y="2475143"/>
              <a:ext cx="391436" cy="387001"/>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 f4 0 f2"/>
                <a:gd name="f27" fmla="+- f3 0 f2"/>
                <a:gd name="f28" fmla="*/ f27 1 8980"/>
                <a:gd name="f29" fmla="*/ f26 1 8878"/>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101" name="Google Shape;5593;p66">
            <a:extLst>
              <a:ext uri="{FF2B5EF4-FFF2-40B4-BE49-F238E27FC236}">
                <a16:creationId xmlns:a16="http://schemas.microsoft.com/office/drawing/2014/main" id="{6B407049-8DA8-4EC7-8A29-FD88FEFAC1A5}"/>
              </a:ext>
            </a:extLst>
          </p:cNvPr>
          <p:cNvGrpSpPr/>
          <p:nvPr/>
        </p:nvGrpSpPr>
        <p:grpSpPr>
          <a:xfrm>
            <a:off x="5180725" y="3466334"/>
            <a:ext cx="669093" cy="669094"/>
            <a:chOff x="5180725" y="3466334"/>
            <a:chExt cx="669093" cy="669094"/>
          </a:xfrm>
          <a:solidFill>
            <a:srgbClr val="FFC000"/>
          </a:solidFill>
        </p:grpSpPr>
        <p:sp>
          <p:nvSpPr>
            <p:cNvPr id="102" name="Google Shape;5594;p66">
              <a:extLst>
                <a:ext uri="{FF2B5EF4-FFF2-40B4-BE49-F238E27FC236}">
                  <a16:creationId xmlns:a16="http://schemas.microsoft.com/office/drawing/2014/main" id="{9B681096-5278-4E3A-BED5-AFF45C8B85B9}"/>
                </a:ext>
              </a:extLst>
            </p:cNvPr>
            <p:cNvSpPr/>
            <p:nvPr/>
          </p:nvSpPr>
          <p:spPr>
            <a:xfrm>
              <a:off x="5377988" y="3898937"/>
              <a:ext cx="274429" cy="236491"/>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 f4 0 f2"/>
                <a:gd name="f30" fmla="+- f3 0 f2"/>
                <a:gd name="f31" fmla="*/ f30 1 7905"/>
                <a:gd name="f32" fmla="*/ f29 1 681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7903"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03" name="Google Shape;5595;p66">
              <a:extLst>
                <a:ext uri="{FF2B5EF4-FFF2-40B4-BE49-F238E27FC236}">
                  <a16:creationId xmlns:a16="http://schemas.microsoft.com/office/drawing/2014/main" id="{1EF04581-1B14-4C79-8495-87A610721835}"/>
                </a:ext>
              </a:extLst>
            </p:cNvPr>
            <p:cNvSpPr/>
            <p:nvPr/>
          </p:nvSpPr>
          <p:spPr>
            <a:xfrm>
              <a:off x="5180725" y="3466334"/>
              <a:ext cx="669093" cy="550221"/>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 f4 0 f2"/>
                <a:gd name="f76" fmla="+- f3 0 f2"/>
                <a:gd name="f77" fmla="*/ f76 1 19273"/>
                <a:gd name="f78" fmla="*/ f75 1 15849"/>
                <a:gd name="f79" fmla="*/ f2 1 f77"/>
                <a:gd name="f80" fmla="*/ f3 1 f77"/>
                <a:gd name="f81" fmla="*/ f2 1 f78"/>
                <a:gd name="f82" fmla="*/ f4 1 f78"/>
                <a:gd name="f83" fmla="*/ f79 f73 1"/>
                <a:gd name="f84" fmla="*/ f80 f73 1"/>
                <a:gd name="f85" fmla="*/ f82 f74 1"/>
                <a:gd name="f86" fmla="*/ f81 f74 1"/>
              </a:gdLst>
              <a:ahLst/>
              <a:cxnLst>
                <a:cxn ang="3cd4">
                  <a:pos x="hc" y="t"/>
                </a:cxn>
                <a:cxn ang="0">
                  <a:pos x="r" y="vc"/>
                </a:cxn>
                <a:cxn ang="cd4">
                  <a:pos x="hc" y="b"/>
                </a:cxn>
                <a:cxn ang="cd2">
                  <a:pos x="l" y="vc"/>
                </a:cxn>
              </a:cxnLst>
              <a:rect l="f83" t="f86" r="f84" b="f85"/>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104" name="Google Shape;5596;p66">
            <a:extLst>
              <a:ext uri="{FF2B5EF4-FFF2-40B4-BE49-F238E27FC236}">
                <a16:creationId xmlns:a16="http://schemas.microsoft.com/office/drawing/2014/main" id="{C885393A-A52C-4F0B-91F2-16D2061299A4}"/>
              </a:ext>
            </a:extLst>
          </p:cNvPr>
          <p:cNvGrpSpPr/>
          <p:nvPr/>
        </p:nvGrpSpPr>
        <p:grpSpPr>
          <a:xfrm>
            <a:off x="6907679" y="3560865"/>
            <a:ext cx="526694" cy="526694"/>
            <a:chOff x="6907679" y="3560865"/>
            <a:chExt cx="526694" cy="526694"/>
          </a:xfrm>
          <a:solidFill>
            <a:srgbClr val="FFC000"/>
          </a:solidFill>
        </p:grpSpPr>
        <p:sp>
          <p:nvSpPr>
            <p:cNvPr id="105" name="Google Shape;5597;p66">
              <a:extLst>
                <a:ext uri="{FF2B5EF4-FFF2-40B4-BE49-F238E27FC236}">
                  <a16:creationId xmlns:a16="http://schemas.microsoft.com/office/drawing/2014/main" id="{1447F932-CC33-4B3C-AA00-69FEB28C37FA}"/>
                </a:ext>
              </a:extLst>
            </p:cNvPr>
            <p:cNvSpPr/>
            <p:nvPr/>
          </p:nvSpPr>
          <p:spPr>
            <a:xfrm>
              <a:off x="6907679" y="3777935"/>
              <a:ext cx="526694" cy="309624"/>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 f4 0 f2"/>
                <a:gd name="f46" fmla="+- f3 0 f2"/>
                <a:gd name="f47" fmla="*/ f46 1 19273"/>
                <a:gd name="f48" fmla="*/ f45 1 11330"/>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06" name="Google Shape;5598;p66">
              <a:extLst>
                <a:ext uri="{FF2B5EF4-FFF2-40B4-BE49-F238E27FC236}">
                  <a16:creationId xmlns:a16="http://schemas.microsoft.com/office/drawing/2014/main" id="{05A2C09B-1D62-4BA0-B041-E0AB4E9E25B1}"/>
                </a:ext>
              </a:extLst>
            </p:cNvPr>
            <p:cNvSpPr/>
            <p:nvPr/>
          </p:nvSpPr>
          <p:spPr>
            <a:xfrm>
              <a:off x="6907679" y="3560865"/>
              <a:ext cx="526694" cy="186244"/>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 f4 0 f2"/>
                <a:gd name="f49" fmla="+- f3 0 f2"/>
                <a:gd name="f50" fmla="*/ f49 1 19273"/>
                <a:gd name="f51" fmla="*/ f48 1 6815"/>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107" name="Google Shape;5651;p66">
            <a:extLst>
              <a:ext uri="{FF2B5EF4-FFF2-40B4-BE49-F238E27FC236}">
                <a16:creationId xmlns:a16="http://schemas.microsoft.com/office/drawing/2014/main" id="{166000B1-BF87-4DF8-9DCC-54B00A4454DB}"/>
              </a:ext>
            </a:extLst>
          </p:cNvPr>
          <p:cNvGrpSpPr/>
          <p:nvPr/>
        </p:nvGrpSpPr>
        <p:grpSpPr>
          <a:xfrm>
            <a:off x="10124373" y="3635901"/>
            <a:ext cx="588398" cy="379265"/>
            <a:chOff x="10124373" y="3635901"/>
            <a:chExt cx="588398" cy="379265"/>
          </a:xfrm>
          <a:solidFill>
            <a:srgbClr val="FFC000"/>
          </a:solidFill>
        </p:grpSpPr>
        <p:sp>
          <p:nvSpPr>
            <p:cNvPr id="108" name="Google Shape;5652;p66">
              <a:extLst>
                <a:ext uri="{FF2B5EF4-FFF2-40B4-BE49-F238E27FC236}">
                  <a16:creationId xmlns:a16="http://schemas.microsoft.com/office/drawing/2014/main" id="{55BFDF8D-0DFA-43FC-812F-425155433645}"/>
                </a:ext>
              </a:extLst>
            </p:cNvPr>
            <p:cNvSpPr/>
            <p:nvPr/>
          </p:nvSpPr>
          <p:spPr>
            <a:xfrm>
              <a:off x="10124373" y="3659895"/>
              <a:ext cx="588398" cy="355271"/>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 f4 0 f2"/>
                <a:gd name="f35" fmla="+- f3 0 f2"/>
                <a:gd name="f36" fmla="*/ f35 1 19273"/>
                <a:gd name="f37" fmla="*/ f34 1 11637"/>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09" name="Google Shape;5653;p66">
              <a:extLst>
                <a:ext uri="{FF2B5EF4-FFF2-40B4-BE49-F238E27FC236}">
                  <a16:creationId xmlns:a16="http://schemas.microsoft.com/office/drawing/2014/main" id="{5360AD8F-3E15-4EC4-86A4-158D6BA38A06}"/>
                </a:ext>
              </a:extLst>
            </p:cNvPr>
            <p:cNvSpPr/>
            <p:nvPr/>
          </p:nvSpPr>
          <p:spPr>
            <a:xfrm>
              <a:off x="10160885" y="3635901"/>
              <a:ext cx="515310" cy="202475"/>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 f4 0 f2"/>
                <a:gd name="f20" fmla="+- f3 0 f2"/>
                <a:gd name="f21" fmla="*/ f20 1 16879"/>
                <a:gd name="f22" fmla="*/ f19 1 6632"/>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110" name="Google Shape;5775;p66">
            <a:extLst>
              <a:ext uri="{FF2B5EF4-FFF2-40B4-BE49-F238E27FC236}">
                <a16:creationId xmlns:a16="http://schemas.microsoft.com/office/drawing/2014/main" id="{C2EA148E-EA4F-46FA-8E29-AEF1535441D0}"/>
              </a:ext>
            </a:extLst>
          </p:cNvPr>
          <p:cNvGrpSpPr/>
          <p:nvPr/>
        </p:nvGrpSpPr>
        <p:grpSpPr>
          <a:xfrm>
            <a:off x="8576550" y="3664412"/>
            <a:ext cx="451905" cy="423659"/>
            <a:chOff x="8576550" y="3664412"/>
            <a:chExt cx="451905" cy="423659"/>
          </a:xfrm>
          <a:solidFill>
            <a:srgbClr val="FFC000"/>
          </a:solidFill>
        </p:grpSpPr>
        <p:sp>
          <p:nvSpPr>
            <p:cNvPr id="111" name="Google Shape;5776;p66">
              <a:extLst>
                <a:ext uri="{FF2B5EF4-FFF2-40B4-BE49-F238E27FC236}">
                  <a16:creationId xmlns:a16="http://schemas.microsoft.com/office/drawing/2014/main" id="{EB894FD5-4300-4393-89A9-3A0263E495A2}"/>
                </a:ext>
              </a:extLst>
            </p:cNvPr>
            <p:cNvSpPr/>
            <p:nvPr/>
          </p:nvSpPr>
          <p:spPr>
            <a:xfrm>
              <a:off x="8656835" y="4035100"/>
              <a:ext cx="177942" cy="52971"/>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 f4 0 f2"/>
                <a:gd name="f20" fmla="+- f3 0 f2"/>
                <a:gd name="f21" fmla="*/ f20 1 7589"/>
                <a:gd name="f22" fmla="*/ f19 1 225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2" name="Google Shape;5777;p66">
              <a:extLst>
                <a:ext uri="{FF2B5EF4-FFF2-40B4-BE49-F238E27FC236}">
                  <a16:creationId xmlns:a16="http://schemas.microsoft.com/office/drawing/2014/main" id="{547524EE-FF83-4588-9BEE-EB5A764C3F9B}"/>
                </a:ext>
              </a:extLst>
            </p:cNvPr>
            <p:cNvSpPr/>
            <p:nvPr/>
          </p:nvSpPr>
          <p:spPr>
            <a:xfrm>
              <a:off x="8576550" y="3955657"/>
              <a:ext cx="240222" cy="5298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 f4 0 f2"/>
                <a:gd name="f14" fmla="+- f3 0 f2"/>
                <a:gd name="f15" fmla="*/ f14 1 10245"/>
                <a:gd name="f16" fmla="*/ f13 1 2260"/>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3" name="Google Shape;5778;p66">
              <a:extLst>
                <a:ext uri="{FF2B5EF4-FFF2-40B4-BE49-F238E27FC236}">
                  <a16:creationId xmlns:a16="http://schemas.microsoft.com/office/drawing/2014/main" id="{B4EABE3E-50AA-41E4-BC66-9E8AA581E71C}"/>
                </a:ext>
              </a:extLst>
            </p:cNvPr>
            <p:cNvSpPr/>
            <p:nvPr/>
          </p:nvSpPr>
          <p:spPr>
            <a:xfrm>
              <a:off x="8843244" y="3876242"/>
              <a:ext cx="158886" cy="132405"/>
            </a:xfrm>
            <a:custGeom>
              <a:avLst/>
              <a:gdLst>
                <a:gd name="f0" fmla="val w"/>
                <a:gd name="f1" fmla="val h"/>
                <a:gd name="f2" fmla="val 0"/>
                <a:gd name="f3" fmla="val 6776"/>
                <a:gd name="f4" fmla="val 5647"/>
                <a:gd name="f5" fmla="val 5646"/>
                <a:gd name="f6" fmla="val 6775"/>
                <a:gd name="f7" fmla="*/ f0 1 6776"/>
                <a:gd name="f8" fmla="*/ f1 1 5647"/>
                <a:gd name="f9" fmla="+- f4 0 f2"/>
                <a:gd name="f10" fmla="+- f3 0 f2"/>
                <a:gd name="f11" fmla="*/ f10 1 6776"/>
                <a:gd name="f12" fmla="*/ f9 1 564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775" h="5647">
                  <a:moveTo>
                    <a:pt x="f2" y="f2"/>
                  </a:moveTo>
                  <a:lnTo>
                    <a:pt x="f2" y="f5"/>
                  </a:lnTo>
                  <a:lnTo>
                    <a:pt x="f6" y="f5"/>
                  </a:lnTo>
                  <a:lnTo>
                    <a:pt x="f6"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4" name="Google Shape;5779;p66">
              <a:extLst>
                <a:ext uri="{FF2B5EF4-FFF2-40B4-BE49-F238E27FC236}">
                  <a16:creationId xmlns:a16="http://schemas.microsoft.com/office/drawing/2014/main" id="{0020351F-DBE0-424F-92F1-A2A688AC61E2}"/>
                </a:ext>
              </a:extLst>
            </p:cNvPr>
            <p:cNvSpPr/>
            <p:nvPr/>
          </p:nvSpPr>
          <p:spPr>
            <a:xfrm>
              <a:off x="8843244" y="4035100"/>
              <a:ext cx="158886" cy="3976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 f4 0 f2"/>
                <a:gd name="f15" fmla="+- f3 0 f2"/>
                <a:gd name="f16" fmla="*/ f15 1 6776"/>
                <a:gd name="f17" fmla="*/ f14 1 169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775" h="1695">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5" name="Google Shape;5780;p66">
              <a:extLst>
                <a:ext uri="{FF2B5EF4-FFF2-40B4-BE49-F238E27FC236}">
                  <a16:creationId xmlns:a16="http://schemas.microsoft.com/office/drawing/2014/main" id="{C5ED75A2-D3C5-40AF-B7BB-A6B1BAE13365}"/>
                </a:ext>
              </a:extLst>
            </p:cNvPr>
            <p:cNvSpPr/>
            <p:nvPr/>
          </p:nvSpPr>
          <p:spPr>
            <a:xfrm>
              <a:off x="8576550" y="3664412"/>
              <a:ext cx="451905" cy="264801"/>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 f4 0 f2"/>
                <a:gd name="f27" fmla="+- f3 0 f2"/>
                <a:gd name="f28" fmla="*/ f27 1 19273"/>
                <a:gd name="f29" fmla="*/ f26 1 11293"/>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6" name="Google Shape;5781;p66">
              <a:extLst>
                <a:ext uri="{FF2B5EF4-FFF2-40B4-BE49-F238E27FC236}">
                  <a16:creationId xmlns:a16="http://schemas.microsoft.com/office/drawing/2014/main" id="{7833CB58-7F4C-4C68-A7D5-513E7EF49760}"/>
                </a:ext>
              </a:extLst>
            </p:cNvPr>
            <p:cNvSpPr/>
            <p:nvPr/>
          </p:nvSpPr>
          <p:spPr>
            <a:xfrm>
              <a:off x="8843244" y="3810076"/>
              <a:ext cx="158886" cy="39694"/>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 f4 0 f2"/>
                <a:gd name="f16" fmla="+- f3 0 f2"/>
                <a:gd name="f17" fmla="*/ f16 1 6776"/>
                <a:gd name="f18" fmla="*/ f15 1 1693"/>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775"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sp>
        <p:nvSpPr>
          <p:cNvPr id="117" name="Text Placeholder 1">
            <a:extLst>
              <a:ext uri="{FF2B5EF4-FFF2-40B4-BE49-F238E27FC236}">
                <a16:creationId xmlns:a16="http://schemas.microsoft.com/office/drawing/2014/main" id="{08837E76-B482-40F9-88FF-45F3FECC8DAD}"/>
              </a:ext>
            </a:extLst>
          </p:cNvPr>
          <p:cNvSpPr txBox="1">
            <a:spLocks noGrp="1"/>
          </p:cNvSpPr>
          <p:nvPr>
            <p:ph type="body" sz="quarter" idx="4294967295"/>
          </p:nvPr>
        </p:nvSpPr>
        <p:spPr>
          <a:xfrm>
            <a:off x="1826687" y="163778"/>
            <a:ext cx="8679896" cy="54318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4800">
                <a:solidFill>
                  <a:srgbClr val="000000"/>
                </a:solidFill>
                <a:latin typeface="Arial"/>
                <a:cs typeface="Arial" panose="020B0604020202020204" pitchFamily="34" charset="0"/>
              </a:rPr>
              <a:t>Fully Editable Icon Sets: A</a:t>
            </a:r>
          </a:p>
        </p:txBody>
      </p:sp>
    </p:spTree>
    <p:extLst>
      <p:ext uri="{BB962C8B-B14F-4D97-AF65-F5344CB8AC3E}">
        <p14:creationId xmlns:p14="http://schemas.microsoft.com/office/powerpoint/2010/main" val="41497944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C6F04F0-F29D-4885-A833-A179717D48C8}"/>
              </a:ext>
            </a:extLst>
          </p:cNvPr>
          <p:cNvSpPr/>
          <p:nvPr/>
        </p:nvSpPr>
        <p:spPr>
          <a:xfrm>
            <a:off x="168442" y="108642"/>
            <a:ext cx="11875169" cy="6582329"/>
          </a:xfrm>
          <a:prstGeom prst="rect">
            <a:avLst/>
          </a:prstGeom>
          <a:solidFill>
            <a:schemeClr val="accent2">
              <a:lumMod val="9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1A7DC3"/>
              </a:solidFill>
            </a:endParaRPr>
          </a:p>
        </p:txBody>
      </p:sp>
      <p:sp>
        <p:nvSpPr>
          <p:cNvPr id="11" name="Rectangle 10">
            <a:extLst>
              <a:ext uri="{FF2B5EF4-FFF2-40B4-BE49-F238E27FC236}">
                <a16:creationId xmlns:a16="http://schemas.microsoft.com/office/drawing/2014/main" id="{FB75F4E7-E6FC-462C-9601-CAA3D80B8966}"/>
              </a:ext>
            </a:extLst>
          </p:cNvPr>
          <p:cNvSpPr/>
          <p:nvPr/>
        </p:nvSpPr>
        <p:spPr>
          <a:xfrm>
            <a:off x="1161143" y="1625603"/>
            <a:ext cx="4193300" cy="452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3" name="Rectangle 12">
            <a:extLst>
              <a:ext uri="{FF2B5EF4-FFF2-40B4-BE49-F238E27FC236}">
                <a16:creationId xmlns:a16="http://schemas.microsoft.com/office/drawing/2014/main" id="{6E6B4A5C-9081-4BC4-84B9-4104C586F971}"/>
              </a:ext>
            </a:extLst>
          </p:cNvPr>
          <p:cNvSpPr/>
          <p:nvPr/>
        </p:nvSpPr>
        <p:spPr>
          <a:xfrm rot="16200000">
            <a:off x="1319524" y="2621036"/>
            <a:ext cx="1125999" cy="284117"/>
          </a:xfrm>
          <a:prstGeom prst="rect">
            <a:avLst/>
          </a:prstGeom>
        </p:spPr>
        <p:txBody>
          <a:bodyPr wrap="square">
            <a:spAutoFit/>
          </a:bodyPr>
          <a:lstStyle/>
          <a:p>
            <a:pPr algn="ctr">
              <a:lnSpc>
                <a:spcPts val="1600"/>
              </a:lnSpc>
            </a:pPr>
            <a:r>
              <a:rPr lang="en-US" sz="1200">
                <a:solidFill>
                  <a:srgbClr val="0070C0"/>
                </a:solidFill>
                <a:latin typeface="Roboto "/>
              </a:rPr>
              <a:t>Photographer</a:t>
            </a:r>
          </a:p>
        </p:txBody>
      </p:sp>
      <p:sp>
        <p:nvSpPr>
          <p:cNvPr id="14" name="Rectangle 13">
            <a:extLst>
              <a:ext uri="{FF2B5EF4-FFF2-40B4-BE49-F238E27FC236}">
                <a16:creationId xmlns:a16="http://schemas.microsoft.com/office/drawing/2014/main" id="{BD8AB80A-056E-47E9-BC14-171E97340D11}"/>
              </a:ext>
            </a:extLst>
          </p:cNvPr>
          <p:cNvSpPr/>
          <p:nvPr/>
        </p:nvSpPr>
        <p:spPr>
          <a:xfrm rot="16200000">
            <a:off x="805930" y="2589970"/>
            <a:ext cx="1638231" cy="346249"/>
          </a:xfrm>
          <a:prstGeom prst="rect">
            <a:avLst/>
          </a:prstGeom>
        </p:spPr>
        <p:txBody>
          <a:bodyPr wrap="square">
            <a:spAutoFit/>
          </a:bodyPr>
          <a:lstStyle/>
          <a:p>
            <a:pPr algn="ctr">
              <a:lnSpc>
                <a:spcPts val="2000"/>
              </a:lnSpc>
            </a:pPr>
            <a:r>
              <a:rPr lang="en-US" sz="1600">
                <a:solidFill>
                  <a:srgbClr val="FFC000"/>
                </a:solidFill>
                <a:latin typeface="Josefin Sans Bold" panose="00000800000000000000" pitchFamily="2" charset="0"/>
              </a:rPr>
              <a:t>NELLY DEAN</a:t>
            </a:r>
          </a:p>
        </p:txBody>
      </p:sp>
      <p:sp>
        <p:nvSpPr>
          <p:cNvPr id="15" name="Rectangle 14">
            <a:extLst>
              <a:ext uri="{FF2B5EF4-FFF2-40B4-BE49-F238E27FC236}">
                <a16:creationId xmlns:a16="http://schemas.microsoft.com/office/drawing/2014/main" id="{52340189-0F3D-4483-8812-EC10E33E7DC1}"/>
              </a:ext>
            </a:extLst>
          </p:cNvPr>
          <p:cNvSpPr/>
          <p:nvPr/>
        </p:nvSpPr>
        <p:spPr>
          <a:xfrm>
            <a:off x="2257071" y="5512642"/>
            <a:ext cx="2619297" cy="460575"/>
          </a:xfrm>
          <a:prstGeom prst="rect">
            <a:avLst/>
          </a:prstGeom>
        </p:spPr>
        <p:txBody>
          <a:bodyPr wrap="square">
            <a:spAutoFit/>
          </a:bodyPr>
          <a:lstStyle/>
          <a:p>
            <a:pPr>
              <a:lnSpc>
                <a:spcPts val="1500"/>
              </a:lnSpc>
            </a:pPr>
            <a:r>
              <a:rPr lang="en-US" sz="1000">
                <a:solidFill>
                  <a:srgbClr val="0070C0"/>
                </a:solidFill>
                <a:latin typeface="Roboto" panose="02000000000000000000" pitchFamily="2" charset="0"/>
                <a:ea typeface="Roboto" panose="02000000000000000000" pitchFamily="2" charset="0"/>
                <a:cs typeface="Roboto" panose="02000000000000000000" pitchFamily="2" charset="0"/>
              </a:rPr>
              <a:t>There are many variations of passages of Lorem Ipsum available, but believable. </a:t>
            </a:r>
          </a:p>
        </p:txBody>
      </p:sp>
      <p:sp>
        <p:nvSpPr>
          <p:cNvPr id="20" name="Rectangle 19">
            <a:extLst>
              <a:ext uri="{FF2B5EF4-FFF2-40B4-BE49-F238E27FC236}">
                <a16:creationId xmlns:a16="http://schemas.microsoft.com/office/drawing/2014/main" id="{BFEBC386-70F5-4684-9AFC-98E07FC0328D}"/>
              </a:ext>
            </a:extLst>
          </p:cNvPr>
          <p:cNvSpPr/>
          <p:nvPr/>
        </p:nvSpPr>
        <p:spPr>
          <a:xfrm>
            <a:off x="7109094" y="3754507"/>
            <a:ext cx="3794955" cy="1999458"/>
          </a:xfrm>
          <a:prstGeom prst="rect">
            <a:avLst/>
          </a:prstGeom>
        </p:spPr>
        <p:txBody>
          <a:bodyPr wrap="square">
            <a:spAutoFit/>
          </a:bodyPr>
          <a:lstStyle/>
          <a:p>
            <a:pPr>
              <a:lnSpc>
                <a:spcPts val="1500"/>
              </a:lnSpc>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a:p>
            <a:pPr>
              <a:lnSpc>
                <a:spcPts val="1500"/>
              </a:lnSpc>
            </a:pPr>
            <a:endParaRPr lang="en-US" sz="1000">
              <a:solidFill>
                <a:schemeClr val="bg1"/>
              </a:solidFill>
              <a:latin typeface="Roboto" panose="02000000000000000000" pitchFamily="2" charset="0"/>
              <a:ea typeface="Roboto" panose="02000000000000000000" pitchFamily="2" charset="0"/>
              <a:cs typeface="Roboto" panose="02000000000000000000" pitchFamily="2" charset="0"/>
            </a:endParaRPr>
          </a:p>
          <a:p>
            <a:pPr>
              <a:lnSpc>
                <a:spcPts val="1500"/>
              </a:lnSpc>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It was popularized in the 1960s with the release of Letterset sheets containing Lorem Ipsum passages, and more recently with desktop publishing software like Aldus PageMaker including versions of Lorem Ipsum.</a:t>
            </a:r>
          </a:p>
        </p:txBody>
      </p:sp>
      <p:sp>
        <p:nvSpPr>
          <p:cNvPr id="21" name="Rectangle 20">
            <a:extLst>
              <a:ext uri="{FF2B5EF4-FFF2-40B4-BE49-F238E27FC236}">
                <a16:creationId xmlns:a16="http://schemas.microsoft.com/office/drawing/2014/main" id="{90FCACE0-9BDC-4A3A-B4C3-458BDAA52E87}"/>
              </a:ext>
            </a:extLst>
          </p:cNvPr>
          <p:cNvSpPr/>
          <p:nvPr/>
        </p:nvSpPr>
        <p:spPr>
          <a:xfrm>
            <a:off x="7115502" y="2444926"/>
            <a:ext cx="3342441" cy="1323439"/>
          </a:xfrm>
          <a:prstGeom prst="rect">
            <a:avLst/>
          </a:prstGeom>
        </p:spPr>
        <p:txBody>
          <a:bodyPr wrap="square">
            <a:spAutoFit/>
          </a:bodyPr>
          <a:lstStyle/>
          <a:p>
            <a:r>
              <a:rPr lang="en-US" sz="4000" b="1">
                <a:solidFill>
                  <a:schemeClr val="bg1"/>
                </a:solidFill>
                <a:latin typeface="Josefin Sans Bold" panose="00000800000000000000" pitchFamily="2" charset="0"/>
              </a:rPr>
              <a:t>YOUR TEXT HERE</a:t>
            </a:r>
          </a:p>
        </p:txBody>
      </p:sp>
      <p:pic>
        <p:nvPicPr>
          <p:cNvPr id="10" name="Marcador de posición de imagen 9">
            <a:extLst>
              <a:ext uri="{FF2B5EF4-FFF2-40B4-BE49-F238E27FC236}">
                <a16:creationId xmlns:a16="http://schemas.microsoft.com/office/drawing/2014/main" id="{37ADA87E-1EC4-4CC8-A06F-E8525F76733B}"/>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a:xfrm>
            <a:off x="2086715" y="108642"/>
            <a:ext cx="4605023" cy="5357556"/>
          </a:xfrm>
        </p:spPr>
      </p:pic>
      <p:grpSp>
        <p:nvGrpSpPr>
          <p:cNvPr id="3" name="Grupo 2">
            <a:extLst>
              <a:ext uri="{FF2B5EF4-FFF2-40B4-BE49-F238E27FC236}">
                <a16:creationId xmlns:a16="http://schemas.microsoft.com/office/drawing/2014/main" id="{862FE7B5-B970-C7BA-C04D-DBFA93D5CD95}"/>
              </a:ext>
            </a:extLst>
          </p:cNvPr>
          <p:cNvGrpSpPr/>
          <p:nvPr/>
        </p:nvGrpSpPr>
        <p:grpSpPr>
          <a:xfrm>
            <a:off x="7405905" y="715302"/>
            <a:ext cx="983913" cy="1584402"/>
            <a:chOff x="7405905" y="715302"/>
            <a:chExt cx="983913" cy="1584402"/>
          </a:xfrm>
        </p:grpSpPr>
        <p:sp>
          <p:nvSpPr>
            <p:cNvPr id="40" name="Forma libre: forma 39">
              <a:extLst>
                <a:ext uri="{FF2B5EF4-FFF2-40B4-BE49-F238E27FC236}">
                  <a16:creationId xmlns:a16="http://schemas.microsoft.com/office/drawing/2014/main" id="{3DD0D5F7-73C2-480B-A6C0-0C39C6DC505D}"/>
                </a:ext>
              </a:extLst>
            </p:cNvPr>
            <p:cNvSpPr/>
            <p:nvPr/>
          </p:nvSpPr>
          <p:spPr>
            <a:xfrm>
              <a:off x="7405905" y="715302"/>
              <a:ext cx="609185" cy="792854"/>
            </a:xfrm>
            <a:custGeom>
              <a:avLst/>
              <a:gdLst>
                <a:gd name="connsiteX0" fmla="*/ 609181 w 609185"/>
                <a:gd name="connsiteY0" fmla="*/ 342618 h 792854"/>
                <a:gd name="connsiteX1" fmla="*/ 426884 w 609185"/>
                <a:gd name="connsiteY1" fmla="*/ 734840 h 792854"/>
                <a:gd name="connsiteX2" fmla="*/ 197847 w 609185"/>
                <a:gd name="connsiteY2" fmla="*/ 749062 h 792854"/>
                <a:gd name="connsiteX3" fmla="*/ 1402 w 609185"/>
                <a:gd name="connsiteY3" fmla="*/ 269803 h 792854"/>
                <a:gd name="connsiteX4" fmla="*/ 325699 w 609185"/>
                <a:gd name="connsiteY4" fmla="*/ 840 h 792854"/>
                <a:gd name="connsiteX5" fmla="*/ 609181 w 609185"/>
                <a:gd name="connsiteY5" fmla="*/ 342544 h 79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185" h="792854">
                  <a:moveTo>
                    <a:pt x="609181" y="342618"/>
                  </a:moveTo>
                  <a:cubicBezTo>
                    <a:pt x="595033" y="474173"/>
                    <a:pt x="543033" y="619062"/>
                    <a:pt x="426884" y="734840"/>
                  </a:cubicBezTo>
                  <a:cubicBezTo>
                    <a:pt x="356144" y="805285"/>
                    <a:pt x="268588" y="813433"/>
                    <a:pt x="197847" y="749062"/>
                  </a:cubicBezTo>
                  <a:cubicBezTo>
                    <a:pt x="57921" y="621507"/>
                    <a:pt x="-10894" y="457284"/>
                    <a:pt x="1402" y="269803"/>
                  </a:cubicBezTo>
                  <a:cubicBezTo>
                    <a:pt x="12143" y="106766"/>
                    <a:pt x="165180" y="-11160"/>
                    <a:pt x="325699" y="840"/>
                  </a:cubicBezTo>
                  <a:cubicBezTo>
                    <a:pt x="488662" y="12988"/>
                    <a:pt x="610070" y="146914"/>
                    <a:pt x="609181" y="342544"/>
                  </a:cubicBezTo>
                  <a:close/>
                </a:path>
              </a:pathLst>
            </a:custGeom>
            <a:solidFill>
              <a:srgbClr val="FFC000"/>
            </a:solidFill>
            <a:ln w="7377" cap="flat">
              <a:noFill/>
              <a:prstDash val="solid"/>
              <a:miter/>
            </a:ln>
          </p:spPr>
          <p:txBody>
            <a:bodyPr rtlCol="0" anchor="ctr"/>
            <a:lstStyle/>
            <a:p>
              <a:endParaRPr lang="LID4096"/>
            </a:p>
          </p:txBody>
        </p:sp>
        <p:sp>
          <p:nvSpPr>
            <p:cNvPr id="41" name="Forma libre: forma 40">
              <a:extLst>
                <a:ext uri="{FF2B5EF4-FFF2-40B4-BE49-F238E27FC236}">
                  <a16:creationId xmlns:a16="http://schemas.microsoft.com/office/drawing/2014/main" id="{1D2FC29F-9468-4C78-B9E2-C9603ADB2660}"/>
                </a:ext>
              </a:extLst>
            </p:cNvPr>
            <p:cNvSpPr/>
            <p:nvPr/>
          </p:nvSpPr>
          <p:spPr>
            <a:xfrm>
              <a:off x="7906050" y="744110"/>
              <a:ext cx="483768" cy="787103"/>
            </a:xfrm>
            <a:custGeom>
              <a:avLst/>
              <a:gdLst>
                <a:gd name="connsiteX0" fmla="*/ 179777 w 483768"/>
                <a:gd name="connsiteY0" fmla="*/ 31 h 787103"/>
                <a:gd name="connsiteX1" fmla="*/ 476740 w 483768"/>
                <a:gd name="connsiteY1" fmla="*/ 387439 h 787103"/>
                <a:gd name="connsiteX2" fmla="*/ 338592 w 483768"/>
                <a:gd name="connsiteY2" fmla="*/ 695069 h 787103"/>
                <a:gd name="connsiteX3" fmla="*/ 311629 w 483768"/>
                <a:gd name="connsiteY3" fmla="*/ 725513 h 787103"/>
                <a:gd name="connsiteX4" fmla="*/ 4221 w 483768"/>
                <a:gd name="connsiteY4" fmla="*/ 677291 h 787103"/>
                <a:gd name="connsiteX5" fmla="*/ 13036 w 483768"/>
                <a:gd name="connsiteY5" fmla="*/ 633958 h 787103"/>
                <a:gd name="connsiteX6" fmla="*/ 121925 w 483768"/>
                <a:gd name="connsiteY6" fmla="*/ 356772 h 787103"/>
                <a:gd name="connsiteX7" fmla="*/ 52444 w 483768"/>
                <a:gd name="connsiteY7" fmla="*/ 68328 h 787103"/>
                <a:gd name="connsiteX8" fmla="*/ 64073 w 483768"/>
                <a:gd name="connsiteY8" fmla="*/ 21439 h 787103"/>
                <a:gd name="connsiteX9" fmla="*/ 179703 w 483768"/>
                <a:gd name="connsiteY9" fmla="*/ 31 h 78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768" h="787103">
                  <a:moveTo>
                    <a:pt x="179777" y="31"/>
                  </a:moveTo>
                  <a:cubicBezTo>
                    <a:pt x="380666" y="550"/>
                    <a:pt x="516888" y="176624"/>
                    <a:pt x="476740" y="387439"/>
                  </a:cubicBezTo>
                  <a:cubicBezTo>
                    <a:pt x="455259" y="500328"/>
                    <a:pt x="411110" y="604476"/>
                    <a:pt x="338592" y="695069"/>
                  </a:cubicBezTo>
                  <a:cubicBezTo>
                    <a:pt x="330147" y="705661"/>
                    <a:pt x="321333" y="716032"/>
                    <a:pt x="311629" y="725513"/>
                  </a:cubicBezTo>
                  <a:cubicBezTo>
                    <a:pt x="211258" y="824106"/>
                    <a:pt x="71184" y="801661"/>
                    <a:pt x="4221" y="677291"/>
                  </a:cubicBezTo>
                  <a:cubicBezTo>
                    <a:pt x="-6075" y="658254"/>
                    <a:pt x="4666" y="647069"/>
                    <a:pt x="13036" y="633958"/>
                  </a:cubicBezTo>
                  <a:cubicBezTo>
                    <a:pt x="67703" y="548772"/>
                    <a:pt x="104295" y="456254"/>
                    <a:pt x="121925" y="356772"/>
                  </a:cubicBezTo>
                  <a:cubicBezTo>
                    <a:pt x="140666" y="250846"/>
                    <a:pt x="124073" y="152254"/>
                    <a:pt x="52444" y="68328"/>
                  </a:cubicBezTo>
                  <a:cubicBezTo>
                    <a:pt x="31184" y="43439"/>
                    <a:pt x="35555" y="32179"/>
                    <a:pt x="64073" y="21439"/>
                  </a:cubicBezTo>
                  <a:cubicBezTo>
                    <a:pt x="101555" y="7291"/>
                    <a:pt x="139777" y="-561"/>
                    <a:pt x="179703" y="31"/>
                  </a:cubicBezTo>
                  <a:close/>
                </a:path>
              </a:pathLst>
            </a:custGeom>
            <a:solidFill>
              <a:srgbClr val="0070C0"/>
            </a:solidFill>
            <a:ln w="7377" cap="flat">
              <a:noFill/>
              <a:prstDash val="solid"/>
              <a:miter/>
            </a:ln>
          </p:spPr>
          <p:txBody>
            <a:bodyPr rtlCol="0" anchor="ctr"/>
            <a:lstStyle/>
            <a:p>
              <a:endParaRPr lang="LID4096"/>
            </a:p>
          </p:txBody>
        </p:sp>
        <p:sp>
          <p:nvSpPr>
            <p:cNvPr id="42" name="Forma libre: forma 41">
              <a:extLst>
                <a:ext uri="{FF2B5EF4-FFF2-40B4-BE49-F238E27FC236}">
                  <a16:creationId xmlns:a16="http://schemas.microsoft.com/office/drawing/2014/main" id="{60366ADB-12C1-4FFC-A5C6-88BA8C6B2AB8}"/>
                </a:ext>
              </a:extLst>
            </p:cNvPr>
            <p:cNvSpPr/>
            <p:nvPr/>
          </p:nvSpPr>
          <p:spPr>
            <a:xfrm>
              <a:off x="7646346" y="1565852"/>
              <a:ext cx="435554" cy="733852"/>
            </a:xfrm>
            <a:custGeom>
              <a:avLst/>
              <a:gdLst>
                <a:gd name="connsiteX0" fmla="*/ 152369 w 435554"/>
                <a:gd name="connsiteY0" fmla="*/ 180215 h 733852"/>
                <a:gd name="connsiteX1" fmla="*/ 211777 w 435554"/>
                <a:gd name="connsiteY1" fmla="*/ 194215 h 733852"/>
                <a:gd name="connsiteX2" fmla="*/ 359184 w 435554"/>
                <a:gd name="connsiteY2" fmla="*/ 269845 h 733852"/>
                <a:gd name="connsiteX3" fmla="*/ 363851 w 435554"/>
                <a:gd name="connsiteY3" fmla="*/ 484216 h 733852"/>
                <a:gd name="connsiteX4" fmla="*/ 342073 w 435554"/>
                <a:gd name="connsiteY4" fmla="*/ 514141 h 733852"/>
                <a:gd name="connsiteX5" fmla="*/ 393036 w 435554"/>
                <a:gd name="connsiteY5" fmla="*/ 689697 h 733852"/>
                <a:gd name="connsiteX6" fmla="*/ 429629 w 435554"/>
                <a:gd name="connsiteY6" fmla="*/ 720586 h 733852"/>
                <a:gd name="connsiteX7" fmla="*/ 378073 w 435554"/>
                <a:gd name="connsiteY7" fmla="*/ 722364 h 733852"/>
                <a:gd name="connsiteX8" fmla="*/ 305925 w 435554"/>
                <a:gd name="connsiteY8" fmla="*/ 502660 h 733852"/>
                <a:gd name="connsiteX9" fmla="*/ 329777 w 435554"/>
                <a:gd name="connsiteY9" fmla="*/ 469697 h 733852"/>
                <a:gd name="connsiteX10" fmla="*/ 274666 w 435554"/>
                <a:gd name="connsiteY10" fmla="*/ 248215 h 733852"/>
                <a:gd name="connsiteX11" fmla="*/ 130295 w 435554"/>
                <a:gd name="connsiteY11" fmla="*/ 218808 h 733852"/>
                <a:gd name="connsiteX12" fmla="*/ 103258 w 435554"/>
                <a:gd name="connsiteY12" fmla="*/ 242882 h 733852"/>
                <a:gd name="connsiteX13" fmla="*/ 112888 w 435554"/>
                <a:gd name="connsiteY13" fmla="*/ 343475 h 733852"/>
                <a:gd name="connsiteX14" fmla="*/ 112443 w 435554"/>
                <a:gd name="connsiteY14" fmla="*/ 593845 h 733852"/>
                <a:gd name="connsiteX15" fmla="*/ 93555 w 435554"/>
                <a:gd name="connsiteY15" fmla="*/ 653549 h 733852"/>
                <a:gd name="connsiteX16" fmla="*/ 69777 w 435554"/>
                <a:gd name="connsiteY16" fmla="*/ 679327 h 733852"/>
                <a:gd name="connsiteX17" fmla="*/ 58592 w 435554"/>
                <a:gd name="connsiteY17" fmla="*/ 644956 h 733852"/>
                <a:gd name="connsiteX18" fmla="*/ 91110 w 435554"/>
                <a:gd name="connsiteY18" fmla="*/ 550808 h 733852"/>
                <a:gd name="connsiteX19" fmla="*/ 92147 w 435554"/>
                <a:gd name="connsiteY19" fmla="*/ 387401 h 733852"/>
                <a:gd name="connsiteX20" fmla="*/ 73999 w 435554"/>
                <a:gd name="connsiteY20" fmla="*/ 213030 h 733852"/>
                <a:gd name="connsiteX21" fmla="*/ 57406 w 435554"/>
                <a:gd name="connsiteY21" fmla="*/ 180215 h 733852"/>
                <a:gd name="connsiteX22" fmla="*/ 3184 w 435554"/>
                <a:gd name="connsiteY22" fmla="*/ 25104 h 733852"/>
                <a:gd name="connsiteX23" fmla="*/ 22369 w 435554"/>
                <a:gd name="connsiteY23" fmla="*/ 586 h 733852"/>
                <a:gd name="connsiteX24" fmla="*/ 37777 w 435554"/>
                <a:gd name="connsiteY24" fmla="*/ 30067 h 733852"/>
                <a:gd name="connsiteX25" fmla="*/ 74295 w 435554"/>
                <a:gd name="connsiteY25" fmla="*/ 147623 h 733852"/>
                <a:gd name="connsiteX26" fmla="*/ 123703 w 435554"/>
                <a:gd name="connsiteY26" fmla="*/ 152141 h 733852"/>
                <a:gd name="connsiteX27" fmla="*/ 243332 w 435554"/>
                <a:gd name="connsiteY27" fmla="*/ 119845 h 733852"/>
                <a:gd name="connsiteX28" fmla="*/ 401407 w 435554"/>
                <a:gd name="connsiteY28" fmla="*/ 47030 h 733852"/>
                <a:gd name="connsiteX29" fmla="*/ 427184 w 435554"/>
                <a:gd name="connsiteY29" fmla="*/ 39697 h 733852"/>
                <a:gd name="connsiteX30" fmla="*/ 430962 w 435554"/>
                <a:gd name="connsiteY30" fmla="*/ 64882 h 733852"/>
                <a:gd name="connsiteX31" fmla="*/ 294814 w 435554"/>
                <a:gd name="connsiteY31" fmla="*/ 152586 h 733852"/>
                <a:gd name="connsiteX32" fmla="*/ 202666 w 435554"/>
                <a:gd name="connsiteY32" fmla="*/ 160215 h 733852"/>
                <a:gd name="connsiteX33" fmla="*/ 152443 w 435554"/>
                <a:gd name="connsiteY33" fmla="*/ 180067 h 73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5553" h="733852">
                  <a:moveTo>
                    <a:pt x="152369" y="180215"/>
                  </a:moveTo>
                  <a:cubicBezTo>
                    <a:pt x="174814" y="192512"/>
                    <a:pt x="193555" y="191697"/>
                    <a:pt x="211777" y="194215"/>
                  </a:cubicBezTo>
                  <a:cubicBezTo>
                    <a:pt x="269629" y="202215"/>
                    <a:pt x="321629" y="221845"/>
                    <a:pt x="359184" y="269845"/>
                  </a:cubicBezTo>
                  <a:cubicBezTo>
                    <a:pt x="414444" y="340512"/>
                    <a:pt x="416073" y="411401"/>
                    <a:pt x="363851" y="484216"/>
                  </a:cubicBezTo>
                  <a:cubicBezTo>
                    <a:pt x="356666" y="494216"/>
                    <a:pt x="348962" y="503919"/>
                    <a:pt x="342073" y="514141"/>
                  </a:cubicBezTo>
                  <a:cubicBezTo>
                    <a:pt x="294147" y="585179"/>
                    <a:pt x="314666" y="653993"/>
                    <a:pt x="393036" y="689697"/>
                  </a:cubicBezTo>
                  <a:cubicBezTo>
                    <a:pt x="407925" y="696438"/>
                    <a:pt x="438888" y="696067"/>
                    <a:pt x="429629" y="720586"/>
                  </a:cubicBezTo>
                  <a:cubicBezTo>
                    <a:pt x="420221" y="745549"/>
                    <a:pt x="394814" y="728808"/>
                    <a:pt x="378073" y="722364"/>
                  </a:cubicBezTo>
                  <a:cubicBezTo>
                    <a:pt x="286295" y="687105"/>
                    <a:pt x="253555" y="586290"/>
                    <a:pt x="305925" y="502660"/>
                  </a:cubicBezTo>
                  <a:cubicBezTo>
                    <a:pt x="313110" y="491179"/>
                    <a:pt x="321555" y="480512"/>
                    <a:pt x="329777" y="469697"/>
                  </a:cubicBezTo>
                  <a:cubicBezTo>
                    <a:pt x="390888" y="389623"/>
                    <a:pt x="366221" y="291475"/>
                    <a:pt x="274666" y="248215"/>
                  </a:cubicBezTo>
                  <a:cubicBezTo>
                    <a:pt x="228814" y="226586"/>
                    <a:pt x="178221" y="229475"/>
                    <a:pt x="130295" y="218808"/>
                  </a:cubicBezTo>
                  <a:cubicBezTo>
                    <a:pt x="112295" y="214808"/>
                    <a:pt x="107555" y="229845"/>
                    <a:pt x="103258" y="242882"/>
                  </a:cubicBezTo>
                  <a:cubicBezTo>
                    <a:pt x="91925" y="277697"/>
                    <a:pt x="95777" y="312586"/>
                    <a:pt x="112888" y="343475"/>
                  </a:cubicBezTo>
                  <a:cubicBezTo>
                    <a:pt x="159406" y="427697"/>
                    <a:pt x="157925" y="509993"/>
                    <a:pt x="112443" y="593845"/>
                  </a:cubicBezTo>
                  <a:cubicBezTo>
                    <a:pt x="102666" y="611845"/>
                    <a:pt x="99480" y="633475"/>
                    <a:pt x="93555" y="653549"/>
                  </a:cubicBezTo>
                  <a:cubicBezTo>
                    <a:pt x="89777" y="666364"/>
                    <a:pt x="88666" y="684068"/>
                    <a:pt x="69777" y="679327"/>
                  </a:cubicBezTo>
                  <a:cubicBezTo>
                    <a:pt x="52517" y="674956"/>
                    <a:pt x="56295" y="658512"/>
                    <a:pt x="58592" y="644956"/>
                  </a:cubicBezTo>
                  <a:cubicBezTo>
                    <a:pt x="64295" y="611771"/>
                    <a:pt x="76517" y="580660"/>
                    <a:pt x="91110" y="550808"/>
                  </a:cubicBezTo>
                  <a:cubicBezTo>
                    <a:pt x="117925" y="496067"/>
                    <a:pt x="119629" y="442512"/>
                    <a:pt x="92147" y="387401"/>
                  </a:cubicBezTo>
                  <a:cubicBezTo>
                    <a:pt x="64443" y="331919"/>
                    <a:pt x="47999" y="274660"/>
                    <a:pt x="73999" y="213030"/>
                  </a:cubicBezTo>
                  <a:cubicBezTo>
                    <a:pt x="80962" y="196586"/>
                    <a:pt x="68666" y="188512"/>
                    <a:pt x="57406" y="180215"/>
                  </a:cubicBezTo>
                  <a:cubicBezTo>
                    <a:pt x="4147" y="140882"/>
                    <a:pt x="-6446" y="86215"/>
                    <a:pt x="3184" y="25104"/>
                  </a:cubicBezTo>
                  <a:cubicBezTo>
                    <a:pt x="4814" y="14660"/>
                    <a:pt x="3406" y="-3488"/>
                    <a:pt x="22369" y="586"/>
                  </a:cubicBezTo>
                  <a:cubicBezTo>
                    <a:pt x="36221" y="3549"/>
                    <a:pt x="40147" y="16067"/>
                    <a:pt x="37777" y="30067"/>
                  </a:cubicBezTo>
                  <a:cubicBezTo>
                    <a:pt x="29925" y="75401"/>
                    <a:pt x="37332" y="115919"/>
                    <a:pt x="74295" y="147623"/>
                  </a:cubicBezTo>
                  <a:cubicBezTo>
                    <a:pt x="90147" y="161252"/>
                    <a:pt x="104517" y="165771"/>
                    <a:pt x="123703" y="152141"/>
                  </a:cubicBezTo>
                  <a:cubicBezTo>
                    <a:pt x="159258" y="126808"/>
                    <a:pt x="200962" y="120586"/>
                    <a:pt x="243332" y="119845"/>
                  </a:cubicBezTo>
                  <a:cubicBezTo>
                    <a:pt x="306962" y="118808"/>
                    <a:pt x="367851" y="113178"/>
                    <a:pt x="401407" y="47030"/>
                  </a:cubicBezTo>
                  <a:cubicBezTo>
                    <a:pt x="406888" y="36215"/>
                    <a:pt x="417555" y="35475"/>
                    <a:pt x="427184" y="39697"/>
                  </a:cubicBezTo>
                  <a:cubicBezTo>
                    <a:pt x="440221" y="45400"/>
                    <a:pt x="435184" y="56141"/>
                    <a:pt x="430962" y="64882"/>
                  </a:cubicBezTo>
                  <a:cubicBezTo>
                    <a:pt x="403555" y="121845"/>
                    <a:pt x="355184" y="146808"/>
                    <a:pt x="294814" y="152586"/>
                  </a:cubicBezTo>
                  <a:cubicBezTo>
                    <a:pt x="264147" y="155475"/>
                    <a:pt x="233332" y="157771"/>
                    <a:pt x="202666" y="160215"/>
                  </a:cubicBezTo>
                  <a:cubicBezTo>
                    <a:pt x="185406" y="161623"/>
                    <a:pt x="169258" y="165549"/>
                    <a:pt x="152443" y="180067"/>
                  </a:cubicBezTo>
                  <a:close/>
                </a:path>
              </a:pathLst>
            </a:custGeom>
            <a:solidFill>
              <a:srgbClr val="00B0F0"/>
            </a:solidFill>
            <a:ln w="7377" cap="flat">
              <a:noFill/>
              <a:prstDash val="solid"/>
              <a:miter/>
            </a:ln>
          </p:spPr>
          <p:txBody>
            <a:bodyPr rtlCol="0" anchor="ctr"/>
            <a:lstStyle/>
            <a:p>
              <a:endParaRPr lang="LID4096"/>
            </a:p>
          </p:txBody>
        </p:sp>
      </p:grpSp>
    </p:spTree>
    <p:extLst>
      <p:ext uri="{BB962C8B-B14F-4D97-AF65-F5344CB8AC3E}">
        <p14:creationId xmlns:p14="http://schemas.microsoft.com/office/powerpoint/2010/main" val="23988725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564F44DD-2B25-4024-93C8-C11B01E0C4ED}"/>
              </a:ext>
            </a:extLst>
          </p:cNvPr>
          <p:cNvSpPr/>
          <p:nvPr/>
        </p:nvSpPr>
        <p:spPr>
          <a:xfrm>
            <a:off x="6041075" y="1656600"/>
            <a:ext cx="553870"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 0 0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 0 0 1423"/>
              <a:gd name="f497" fmla="*/ f0 1 341005"/>
              <a:gd name="f498" fmla="*/ f1 1 376812"/>
              <a:gd name="f499" fmla="+- f4 0 f2"/>
              <a:gd name="f500" fmla="+- f3 0 f2"/>
              <a:gd name="f501" fmla="*/ f500 1 341005"/>
              <a:gd name="f502" fmla="*/ f499 1 376812"/>
              <a:gd name="f503" fmla="*/ f2 1 f501"/>
              <a:gd name="f504" fmla="*/ f3 1 f501"/>
              <a:gd name="f505" fmla="*/ f2 1 f502"/>
              <a:gd name="f506" fmla="*/ f4 1 f502"/>
              <a:gd name="f507" fmla="*/ f503 f497 1"/>
              <a:gd name="f508" fmla="*/ f504 f497 1"/>
              <a:gd name="f509" fmla="*/ f506 f498 1"/>
              <a:gd name="f510" fmla="*/ f505 f498 1"/>
            </a:gdLst>
            <a:ahLst/>
            <a:cxnLst>
              <a:cxn ang="3cd4">
                <a:pos x="hc" y="t"/>
              </a:cxn>
              <a:cxn ang="0">
                <a:pos x="r" y="vc"/>
              </a:cxn>
              <a:cxn ang="cd4">
                <a:pos x="hc" y="b"/>
              </a:cxn>
              <a:cxn ang="cd2">
                <a:pos x="l" y="vc"/>
              </a:cxn>
            </a:cxnLst>
            <a:rect l="f507" t="f510" r="f508" b="f509"/>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anose="020B0503020000020004" pitchFamily="34" charset="-127"/>
            </a:endParaRPr>
          </a:p>
        </p:txBody>
      </p:sp>
      <p:sp>
        <p:nvSpPr>
          <p:cNvPr id="3" name="Oval 8">
            <a:extLst>
              <a:ext uri="{FF2B5EF4-FFF2-40B4-BE49-F238E27FC236}">
                <a16:creationId xmlns:a16="http://schemas.microsoft.com/office/drawing/2014/main" id="{B292E028-D401-4DE1-B40C-6461821EB855}"/>
              </a:ext>
            </a:extLst>
          </p:cNvPr>
          <p:cNvSpPr/>
          <p:nvPr/>
        </p:nvSpPr>
        <p:spPr>
          <a:xfrm>
            <a:off x="6965204" y="1671111"/>
            <a:ext cx="581787"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 f4 0 f2"/>
              <a:gd name="f546" fmla="+- f3 0 f2"/>
              <a:gd name="f547" fmla="*/ f546 1 3068057"/>
              <a:gd name="f548" fmla="*/ f545 1 3083879"/>
              <a:gd name="f549" fmla="*/ f2 1 f547"/>
              <a:gd name="f550" fmla="*/ f3 1 f547"/>
              <a:gd name="f551" fmla="*/ f2 1 f548"/>
              <a:gd name="f552" fmla="*/ f4 1 f548"/>
              <a:gd name="f553" fmla="*/ f549 f543 1"/>
              <a:gd name="f554" fmla="*/ f550 f543 1"/>
              <a:gd name="f555" fmla="*/ f552 f544 1"/>
              <a:gd name="f556" fmla="*/ f551 f544 1"/>
            </a:gdLst>
            <a:ahLst/>
            <a:cxnLst>
              <a:cxn ang="3cd4">
                <a:pos x="hc" y="t"/>
              </a:cxn>
              <a:cxn ang="0">
                <a:pos x="r" y="vc"/>
              </a:cxn>
              <a:cxn ang="cd4">
                <a:pos x="hc" y="b"/>
              </a:cxn>
              <a:cxn ang="cd2">
                <a:pos x="l" y="vc"/>
              </a:cxn>
            </a:cxnLst>
            <a:rect l="f553" t="f556" r="f554" b="f555"/>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grpSp>
        <p:nvGrpSpPr>
          <p:cNvPr id="4" name="Group 110">
            <a:extLst>
              <a:ext uri="{FF2B5EF4-FFF2-40B4-BE49-F238E27FC236}">
                <a16:creationId xmlns:a16="http://schemas.microsoft.com/office/drawing/2014/main" id="{A819536E-479D-4387-B69D-5EA8E255F5E7}"/>
              </a:ext>
            </a:extLst>
          </p:cNvPr>
          <p:cNvGrpSpPr/>
          <p:nvPr/>
        </p:nvGrpSpPr>
        <p:grpSpPr>
          <a:xfrm>
            <a:off x="5116241" y="1656600"/>
            <a:ext cx="553870" cy="652296"/>
            <a:chOff x="5116241" y="1656600"/>
            <a:chExt cx="553870" cy="652296"/>
          </a:xfrm>
          <a:solidFill>
            <a:srgbClr val="FFC000"/>
          </a:solidFill>
        </p:grpSpPr>
        <p:sp>
          <p:nvSpPr>
            <p:cNvPr id="5" name="Freeform 111">
              <a:extLst>
                <a:ext uri="{FF2B5EF4-FFF2-40B4-BE49-F238E27FC236}">
                  <a16:creationId xmlns:a16="http://schemas.microsoft.com/office/drawing/2014/main" id="{987DF2AC-B1EA-44D5-A75C-2A3936F46ECD}"/>
                </a:ext>
              </a:extLst>
            </p:cNvPr>
            <p:cNvSpPr/>
            <p:nvPr/>
          </p:nvSpPr>
          <p:spPr>
            <a:xfrm>
              <a:off x="5116241" y="1656600"/>
              <a:ext cx="553870" cy="652296"/>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 0 0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 0 0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 f7 0 f5"/>
                <a:gd name="f83" fmla="+- f6 0 f5"/>
                <a:gd name="f84" fmla="*/ f79 f0 1"/>
                <a:gd name="f85" fmla="*/ f83 1 5331558"/>
                <a:gd name="f86" fmla="*/ f82 1 5891405"/>
                <a:gd name="f87" fmla="*/ 968 f82 1"/>
                <a:gd name="f88" fmla="*/ 1181117 f82 1"/>
                <a:gd name="f89" fmla="*/ 3328959 f82 1"/>
                <a:gd name="f90" fmla="*/ 3735758 f82 1"/>
                <a:gd name="f91" fmla="*/ 3871219 f82 1"/>
                <a:gd name="f92" fmla="*/ 4062605 f82 1"/>
                <a:gd name="f93" fmla="*/ 4317787 f82 1"/>
                <a:gd name="f94" fmla="*/ 4977005 f82 1"/>
                <a:gd name="f95" fmla="*/ 5039972 f82 1"/>
                <a:gd name="f96" fmla="*/ 5891405 f82 1"/>
                <a:gd name="f97" fmla="*/ 5859508 f82 1"/>
                <a:gd name="f98" fmla="*/ 3520345 f82 1"/>
                <a:gd name="f99" fmla="*/ 3079808 f82 1"/>
                <a:gd name="f100" fmla="*/ 2980491 f83 1"/>
                <a:gd name="f101" fmla="*/ 726547 f83 1"/>
                <a:gd name="f102" fmla="*/ 486068 f83 1"/>
                <a:gd name="f103" fmla="*/ 2371366 f82 1"/>
                <a:gd name="f104" fmla="*/ 4803 f83 1"/>
                <a:gd name="f105" fmla="*/ 460575 f83 1"/>
                <a:gd name="f106" fmla="*/ 289487 f83 1"/>
                <a:gd name="f107" fmla="*/ 480873 f83 1"/>
                <a:gd name="f108" fmla="*/ 322351 f83 1"/>
                <a:gd name="f109" fmla="*/ 513737 f83 1"/>
                <a:gd name="f110" fmla="*/ 449942 f83 1"/>
                <a:gd name="f111" fmla="*/ 1704584 f83 1"/>
                <a:gd name="f112" fmla="*/ 1895970 f83 1"/>
                <a:gd name="f113" fmla="*/ 4734863 f83 1"/>
                <a:gd name="f114" fmla="*/ 4841189 f83 1"/>
                <a:gd name="f115" fmla="*/ f84 1 f2"/>
                <a:gd name="f116" fmla="*/ f87 1 5891405"/>
                <a:gd name="f117" fmla="*/ f88 1 5891405"/>
                <a:gd name="f118" fmla="*/ f89 1 5891405"/>
                <a:gd name="f119" fmla="*/ f90 1 5891405"/>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331558"/>
                <a:gd name="f130" fmla="*/ f101 1 5331558"/>
                <a:gd name="f131" fmla="*/ f102 1 5331558"/>
                <a:gd name="f132" fmla="*/ f103 1 5891405"/>
                <a:gd name="f133" fmla="*/ f104 1 5331558"/>
                <a:gd name="f134" fmla="*/ f105 1 5331558"/>
                <a:gd name="f135" fmla="*/ f106 1 5331558"/>
                <a:gd name="f136" fmla="*/ f107 1 5331558"/>
                <a:gd name="f137" fmla="*/ f108 1 5331558"/>
                <a:gd name="f138" fmla="*/ f109 1 5331558"/>
                <a:gd name="f139" fmla="*/ f110 1 5331558"/>
                <a:gd name="f140" fmla="*/ f111 1 5331558"/>
                <a:gd name="f141" fmla="*/ f112 1 5331558"/>
                <a:gd name="f142" fmla="*/ f113 1 5331558"/>
                <a:gd name="f143" fmla="*/ f114 1 5331558"/>
                <a:gd name="f144" fmla="*/ f5 1 f85"/>
                <a:gd name="f145" fmla="*/ f6 1 f85"/>
                <a:gd name="f146" fmla="*/ f5 1 f86"/>
                <a:gd name="f147" fmla="*/ f7 1 f86"/>
                <a:gd name="f148" fmla="+- f115 0 f1"/>
                <a:gd name="f149" fmla="*/ f129 1 f85"/>
                <a:gd name="f150" fmla="*/ f116 1 f86"/>
                <a:gd name="f151" fmla="*/ f130 1 f85"/>
                <a:gd name="f152" fmla="*/ f117 1 f86"/>
                <a:gd name="f153" fmla="*/ f131 1 f85"/>
                <a:gd name="f154" fmla="*/ f132 1 f86"/>
                <a:gd name="f155" fmla="*/ f133 1 f85"/>
                <a:gd name="f156" fmla="*/ f128 1 f86"/>
                <a:gd name="f157" fmla="*/ f134 1 f85"/>
                <a:gd name="f158" fmla="*/ f118 1 f86"/>
                <a:gd name="f159" fmla="*/ f135 1 f85"/>
                <a:gd name="f160" fmla="*/ f119 1 f86"/>
                <a:gd name="f161" fmla="*/ f136 1 f85"/>
                <a:gd name="f162" fmla="*/ f120 1 f86"/>
                <a:gd name="f163" fmla="*/ f137 1 f85"/>
                <a:gd name="f164" fmla="*/ f121 1 f86"/>
                <a:gd name="f165" fmla="*/ f138 1 f85"/>
                <a:gd name="f166" fmla="*/ f122 1 f86"/>
                <a:gd name="f167" fmla="*/ f139 1 f85"/>
                <a:gd name="f168" fmla="*/ f123 1 f86"/>
                <a:gd name="f169" fmla="*/ f140 1 f85"/>
                <a:gd name="f170" fmla="*/ f124 1 f86"/>
                <a:gd name="f171" fmla="*/ f141 1 f85"/>
                <a:gd name="f172" fmla="*/ f125 1 f86"/>
                <a:gd name="f173" fmla="*/ f142 1 f85"/>
                <a:gd name="f174" fmla="*/ f126 1 f86"/>
                <a:gd name="f175" fmla="*/ f143 1 f85"/>
                <a:gd name="f176" fmla="*/ f127 1 f86"/>
                <a:gd name="f177" fmla="*/ f144 f80 1"/>
                <a:gd name="f178" fmla="*/ f145 f80 1"/>
                <a:gd name="f179" fmla="*/ f147 f81 1"/>
                <a:gd name="f180" fmla="*/ f146 f81 1"/>
                <a:gd name="f181" fmla="*/ f149 f80 1"/>
                <a:gd name="f182" fmla="*/ f150 f81 1"/>
                <a:gd name="f183" fmla="*/ f151 f80 1"/>
                <a:gd name="f184" fmla="*/ f152 f81 1"/>
                <a:gd name="f185" fmla="*/ f153 f80 1"/>
                <a:gd name="f186" fmla="*/ f154 f81 1"/>
                <a:gd name="f187" fmla="*/ f155 f80 1"/>
                <a:gd name="f188" fmla="*/ f156 f81 1"/>
                <a:gd name="f189" fmla="*/ f157 f80 1"/>
                <a:gd name="f190" fmla="*/ f158 f81 1"/>
                <a:gd name="f191" fmla="*/ f159 f80 1"/>
                <a:gd name="f192" fmla="*/ f160 f81 1"/>
                <a:gd name="f193" fmla="*/ f161 f80 1"/>
                <a:gd name="f194" fmla="*/ f162 f81 1"/>
                <a:gd name="f195" fmla="*/ f163 f80 1"/>
                <a:gd name="f196" fmla="*/ f164 f81 1"/>
                <a:gd name="f197" fmla="*/ f165 f80 1"/>
                <a:gd name="f198" fmla="*/ f166 f81 1"/>
                <a:gd name="f199" fmla="*/ f167 f80 1"/>
                <a:gd name="f200" fmla="*/ f168 f81 1"/>
                <a:gd name="f201" fmla="*/ f169 f80 1"/>
                <a:gd name="f202" fmla="*/ f170 f81 1"/>
                <a:gd name="f203" fmla="*/ f171 f80 1"/>
                <a:gd name="f204" fmla="*/ f172 f81 1"/>
                <a:gd name="f205" fmla="*/ f173 f80 1"/>
                <a:gd name="f206" fmla="*/ f174 f81 1"/>
                <a:gd name="f207" fmla="*/ f175 f80 1"/>
                <a:gd name="f208" fmla="*/ f176 f81 1"/>
              </a:gdLst>
              <a:ahLst/>
              <a:cxnLst>
                <a:cxn ang="3cd4">
                  <a:pos x="hc" y="t"/>
                </a:cxn>
                <a:cxn ang="0">
                  <a:pos x="r" y="vc"/>
                </a:cxn>
                <a:cxn ang="cd4">
                  <a:pos x="hc" y="b"/>
                </a:cxn>
                <a:cxn ang="cd2">
                  <a:pos x="l" y="vc"/>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181" y="f182"/>
                </a:cxn>
              </a:cxnLst>
              <a:rect l="f177" t="f180" r="f178" b="f179"/>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6" name="Oval 37">
              <a:extLst>
                <a:ext uri="{FF2B5EF4-FFF2-40B4-BE49-F238E27FC236}">
                  <a16:creationId xmlns:a16="http://schemas.microsoft.com/office/drawing/2014/main" id="{F02E574D-10EB-4311-8B48-FF4D93E8B930}"/>
                </a:ext>
              </a:extLst>
            </p:cNvPr>
            <p:cNvSpPr/>
            <p:nvPr/>
          </p:nvSpPr>
          <p:spPr>
            <a:xfrm rot="18100528">
              <a:off x="5310665" y="1643303"/>
              <a:ext cx="290230" cy="406021"/>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 0 0 13786"/>
                <a:gd name="f348" fmla="val 1089729"/>
                <a:gd name="f349" fmla="+- 0 0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 f4 0 f2"/>
                <a:gd name="f407" fmla="+- f3 0 f2"/>
                <a:gd name="f408" fmla="*/ f407 1 1170491"/>
                <a:gd name="f409" fmla="*/ f406 1 1745209"/>
                <a:gd name="f410" fmla="*/ f2 1 f408"/>
                <a:gd name="f411" fmla="*/ f3 1 f408"/>
                <a:gd name="f412" fmla="*/ f2 1 f409"/>
                <a:gd name="f413" fmla="*/ f4 1 f409"/>
                <a:gd name="f414" fmla="*/ f410 f404 1"/>
                <a:gd name="f415" fmla="*/ f411 f404 1"/>
                <a:gd name="f416" fmla="*/ f413 f405 1"/>
                <a:gd name="f417" fmla="*/ f412 f405 1"/>
              </a:gdLst>
              <a:ahLst/>
              <a:cxnLst>
                <a:cxn ang="3cd4">
                  <a:pos x="hc" y="t"/>
                </a:cxn>
                <a:cxn ang="0">
                  <a:pos x="r" y="vc"/>
                </a:cxn>
                <a:cxn ang="cd4">
                  <a:pos x="hc" y="b"/>
                </a:cxn>
                <a:cxn ang="cd2">
                  <a:pos x="l" y="vc"/>
                </a:cxn>
              </a:cxnLst>
              <a:rect l="f414" t="f417" r="f415" b="f416"/>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grpSp>
      <p:sp>
        <p:nvSpPr>
          <p:cNvPr id="7" name="Rectangle 19">
            <a:extLst>
              <a:ext uri="{FF2B5EF4-FFF2-40B4-BE49-F238E27FC236}">
                <a16:creationId xmlns:a16="http://schemas.microsoft.com/office/drawing/2014/main" id="{00C815EC-E983-4209-A5CA-EC283553C61C}"/>
              </a:ext>
            </a:extLst>
          </p:cNvPr>
          <p:cNvSpPr/>
          <p:nvPr/>
        </p:nvSpPr>
        <p:spPr>
          <a:xfrm>
            <a:off x="4210226" y="1691996"/>
            <a:ext cx="496363" cy="581494"/>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 0 0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 0 0 5451"/>
              <a:gd name="f267" fmla="*/ f0 1 2926108"/>
              <a:gd name="f268" fmla="*/ f1 1 3216409"/>
              <a:gd name="f269" fmla="+- f4 0 f2"/>
              <a:gd name="f270" fmla="+- f3 0 f2"/>
              <a:gd name="f271" fmla="*/ f270 1 2926108"/>
              <a:gd name="f272" fmla="*/ f269 1 3216409"/>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8" name="Oval 47">
            <a:extLst>
              <a:ext uri="{FF2B5EF4-FFF2-40B4-BE49-F238E27FC236}">
                <a16:creationId xmlns:a16="http://schemas.microsoft.com/office/drawing/2014/main" id="{86D88AF3-8467-4C6B-9469-A200810A3C39}"/>
              </a:ext>
            </a:extLst>
          </p:cNvPr>
          <p:cNvSpPr/>
          <p:nvPr/>
        </p:nvSpPr>
        <p:spPr>
          <a:xfrm>
            <a:off x="11312005" y="1671148"/>
            <a:ext cx="584731" cy="623191"/>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 f3 0 f2"/>
              <a:gd name="f14" fmla="*/ f13 1 3240000"/>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9" name="Rounded Rectangle 2">
            <a:extLst>
              <a:ext uri="{FF2B5EF4-FFF2-40B4-BE49-F238E27FC236}">
                <a16:creationId xmlns:a16="http://schemas.microsoft.com/office/drawing/2014/main" id="{6203D400-A4FE-4577-820A-8C1C3265B09F}"/>
              </a:ext>
            </a:extLst>
          </p:cNvPr>
          <p:cNvSpPr/>
          <p:nvPr/>
        </p:nvSpPr>
        <p:spPr>
          <a:xfrm>
            <a:off x="5106631" y="5441804"/>
            <a:ext cx="573081" cy="610782"/>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 f7 0 f5"/>
              <a:gd name="f120" fmla="+- f6 0 f5"/>
              <a:gd name="f121" fmla="*/ f116 f0 1"/>
              <a:gd name="f122" fmla="*/ f120 1 3960440"/>
              <a:gd name="f123" fmla="*/ f119 1 3960000"/>
              <a:gd name="f124" fmla="*/ 1979373 f120 1"/>
              <a:gd name="f125" fmla="*/ 472350 f119 1"/>
              <a:gd name="f126" fmla="*/ 813783 f120 1"/>
              <a:gd name="f127" fmla="*/ 1434034 f119 1"/>
              <a:gd name="f128" fmla="*/ 2217373 f120 1"/>
              <a:gd name="f129" fmla="*/ 1339611 f120 1"/>
              <a:gd name="f130" fmla="*/ 3487664 f119 1"/>
              <a:gd name="f131" fmla="*/ 436907 f120 1"/>
              <a:gd name="f132" fmla="*/ 0 f119 1"/>
              <a:gd name="f133" fmla="*/ 3523533 f120 1"/>
              <a:gd name="f134" fmla="*/ 3960440 f120 1"/>
              <a:gd name="f135" fmla="*/ 436907 f119 1"/>
              <a:gd name="f136" fmla="*/ 3523093 f119 1"/>
              <a:gd name="f137" fmla="*/ 3960000 f119 1"/>
              <a:gd name="f138" fmla="*/ 0 f120 1"/>
              <a:gd name="f139" fmla="*/ 1119009 f120 1"/>
              <a:gd name="f140" fmla="*/ 2222584 f119 1"/>
              <a:gd name="f141" fmla="*/ 1234998 f120 1"/>
              <a:gd name="f142" fmla="*/ 1431771 f119 1"/>
              <a:gd name="f143" fmla="*/ 1915898 f120 1"/>
              <a:gd name="f144" fmla="*/ 1219889 f119 1"/>
              <a:gd name="f145" fmla="*/ 1589196 f120 1"/>
              <a:gd name="f146" fmla="*/ 1434803 f119 1"/>
              <a:gd name="f147" fmla="*/ 1574511 f120 1"/>
              <a:gd name="f148" fmla="*/ 1939931 f119 1"/>
              <a:gd name="f149" fmla="*/ 2135727 f120 1"/>
              <a:gd name="f150" fmla="*/ 1554876 f119 1"/>
              <a:gd name="f151" fmla="*/ 891303 f119 1"/>
              <a:gd name="f152" fmla="*/ 2783502 f120 1"/>
              <a:gd name="f153" fmla="*/ 1606823 f119 1"/>
              <a:gd name="f154" fmla="*/ 2456028 f120 1"/>
              <a:gd name="f155" fmla="*/ 2225955 f119 1"/>
              <a:gd name="f156" fmla="*/ 2026974 f120 1"/>
              <a:gd name="f157" fmla="*/ 2018938 f119 1"/>
              <a:gd name="f158" fmla="*/ 1887692 f120 1"/>
              <a:gd name="f159" fmla="*/ 2422431 f119 1"/>
              <a:gd name="f160" fmla="*/ 2336342 f120 1"/>
              <a:gd name="f161" fmla="*/ 2720202 f119 1"/>
              <a:gd name="f162" fmla="*/ 3176454 f120 1"/>
              <a:gd name="f163" fmla="*/ 1627140 f119 1"/>
              <a:gd name="f164" fmla="*/ 1328015 f120 1"/>
              <a:gd name="f165" fmla="*/ 1812920 f119 1"/>
              <a:gd name="f166" fmla="*/ f121 1 f2"/>
              <a:gd name="f167" fmla="*/ f124 1 3960440"/>
              <a:gd name="f168" fmla="*/ f125 1 3960000"/>
              <a:gd name="f169" fmla="*/ f126 1 3960440"/>
              <a:gd name="f170" fmla="*/ f127 1 3960000"/>
              <a:gd name="f171" fmla="*/ f128 1 3960440"/>
              <a:gd name="f172" fmla="*/ f129 1 3960440"/>
              <a:gd name="f173" fmla="*/ f130 1 3960000"/>
              <a:gd name="f174" fmla="*/ f131 1 3960440"/>
              <a:gd name="f175" fmla="*/ f132 1 3960000"/>
              <a:gd name="f176" fmla="*/ f133 1 3960440"/>
              <a:gd name="f177" fmla="*/ f134 1 3960440"/>
              <a:gd name="f178" fmla="*/ f135 1 3960000"/>
              <a:gd name="f179" fmla="*/ f136 1 3960000"/>
              <a:gd name="f180" fmla="*/ f137 1 3960000"/>
              <a:gd name="f181" fmla="*/ f138 1 3960440"/>
              <a:gd name="f182" fmla="*/ f139 1 3960440"/>
              <a:gd name="f183" fmla="*/ f140 1 3960000"/>
              <a:gd name="f184" fmla="*/ f141 1 3960440"/>
              <a:gd name="f185" fmla="*/ f142 1 396000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5 1 f122"/>
              <a:gd name="f210" fmla="*/ f6 1 f122"/>
              <a:gd name="f211" fmla="*/ f5 1 f123"/>
              <a:gd name="f212" fmla="*/ f7 1 f123"/>
              <a:gd name="f213" fmla="+- f166 0 f1"/>
              <a:gd name="f214" fmla="*/ f167 1 f122"/>
              <a:gd name="f215" fmla="*/ f168 1 f123"/>
              <a:gd name="f216" fmla="*/ f169 1 f122"/>
              <a:gd name="f217" fmla="*/ f170 1 f123"/>
              <a:gd name="f218" fmla="*/ f182 1 f122"/>
              <a:gd name="f219" fmla="*/ f183 1 f123"/>
              <a:gd name="f220" fmla="*/ f207 1 f122"/>
              <a:gd name="f221" fmla="*/ f208 1 f123"/>
              <a:gd name="f222" fmla="*/ f184 1 f122"/>
              <a:gd name="f223" fmla="*/ f185 1 f123"/>
              <a:gd name="f224" fmla="*/ f171 1 f122"/>
              <a:gd name="f225" fmla="*/ f194 1 f123"/>
              <a:gd name="f226" fmla="*/ f195 1 f122"/>
              <a:gd name="f227" fmla="*/ f196 1 f123"/>
              <a:gd name="f228" fmla="*/ f197 1 f122"/>
              <a:gd name="f229" fmla="*/ f198 1 f123"/>
              <a:gd name="f230" fmla="*/ f199 1 f122"/>
              <a:gd name="f231" fmla="*/ f200 1 f123"/>
              <a:gd name="f232" fmla="*/ f192 1 f122"/>
              <a:gd name="f233" fmla="*/ f193 1 f123"/>
              <a:gd name="f234" fmla="*/ f186 1 f122"/>
              <a:gd name="f235" fmla="*/ f187 1 f123"/>
              <a:gd name="f236" fmla="*/ f188 1 f122"/>
              <a:gd name="f237" fmla="*/ f189 1 f123"/>
              <a:gd name="f238" fmla="*/ f190 1 f122"/>
              <a:gd name="f239" fmla="*/ f191 1 f123"/>
              <a:gd name="f240" fmla="*/ f172 1 f122"/>
              <a:gd name="f241" fmla="*/ f173 1 f123"/>
              <a:gd name="f242" fmla="*/ f201 1 f122"/>
              <a:gd name="f243" fmla="*/ f202 1 f123"/>
              <a:gd name="f244" fmla="*/ f203 1 f122"/>
              <a:gd name="f245" fmla="*/ f204 1 f123"/>
              <a:gd name="f246" fmla="*/ f205 1 f122"/>
              <a:gd name="f247" fmla="*/ f206 1 f123"/>
              <a:gd name="f248" fmla="*/ f174 1 f122"/>
              <a:gd name="f249" fmla="*/ f175 1 f123"/>
              <a:gd name="f250" fmla="*/ f176 1 f122"/>
              <a:gd name="f251" fmla="*/ f177 1 f122"/>
              <a:gd name="f252" fmla="*/ f178 1 f123"/>
              <a:gd name="f253" fmla="*/ f179 1 f123"/>
              <a:gd name="f254" fmla="*/ f180 1 f123"/>
              <a:gd name="f255" fmla="*/ f181 1 f122"/>
              <a:gd name="f256" fmla="*/ f209 f117 1"/>
              <a:gd name="f257" fmla="*/ f210 f117 1"/>
              <a:gd name="f258" fmla="*/ f212 f118 1"/>
              <a:gd name="f259" fmla="*/ f211 f118 1"/>
              <a:gd name="f260" fmla="*/ f214 f117 1"/>
              <a:gd name="f261" fmla="*/ f215 f118 1"/>
              <a:gd name="f262" fmla="*/ f216 f117 1"/>
              <a:gd name="f263" fmla="*/ f217 f118 1"/>
              <a:gd name="f264" fmla="*/ f218 f117 1"/>
              <a:gd name="f265" fmla="*/ f219 f118 1"/>
              <a:gd name="f266" fmla="*/ f220 f117 1"/>
              <a:gd name="f267" fmla="*/ f221 f118 1"/>
              <a:gd name="f268" fmla="*/ f222 f117 1"/>
              <a:gd name="f269" fmla="*/ f223 f118 1"/>
              <a:gd name="f270" fmla="*/ f224 f117 1"/>
              <a:gd name="f271" fmla="*/ f225 f118 1"/>
              <a:gd name="f272" fmla="*/ f226 f117 1"/>
              <a:gd name="f273" fmla="*/ f227 f118 1"/>
              <a:gd name="f274" fmla="*/ f228 f117 1"/>
              <a:gd name="f275" fmla="*/ f229 f118 1"/>
              <a:gd name="f276" fmla="*/ f230 f117 1"/>
              <a:gd name="f277" fmla="*/ f231 f118 1"/>
              <a:gd name="f278" fmla="*/ f232 f117 1"/>
              <a:gd name="f279" fmla="*/ f233 f118 1"/>
              <a:gd name="f280" fmla="*/ f234 f117 1"/>
              <a:gd name="f281" fmla="*/ f235 f118 1"/>
              <a:gd name="f282" fmla="*/ f236 f117 1"/>
              <a:gd name="f283" fmla="*/ f237 f118 1"/>
              <a:gd name="f284" fmla="*/ f238 f117 1"/>
              <a:gd name="f285" fmla="*/ f239 f118 1"/>
              <a:gd name="f286" fmla="*/ f240 f117 1"/>
              <a:gd name="f287" fmla="*/ f241 f118 1"/>
              <a:gd name="f288" fmla="*/ f242 f117 1"/>
              <a:gd name="f289" fmla="*/ f243 f118 1"/>
              <a:gd name="f290" fmla="*/ f244 f117 1"/>
              <a:gd name="f291" fmla="*/ f245 f118 1"/>
              <a:gd name="f292" fmla="*/ f246 f117 1"/>
              <a:gd name="f293" fmla="*/ f247 f118 1"/>
              <a:gd name="f294" fmla="*/ f248 f117 1"/>
              <a:gd name="f295" fmla="*/ f249 f118 1"/>
              <a:gd name="f296" fmla="*/ f250 f117 1"/>
              <a:gd name="f297" fmla="*/ f251 f117 1"/>
              <a:gd name="f298" fmla="*/ f252 f118 1"/>
              <a:gd name="f299" fmla="*/ f253 f118 1"/>
              <a:gd name="f300" fmla="*/ f254 f118 1"/>
              <a:gd name="f301" fmla="*/ f255 f117 1"/>
            </a:gdLst>
            <a:ahLst/>
            <a:cxnLst>
              <a:cxn ang="3cd4">
                <a:pos x="hc" y="t"/>
              </a:cxn>
              <a:cxn ang="0">
                <a:pos x="r" y="vc"/>
              </a:cxn>
              <a:cxn ang="cd4">
                <a:pos x="hc" y="b"/>
              </a:cxn>
              <a:cxn ang="cd2">
                <a:pos x="l" y="vc"/>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60" y="f261"/>
              </a:cxn>
              <a:cxn ang="f213">
                <a:pos x="f294" y="f295"/>
              </a:cxn>
              <a:cxn ang="f213">
                <a:pos x="f296" y="f295"/>
              </a:cxn>
              <a:cxn ang="f213">
                <a:pos x="f297" y="f298"/>
              </a:cxn>
              <a:cxn ang="f213">
                <a:pos x="f297" y="f299"/>
              </a:cxn>
              <a:cxn ang="f213">
                <a:pos x="f296" y="f300"/>
              </a:cxn>
              <a:cxn ang="f213">
                <a:pos x="f294" y="f300"/>
              </a:cxn>
              <a:cxn ang="f213">
                <a:pos x="f301" y="f299"/>
              </a:cxn>
              <a:cxn ang="f213">
                <a:pos x="f301" y="f298"/>
              </a:cxn>
              <a:cxn ang="f213">
                <a:pos x="f294" y="f295"/>
              </a:cxn>
            </a:cxnLst>
            <a:rect l="f256" t="f259" r="f257" b="f258"/>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anose="020B0503020000020004" pitchFamily="34" charset="-127"/>
            </a:endParaRPr>
          </a:p>
        </p:txBody>
      </p:sp>
      <p:sp>
        <p:nvSpPr>
          <p:cNvPr id="10" name="Rounded Rectangle 8">
            <a:extLst>
              <a:ext uri="{FF2B5EF4-FFF2-40B4-BE49-F238E27FC236}">
                <a16:creationId xmlns:a16="http://schemas.microsoft.com/office/drawing/2014/main" id="{C9CC2A08-2AB1-488E-96B7-88F49B95740F}"/>
              </a:ext>
            </a:extLst>
          </p:cNvPr>
          <p:cNvSpPr/>
          <p:nvPr/>
        </p:nvSpPr>
        <p:spPr>
          <a:xfrm>
            <a:off x="4171821" y="5441804"/>
            <a:ext cx="573145" cy="610782"/>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 f7 0 f5"/>
              <a:gd name="f67" fmla="+- f6 0 f5"/>
              <a:gd name="f68" fmla="*/ f63 f0 1"/>
              <a:gd name="f69" fmla="*/ f67 1 3888432"/>
              <a:gd name="f70" fmla="*/ f66 1 3960440"/>
              <a:gd name="f71" fmla="*/ 554477 f67 1"/>
              <a:gd name="f72" fmla="*/ 1512168 f66 1"/>
              <a:gd name="f73" fmla="*/ 3312368 f66 1"/>
              <a:gd name="f74" fmla="*/ 1201638 f67 1"/>
              <a:gd name="f75" fmla="*/ 2136833 f67 1"/>
              <a:gd name="f76" fmla="*/ 1785510 f66 1"/>
              <a:gd name="f77" fmla="*/ 1510185 f66 1"/>
              <a:gd name="f78" fmla="*/ 1489672 f67 1"/>
              <a:gd name="f79" fmla="*/ 3310385 f66 1"/>
              <a:gd name="f80" fmla="*/ 2673919 f67 1"/>
              <a:gd name="f81" fmla="*/ 2138897 f66 1"/>
              <a:gd name="f82" fmla="*/ 2679688 f67 1"/>
              <a:gd name="f83" fmla="*/ 3312366 f66 1"/>
              <a:gd name="f84" fmla="*/ 3326849 f67 1"/>
              <a:gd name="f85" fmla="*/ 3333768 f67 1"/>
              <a:gd name="f86" fmla="*/ 2128613 f66 1"/>
              <a:gd name="f87" fmla="*/ 2840340 f67 1"/>
              <a:gd name="f88" fmla="*/ 1479943 f66 1"/>
              <a:gd name="f89" fmla="*/ 878058 f67 1"/>
              <a:gd name="f90" fmla="*/ 648072 f66 1"/>
              <a:gd name="f91" fmla="*/ 971653 f66 1"/>
              <a:gd name="f92" fmla="*/ 1295234 f66 1"/>
              <a:gd name="f93" fmla="*/ 1201639 f67 1"/>
              <a:gd name="f94" fmla="*/ 333511 f67 1"/>
              <a:gd name="f95" fmla="*/ 0 f66 1"/>
              <a:gd name="f96" fmla="*/ 3554921 f67 1"/>
              <a:gd name="f97" fmla="*/ 3888432 f67 1"/>
              <a:gd name="f98" fmla="*/ 333511 f66 1"/>
              <a:gd name="f99" fmla="*/ 3626929 f66 1"/>
              <a:gd name="f100" fmla="*/ 3960440 f66 1"/>
              <a:gd name="f101" fmla="*/ 0 f67 1"/>
              <a:gd name="f102" fmla="*/ 2147184 f67 1"/>
              <a:gd name="f103" fmla="*/ 2155564 f66 1"/>
              <a:gd name="f104" fmla="*/ f68 1 f2"/>
              <a:gd name="f105" fmla="*/ f71 1 3888432"/>
              <a:gd name="f106" fmla="*/ f72 1 3960440"/>
              <a:gd name="f107" fmla="*/ f73 1 3960440"/>
              <a:gd name="f108" fmla="*/ f74 1 3888432"/>
              <a:gd name="f109" fmla="*/ f75 1 3888432"/>
              <a:gd name="f110" fmla="*/ f76 1 3960440"/>
              <a:gd name="f111" fmla="*/ f77 1 3960440"/>
              <a:gd name="f112" fmla="*/ f78 1 3888432"/>
              <a:gd name="f113" fmla="*/ f79 1 3960440"/>
              <a:gd name="f114" fmla="*/ f80 1 3888432"/>
              <a:gd name="f115" fmla="*/ f81 1 3960440"/>
              <a:gd name="f116" fmla="*/ f82 1 3888432"/>
              <a:gd name="f117" fmla="*/ f83 1 3960440"/>
              <a:gd name="f118" fmla="*/ f84 1 3888432"/>
              <a:gd name="f119" fmla="*/ f85 1 3888432"/>
              <a:gd name="f120" fmla="*/ f86 1 3960440"/>
              <a:gd name="f121" fmla="*/ f87 1 3888432"/>
              <a:gd name="f122" fmla="*/ f88 1 3960440"/>
              <a:gd name="f123" fmla="*/ f89 1 3888432"/>
              <a:gd name="f124" fmla="*/ f90 1 3960440"/>
              <a:gd name="f125" fmla="*/ f91 1 3960440"/>
              <a:gd name="f126" fmla="*/ f92 1 3960440"/>
              <a:gd name="f127" fmla="*/ f93 1 3888432"/>
              <a:gd name="f128" fmla="*/ f94 1 3888432"/>
              <a:gd name="f129" fmla="*/ f95 1 3960440"/>
              <a:gd name="f130" fmla="*/ f96 1 3888432"/>
              <a:gd name="f131" fmla="*/ f97 1 3888432"/>
              <a:gd name="f132" fmla="*/ f98 1 3960440"/>
              <a:gd name="f133" fmla="*/ f99 1 3960440"/>
              <a:gd name="f134" fmla="*/ f100 1 3960440"/>
              <a:gd name="f135" fmla="*/ f101 1 3888432"/>
              <a:gd name="f136" fmla="*/ f102 1 3888432"/>
              <a:gd name="f137" fmla="*/ f103 1 3960440"/>
              <a:gd name="f138" fmla="*/ f5 1 f69"/>
              <a:gd name="f139" fmla="*/ f6 1 f69"/>
              <a:gd name="f140" fmla="*/ f5 1 f70"/>
              <a:gd name="f141" fmla="*/ f7 1 f70"/>
              <a:gd name="f142" fmla="+- f104 0 f1"/>
              <a:gd name="f143" fmla="*/ f105 1 f69"/>
              <a:gd name="f144" fmla="*/ f106 1 f70"/>
              <a:gd name="f145" fmla="*/ f107 1 f70"/>
              <a:gd name="f146" fmla="*/ f108 1 f69"/>
              <a:gd name="f147" fmla="*/ f121 1 f69"/>
              <a:gd name="f148" fmla="*/ f122 1 f70"/>
              <a:gd name="f149" fmla="*/ f109 1 f69"/>
              <a:gd name="f150" fmla="*/ f110 1 f70"/>
              <a:gd name="f151" fmla="*/ f111 1 f70"/>
              <a:gd name="f152" fmla="*/ f112 1 f69"/>
              <a:gd name="f153" fmla="*/ f113 1 f70"/>
              <a:gd name="f154" fmla="*/ f136 1 f69"/>
              <a:gd name="f155" fmla="*/ f137 1 f70"/>
              <a:gd name="f156" fmla="*/ f114 1 f69"/>
              <a:gd name="f157" fmla="*/ f115 1 f70"/>
              <a:gd name="f158" fmla="*/ f116 1 f69"/>
              <a:gd name="f159" fmla="*/ f117 1 f70"/>
              <a:gd name="f160" fmla="*/ f118 1 f69"/>
              <a:gd name="f161" fmla="*/ f119 1 f69"/>
              <a:gd name="f162" fmla="*/ f120 1 f70"/>
              <a:gd name="f163" fmla="*/ f123 1 f69"/>
              <a:gd name="f164" fmla="*/ f124 1 f70"/>
              <a:gd name="f165" fmla="*/ f125 1 f70"/>
              <a:gd name="f166" fmla="*/ f126 1 f70"/>
              <a:gd name="f167" fmla="*/ f127 1 f69"/>
              <a:gd name="f168" fmla="*/ f128 1 f69"/>
              <a:gd name="f169" fmla="*/ f129 1 f70"/>
              <a:gd name="f170" fmla="*/ f130 1 f69"/>
              <a:gd name="f171" fmla="*/ f131 1 f69"/>
              <a:gd name="f172" fmla="*/ f132 1 f70"/>
              <a:gd name="f173" fmla="*/ f133 1 f70"/>
              <a:gd name="f174" fmla="*/ f134 1 f70"/>
              <a:gd name="f175" fmla="*/ f135 1 f69"/>
              <a:gd name="f176" fmla="*/ f138 f64 1"/>
              <a:gd name="f177" fmla="*/ f139 f64 1"/>
              <a:gd name="f178" fmla="*/ f141 f65 1"/>
              <a:gd name="f179" fmla="*/ f140 f65 1"/>
              <a:gd name="f180" fmla="*/ f143 f64 1"/>
              <a:gd name="f181" fmla="*/ f144 f65 1"/>
              <a:gd name="f182" fmla="*/ f145 f65 1"/>
              <a:gd name="f183" fmla="*/ f146 f64 1"/>
              <a:gd name="f184" fmla="*/ f147 f64 1"/>
              <a:gd name="f185" fmla="*/ f148 f65 1"/>
              <a:gd name="f186" fmla="*/ f149 f64 1"/>
              <a:gd name="f187" fmla="*/ f150 f65 1"/>
              <a:gd name="f188" fmla="*/ f151 f65 1"/>
              <a:gd name="f189" fmla="*/ f152 f64 1"/>
              <a:gd name="f190" fmla="*/ f153 f65 1"/>
              <a:gd name="f191" fmla="*/ f154 f64 1"/>
              <a:gd name="f192" fmla="*/ f155 f65 1"/>
              <a:gd name="f193" fmla="*/ f156 f64 1"/>
              <a:gd name="f194" fmla="*/ f157 f65 1"/>
              <a:gd name="f195" fmla="*/ f158 f64 1"/>
              <a:gd name="f196" fmla="*/ f159 f65 1"/>
              <a:gd name="f197" fmla="*/ f160 f64 1"/>
              <a:gd name="f198" fmla="*/ f161 f64 1"/>
              <a:gd name="f199" fmla="*/ f162 f65 1"/>
              <a:gd name="f200" fmla="*/ f163 f64 1"/>
              <a:gd name="f201" fmla="*/ f164 f65 1"/>
              <a:gd name="f202" fmla="*/ f165 f65 1"/>
              <a:gd name="f203" fmla="*/ f166 f65 1"/>
              <a:gd name="f204" fmla="*/ f167 f64 1"/>
              <a:gd name="f205" fmla="*/ f168 f64 1"/>
              <a:gd name="f206" fmla="*/ f169 f65 1"/>
              <a:gd name="f207" fmla="*/ f170 f64 1"/>
              <a:gd name="f208" fmla="*/ f171 f64 1"/>
              <a:gd name="f209" fmla="*/ f172 f65 1"/>
              <a:gd name="f210" fmla="*/ f173 f65 1"/>
              <a:gd name="f211" fmla="*/ f174 f65 1"/>
              <a:gd name="f212" fmla="*/ f175 f64 1"/>
            </a:gdLst>
            <a:ahLst/>
            <a:cxnLst>
              <a:cxn ang="3cd4">
                <a:pos x="hc" y="t"/>
              </a:cxn>
              <a:cxn ang="0">
                <a:pos x="r" y="vc"/>
              </a:cxn>
              <a:cxn ang="cd4">
                <a:pos x="hc" y="b"/>
              </a:cxn>
              <a:cxn ang="cd2">
                <a:pos x="l" y="vc"/>
              </a:cxn>
              <a:cxn ang="f142">
                <a:pos x="f180" y="f181"/>
              </a:cxn>
              <a:cxn ang="f142">
                <a:pos x="f180" y="f182"/>
              </a:cxn>
              <a:cxn ang="f142">
                <a:pos x="f183" y="f182"/>
              </a:cxn>
              <a:cxn ang="f142">
                <a:pos x="f183" y="f181"/>
              </a:cxn>
              <a:cxn ang="f142">
                <a:pos x="f180" y="f181"/>
              </a:cxn>
              <a:cxn ang="f142">
                <a:pos x="f184" y="f185"/>
              </a:cxn>
              <a:cxn ang="f142">
                <a:pos x="f186" y="f187"/>
              </a:cxn>
              <a:cxn ang="f142">
                <a:pos x="f186" y="f188"/>
              </a:cxn>
              <a:cxn ang="f142">
                <a:pos x="f189" y="f188"/>
              </a:cxn>
              <a:cxn ang="f142">
                <a:pos x="f189" y="f190"/>
              </a:cxn>
              <a:cxn ang="f142">
                <a:pos x="f186" y="f190"/>
              </a:cxn>
              <a:cxn ang="f142">
                <a:pos x="f191" y="f192"/>
              </a:cxn>
              <a:cxn ang="f142">
                <a:pos x="f193" y="f194"/>
              </a:cxn>
              <a:cxn ang="f142">
                <a:pos x="f195" y="f196"/>
              </a:cxn>
              <a:cxn ang="f142">
                <a:pos x="f197" y="f196"/>
              </a:cxn>
              <a:cxn ang="f142">
                <a:pos x="f198" y="f199"/>
              </a:cxn>
              <a:cxn ang="f142">
                <a:pos x="f184" y="f185"/>
              </a:cxn>
              <a:cxn ang="f142">
                <a:pos x="f200" y="f201"/>
              </a:cxn>
              <a:cxn ang="f142">
                <a:pos x="f180" y="f202"/>
              </a:cxn>
              <a:cxn ang="f142">
                <a:pos x="f200" y="f203"/>
              </a:cxn>
              <a:cxn ang="f142">
                <a:pos x="f204" y="f202"/>
              </a:cxn>
              <a:cxn ang="f142">
                <a:pos x="f200" y="f201"/>
              </a:cxn>
              <a:cxn ang="f142">
                <a:pos x="f205" y="f206"/>
              </a:cxn>
              <a:cxn ang="f142">
                <a:pos x="f207" y="f206"/>
              </a:cxn>
              <a:cxn ang="f142">
                <a:pos x="f208" y="f209"/>
              </a:cxn>
              <a:cxn ang="f142">
                <a:pos x="f208" y="f210"/>
              </a:cxn>
              <a:cxn ang="f142">
                <a:pos x="f207" y="f211"/>
              </a:cxn>
              <a:cxn ang="f142">
                <a:pos x="f205" y="f211"/>
              </a:cxn>
              <a:cxn ang="f142">
                <a:pos x="f212" y="f210"/>
              </a:cxn>
              <a:cxn ang="f142">
                <a:pos x="f212" y="f209"/>
              </a:cxn>
              <a:cxn ang="f142">
                <a:pos x="f205" y="f206"/>
              </a:cxn>
            </a:cxnLst>
            <a:rect l="f176" t="f179" r="f177" b="f178"/>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1" name="Rounded Rectangle 2">
            <a:extLst>
              <a:ext uri="{FF2B5EF4-FFF2-40B4-BE49-F238E27FC236}">
                <a16:creationId xmlns:a16="http://schemas.microsoft.com/office/drawing/2014/main" id="{D4A688FC-FC1B-484A-8326-DC276D441480}"/>
              </a:ext>
            </a:extLst>
          </p:cNvPr>
          <p:cNvSpPr/>
          <p:nvPr/>
        </p:nvSpPr>
        <p:spPr>
          <a:xfrm>
            <a:off x="6969556" y="5441804"/>
            <a:ext cx="573081" cy="610782"/>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 f6 0 f5"/>
              <a:gd name="f119" fmla="*/ f115 f0 1"/>
              <a:gd name="f120" fmla="*/ f118 1 3960000"/>
              <a:gd name="f121" fmla="*/ 3160999 f118 1"/>
              <a:gd name="f122" fmla="*/ 1374274 f118 1"/>
              <a:gd name="f123" fmla="*/ 3155132 f118 1"/>
              <a:gd name="f124" fmla="*/ 1419362 f118 1"/>
              <a:gd name="f125" fmla="*/ 1921633 f118 1"/>
              <a:gd name="f126" fmla="*/ 1942445 f118 1"/>
              <a:gd name="f127" fmla="*/ 1570340 f118 1"/>
              <a:gd name="f128" fmla="*/ 2257108 f118 1"/>
              <a:gd name="f129" fmla="*/ 3207849 f118 1"/>
              <a:gd name="f130" fmla="*/ 1493166 f118 1"/>
              <a:gd name="f131" fmla="*/ 2995677 f118 1"/>
              <a:gd name="f132" fmla="*/ 1008938 f118 1"/>
              <a:gd name="f133" fmla="*/ 308009 f118 1"/>
              <a:gd name="f134" fmla="*/ 0 f118 1"/>
              <a:gd name="f135" fmla="*/ 3651991 f118 1"/>
              <a:gd name="f136" fmla="*/ 3960000 f118 1"/>
              <a:gd name="f137" fmla="*/ 3140091 f118 1"/>
              <a:gd name="f138" fmla="*/ 1227260 f118 1"/>
              <a:gd name="f139" fmla="*/ 3449507 f118 1"/>
              <a:gd name="f140" fmla="*/ 1170564 f118 1"/>
              <a:gd name="f141" fmla="*/ 3324107 f118 1"/>
              <a:gd name="f142" fmla="*/ 851504 f118 1"/>
              <a:gd name="f143" fmla="*/ 1292845 f118 1"/>
              <a:gd name="f144" fmla="*/ 2496208 f118 1"/>
              <a:gd name="f145" fmla="*/ 770986 f118 1"/>
              <a:gd name="f146" fmla="*/ 815277 f118 1"/>
              <a:gd name="f147" fmla="*/ 836121 f118 1"/>
              <a:gd name="f148" fmla="*/ 965659 f118 1"/>
              <a:gd name="f149" fmla="*/ 1735195 f118 1"/>
              <a:gd name="f150" fmla="*/ 1196057 f118 1"/>
              <a:gd name="f151" fmla="*/ 1486410 f118 1"/>
              <a:gd name="f152" fmla="*/ 2607420 f118 1"/>
              <a:gd name="f153" fmla="*/ 813848 f118 1"/>
              <a:gd name="f154" fmla="*/ 2296824 f118 1"/>
              <a:gd name="f155" fmla="*/ 570453 f118 1"/>
              <a:gd name="f156" fmla="*/ 1629310 f118 1"/>
              <a:gd name="f157" fmla="*/ 489408 f118 1"/>
              <a:gd name="f158" fmla="*/ 2829018 f118 1"/>
              <a:gd name="f159" fmla="*/ 2062787 f118 1"/>
              <a:gd name="f160" fmla="*/ 3146219 f118 1"/>
              <a:gd name="f161" fmla="*/ 3074271 f118 1"/>
              <a:gd name="f162" fmla="*/ 2105563 f118 1"/>
              <a:gd name="f163" fmla="*/ f119 1 f2"/>
              <a:gd name="f164" fmla="*/ f121 1 3960000"/>
              <a:gd name="f165" fmla="*/ f122 1 3960000"/>
              <a:gd name="f166" fmla="*/ f123 1 3960000"/>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5 1 f120"/>
              <a:gd name="f207" fmla="*/ f6 1 f120"/>
              <a:gd name="f208" fmla="+- f163 0 f1"/>
              <a:gd name="f209" fmla="*/ f164 1 f120"/>
              <a:gd name="f210" fmla="*/ f165 1 f120"/>
              <a:gd name="f211" fmla="*/ f166 1 f120"/>
              <a:gd name="f212" fmla="*/ f167 1 f120"/>
              <a:gd name="f213" fmla="*/ f187 1 f120"/>
              <a:gd name="f214" fmla="*/ f188 1 f120"/>
              <a:gd name="f215" fmla="*/ f168 1 f120"/>
              <a:gd name="f216" fmla="*/ f186 1 f120"/>
              <a:gd name="f217" fmla="*/ f169 1 f120"/>
              <a:gd name="f218" fmla="*/ f170 1 f120"/>
              <a:gd name="f219" fmla="*/ f189 1 f120"/>
              <a:gd name="f220" fmla="*/ f190 1 f120"/>
              <a:gd name="f221" fmla="*/ f191 1 f120"/>
              <a:gd name="f222" fmla="*/ f192 1 f120"/>
              <a:gd name="f223" fmla="*/ f198 1 f120"/>
              <a:gd name="f224" fmla="*/ f199 1 f120"/>
              <a:gd name="f225" fmla="*/ f193 1 f120"/>
              <a:gd name="f226" fmla="*/ f171 1 f120"/>
              <a:gd name="f227" fmla="*/ f196 1 f120"/>
              <a:gd name="f228" fmla="*/ f197 1 f120"/>
              <a:gd name="f229" fmla="*/ f194 1 f120"/>
              <a:gd name="f230" fmla="*/ f195 1 f120"/>
              <a:gd name="f231" fmla="*/ f200 1 f120"/>
              <a:gd name="f232" fmla="*/ f201 1 f120"/>
              <a:gd name="f233" fmla="*/ f202 1 f120"/>
              <a:gd name="f234" fmla="*/ f203 1 f120"/>
              <a:gd name="f235" fmla="*/ f204 1 f120"/>
              <a:gd name="f236" fmla="*/ f205 1 f120"/>
              <a:gd name="f237" fmla="*/ f172 1 f120"/>
              <a:gd name="f238" fmla="*/ f173 1 f120"/>
              <a:gd name="f239" fmla="*/ f182 1 f120"/>
              <a:gd name="f240" fmla="*/ f183 1 f120"/>
              <a:gd name="f241" fmla="*/ f180 1 f120"/>
              <a:gd name="f242" fmla="*/ f181 1 f120"/>
              <a:gd name="f243" fmla="*/ f184 1 f120"/>
              <a:gd name="f244" fmla="*/ f185 1 f120"/>
              <a:gd name="f245" fmla="*/ f174 1 f120"/>
              <a:gd name="f246" fmla="*/ f175 1 f120"/>
              <a:gd name="f247" fmla="*/ f176 1 f120"/>
              <a:gd name="f248" fmla="*/ f177 1 f120"/>
              <a:gd name="f249" fmla="*/ f178 1 f120"/>
              <a:gd name="f250" fmla="*/ f179 1 f120"/>
              <a:gd name="f251" fmla="*/ f206 f116 1"/>
              <a:gd name="f252" fmla="*/ f207 f116 1"/>
              <a:gd name="f253" fmla="*/ f207 f117 1"/>
              <a:gd name="f254" fmla="*/ f206 f117 1"/>
              <a:gd name="f255" fmla="*/ f209 f116 1"/>
              <a:gd name="f256" fmla="*/ f210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6 1"/>
              <a:gd name="f297" fmla="*/ f247 f117 1"/>
              <a:gd name="f298" fmla="*/ f249 f117 1"/>
              <a:gd name="f299" fmla="*/ f250 f117 1"/>
              <a:gd name="f300" fmla="*/ f248 f116 1"/>
            </a:gdLst>
            <a:ahLst/>
            <a:cxnLst>
              <a:cxn ang="3cd4">
                <a:pos x="hc" y="t"/>
              </a:cxn>
              <a:cxn ang="0">
                <a:pos x="r" y="vc"/>
              </a:cxn>
              <a:cxn ang="cd4">
                <a:pos x="hc" y="b"/>
              </a:cxn>
              <a:cxn ang="cd2">
                <a:pos x="l" y="vc"/>
              </a:cxn>
              <a:cxn ang="f208">
                <a:pos x="f255" y="f256"/>
              </a:cxn>
              <a:cxn ang="f208">
                <a:pos x="f257" y="f258"/>
              </a:cxn>
              <a:cxn ang="f208">
                <a:pos x="f255" y="f256"/>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59" y="f260"/>
              </a:cxn>
              <a:cxn ang="f208">
                <a:pos x="f293" y="f294"/>
              </a:cxn>
              <a:cxn ang="f208">
                <a:pos x="f295" y="f294"/>
              </a:cxn>
              <a:cxn ang="f208">
                <a:pos x="f296" y="f297"/>
              </a:cxn>
              <a:cxn ang="f208">
                <a:pos x="f296" y="f298"/>
              </a:cxn>
              <a:cxn ang="f208">
                <a:pos x="f295" y="f299"/>
              </a:cxn>
              <a:cxn ang="f208">
                <a:pos x="f293" y="f299"/>
              </a:cxn>
              <a:cxn ang="f208">
                <a:pos x="f300" y="f298"/>
              </a:cxn>
              <a:cxn ang="f208">
                <a:pos x="f300" y="f297"/>
              </a:cxn>
              <a:cxn ang="f208">
                <a:pos x="f293" y="f294"/>
              </a:cxn>
            </a:cxnLst>
            <a:rect l="f251" t="f254" r="f252" b="f253"/>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2" name="Rounded Rectangle 3">
            <a:extLst>
              <a:ext uri="{FF2B5EF4-FFF2-40B4-BE49-F238E27FC236}">
                <a16:creationId xmlns:a16="http://schemas.microsoft.com/office/drawing/2014/main" id="{0FC9E112-E11B-41D0-A0D3-8C1039EADF4C}"/>
              </a:ext>
            </a:extLst>
          </p:cNvPr>
          <p:cNvSpPr/>
          <p:nvPr/>
        </p:nvSpPr>
        <p:spPr>
          <a:xfrm>
            <a:off x="6031464" y="5441804"/>
            <a:ext cx="573081" cy="610782"/>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 f6 0 f5"/>
              <a:gd name="f50" fmla="*/ f46 f0 1"/>
              <a:gd name="f51" fmla="*/ f49 1 3960000"/>
              <a:gd name="f52" fmla="*/ 2841893 f49 1"/>
              <a:gd name="f53" fmla="*/ 181064 f49 1"/>
              <a:gd name="f54" fmla="*/ 2105790 f49 1"/>
              <a:gd name="f55" fmla="*/ 859562 f49 1"/>
              <a:gd name="f56" fmla="*/ 2106860 f49 1"/>
              <a:gd name="f57" fmla="*/ 863292 f49 1"/>
              <a:gd name="f58" fmla="*/ 1248172 f49 1"/>
              <a:gd name="f59" fmla="*/ 1691968 f49 1"/>
              <a:gd name="f60" fmla="*/ 1824236 f49 1"/>
              <a:gd name="f61" fmla="*/ 3779396 f49 1"/>
              <a:gd name="f62" fmla="*/ 2754932 f49 1"/>
              <a:gd name="f63" fmla="*/ 3305869 f49 1"/>
              <a:gd name="f64" fmla="*/ 1813665 f49 1"/>
              <a:gd name="f65" fmla="*/ 3348152 f49 1"/>
              <a:gd name="f66" fmla="*/ 907124 f49 1"/>
              <a:gd name="f67" fmla="*/ 3369037 f49 1"/>
              <a:gd name="f68" fmla="*/ 308009 f49 1"/>
              <a:gd name="f69" fmla="*/ 0 f49 1"/>
              <a:gd name="f70" fmla="*/ 3651991 f49 1"/>
              <a:gd name="f71" fmla="*/ 3960000 f49 1"/>
              <a:gd name="f72" fmla="*/ 704441 f49 1"/>
              <a:gd name="f73" fmla="*/ 3410216 f49 1"/>
              <a:gd name="f74" fmla="*/ 195189 f49 1"/>
              <a:gd name="f75" fmla="*/ f50 1 f2"/>
              <a:gd name="f76" fmla="*/ f52 1 3960000"/>
              <a:gd name="f77" fmla="*/ f53 1 3960000"/>
              <a:gd name="f78" fmla="*/ f54 1 3960000"/>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5 1 f51"/>
              <a:gd name="f100" fmla="*/ f6 1 f51"/>
              <a:gd name="f101" fmla="+- f75 0 f1"/>
              <a:gd name="f102" fmla="*/ f76 1 f51"/>
              <a:gd name="f103" fmla="*/ f77 1 f51"/>
              <a:gd name="f104" fmla="*/ f78 1 f51"/>
              <a:gd name="f105" fmla="*/ f79 1 f51"/>
              <a:gd name="f106" fmla="*/ f80 1 f51"/>
              <a:gd name="f107" fmla="*/ f81 1 f51"/>
              <a:gd name="f108" fmla="*/ f82 1 f51"/>
              <a:gd name="f109" fmla="*/ f83 1 f51"/>
              <a:gd name="f110" fmla="*/ f84 1 f51"/>
              <a:gd name="f111" fmla="*/ f85 1 f51"/>
              <a:gd name="f112" fmla="*/ f86 1 f51"/>
              <a:gd name="f113" fmla="*/ f87 1 f51"/>
              <a:gd name="f114" fmla="*/ f88 1 f51"/>
              <a:gd name="f115" fmla="*/ f89 1 f51"/>
              <a:gd name="f116" fmla="*/ f90 1 f51"/>
              <a:gd name="f117" fmla="*/ f91 1 f51"/>
              <a:gd name="f118" fmla="*/ f96 1 f51"/>
              <a:gd name="f119" fmla="*/ f97 1 f51"/>
              <a:gd name="f120" fmla="*/ f98 1 f51"/>
              <a:gd name="f121" fmla="*/ f92 1 f51"/>
              <a:gd name="f122" fmla="*/ f93 1 f51"/>
              <a:gd name="f123" fmla="*/ f94 1 f51"/>
              <a:gd name="f124" fmla="*/ f95 1 f51"/>
              <a:gd name="f125" fmla="*/ f99 f47 1"/>
              <a:gd name="f126" fmla="*/ f100 f47 1"/>
              <a:gd name="f127" fmla="*/ f100 f48 1"/>
              <a:gd name="f128" fmla="*/ f99 f48 1"/>
              <a:gd name="f129" fmla="*/ f102 f47 1"/>
              <a:gd name="f130" fmla="*/ f103 f48 1"/>
              <a:gd name="f131" fmla="*/ f104 f47 1"/>
              <a:gd name="f132" fmla="*/ f105 f48 1"/>
              <a:gd name="f133" fmla="*/ f106 f47 1"/>
              <a:gd name="f134" fmla="*/ f107 f48 1"/>
              <a:gd name="f135" fmla="*/ f108 f48 1"/>
              <a:gd name="f136" fmla="*/ f109 f47 1"/>
              <a:gd name="f137" fmla="*/ f110 f48 1"/>
              <a:gd name="f138" fmla="*/ f111 f48 1"/>
              <a:gd name="f139" fmla="*/ f112 f47 1"/>
              <a:gd name="f140" fmla="*/ f113 f47 1"/>
              <a:gd name="f141" fmla="*/ f114 f48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7 1"/>
              <a:gd name="f152" fmla="*/ f121 f48 1"/>
              <a:gd name="f153" fmla="*/ f123 f48 1"/>
              <a:gd name="f154" fmla="*/ f124 f48 1"/>
              <a:gd name="f155" fmla="*/ f122 f47 1"/>
            </a:gdLst>
            <a:ahLst/>
            <a:cxnLst>
              <a:cxn ang="3cd4">
                <a:pos x="hc" y="t"/>
              </a:cxn>
              <a:cxn ang="0">
                <a:pos x="r" y="vc"/>
              </a:cxn>
              <a:cxn ang="cd4">
                <a:pos x="hc" y="b"/>
              </a:cxn>
              <a:cxn ang="cd2">
                <a:pos x="l" y="vc"/>
              </a:cxn>
              <a:cxn ang="f101">
                <a:pos x="f129" y="f130"/>
              </a:cxn>
              <a:cxn ang="f101">
                <a:pos x="f131" y="f132"/>
              </a:cxn>
              <a:cxn ang="f101">
                <a:pos x="f133" y="f134"/>
              </a:cxn>
              <a:cxn ang="f101">
                <a:pos x="f133" y="f135"/>
              </a:cxn>
              <a:cxn ang="f101">
                <a:pos x="f136" y="f135"/>
              </a:cxn>
              <a:cxn ang="f101">
                <a:pos x="f136" y="f137"/>
              </a:cxn>
              <a:cxn ang="f101">
                <a:pos x="f133" y="f137"/>
              </a:cxn>
              <a:cxn ang="f101">
                <a:pos x="f133" y="f138"/>
              </a:cxn>
              <a:cxn ang="f101">
                <a:pos x="f139" y="f138"/>
              </a:cxn>
              <a:cxn ang="f101">
                <a:pos x="f139" y="f137"/>
              </a:cxn>
              <a:cxn ang="f101">
                <a:pos x="f140" y="f141"/>
              </a:cxn>
              <a:cxn ang="f101">
                <a:pos x="f142" y="f135"/>
              </a:cxn>
              <a:cxn ang="f101">
                <a:pos x="f139" y="f135"/>
              </a:cxn>
              <a:cxn ang="f101">
                <a:pos x="f139" y="f143"/>
              </a:cxn>
              <a:cxn ang="f101">
                <a:pos x="f144" y="f145"/>
              </a:cxn>
              <a:cxn ang="f101">
                <a:pos x="f146" y="f147"/>
              </a:cxn>
              <a:cxn ang="f101">
                <a:pos x="f129" y="f130"/>
              </a:cxn>
              <a:cxn ang="f101">
                <a:pos x="f148" y="f149"/>
              </a:cxn>
              <a:cxn ang="f101">
                <a:pos x="f150" y="f149"/>
              </a:cxn>
              <a:cxn ang="f101">
                <a:pos x="f151" y="f152"/>
              </a:cxn>
              <a:cxn ang="f101">
                <a:pos x="f151" y="f153"/>
              </a:cxn>
              <a:cxn ang="f101">
                <a:pos x="f150" y="f154"/>
              </a:cxn>
              <a:cxn ang="f101">
                <a:pos x="f148" y="f154"/>
              </a:cxn>
              <a:cxn ang="f101">
                <a:pos x="f155" y="f153"/>
              </a:cxn>
              <a:cxn ang="f101">
                <a:pos x="f155" y="f152"/>
              </a:cxn>
              <a:cxn ang="f101">
                <a:pos x="f148" y="f149"/>
              </a:cxn>
            </a:cxnLst>
            <a:rect l="f125" t="f128" r="f126" b="f127"/>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3" name="Rounded Rectangle 10">
            <a:extLst>
              <a:ext uri="{FF2B5EF4-FFF2-40B4-BE49-F238E27FC236}">
                <a16:creationId xmlns:a16="http://schemas.microsoft.com/office/drawing/2014/main" id="{49AEC7A5-8FF7-4AD8-A3FC-660BA387A745}"/>
              </a:ext>
            </a:extLst>
          </p:cNvPr>
          <p:cNvSpPr/>
          <p:nvPr/>
        </p:nvSpPr>
        <p:spPr>
          <a:xfrm>
            <a:off x="7924638" y="5429396"/>
            <a:ext cx="575130" cy="623191"/>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 f4 0 f2"/>
              <a:gd name="f90" fmla="+- f3 0 f2"/>
              <a:gd name="f91" fmla="*/ f90 1 3186824"/>
              <a:gd name="f92" fmla="*/ f89 1 3240000"/>
              <a:gd name="f93" fmla="*/ f2 1 f91"/>
              <a:gd name="f94" fmla="*/ f3 1 f91"/>
              <a:gd name="f95" fmla="*/ f2 1 f92"/>
              <a:gd name="f96" fmla="*/ f4 1 f92"/>
              <a:gd name="f97" fmla="*/ f93 f87 1"/>
              <a:gd name="f98" fmla="*/ f94 f87 1"/>
              <a:gd name="f99" fmla="*/ f96 f88 1"/>
              <a:gd name="f100" fmla="*/ f95 f88 1"/>
            </a:gdLst>
            <a:ahLst/>
            <a:cxnLst>
              <a:cxn ang="3cd4">
                <a:pos x="hc" y="t"/>
              </a:cxn>
              <a:cxn ang="0">
                <a:pos x="r" y="vc"/>
              </a:cxn>
              <a:cxn ang="cd4">
                <a:pos x="hc" y="b"/>
              </a:cxn>
              <a:cxn ang="cd2">
                <a:pos x="l" y="vc"/>
              </a:cxn>
            </a:cxnLst>
            <a:rect l="f97" t="f100" r="f98" b="f99"/>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4" name="Block Arc 6">
            <a:extLst>
              <a:ext uri="{FF2B5EF4-FFF2-40B4-BE49-F238E27FC236}">
                <a16:creationId xmlns:a16="http://schemas.microsoft.com/office/drawing/2014/main" id="{EE212C97-C6AB-41A9-9173-751228F06924}"/>
              </a:ext>
            </a:extLst>
          </p:cNvPr>
          <p:cNvSpPr/>
          <p:nvPr/>
        </p:nvSpPr>
        <p:spPr>
          <a:xfrm>
            <a:off x="8814587" y="5472318"/>
            <a:ext cx="539148" cy="58026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 0 0 162814"/>
              <a:gd name="f166" fmla="val 1890787"/>
              <a:gd name="f167" fmla="+- 0 0 79956"/>
              <a:gd name="f168" fmla="val 1005863"/>
              <a:gd name="f169" fmla="val 489947"/>
              <a:gd name="f170" fmla="val 453774"/>
              <a:gd name="f171" fmla="val 810518"/>
              <a:gd name="f172" fmla="val 143225"/>
              <a:gd name="f173" fmla="val 1231454"/>
              <a:gd name="f174" fmla="+- 0 0 9956"/>
              <a:gd name="f175" fmla="+- 0 0 -90"/>
              <a:gd name="f176" fmla="*/ f3 1 3189723"/>
              <a:gd name="f177" fmla="*/ f4 1 3221116"/>
              <a:gd name="f178" fmla="+- f7 0 f5"/>
              <a:gd name="f179" fmla="+- f6 0 f5"/>
              <a:gd name="f180" fmla="*/ f175 f0 1"/>
              <a:gd name="f181" fmla="*/ f179 1 3189723"/>
              <a:gd name="f182" fmla="*/ f178 1 3221116"/>
              <a:gd name="f183" fmla="*/ 2175617 f178 1"/>
              <a:gd name="f184" fmla="*/ 2178566 f178 1"/>
              <a:gd name="f185" fmla="*/ 1144372 f178 1"/>
              <a:gd name="f186" fmla="*/ 1159393 f178 1"/>
              <a:gd name="f187" fmla="*/ 1703728 f178 1"/>
              <a:gd name="f188" fmla="*/ 2152290 f178 1"/>
              <a:gd name="f189" fmla="*/ 1654259 f178 1"/>
              <a:gd name="f190" fmla="*/ 1515986 f178 1"/>
              <a:gd name="f191" fmla="*/ 501 f178 1"/>
              <a:gd name="f192" fmla="*/ 324821 f178 1"/>
              <a:gd name="f193" fmla="*/ 2588887 f178 1"/>
              <a:gd name="f194" fmla="*/ 2195096 f178 1"/>
              <a:gd name="f195" fmla="*/ 2527630 f178 1"/>
              <a:gd name="f196" fmla="*/ 1665044 f178 1"/>
              <a:gd name="f197" fmla="*/ 819983 f178 1"/>
              <a:gd name="f198" fmla="*/ 807930 f178 1"/>
              <a:gd name="f199" fmla="*/ 802457 f178 1"/>
              <a:gd name="f200" fmla="*/ 801708 f178 1"/>
              <a:gd name="f201" fmla="*/ 1110076 f178 1"/>
              <a:gd name="f202" fmla="*/ 875315 f178 1"/>
              <a:gd name="f203" fmla="*/ 2054049 f178 1"/>
              <a:gd name="f204" fmla="*/ 2179658 f178 1"/>
              <a:gd name="f205" fmla="*/ 2188689 f178 1"/>
              <a:gd name="f206" fmla="*/ 2175828 f178 1"/>
              <a:gd name="f207" fmla="*/ 653899 f178 1"/>
              <a:gd name="f208" fmla="*/ 749845 f178 1"/>
              <a:gd name="f209" fmla="*/ 2301392 f178 1"/>
              <a:gd name="f210" fmla="*/ 2684410 f178 1"/>
              <a:gd name="f211" fmla="*/ 3053856 f178 1"/>
              <a:gd name="f212" fmla="*/ 2539075 f178 1"/>
              <a:gd name="f213" fmla="*/ 453774 f178 1"/>
              <a:gd name="f214" fmla="*/ 2249544 f178 1"/>
              <a:gd name="f215" fmla="*/ 2664630 f179 1"/>
              <a:gd name="f216" fmla="*/ 2658205 f179 1"/>
              <a:gd name="f217" fmla="*/ 1477043 f179 1"/>
              <a:gd name="f218" fmla="*/ 1409070 f179 1"/>
              <a:gd name="f219" fmla="*/ 1152384 f179 1"/>
              <a:gd name="f220" fmla="*/ 1514013 f179 1"/>
              <a:gd name="f221" fmla="*/ 1850815 f179 1"/>
              <a:gd name="f222" fmla="*/ 1830467 f179 1"/>
              <a:gd name="f223" fmla="*/ 1651152 f179 1"/>
              <a:gd name="f224" fmla="*/ 2580395 f179 1"/>
              <a:gd name="f225" fmla="*/ 3030464 f179 1"/>
              <a:gd name="f226" fmla="*/ 2585849 f179 1"/>
              <a:gd name="f227" fmla="*/ 1973374 f179 1"/>
              <a:gd name="f228" fmla="*/ 1390827 f179 1"/>
              <a:gd name="f229" fmla="*/ 783896 f179 1"/>
              <a:gd name="f230" fmla="*/ 1268509 f179 1"/>
              <a:gd name="f231" fmla="*/ 1328805 f179 1"/>
              <a:gd name="f232" fmla="*/ 1462242 f179 1"/>
              <a:gd name="f233" fmla="*/ 1956122 f179 1"/>
              <a:gd name="f234" fmla="*/ 2333414 f179 1"/>
              <a:gd name="f235" fmla="*/ 2324788 f179 1"/>
              <a:gd name="f236" fmla="*/ 2661746 f179 1"/>
              <a:gd name="f237" fmla="*/ 2691046 f179 1"/>
              <a:gd name="f238" fmla="*/ 2667011 f179 1"/>
              <a:gd name="f239" fmla="*/ 2332141 f179 1"/>
              <a:gd name="f240" fmla="*/ 776764 f179 1"/>
              <a:gd name="f241" fmla="*/ 631487 f179 1"/>
              <a:gd name="f242" fmla="*/ 2142017 f179 1"/>
              <a:gd name="f243" fmla="*/ 2324866 f179 1"/>
              <a:gd name="f244" fmla="*/ 294693 f179 1"/>
              <a:gd name="f245" fmla="*/ 489947 f179 1"/>
              <a:gd name="f246" fmla="*/ f180 1 f2"/>
              <a:gd name="f247" fmla="*/ f183 1 3221116"/>
              <a:gd name="f248" fmla="*/ f184 1 3221116"/>
              <a:gd name="f249" fmla="*/ f185 1 3221116"/>
              <a:gd name="f250" fmla="*/ f186 1 3221116"/>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189723"/>
              <a:gd name="f280" fmla="*/ f216 1 3189723"/>
              <a:gd name="f281" fmla="*/ f217 1 3189723"/>
              <a:gd name="f282" fmla="*/ f218 1 3189723"/>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5 1 f181"/>
              <a:gd name="f311" fmla="*/ f6 1 f181"/>
              <a:gd name="f312" fmla="*/ f5 1 f182"/>
              <a:gd name="f313" fmla="*/ f7 1 f182"/>
              <a:gd name="f314" fmla="+- f246 0 f1"/>
              <a:gd name="f315" fmla="*/ f279 1 f181"/>
              <a:gd name="f316" fmla="*/ f247 1 f182"/>
              <a:gd name="f317" fmla="*/ f280 1 f181"/>
              <a:gd name="f318" fmla="*/ f248 1 f182"/>
              <a:gd name="f319" fmla="*/ f281 1 f181"/>
              <a:gd name="f320" fmla="*/ f249 1 f182"/>
              <a:gd name="f321" fmla="*/ f282 1 f181"/>
              <a:gd name="f322" fmla="*/ f250 1 f182"/>
              <a:gd name="f323" fmla="*/ f283 1 f181"/>
              <a:gd name="f324" fmla="*/ f251 1 f182"/>
              <a:gd name="f325" fmla="*/ f284 1 f181"/>
              <a:gd name="f326" fmla="*/ f252 1 f182"/>
              <a:gd name="f327" fmla="*/ f285 1 f181"/>
              <a:gd name="f328" fmla="*/ f253 1 f182"/>
              <a:gd name="f329" fmla="*/ f286 1 f181"/>
              <a:gd name="f330" fmla="*/ f254 1 f182"/>
              <a:gd name="f331" fmla="*/ f287 1 f181"/>
              <a:gd name="f332" fmla="*/ f255 1 f182"/>
              <a:gd name="f333" fmla="*/ f288 1 f181"/>
              <a:gd name="f334" fmla="*/ f256 1 f182"/>
              <a:gd name="f335" fmla="*/ f289 1 f181"/>
              <a:gd name="f336" fmla="*/ f278 1 f182"/>
              <a:gd name="f337" fmla="*/ f290 1 f181"/>
              <a:gd name="f338" fmla="*/ f257 1 f182"/>
              <a:gd name="f339" fmla="*/ f291 1 f181"/>
              <a:gd name="f340" fmla="*/ f258 1 f182"/>
              <a:gd name="f341" fmla="*/ f292 1 f181"/>
              <a:gd name="f342" fmla="*/ f259 1 f182"/>
              <a:gd name="f343" fmla="*/ f293 1 f181"/>
              <a:gd name="f344" fmla="*/ f260 1 f182"/>
              <a:gd name="f345" fmla="*/ f294 1 f181"/>
              <a:gd name="f346" fmla="*/ f261 1 f182"/>
              <a:gd name="f347" fmla="*/ f295 1 f181"/>
              <a:gd name="f348" fmla="*/ f262 1 f182"/>
              <a:gd name="f349" fmla="*/ f263 1 f182"/>
              <a:gd name="f350" fmla="*/ f296 1 f181"/>
              <a:gd name="f351" fmla="*/ f264 1 f182"/>
              <a:gd name="f352" fmla="*/ f297 1 f181"/>
              <a:gd name="f353" fmla="*/ f265 1 f182"/>
              <a:gd name="f354" fmla="*/ f266 1 f182"/>
              <a:gd name="f355" fmla="*/ f298 1 f181"/>
              <a:gd name="f356" fmla="*/ f299 1 f181"/>
              <a:gd name="f357" fmla="*/ f267 1 f182"/>
              <a:gd name="f358" fmla="*/ f300 1 f181"/>
              <a:gd name="f359" fmla="*/ f268 1 f182"/>
              <a:gd name="f360" fmla="*/ f301 1 f181"/>
              <a:gd name="f361" fmla="*/ f269 1 f182"/>
              <a:gd name="f362" fmla="*/ f302 1 f181"/>
              <a:gd name="f363" fmla="*/ f270 1 f182"/>
              <a:gd name="f364" fmla="*/ f303 1 f181"/>
              <a:gd name="f365" fmla="*/ f271 1 f182"/>
              <a:gd name="f366" fmla="*/ f304 1 f181"/>
              <a:gd name="f367" fmla="*/ f272 1 f182"/>
              <a:gd name="f368" fmla="*/ f305 1 f181"/>
              <a:gd name="f369" fmla="*/ f273 1 f182"/>
              <a:gd name="f370" fmla="*/ f306 1 f181"/>
              <a:gd name="f371" fmla="*/ f274 1 f182"/>
              <a:gd name="f372" fmla="*/ f307 1 f181"/>
              <a:gd name="f373" fmla="*/ f275 1 f182"/>
              <a:gd name="f374" fmla="*/ f308 1 f181"/>
              <a:gd name="f375" fmla="*/ f276 1 f182"/>
              <a:gd name="f376" fmla="*/ f309 1 f181"/>
              <a:gd name="f377" fmla="*/ f277 1 f182"/>
              <a:gd name="f378" fmla="*/ f310 f176 1"/>
              <a:gd name="f379" fmla="*/ f311 f176 1"/>
              <a:gd name="f380" fmla="*/ f313 f177 1"/>
              <a:gd name="f381" fmla="*/ f312 f177 1"/>
              <a:gd name="f382" fmla="*/ f315 f176 1"/>
              <a:gd name="f383" fmla="*/ f316 f177 1"/>
              <a:gd name="f384" fmla="*/ f317 f176 1"/>
              <a:gd name="f385" fmla="*/ f318 f177 1"/>
              <a:gd name="f386" fmla="*/ f319 f176 1"/>
              <a:gd name="f387" fmla="*/ f320 f177 1"/>
              <a:gd name="f388" fmla="*/ f321 f176 1"/>
              <a:gd name="f389" fmla="*/ f322 f177 1"/>
              <a:gd name="f390" fmla="*/ f323 f176 1"/>
              <a:gd name="f391" fmla="*/ f324 f177 1"/>
              <a:gd name="f392" fmla="*/ f325 f176 1"/>
              <a:gd name="f393" fmla="*/ f326 f177 1"/>
              <a:gd name="f394" fmla="*/ f327 f176 1"/>
              <a:gd name="f395" fmla="*/ f328 f177 1"/>
              <a:gd name="f396" fmla="*/ f329 f176 1"/>
              <a:gd name="f397" fmla="*/ f330 f177 1"/>
              <a:gd name="f398" fmla="*/ f331 f176 1"/>
              <a:gd name="f399" fmla="*/ f332 f177 1"/>
              <a:gd name="f400" fmla="*/ f333 f176 1"/>
              <a:gd name="f401" fmla="*/ f334 f177 1"/>
              <a:gd name="f402" fmla="*/ f335 f176 1"/>
              <a:gd name="f403" fmla="*/ f336 f177 1"/>
              <a:gd name="f404" fmla="*/ f337 f176 1"/>
              <a:gd name="f405" fmla="*/ f338 f177 1"/>
              <a:gd name="f406" fmla="*/ f339 f176 1"/>
              <a:gd name="f407" fmla="*/ f340 f177 1"/>
              <a:gd name="f408" fmla="*/ f341 f176 1"/>
              <a:gd name="f409" fmla="*/ f342 f177 1"/>
              <a:gd name="f410" fmla="*/ f343 f176 1"/>
              <a:gd name="f411" fmla="*/ f344 f177 1"/>
              <a:gd name="f412" fmla="*/ f345 f176 1"/>
              <a:gd name="f413" fmla="*/ f346 f177 1"/>
              <a:gd name="f414" fmla="*/ f347 f176 1"/>
              <a:gd name="f415" fmla="*/ f348 f177 1"/>
              <a:gd name="f416" fmla="*/ f349 f177 1"/>
              <a:gd name="f417" fmla="*/ f350 f176 1"/>
              <a:gd name="f418" fmla="*/ f351 f177 1"/>
              <a:gd name="f419" fmla="*/ f352 f176 1"/>
              <a:gd name="f420" fmla="*/ f353 f177 1"/>
              <a:gd name="f421" fmla="*/ f354 f177 1"/>
              <a:gd name="f422" fmla="*/ f355 f176 1"/>
              <a:gd name="f423" fmla="*/ f356 f176 1"/>
              <a:gd name="f424" fmla="*/ f357 f177 1"/>
              <a:gd name="f425" fmla="*/ f358 f176 1"/>
              <a:gd name="f426" fmla="*/ f359 f177 1"/>
              <a:gd name="f427" fmla="*/ f360 f176 1"/>
              <a:gd name="f428" fmla="*/ f361 f177 1"/>
              <a:gd name="f429" fmla="*/ f362 f176 1"/>
              <a:gd name="f430" fmla="*/ f363 f177 1"/>
              <a:gd name="f431" fmla="*/ f364 f176 1"/>
              <a:gd name="f432" fmla="*/ f365 f177 1"/>
              <a:gd name="f433" fmla="*/ f366 f176 1"/>
              <a:gd name="f434" fmla="*/ f367 f177 1"/>
              <a:gd name="f435" fmla="*/ f368 f176 1"/>
              <a:gd name="f436" fmla="*/ f369 f177 1"/>
              <a:gd name="f437" fmla="*/ f370 f176 1"/>
              <a:gd name="f438" fmla="*/ f371 f177 1"/>
              <a:gd name="f439" fmla="*/ f372 f176 1"/>
              <a:gd name="f440" fmla="*/ f373 f177 1"/>
              <a:gd name="f441" fmla="*/ f374 f176 1"/>
              <a:gd name="f442" fmla="*/ f375 f177 1"/>
              <a:gd name="f443" fmla="*/ f376 f176 1"/>
              <a:gd name="f444" fmla="*/ f377 f177 1"/>
            </a:gdLst>
            <a:ahLst/>
            <a:cxnLst>
              <a:cxn ang="3cd4">
                <a:pos x="hc" y="t"/>
              </a:cxn>
              <a:cxn ang="0">
                <a:pos x="r" y="vc"/>
              </a:cxn>
              <a:cxn ang="cd4">
                <a:pos x="hc" y="b"/>
              </a:cxn>
              <a:cxn ang="cd2">
                <a:pos x="l" y="vc"/>
              </a:cxn>
              <a:cxn ang="f314">
                <a:pos x="f382" y="f383"/>
              </a:cxn>
              <a:cxn ang="f314">
                <a:pos x="f384" y="f385"/>
              </a:cxn>
              <a:cxn ang="f314">
                <a:pos x="f382" y="f383"/>
              </a:cxn>
              <a:cxn ang="f314">
                <a:pos x="f386" y="f387"/>
              </a:cxn>
              <a:cxn ang="f314">
                <a:pos x="f388" y="f389"/>
              </a:cxn>
              <a:cxn ang="f314">
                <a:pos x="f390" y="f391"/>
              </a:cxn>
              <a:cxn ang="f314">
                <a:pos x="f392" y="f393"/>
              </a:cxn>
              <a:cxn ang="f314">
                <a:pos x="f394" y="f395"/>
              </a:cxn>
              <a:cxn ang="f314">
                <a:pos x="f396" y="f397"/>
              </a:cxn>
              <a:cxn ang="f314">
                <a:pos x="f386" y="f387"/>
              </a:cxn>
              <a:cxn ang="f314">
                <a:pos x="f398" y="f399"/>
              </a:cxn>
              <a:cxn ang="f314">
                <a:pos x="f400" y="f401"/>
              </a:cxn>
              <a:cxn ang="f314">
                <a:pos x="f402" y="f403"/>
              </a:cxn>
              <a:cxn ang="f314">
                <a:pos x="f404" y="f405"/>
              </a:cxn>
              <a:cxn ang="f314">
                <a:pos x="f406" y="f407"/>
              </a:cxn>
              <a:cxn ang="f314">
                <a:pos x="f408" y="f409"/>
              </a:cxn>
              <a:cxn ang="f314">
                <a:pos x="f410" y="f411"/>
              </a:cxn>
              <a:cxn ang="f314">
                <a:pos x="f412" y="f413"/>
              </a:cxn>
              <a:cxn ang="f314">
                <a:pos x="f414" y="f415"/>
              </a:cxn>
              <a:cxn ang="f314">
                <a:pos x="f408" y="f416"/>
              </a:cxn>
              <a:cxn ang="f314">
                <a:pos x="f417" y="f418"/>
              </a:cxn>
              <a:cxn ang="f314">
                <a:pos x="f419" y="f420"/>
              </a:cxn>
              <a:cxn ang="f314">
                <a:pos x="f406" y="f421"/>
              </a:cxn>
              <a:cxn ang="f314">
                <a:pos x="f422" y="f421"/>
              </a:cxn>
              <a:cxn ang="f314">
                <a:pos x="f423" y="f424"/>
              </a:cxn>
              <a:cxn ang="f314">
                <a:pos x="f425" y="f426"/>
              </a:cxn>
              <a:cxn ang="f314">
                <a:pos x="f427" y="f428"/>
              </a:cxn>
              <a:cxn ang="f314">
                <a:pos x="f429" y="f430"/>
              </a:cxn>
              <a:cxn ang="f314">
                <a:pos x="f431" y="f432"/>
              </a:cxn>
              <a:cxn ang="f314">
                <a:pos x="f433" y="f434"/>
              </a:cxn>
              <a:cxn ang="f314">
                <a:pos x="f435" y="f436"/>
              </a:cxn>
              <a:cxn ang="f314">
                <a:pos x="f437" y="f438"/>
              </a:cxn>
              <a:cxn ang="f314">
                <a:pos x="f439" y="f440"/>
              </a:cxn>
              <a:cxn ang="f314">
                <a:pos x="f441" y="f442"/>
              </a:cxn>
              <a:cxn ang="f314">
                <a:pos x="f443" y="f444"/>
              </a:cxn>
              <a:cxn ang="f314">
                <a:pos x="f398" y="f399"/>
              </a:cxn>
            </a:cxnLst>
            <a:rect l="f378" t="f381" r="f379" b="f380"/>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grpSp>
        <p:nvGrpSpPr>
          <p:cNvPr id="15" name="Google Shape;10001;p74">
            <a:extLst>
              <a:ext uri="{FF2B5EF4-FFF2-40B4-BE49-F238E27FC236}">
                <a16:creationId xmlns:a16="http://schemas.microsoft.com/office/drawing/2014/main" id="{93D2E0FC-C94F-47FD-A69C-2CC1118EB6C2}"/>
              </a:ext>
            </a:extLst>
          </p:cNvPr>
          <p:cNvGrpSpPr/>
          <p:nvPr/>
        </p:nvGrpSpPr>
        <p:grpSpPr>
          <a:xfrm>
            <a:off x="10468700" y="5417609"/>
            <a:ext cx="547789" cy="583844"/>
            <a:chOff x="10468700" y="5417609"/>
            <a:chExt cx="547789" cy="583844"/>
          </a:xfrm>
          <a:solidFill>
            <a:srgbClr val="FFC000"/>
          </a:solidFill>
        </p:grpSpPr>
        <p:sp>
          <p:nvSpPr>
            <p:cNvPr id="16" name="Google Shape;10002;p74">
              <a:extLst>
                <a:ext uri="{FF2B5EF4-FFF2-40B4-BE49-F238E27FC236}">
                  <a16:creationId xmlns:a16="http://schemas.microsoft.com/office/drawing/2014/main" id="{B9C7544E-FFF4-4015-9DD6-E78D2B95FAFF}"/>
                </a:ext>
              </a:extLst>
            </p:cNvPr>
            <p:cNvSpPr/>
            <p:nvPr/>
          </p:nvSpPr>
          <p:spPr>
            <a:xfrm>
              <a:off x="10468700" y="5494364"/>
              <a:ext cx="475744" cy="507089"/>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 f4 0 f2"/>
                <a:gd name="f22" fmla="+- f3 0 f2"/>
                <a:gd name="f23" fmla="*/ f22 1 11027"/>
                <a:gd name="f24" fmla="*/ f21 1 1102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0003;p74">
              <a:extLst>
                <a:ext uri="{FF2B5EF4-FFF2-40B4-BE49-F238E27FC236}">
                  <a16:creationId xmlns:a16="http://schemas.microsoft.com/office/drawing/2014/main" id="{B79CDD2F-0790-4C34-BE57-0764819013CA}"/>
                </a:ext>
              </a:extLst>
            </p:cNvPr>
            <p:cNvSpPr/>
            <p:nvPr/>
          </p:nvSpPr>
          <p:spPr>
            <a:xfrm>
              <a:off x="10759571" y="5417609"/>
              <a:ext cx="256918" cy="27091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 f4 0 f2"/>
                <a:gd name="f19" fmla="+- f3 0 f2"/>
                <a:gd name="f20" fmla="*/ f19 1 5955"/>
                <a:gd name="f21" fmla="*/ f18 1 5892"/>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 name="Google Shape;10027;p74">
            <a:extLst>
              <a:ext uri="{FF2B5EF4-FFF2-40B4-BE49-F238E27FC236}">
                <a16:creationId xmlns:a16="http://schemas.microsoft.com/office/drawing/2014/main" id="{DD12EA84-6218-40FE-A97E-67202D88CF1C}"/>
              </a:ext>
            </a:extLst>
          </p:cNvPr>
          <p:cNvGrpSpPr/>
          <p:nvPr/>
        </p:nvGrpSpPr>
        <p:grpSpPr>
          <a:xfrm>
            <a:off x="5311456" y="3702826"/>
            <a:ext cx="523667" cy="508113"/>
            <a:chOff x="5311456" y="3702826"/>
            <a:chExt cx="523667" cy="508113"/>
          </a:xfrm>
          <a:solidFill>
            <a:srgbClr val="FFC000"/>
          </a:solidFill>
        </p:grpSpPr>
        <p:sp>
          <p:nvSpPr>
            <p:cNvPr id="19" name="Google Shape;10028;p74">
              <a:extLst>
                <a:ext uri="{FF2B5EF4-FFF2-40B4-BE49-F238E27FC236}">
                  <a16:creationId xmlns:a16="http://schemas.microsoft.com/office/drawing/2014/main" id="{C6FDA063-5F0B-4FF0-A193-AF4EA8661305}"/>
                </a:ext>
              </a:extLst>
            </p:cNvPr>
            <p:cNvSpPr/>
            <p:nvPr/>
          </p:nvSpPr>
          <p:spPr>
            <a:xfrm>
              <a:off x="5566757" y="3922126"/>
              <a:ext cx="69092" cy="72265"/>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 f4 0 f2"/>
                <a:gd name="f16" fmla="+- f3 0 f2"/>
                <a:gd name="f17" fmla="*/ f16 1 1671"/>
                <a:gd name="f18" fmla="*/ f15 1 164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670"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0029;p74">
              <a:extLst>
                <a:ext uri="{FF2B5EF4-FFF2-40B4-BE49-F238E27FC236}">
                  <a16:creationId xmlns:a16="http://schemas.microsoft.com/office/drawing/2014/main" id="{217D8A94-A0AE-4386-AE1C-417576982DAA}"/>
                </a:ext>
              </a:extLst>
            </p:cNvPr>
            <p:cNvSpPr/>
            <p:nvPr/>
          </p:nvSpPr>
          <p:spPr>
            <a:xfrm>
              <a:off x="5413074" y="3812499"/>
              <a:ext cx="319134" cy="291565"/>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 f4 0 f2"/>
                <a:gd name="f88" fmla="+- f3 0 f2"/>
                <a:gd name="f89" fmla="*/ f88 1 7719"/>
                <a:gd name="f90" fmla="*/ f87 1 6617"/>
                <a:gd name="f91" fmla="*/ f2 1 f89"/>
                <a:gd name="f92" fmla="*/ f3 1 f89"/>
                <a:gd name="f93" fmla="*/ f2 1 f90"/>
                <a:gd name="f94" fmla="*/ f4 1 f90"/>
                <a:gd name="f95" fmla="*/ f91 f85 1"/>
                <a:gd name="f96" fmla="*/ f92 f85 1"/>
                <a:gd name="f97" fmla="*/ f94 f86 1"/>
                <a:gd name="f98" fmla="*/ f93 f86 1"/>
              </a:gdLst>
              <a:ahLst/>
              <a:cxnLst>
                <a:cxn ang="3cd4">
                  <a:pos x="hc" y="t"/>
                </a:cxn>
                <a:cxn ang="0">
                  <a:pos x="r" y="vc"/>
                </a:cxn>
                <a:cxn ang="cd4">
                  <a:pos x="hc" y="b"/>
                </a:cxn>
                <a:cxn ang="cd2">
                  <a:pos x="l" y="vc"/>
                </a:cxn>
              </a:cxnLst>
              <a:rect l="f95" t="f98" r="f96" b="f97"/>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0030;p74">
              <a:extLst>
                <a:ext uri="{FF2B5EF4-FFF2-40B4-BE49-F238E27FC236}">
                  <a16:creationId xmlns:a16="http://schemas.microsoft.com/office/drawing/2014/main" id="{7488724C-832D-4F00-BBCD-0ED19CD2D0F1}"/>
                </a:ext>
              </a:extLst>
            </p:cNvPr>
            <p:cNvSpPr/>
            <p:nvPr/>
          </p:nvSpPr>
          <p:spPr>
            <a:xfrm>
              <a:off x="5311456" y="3702826"/>
              <a:ext cx="523667" cy="508113"/>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 f4 0 f2"/>
                <a:gd name="f33" fmla="+- f3 0 f2"/>
                <a:gd name="f34" fmla="*/ f33 1 12666"/>
                <a:gd name="f35" fmla="*/ f32 1 11531"/>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2" name="Google Shape;10074;p74">
            <a:extLst>
              <a:ext uri="{FF2B5EF4-FFF2-40B4-BE49-F238E27FC236}">
                <a16:creationId xmlns:a16="http://schemas.microsoft.com/office/drawing/2014/main" id="{50FB4114-984D-4133-B6AF-802D631155EB}"/>
              </a:ext>
            </a:extLst>
          </p:cNvPr>
          <p:cNvGrpSpPr/>
          <p:nvPr/>
        </p:nvGrpSpPr>
        <p:grpSpPr>
          <a:xfrm>
            <a:off x="6104278" y="3669075"/>
            <a:ext cx="523676" cy="547021"/>
            <a:chOff x="6104278" y="3669075"/>
            <a:chExt cx="523676" cy="547021"/>
          </a:xfrm>
          <a:solidFill>
            <a:srgbClr val="FFC000"/>
          </a:solidFill>
        </p:grpSpPr>
        <p:sp>
          <p:nvSpPr>
            <p:cNvPr id="23" name="Google Shape;10075;p74">
              <a:extLst>
                <a:ext uri="{FF2B5EF4-FFF2-40B4-BE49-F238E27FC236}">
                  <a16:creationId xmlns:a16="http://schemas.microsoft.com/office/drawing/2014/main" id="{CC9B45F7-123D-40A9-89BF-17A3B8DE8AB1}"/>
                </a:ext>
              </a:extLst>
            </p:cNvPr>
            <p:cNvSpPr/>
            <p:nvPr/>
          </p:nvSpPr>
          <p:spPr>
            <a:xfrm>
              <a:off x="6104278" y="3669075"/>
              <a:ext cx="514542" cy="547021"/>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 f4 0 f2"/>
                <a:gd name="f62" fmla="+- f3 0 f2"/>
                <a:gd name="f63" fmla="*/ f62 1 12445"/>
                <a:gd name="f64" fmla="*/ f61 1 12414"/>
                <a:gd name="f65" fmla="*/ f2 1 f63"/>
                <a:gd name="f66" fmla="*/ f3 1 f63"/>
                <a:gd name="f67" fmla="*/ f2 1 f64"/>
                <a:gd name="f68" fmla="*/ f4 1 f64"/>
                <a:gd name="f69" fmla="*/ f65 f59 1"/>
                <a:gd name="f70" fmla="*/ f66 f59 1"/>
                <a:gd name="f71" fmla="*/ f68 f60 1"/>
                <a:gd name="f72" fmla="*/ f67 f60 1"/>
              </a:gdLst>
              <a:ahLst/>
              <a:cxnLst>
                <a:cxn ang="3cd4">
                  <a:pos x="hc" y="t"/>
                </a:cxn>
                <a:cxn ang="0">
                  <a:pos x="r" y="vc"/>
                </a:cxn>
                <a:cxn ang="cd4">
                  <a:pos x="hc" y="b"/>
                </a:cxn>
                <a:cxn ang="cd2">
                  <a:pos x="l" y="vc"/>
                </a:cxn>
              </a:cxnLst>
              <a:rect l="f69" t="f72" r="f70" b="f71"/>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0076;p74">
              <a:extLst>
                <a:ext uri="{FF2B5EF4-FFF2-40B4-BE49-F238E27FC236}">
                  <a16:creationId xmlns:a16="http://schemas.microsoft.com/office/drawing/2014/main" id="{E8F0F8E5-6D4E-4C0B-9CCF-A7AD12688050}"/>
                </a:ext>
              </a:extLst>
            </p:cNvPr>
            <p:cNvSpPr/>
            <p:nvPr/>
          </p:nvSpPr>
          <p:spPr>
            <a:xfrm>
              <a:off x="6511981" y="3985586"/>
              <a:ext cx="113376" cy="97255"/>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 f4 0 f2"/>
                <a:gd name="f22" fmla="+- f3 0 f2"/>
                <a:gd name="f23" fmla="*/ f22 1 2742"/>
                <a:gd name="f24" fmla="*/ f21 1 220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0077;p74">
              <a:extLst>
                <a:ext uri="{FF2B5EF4-FFF2-40B4-BE49-F238E27FC236}">
                  <a16:creationId xmlns:a16="http://schemas.microsoft.com/office/drawing/2014/main" id="{4C868020-6828-4CEA-8A28-1FF8EBB94E25}"/>
                </a:ext>
              </a:extLst>
            </p:cNvPr>
            <p:cNvSpPr/>
            <p:nvPr/>
          </p:nvSpPr>
          <p:spPr>
            <a:xfrm>
              <a:off x="6514578" y="3670474"/>
              <a:ext cx="113376" cy="279065"/>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 f4 0 f2"/>
                <a:gd name="f23" fmla="+- f3 0 f2"/>
                <a:gd name="f24" fmla="*/ f23 1 2742"/>
                <a:gd name="f25" fmla="*/ f22 1 6333"/>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6" name="Google Shape;10084;p74">
            <a:extLst>
              <a:ext uri="{FF2B5EF4-FFF2-40B4-BE49-F238E27FC236}">
                <a16:creationId xmlns:a16="http://schemas.microsoft.com/office/drawing/2014/main" id="{57AE523C-9943-498F-BA4A-3266D51AF783}"/>
              </a:ext>
            </a:extLst>
          </p:cNvPr>
          <p:cNvGrpSpPr/>
          <p:nvPr/>
        </p:nvGrpSpPr>
        <p:grpSpPr>
          <a:xfrm>
            <a:off x="9506833" y="3681090"/>
            <a:ext cx="479547" cy="494717"/>
            <a:chOff x="9506833" y="3681090"/>
            <a:chExt cx="479547" cy="494717"/>
          </a:xfrm>
          <a:solidFill>
            <a:srgbClr val="FFC000"/>
          </a:solidFill>
        </p:grpSpPr>
        <p:sp>
          <p:nvSpPr>
            <p:cNvPr id="27" name="Google Shape;10085;p74">
              <a:extLst>
                <a:ext uri="{FF2B5EF4-FFF2-40B4-BE49-F238E27FC236}">
                  <a16:creationId xmlns:a16="http://schemas.microsoft.com/office/drawing/2014/main" id="{0E8765FD-94E6-4AFF-9FA1-84BED82920FA}"/>
                </a:ext>
              </a:extLst>
            </p:cNvPr>
            <p:cNvSpPr/>
            <p:nvPr/>
          </p:nvSpPr>
          <p:spPr>
            <a:xfrm>
              <a:off x="9605113" y="4028124"/>
              <a:ext cx="119630" cy="47987"/>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 f4 0 f2"/>
                <a:gd name="f17" fmla="+- f3 0 f2"/>
                <a:gd name="f18" fmla="*/ f17 1 3183"/>
                <a:gd name="f19" fmla="*/ f16 1 119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0086;p74">
              <a:extLst>
                <a:ext uri="{FF2B5EF4-FFF2-40B4-BE49-F238E27FC236}">
                  <a16:creationId xmlns:a16="http://schemas.microsoft.com/office/drawing/2014/main" id="{45811ACF-D27C-4DE0-B69E-AD4B3E34F137}"/>
                </a:ext>
              </a:extLst>
            </p:cNvPr>
            <p:cNvSpPr/>
            <p:nvPr/>
          </p:nvSpPr>
          <p:spPr>
            <a:xfrm>
              <a:off x="9631155" y="3930027"/>
              <a:ext cx="65169" cy="65535"/>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 f4 0 f2"/>
                <a:gd name="f48" fmla="+- f3 0 f2"/>
                <a:gd name="f49" fmla="*/ f48 1 1734"/>
                <a:gd name="f50" fmla="*/ f47 1 1636"/>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0087;p74">
              <a:extLst>
                <a:ext uri="{FF2B5EF4-FFF2-40B4-BE49-F238E27FC236}">
                  <a16:creationId xmlns:a16="http://schemas.microsoft.com/office/drawing/2014/main" id="{6725EF09-7783-4A97-84F4-78F3344BFA0B}"/>
                </a:ext>
              </a:extLst>
            </p:cNvPr>
            <p:cNvSpPr/>
            <p:nvPr/>
          </p:nvSpPr>
          <p:spPr>
            <a:xfrm>
              <a:off x="9506833" y="3681090"/>
              <a:ext cx="479547" cy="494717"/>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 f4 0 f2"/>
                <a:gd name="f103" fmla="+- f3 0 f2"/>
                <a:gd name="f104" fmla="*/ f103 1 12760"/>
                <a:gd name="f105" fmla="*/ f102 1 123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0088;p74">
              <a:extLst>
                <a:ext uri="{FF2B5EF4-FFF2-40B4-BE49-F238E27FC236}">
                  <a16:creationId xmlns:a16="http://schemas.microsoft.com/office/drawing/2014/main" id="{B1327154-87CD-4354-A67E-15FB1A95E06A}"/>
                </a:ext>
              </a:extLst>
            </p:cNvPr>
            <p:cNvSpPr/>
            <p:nvPr/>
          </p:nvSpPr>
          <p:spPr>
            <a:xfrm>
              <a:off x="9737738" y="3735360"/>
              <a:ext cx="21314" cy="22750"/>
            </a:xfrm>
            <a:custGeom>
              <a:avLst/>
              <a:gdLst>
                <a:gd name="f0" fmla="val w"/>
                <a:gd name="f1" fmla="val h"/>
                <a:gd name="f2" fmla="val 0"/>
                <a:gd name="f3" fmla="val 567"/>
                <a:gd name="f4" fmla="val 568"/>
                <a:gd name="f5" fmla="val 284"/>
                <a:gd name="f6" fmla="val 126"/>
                <a:gd name="f7" fmla="val 441"/>
                <a:gd name="f8" fmla="*/ f0 1 567"/>
                <a:gd name="f9" fmla="*/ f1 1 568"/>
                <a:gd name="f10" fmla="+- f4 0 f2"/>
                <a:gd name="f11" fmla="+- f3 0 f2"/>
                <a:gd name="f12" fmla="*/ f11 1 567"/>
                <a:gd name="f13" fmla="*/ f10 1 568"/>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1" name="Google Shape;10089;p74">
            <a:extLst>
              <a:ext uri="{FF2B5EF4-FFF2-40B4-BE49-F238E27FC236}">
                <a16:creationId xmlns:a16="http://schemas.microsoft.com/office/drawing/2014/main" id="{35C6AA9F-0B9F-4777-BED6-61B45550B826}"/>
              </a:ext>
            </a:extLst>
          </p:cNvPr>
          <p:cNvGrpSpPr/>
          <p:nvPr/>
        </p:nvGrpSpPr>
        <p:grpSpPr>
          <a:xfrm>
            <a:off x="8538017" y="1572832"/>
            <a:ext cx="687345" cy="724670"/>
            <a:chOff x="8538017" y="1572832"/>
            <a:chExt cx="687345" cy="724670"/>
          </a:xfrm>
          <a:solidFill>
            <a:srgbClr val="FFC000"/>
          </a:solidFill>
        </p:grpSpPr>
        <p:sp>
          <p:nvSpPr>
            <p:cNvPr id="32" name="Google Shape;10090;p74">
              <a:extLst>
                <a:ext uri="{FF2B5EF4-FFF2-40B4-BE49-F238E27FC236}">
                  <a16:creationId xmlns:a16="http://schemas.microsoft.com/office/drawing/2014/main" id="{CC212E46-F66F-4A6D-93A0-1150F811C950}"/>
                </a:ext>
              </a:extLst>
            </p:cNvPr>
            <p:cNvSpPr/>
            <p:nvPr/>
          </p:nvSpPr>
          <p:spPr>
            <a:xfrm>
              <a:off x="8697919" y="1572832"/>
              <a:ext cx="367515" cy="458160"/>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 f4 0 f2"/>
                <a:gd name="f77" fmla="+- f3 0 f2"/>
                <a:gd name="f78" fmla="*/ f77 1 6806"/>
                <a:gd name="f79" fmla="*/ f76 1 7961"/>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0091;p74">
              <a:extLst>
                <a:ext uri="{FF2B5EF4-FFF2-40B4-BE49-F238E27FC236}">
                  <a16:creationId xmlns:a16="http://schemas.microsoft.com/office/drawing/2014/main" id="{D9BEC262-0D7B-4618-9232-636BFEE0BD8E}"/>
                </a:ext>
              </a:extLst>
            </p:cNvPr>
            <p:cNvSpPr/>
            <p:nvPr/>
          </p:nvSpPr>
          <p:spPr>
            <a:xfrm>
              <a:off x="8538017" y="2025926"/>
              <a:ext cx="687345" cy="271576"/>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 f4 0 f2"/>
                <a:gd name="f87" fmla="+- f3 0 f2"/>
                <a:gd name="f88" fmla="*/ f87 1 12729"/>
                <a:gd name="f89" fmla="*/ f86 1 4719"/>
                <a:gd name="f90" fmla="*/ f2 1 f88"/>
                <a:gd name="f91" fmla="*/ f3 1 f88"/>
                <a:gd name="f92" fmla="*/ f2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4" name="Google Shape;10113;p74">
            <a:extLst>
              <a:ext uri="{FF2B5EF4-FFF2-40B4-BE49-F238E27FC236}">
                <a16:creationId xmlns:a16="http://schemas.microsoft.com/office/drawing/2014/main" id="{BF51A7E1-A1C5-4BD1-A748-D5B02AF00FA9}"/>
              </a:ext>
            </a:extLst>
          </p:cNvPr>
          <p:cNvSpPr/>
          <p:nvPr/>
        </p:nvSpPr>
        <p:spPr>
          <a:xfrm>
            <a:off x="6972638" y="3640884"/>
            <a:ext cx="527563" cy="556055"/>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 f4 0 f2"/>
              <a:gd name="f127" fmla="+- f3 0 f2"/>
              <a:gd name="f128" fmla="*/ f127 1 12760"/>
              <a:gd name="f129" fmla="*/ f126 1 12619"/>
              <a:gd name="f130" fmla="*/ f2 1 f128"/>
              <a:gd name="f131" fmla="*/ f3 1 f128"/>
              <a:gd name="f132" fmla="*/ f2 1 f129"/>
              <a:gd name="f133" fmla="*/ f4 1 f129"/>
              <a:gd name="f134" fmla="*/ f130 f124 1"/>
              <a:gd name="f135" fmla="*/ f131 f124 1"/>
              <a:gd name="f136" fmla="*/ f133 f125 1"/>
              <a:gd name="f137" fmla="*/ f132 f125 1"/>
            </a:gdLst>
            <a:ahLst/>
            <a:cxnLst>
              <a:cxn ang="3cd4">
                <a:pos x="hc" y="t"/>
              </a:cxn>
              <a:cxn ang="0">
                <a:pos x="r" y="vc"/>
              </a:cxn>
              <a:cxn ang="cd4">
                <a:pos x="hc" y="b"/>
              </a:cxn>
              <a:cxn ang="cd2">
                <a:pos x="l" y="vc"/>
              </a:cxn>
            </a:cxnLst>
            <a:rect l="f134" t="f137" r="f135" b="f136"/>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5" name="Google Shape;10118;p74">
            <a:extLst>
              <a:ext uri="{FF2B5EF4-FFF2-40B4-BE49-F238E27FC236}">
                <a16:creationId xmlns:a16="http://schemas.microsoft.com/office/drawing/2014/main" id="{5ED045CE-6B43-4A01-8C78-3E8A7F21C246}"/>
              </a:ext>
            </a:extLst>
          </p:cNvPr>
          <p:cNvGrpSpPr/>
          <p:nvPr/>
        </p:nvGrpSpPr>
        <p:grpSpPr>
          <a:xfrm>
            <a:off x="11299094" y="2764185"/>
            <a:ext cx="467524" cy="505891"/>
            <a:chOff x="11299094" y="2764185"/>
            <a:chExt cx="467524" cy="505891"/>
          </a:xfrm>
          <a:solidFill>
            <a:srgbClr val="FFC000"/>
          </a:solidFill>
        </p:grpSpPr>
        <p:sp>
          <p:nvSpPr>
            <p:cNvPr id="36" name="Google Shape;10119;p74">
              <a:extLst>
                <a:ext uri="{FF2B5EF4-FFF2-40B4-BE49-F238E27FC236}">
                  <a16:creationId xmlns:a16="http://schemas.microsoft.com/office/drawing/2014/main" id="{A9E2E501-16DF-4096-9BB6-87EAC8DB4E7E}"/>
                </a:ext>
              </a:extLst>
            </p:cNvPr>
            <p:cNvSpPr/>
            <p:nvPr/>
          </p:nvSpPr>
          <p:spPr>
            <a:xfrm>
              <a:off x="11299094" y="3137589"/>
              <a:ext cx="134938" cy="13248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0120;p74">
              <a:extLst>
                <a:ext uri="{FF2B5EF4-FFF2-40B4-BE49-F238E27FC236}">
                  <a16:creationId xmlns:a16="http://schemas.microsoft.com/office/drawing/2014/main" id="{2FFBB164-7246-41D4-A551-581B82109A41}"/>
                </a:ext>
              </a:extLst>
            </p:cNvPr>
            <p:cNvSpPr/>
            <p:nvPr/>
          </p:nvSpPr>
          <p:spPr>
            <a:xfrm>
              <a:off x="11300255" y="2764185"/>
              <a:ext cx="134974" cy="340659"/>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 f4 0 f2"/>
                <a:gd name="f31" fmla="+- f3 0 f2"/>
                <a:gd name="f32" fmla="*/ f31 1 3593"/>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0121;p74">
              <a:extLst>
                <a:ext uri="{FF2B5EF4-FFF2-40B4-BE49-F238E27FC236}">
                  <a16:creationId xmlns:a16="http://schemas.microsoft.com/office/drawing/2014/main" id="{A6D0E480-8D41-4580-AA49-1C07F8CC75EF}"/>
                </a:ext>
              </a:extLst>
            </p:cNvPr>
            <p:cNvSpPr/>
            <p:nvPr/>
          </p:nvSpPr>
          <p:spPr>
            <a:xfrm>
              <a:off x="11464792" y="3137589"/>
              <a:ext cx="134938" cy="13248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10122;p74">
              <a:extLst>
                <a:ext uri="{FF2B5EF4-FFF2-40B4-BE49-F238E27FC236}">
                  <a16:creationId xmlns:a16="http://schemas.microsoft.com/office/drawing/2014/main" id="{0EA5234F-0FE4-492F-9428-32601D1CCAD6}"/>
                </a:ext>
              </a:extLst>
            </p:cNvPr>
            <p:cNvSpPr/>
            <p:nvPr/>
          </p:nvSpPr>
          <p:spPr>
            <a:xfrm>
              <a:off x="11464792" y="2764185"/>
              <a:ext cx="134938" cy="340659"/>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 f4 0 f2"/>
                <a:gd name="f29" fmla="+- f3 0 f2"/>
                <a:gd name="f30" fmla="*/ f29 1 3592"/>
                <a:gd name="f31" fmla="*/ f28 1 85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10123;p74">
              <a:extLst>
                <a:ext uri="{FF2B5EF4-FFF2-40B4-BE49-F238E27FC236}">
                  <a16:creationId xmlns:a16="http://schemas.microsoft.com/office/drawing/2014/main" id="{B50704B9-1DA1-41BB-B26F-6448C2451FC8}"/>
                </a:ext>
              </a:extLst>
            </p:cNvPr>
            <p:cNvSpPr/>
            <p:nvPr/>
          </p:nvSpPr>
          <p:spPr>
            <a:xfrm>
              <a:off x="11629320" y="3137589"/>
              <a:ext cx="134938" cy="13248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 f4 0 f2"/>
                <a:gd name="f28" fmla="+- f3 0 f2"/>
                <a:gd name="f29" fmla="*/ f28 1 3592"/>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10124;p74">
              <a:extLst>
                <a:ext uri="{FF2B5EF4-FFF2-40B4-BE49-F238E27FC236}">
                  <a16:creationId xmlns:a16="http://schemas.microsoft.com/office/drawing/2014/main" id="{94413D49-E074-4BCB-AAB8-A742E0E1CA1D}"/>
                </a:ext>
              </a:extLst>
            </p:cNvPr>
            <p:cNvSpPr/>
            <p:nvPr/>
          </p:nvSpPr>
          <p:spPr>
            <a:xfrm>
              <a:off x="11631680" y="2764185"/>
              <a:ext cx="134938" cy="340659"/>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 f4 0 f2"/>
                <a:gd name="f31" fmla="+- f3 0 f2"/>
                <a:gd name="f32" fmla="*/ f31 1 3592"/>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2" name="Google Shape;10129;p74">
            <a:extLst>
              <a:ext uri="{FF2B5EF4-FFF2-40B4-BE49-F238E27FC236}">
                <a16:creationId xmlns:a16="http://schemas.microsoft.com/office/drawing/2014/main" id="{7CDB8293-5E33-4B28-89AD-51B6CB20043C}"/>
              </a:ext>
            </a:extLst>
          </p:cNvPr>
          <p:cNvGrpSpPr/>
          <p:nvPr/>
        </p:nvGrpSpPr>
        <p:grpSpPr>
          <a:xfrm>
            <a:off x="7821713" y="1613797"/>
            <a:ext cx="570256" cy="714054"/>
            <a:chOff x="7821713" y="1613797"/>
            <a:chExt cx="570256" cy="714054"/>
          </a:xfrm>
          <a:solidFill>
            <a:srgbClr val="FFC000"/>
          </a:solidFill>
        </p:grpSpPr>
        <p:sp>
          <p:nvSpPr>
            <p:cNvPr id="43" name="Google Shape;10130;p74">
              <a:extLst>
                <a:ext uri="{FF2B5EF4-FFF2-40B4-BE49-F238E27FC236}">
                  <a16:creationId xmlns:a16="http://schemas.microsoft.com/office/drawing/2014/main" id="{083B8051-71E3-45B5-AC89-4D4B60458BAE}"/>
                </a:ext>
              </a:extLst>
            </p:cNvPr>
            <p:cNvSpPr/>
            <p:nvPr/>
          </p:nvSpPr>
          <p:spPr>
            <a:xfrm>
              <a:off x="7821713" y="2030123"/>
              <a:ext cx="570256" cy="20381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 f4 0 f2"/>
                <a:gd name="f21" fmla="+- f3 0 f2"/>
                <a:gd name="f22" fmla="*/ f21 1 10807"/>
                <a:gd name="f23" fmla="*/ f20 1 36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0807" h="3623">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10131;p74">
              <a:extLst>
                <a:ext uri="{FF2B5EF4-FFF2-40B4-BE49-F238E27FC236}">
                  <a16:creationId xmlns:a16="http://schemas.microsoft.com/office/drawing/2014/main" id="{33816877-4755-4A8C-9B8C-6A18E9117DA7}"/>
                </a:ext>
              </a:extLst>
            </p:cNvPr>
            <p:cNvSpPr/>
            <p:nvPr/>
          </p:nvSpPr>
          <p:spPr>
            <a:xfrm>
              <a:off x="7868256" y="2279937"/>
              <a:ext cx="480498" cy="47914"/>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 f4 0 f2"/>
                <a:gd name="f17" fmla="+- f3 0 f2"/>
                <a:gd name="f18" fmla="*/ f17 1 9106"/>
                <a:gd name="f19" fmla="*/ f16 1 85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10132;p74">
              <a:extLst>
                <a:ext uri="{FF2B5EF4-FFF2-40B4-BE49-F238E27FC236}">
                  <a16:creationId xmlns:a16="http://schemas.microsoft.com/office/drawing/2014/main" id="{0EC11B80-AFE2-489C-8BFC-96ED3EBFB799}"/>
                </a:ext>
              </a:extLst>
            </p:cNvPr>
            <p:cNvSpPr/>
            <p:nvPr/>
          </p:nvSpPr>
          <p:spPr>
            <a:xfrm>
              <a:off x="7953048" y="1613797"/>
              <a:ext cx="305894" cy="372133"/>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 f4 0 f2"/>
                <a:gd name="f21" fmla="+- f3 0 f2"/>
                <a:gd name="f22" fmla="*/ f21 1 5797"/>
                <a:gd name="f23" fmla="*/ f20 1 6617"/>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6" name="Google Shape;10154;p74">
            <a:extLst>
              <a:ext uri="{FF2B5EF4-FFF2-40B4-BE49-F238E27FC236}">
                <a16:creationId xmlns:a16="http://schemas.microsoft.com/office/drawing/2014/main" id="{72B4A3A4-9F30-4BF6-B3CA-E08964ED3F0D}"/>
              </a:ext>
            </a:extLst>
          </p:cNvPr>
          <p:cNvGrpSpPr/>
          <p:nvPr/>
        </p:nvGrpSpPr>
        <p:grpSpPr>
          <a:xfrm>
            <a:off x="7924638" y="3640454"/>
            <a:ext cx="523676" cy="557939"/>
            <a:chOff x="7924638" y="3640454"/>
            <a:chExt cx="523676" cy="557939"/>
          </a:xfrm>
          <a:solidFill>
            <a:srgbClr val="FFC000"/>
          </a:solidFill>
        </p:grpSpPr>
        <p:sp>
          <p:nvSpPr>
            <p:cNvPr id="47" name="Google Shape;10155;p74">
              <a:extLst>
                <a:ext uri="{FF2B5EF4-FFF2-40B4-BE49-F238E27FC236}">
                  <a16:creationId xmlns:a16="http://schemas.microsoft.com/office/drawing/2014/main" id="{62B03A31-8A23-4F79-A100-1CE405B71492}"/>
                </a:ext>
              </a:extLst>
            </p:cNvPr>
            <p:cNvSpPr/>
            <p:nvPr/>
          </p:nvSpPr>
          <p:spPr>
            <a:xfrm>
              <a:off x="7985866" y="3640454"/>
              <a:ext cx="389506" cy="557939"/>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 f4 0 f2"/>
                <a:gd name="f99" fmla="+- f3 0 f2"/>
                <a:gd name="f100" fmla="*/ f99 1 9421"/>
                <a:gd name="f101" fmla="*/ f98 1 12662"/>
                <a:gd name="f102" fmla="*/ f2 1 f100"/>
                <a:gd name="f103" fmla="*/ f3 1 f100"/>
                <a:gd name="f104" fmla="*/ f2 1 f101"/>
                <a:gd name="f105" fmla="*/ f4 1 f101"/>
                <a:gd name="f106" fmla="*/ f102 f96 1"/>
                <a:gd name="f107" fmla="*/ f103 f96 1"/>
                <a:gd name="f108" fmla="*/ f105 f97 1"/>
                <a:gd name="f109" fmla="*/ f104 f97 1"/>
              </a:gdLst>
              <a:ahLst/>
              <a:cxnLst>
                <a:cxn ang="3cd4">
                  <a:pos x="hc" y="t"/>
                </a:cxn>
                <a:cxn ang="0">
                  <a:pos x="r" y="vc"/>
                </a:cxn>
                <a:cxn ang="cd4">
                  <a:pos x="hc" y="b"/>
                </a:cxn>
                <a:cxn ang="cd2">
                  <a:pos x="l" y="vc"/>
                </a:cxn>
              </a:cxnLst>
              <a:rect l="f106" t="f109" r="f107" b="f108"/>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10156;p74">
              <a:extLst>
                <a:ext uri="{FF2B5EF4-FFF2-40B4-BE49-F238E27FC236}">
                  <a16:creationId xmlns:a16="http://schemas.microsoft.com/office/drawing/2014/main" id="{F9DA0717-3C5F-4BE4-8630-2FB4024EECBF}"/>
                </a:ext>
              </a:extLst>
            </p:cNvPr>
            <p:cNvSpPr/>
            <p:nvPr/>
          </p:nvSpPr>
          <p:spPr>
            <a:xfrm>
              <a:off x="7924638" y="3836017"/>
              <a:ext cx="57351" cy="36137"/>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 f4 0 f2"/>
                <a:gd name="f18" fmla="+- f3 0 f2"/>
                <a:gd name="f19" fmla="*/ f18 1 1387"/>
                <a:gd name="f20" fmla="*/ f17 1 82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10157;p74">
              <a:extLst>
                <a:ext uri="{FF2B5EF4-FFF2-40B4-BE49-F238E27FC236}">
                  <a16:creationId xmlns:a16="http://schemas.microsoft.com/office/drawing/2014/main" id="{41DCAAF7-0237-4B16-B84C-F98ED194A182}"/>
                </a:ext>
              </a:extLst>
            </p:cNvPr>
            <p:cNvSpPr/>
            <p:nvPr/>
          </p:nvSpPr>
          <p:spPr>
            <a:xfrm>
              <a:off x="8389647" y="3836017"/>
              <a:ext cx="58667" cy="36137"/>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 f4 0 f2"/>
                <a:gd name="f19" fmla="+- f3 0 f2"/>
                <a:gd name="f20" fmla="*/ f19 1 1419"/>
                <a:gd name="f21" fmla="*/ f18 1 82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10158;p74">
              <a:extLst>
                <a:ext uri="{FF2B5EF4-FFF2-40B4-BE49-F238E27FC236}">
                  <a16:creationId xmlns:a16="http://schemas.microsoft.com/office/drawing/2014/main" id="{AB04FDB2-EEB3-4585-8490-88BDDFFB1D41}"/>
                </a:ext>
              </a:extLst>
            </p:cNvPr>
            <p:cNvSpPr/>
            <p:nvPr/>
          </p:nvSpPr>
          <p:spPr>
            <a:xfrm>
              <a:off x="7994964" y="4002923"/>
              <a:ext cx="53464" cy="53501"/>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 f4 0 f2"/>
                <a:gd name="f32" fmla="+- f3 0 f2"/>
                <a:gd name="f33" fmla="*/ f32 1 1293"/>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10159;p74">
              <a:extLst>
                <a:ext uri="{FF2B5EF4-FFF2-40B4-BE49-F238E27FC236}">
                  <a16:creationId xmlns:a16="http://schemas.microsoft.com/office/drawing/2014/main" id="{3D2DC5AB-042E-438D-8F22-106287DB17ED}"/>
                </a:ext>
              </a:extLst>
            </p:cNvPr>
            <p:cNvSpPr/>
            <p:nvPr/>
          </p:nvSpPr>
          <p:spPr>
            <a:xfrm>
              <a:off x="8325840" y="3650321"/>
              <a:ext cx="53410" cy="53501"/>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 f4 0 f2"/>
                <a:gd name="f32" fmla="+- f3 0 f2"/>
                <a:gd name="f33" fmla="*/ f32 1 1292"/>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10160;p74">
              <a:extLst>
                <a:ext uri="{FF2B5EF4-FFF2-40B4-BE49-F238E27FC236}">
                  <a16:creationId xmlns:a16="http://schemas.microsoft.com/office/drawing/2014/main" id="{D8600B02-B22B-4980-AD0C-35201E70008B}"/>
                </a:ext>
              </a:extLst>
            </p:cNvPr>
            <p:cNvSpPr/>
            <p:nvPr/>
          </p:nvSpPr>
          <p:spPr>
            <a:xfrm>
              <a:off x="8325840" y="4002923"/>
              <a:ext cx="53410" cy="53501"/>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 f4 0 f2"/>
                <a:gd name="f31" fmla="+- f3 0 f2"/>
                <a:gd name="f32" fmla="*/ f31 1 1292"/>
                <a:gd name="f33" fmla="*/ f30 1 1214"/>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10161;p74">
              <a:extLst>
                <a:ext uri="{FF2B5EF4-FFF2-40B4-BE49-F238E27FC236}">
                  <a16:creationId xmlns:a16="http://schemas.microsoft.com/office/drawing/2014/main" id="{A5875CD0-6EAC-42D0-A9F1-72FA9156E450}"/>
                </a:ext>
              </a:extLst>
            </p:cNvPr>
            <p:cNvSpPr/>
            <p:nvPr/>
          </p:nvSpPr>
          <p:spPr>
            <a:xfrm>
              <a:off x="7994964" y="3650321"/>
              <a:ext cx="53464" cy="53501"/>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 f4 0 f2"/>
                <a:gd name="f33" fmla="+- f3 0 f2"/>
                <a:gd name="f34" fmla="*/ f33 1 1293"/>
                <a:gd name="f35" fmla="*/ f32 1 1214"/>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4" name="Google Shape;10172;p74">
            <a:extLst>
              <a:ext uri="{FF2B5EF4-FFF2-40B4-BE49-F238E27FC236}">
                <a16:creationId xmlns:a16="http://schemas.microsoft.com/office/drawing/2014/main" id="{4D1D34D4-83C3-4E80-ACDE-4991C71D5127}"/>
              </a:ext>
            </a:extLst>
          </p:cNvPr>
          <p:cNvGrpSpPr/>
          <p:nvPr/>
        </p:nvGrpSpPr>
        <p:grpSpPr>
          <a:xfrm>
            <a:off x="9424967" y="1631801"/>
            <a:ext cx="683990" cy="722275"/>
            <a:chOff x="9424967" y="1631801"/>
            <a:chExt cx="683990" cy="722275"/>
          </a:xfrm>
          <a:solidFill>
            <a:srgbClr val="FFC000"/>
          </a:solidFill>
        </p:grpSpPr>
        <p:sp>
          <p:nvSpPr>
            <p:cNvPr id="55" name="Google Shape;10173;p74">
              <a:extLst>
                <a:ext uri="{FF2B5EF4-FFF2-40B4-BE49-F238E27FC236}">
                  <a16:creationId xmlns:a16="http://schemas.microsoft.com/office/drawing/2014/main" id="{1348401F-F366-4C06-9130-FE168EDAE7CA}"/>
                </a:ext>
              </a:extLst>
            </p:cNvPr>
            <p:cNvSpPr/>
            <p:nvPr/>
          </p:nvSpPr>
          <p:spPr>
            <a:xfrm>
              <a:off x="9604821" y="1631801"/>
              <a:ext cx="504136" cy="523942"/>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 f4 0 f2"/>
                <a:gd name="f125" fmla="+- f3 0 f2"/>
                <a:gd name="f126" fmla="*/ f125 1 9452"/>
                <a:gd name="f127" fmla="*/ f124 1 9217"/>
                <a:gd name="f128" fmla="*/ f2 1 f126"/>
                <a:gd name="f129" fmla="*/ f3 1 f126"/>
                <a:gd name="f130" fmla="*/ f2 1 f127"/>
                <a:gd name="f131" fmla="*/ f4 1 f127"/>
                <a:gd name="f132" fmla="*/ f128 f122 1"/>
                <a:gd name="f133" fmla="*/ f129 f122 1"/>
                <a:gd name="f134" fmla="*/ f131 f123 1"/>
                <a:gd name="f135" fmla="*/ f130 f123 1"/>
              </a:gdLst>
              <a:ahLst/>
              <a:cxnLst>
                <a:cxn ang="3cd4">
                  <a:pos x="hc" y="t"/>
                </a:cxn>
                <a:cxn ang="0">
                  <a:pos x="r" y="vc"/>
                </a:cxn>
                <a:cxn ang="cd4">
                  <a:pos x="hc" y="b"/>
                </a:cxn>
                <a:cxn ang="cd2">
                  <a:pos x="l" y="vc"/>
                </a:cxn>
              </a:cxnLst>
              <a:rect l="f132" t="f135" r="f133" b="f134"/>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10174;p74">
              <a:extLst>
                <a:ext uri="{FF2B5EF4-FFF2-40B4-BE49-F238E27FC236}">
                  <a16:creationId xmlns:a16="http://schemas.microsoft.com/office/drawing/2014/main" id="{4B4BB6C8-7B8C-4462-8E6C-6E7D77EAE8BD}"/>
                </a:ext>
              </a:extLst>
            </p:cNvPr>
            <p:cNvSpPr/>
            <p:nvPr/>
          </p:nvSpPr>
          <p:spPr>
            <a:xfrm>
              <a:off x="9424967" y="1951036"/>
              <a:ext cx="378159" cy="403030"/>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 f3 0 f2"/>
                <a:gd name="f44" fmla="*/ f43 1 7090"/>
                <a:gd name="f45" fmla="*/ f2 1 f44"/>
                <a:gd name="f46" fmla="*/ f3 1 f44"/>
                <a:gd name="f47" fmla="*/ f45 f41 1"/>
                <a:gd name="f48" fmla="*/ f46 f41 1"/>
                <a:gd name="f49" fmla="*/ f46 f42 1"/>
                <a:gd name="f50" fmla="*/ f45 f42 1"/>
              </a:gdLst>
              <a:ahLst/>
              <a:cxnLst>
                <a:cxn ang="3cd4">
                  <a:pos x="hc" y="t"/>
                </a:cxn>
                <a:cxn ang="0">
                  <a:pos x="r" y="vc"/>
                </a:cxn>
                <a:cxn ang="cd4">
                  <a:pos x="hc" y="b"/>
                </a:cxn>
                <a:cxn ang="cd2">
                  <a:pos x="l" y="vc"/>
                </a:cxn>
              </a:cxnLst>
              <a:rect l="f47" t="f50" r="f48" b="f49"/>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10175;p74">
              <a:extLst>
                <a:ext uri="{FF2B5EF4-FFF2-40B4-BE49-F238E27FC236}">
                  <a16:creationId xmlns:a16="http://schemas.microsoft.com/office/drawing/2014/main" id="{D24DCF6B-0CC6-4AE8-9181-AD351E28A570}"/>
                </a:ext>
              </a:extLst>
            </p:cNvPr>
            <p:cNvSpPr/>
            <p:nvPr/>
          </p:nvSpPr>
          <p:spPr>
            <a:xfrm>
              <a:off x="9705624" y="2212527"/>
              <a:ext cx="396621" cy="141549"/>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 f4 0 f2"/>
                <a:gd name="f27" fmla="+- f3 0 f2"/>
                <a:gd name="f28" fmla="*/ f27 1 7436"/>
                <a:gd name="f29" fmla="*/ f26 1 249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8" name="Google Shape;10184;p74">
            <a:extLst>
              <a:ext uri="{FF2B5EF4-FFF2-40B4-BE49-F238E27FC236}">
                <a16:creationId xmlns:a16="http://schemas.microsoft.com/office/drawing/2014/main" id="{47355AA2-E96C-43C9-A1A0-43EDE1618428}"/>
              </a:ext>
            </a:extLst>
          </p:cNvPr>
          <p:cNvGrpSpPr/>
          <p:nvPr/>
        </p:nvGrpSpPr>
        <p:grpSpPr>
          <a:xfrm>
            <a:off x="4275844" y="3638754"/>
            <a:ext cx="523667" cy="559530"/>
            <a:chOff x="4275844" y="3638754"/>
            <a:chExt cx="523667" cy="559530"/>
          </a:xfrm>
          <a:solidFill>
            <a:srgbClr val="FFC000"/>
          </a:solidFill>
        </p:grpSpPr>
        <p:sp>
          <p:nvSpPr>
            <p:cNvPr id="59" name="Google Shape;10185;p74">
              <a:extLst>
                <a:ext uri="{FF2B5EF4-FFF2-40B4-BE49-F238E27FC236}">
                  <a16:creationId xmlns:a16="http://schemas.microsoft.com/office/drawing/2014/main" id="{36553D4C-1E38-4219-B518-142E8D026E2D}"/>
                </a:ext>
              </a:extLst>
            </p:cNvPr>
            <p:cNvSpPr/>
            <p:nvPr/>
          </p:nvSpPr>
          <p:spPr>
            <a:xfrm>
              <a:off x="4275844" y="3638754"/>
              <a:ext cx="523667" cy="559530"/>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 f4 0 f2"/>
                <a:gd name="f22" fmla="+- f3 0 f2"/>
                <a:gd name="f23" fmla="*/ f22 1 12666"/>
                <a:gd name="f24" fmla="*/ f21 1 1269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10186;p74">
              <a:extLst>
                <a:ext uri="{FF2B5EF4-FFF2-40B4-BE49-F238E27FC236}">
                  <a16:creationId xmlns:a16="http://schemas.microsoft.com/office/drawing/2014/main" id="{32873F76-F662-4BA3-B858-B249945A1427}"/>
                </a:ext>
              </a:extLst>
            </p:cNvPr>
            <p:cNvSpPr/>
            <p:nvPr/>
          </p:nvSpPr>
          <p:spPr>
            <a:xfrm>
              <a:off x="4348813" y="3797027"/>
              <a:ext cx="450698" cy="263813"/>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 f4 0 f2"/>
                <a:gd name="f79" fmla="+- f3 0 f2"/>
                <a:gd name="f80" fmla="*/ f79 1 10901"/>
                <a:gd name="f81" fmla="*/ f78 1 598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61" name="Google Shape;10189;p74">
            <a:extLst>
              <a:ext uri="{FF2B5EF4-FFF2-40B4-BE49-F238E27FC236}">
                <a16:creationId xmlns:a16="http://schemas.microsoft.com/office/drawing/2014/main" id="{7EE31A3D-302C-408E-A193-57FE1BD81AB6}"/>
              </a:ext>
            </a:extLst>
          </p:cNvPr>
          <p:cNvSpPr/>
          <p:nvPr/>
        </p:nvSpPr>
        <p:spPr>
          <a:xfrm>
            <a:off x="8747955" y="3717612"/>
            <a:ext cx="526282"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 f4 0 f2"/>
              <a:gd name="f109" fmla="+- f3 0 f2"/>
              <a:gd name="f110" fmla="*/ f109 1 12729"/>
              <a:gd name="f111" fmla="*/ f108 1 9925"/>
              <a:gd name="f112" fmla="*/ f2 1 f110"/>
              <a:gd name="f113" fmla="*/ f3 1 f110"/>
              <a:gd name="f114" fmla="*/ f2 1 f111"/>
              <a:gd name="f115" fmla="*/ f4 1 f111"/>
              <a:gd name="f116" fmla="*/ f112 f106 1"/>
              <a:gd name="f117" fmla="*/ f113 f106 1"/>
              <a:gd name="f118" fmla="*/ f115 f107 1"/>
              <a:gd name="f119" fmla="*/ f114 f107 1"/>
            </a:gdLst>
            <a:ahLst/>
            <a:cxnLst>
              <a:cxn ang="3cd4">
                <a:pos x="hc" y="t"/>
              </a:cxn>
              <a:cxn ang="0">
                <a:pos x="r" y="vc"/>
              </a:cxn>
              <a:cxn ang="cd4">
                <a:pos x="hc" y="b"/>
              </a:cxn>
              <a:cxn ang="cd2">
                <a:pos x="l" y="vc"/>
              </a:cxn>
            </a:cxnLst>
            <a:rect l="f116" t="f119" r="f117" b="f118"/>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2" name="Google Shape;10190;p74">
            <a:extLst>
              <a:ext uri="{FF2B5EF4-FFF2-40B4-BE49-F238E27FC236}">
                <a16:creationId xmlns:a16="http://schemas.microsoft.com/office/drawing/2014/main" id="{48AE91CE-6B73-4ED1-9C88-5CDADA2A63F9}"/>
              </a:ext>
            </a:extLst>
          </p:cNvPr>
          <p:cNvGrpSpPr/>
          <p:nvPr/>
        </p:nvGrpSpPr>
        <p:grpSpPr>
          <a:xfrm>
            <a:off x="10482873" y="3656978"/>
            <a:ext cx="479593" cy="504986"/>
            <a:chOff x="10482873" y="3656978"/>
            <a:chExt cx="479593" cy="504986"/>
          </a:xfrm>
          <a:solidFill>
            <a:srgbClr val="FFC000"/>
          </a:solidFill>
        </p:grpSpPr>
        <p:sp>
          <p:nvSpPr>
            <p:cNvPr id="63" name="Google Shape;10191;p74">
              <a:extLst>
                <a:ext uri="{FF2B5EF4-FFF2-40B4-BE49-F238E27FC236}">
                  <a16:creationId xmlns:a16="http://schemas.microsoft.com/office/drawing/2014/main" id="{41B4F5CB-14EB-444E-93E1-CE0B6A6CB658}"/>
                </a:ext>
              </a:extLst>
            </p:cNvPr>
            <p:cNvSpPr/>
            <p:nvPr/>
          </p:nvSpPr>
          <p:spPr>
            <a:xfrm>
              <a:off x="10482873" y="3656978"/>
              <a:ext cx="225006" cy="41148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 f5 0 f3"/>
                <a:gd name="f57" fmla="+- f4 0 f3"/>
                <a:gd name="f58" fmla="*/ f57 1 5987"/>
                <a:gd name="f59" fmla="*/ f56 1 10273"/>
                <a:gd name="f60" fmla="*/ f3 1 f58"/>
                <a:gd name="f61" fmla="*/ f4 1 f58"/>
                <a:gd name="f62" fmla="*/ f3 1 f59"/>
                <a:gd name="f63" fmla="*/ f5 1 f59"/>
                <a:gd name="f64" fmla="*/ f60 f54 1"/>
                <a:gd name="f65" fmla="*/ f61 f54 1"/>
                <a:gd name="f66" fmla="*/ f63 f55 1"/>
                <a:gd name="f67" fmla="*/ f62 f55 1"/>
              </a:gdLst>
              <a:ahLst/>
              <a:cxnLst>
                <a:cxn ang="3cd4">
                  <a:pos x="hc" y="t"/>
                </a:cxn>
                <a:cxn ang="0">
                  <a:pos x="r" y="vc"/>
                </a:cxn>
                <a:cxn ang="cd4">
                  <a:pos x="hc" y="b"/>
                </a:cxn>
                <a:cxn ang="cd2">
                  <a:pos x="l" y="vc"/>
                </a:cxn>
              </a:cxnLst>
              <a:rect l="f64" t="f67" r="f65" b="f66"/>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10192;p74">
              <a:extLst>
                <a:ext uri="{FF2B5EF4-FFF2-40B4-BE49-F238E27FC236}">
                  <a16:creationId xmlns:a16="http://schemas.microsoft.com/office/drawing/2014/main" id="{F02F00C8-1B3C-429A-91DD-698A278D8219}"/>
                </a:ext>
              </a:extLst>
            </p:cNvPr>
            <p:cNvSpPr/>
            <p:nvPr/>
          </p:nvSpPr>
          <p:spPr>
            <a:xfrm>
              <a:off x="10570509" y="4009232"/>
              <a:ext cx="303141" cy="152732"/>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 f4 0 f2"/>
                <a:gd name="f59" fmla="+- f3 0 f2"/>
                <a:gd name="f60" fmla="*/ f59 1 8066"/>
                <a:gd name="f61" fmla="*/ f58 1 3813"/>
                <a:gd name="f62" fmla="*/ f2 1 f60"/>
                <a:gd name="f63" fmla="*/ f3 1 f60"/>
                <a:gd name="f64" fmla="*/ f2 1 f61"/>
                <a:gd name="f65" fmla="*/ f4 1 f61"/>
                <a:gd name="f66" fmla="*/ f62 f56 1"/>
                <a:gd name="f67" fmla="*/ f63 f56 1"/>
                <a:gd name="f68" fmla="*/ f65 f57 1"/>
                <a:gd name="f69" fmla="*/ f64 f57 1"/>
              </a:gdLst>
              <a:ahLst/>
              <a:cxnLst>
                <a:cxn ang="3cd4">
                  <a:pos x="hc" y="t"/>
                </a:cxn>
                <a:cxn ang="0">
                  <a:pos x="r" y="vc"/>
                </a:cxn>
                <a:cxn ang="cd4">
                  <a:pos x="hc" y="b"/>
                </a:cxn>
                <a:cxn ang="cd2">
                  <a:pos x="l" y="vc"/>
                </a:cxn>
              </a:cxnLst>
              <a:rect l="f66" t="f69" r="f67" b="f68"/>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 name="Google Shape;10193;p74">
              <a:extLst>
                <a:ext uri="{FF2B5EF4-FFF2-40B4-BE49-F238E27FC236}">
                  <a16:creationId xmlns:a16="http://schemas.microsoft.com/office/drawing/2014/main" id="{1E5AE80B-6E9A-4729-885B-66C0A54B841B}"/>
                </a:ext>
              </a:extLst>
            </p:cNvPr>
            <p:cNvSpPr/>
            <p:nvPr/>
          </p:nvSpPr>
          <p:spPr>
            <a:xfrm>
              <a:off x="10737460" y="3656978"/>
              <a:ext cx="225006" cy="411004"/>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 f5 0 f3"/>
                <a:gd name="f58" fmla="+- f4 0 f3"/>
                <a:gd name="f59" fmla="*/ f58 1 5987"/>
                <a:gd name="f60" fmla="*/ f57 1 10261"/>
                <a:gd name="f61" fmla="*/ f3 1 f59"/>
                <a:gd name="f62" fmla="*/ f4 1 f59"/>
                <a:gd name="f63" fmla="*/ f3 1 f60"/>
                <a:gd name="f64" fmla="*/ f5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 name="Google Shape;10194;p74">
              <a:extLst>
                <a:ext uri="{FF2B5EF4-FFF2-40B4-BE49-F238E27FC236}">
                  <a16:creationId xmlns:a16="http://schemas.microsoft.com/office/drawing/2014/main" id="{AA9B077C-48AD-46B7-A768-8A8212C52F9C}"/>
                </a:ext>
              </a:extLst>
            </p:cNvPr>
            <p:cNvSpPr/>
            <p:nvPr/>
          </p:nvSpPr>
          <p:spPr>
            <a:xfrm>
              <a:off x="10673526" y="3793406"/>
              <a:ext cx="94740" cy="232230"/>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 f4 0 f2"/>
                <a:gd name="f69" fmla="+- f3 0 f2"/>
                <a:gd name="f70" fmla="*/ f69 1 2521"/>
                <a:gd name="f71" fmla="*/ f68 1 5798"/>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7" name="Google Shape;10221;p74">
            <a:extLst>
              <a:ext uri="{FF2B5EF4-FFF2-40B4-BE49-F238E27FC236}">
                <a16:creationId xmlns:a16="http://schemas.microsoft.com/office/drawing/2014/main" id="{C553B320-3DD5-4502-AFA7-24D8C1820574}"/>
              </a:ext>
            </a:extLst>
          </p:cNvPr>
          <p:cNvGrpSpPr/>
          <p:nvPr/>
        </p:nvGrpSpPr>
        <p:grpSpPr>
          <a:xfrm>
            <a:off x="5113964" y="4622593"/>
            <a:ext cx="422626" cy="511204"/>
            <a:chOff x="5113964" y="4622593"/>
            <a:chExt cx="422626" cy="511204"/>
          </a:xfrm>
          <a:solidFill>
            <a:srgbClr val="FFC000"/>
          </a:solidFill>
        </p:grpSpPr>
        <p:sp>
          <p:nvSpPr>
            <p:cNvPr id="68" name="Google Shape;10222;p74">
              <a:extLst>
                <a:ext uri="{FF2B5EF4-FFF2-40B4-BE49-F238E27FC236}">
                  <a16:creationId xmlns:a16="http://schemas.microsoft.com/office/drawing/2014/main" id="{10C717BB-870F-4E66-B1A8-050455AB6655}"/>
                </a:ext>
              </a:extLst>
            </p:cNvPr>
            <p:cNvSpPr/>
            <p:nvPr/>
          </p:nvSpPr>
          <p:spPr>
            <a:xfrm>
              <a:off x="5253548" y="4863529"/>
              <a:ext cx="140890" cy="90114"/>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 f4 0 f2"/>
                <a:gd name="f11" fmla="+- f3 0 f2"/>
                <a:gd name="f12" fmla="*/ f11 1 3466"/>
                <a:gd name="f13" fmla="*/ f10 1 208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10223;p74">
              <a:extLst>
                <a:ext uri="{FF2B5EF4-FFF2-40B4-BE49-F238E27FC236}">
                  <a16:creationId xmlns:a16="http://schemas.microsoft.com/office/drawing/2014/main" id="{C5F880B9-A709-4B83-B052-DDC35C59E42B}"/>
                </a:ext>
              </a:extLst>
            </p:cNvPr>
            <p:cNvSpPr/>
            <p:nvPr/>
          </p:nvSpPr>
          <p:spPr>
            <a:xfrm>
              <a:off x="5294522" y="4773451"/>
              <a:ext cx="57680" cy="61438"/>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 f4 0 f2"/>
                <a:gd name="f12" fmla="+- f3 0 f2"/>
                <a:gd name="f13" fmla="*/ f12 1 1419"/>
                <a:gd name="f14" fmla="*/ f11 1 1418"/>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10224;p74">
              <a:extLst>
                <a:ext uri="{FF2B5EF4-FFF2-40B4-BE49-F238E27FC236}">
                  <a16:creationId xmlns:a16="http://schemas.microsoft.com/office/drawing/2014/main" id="{07AB7509-F848-446C-8100-7D03B05DE68E}"/>
                </a:ext>
              </a:extLst>
            </p:cNvPr>
            <p:cNvSpPr/>
            <p:nvPr/>
          </p:nvSpPr>
          <p:spPr>
            <a:xfrm>
              <a:off x="5113964" y="4622593"/>
              <a:ext cx="422626" cy="511204"/>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 f4 0 f2"/>
                <a:gd name="f98" fmla="+- f3 0 f2"/>
                <a:gd name="f99" fmla="*/ f98 1 10397"/>
                <a:gd name="f100" fmla="*/ f97 1 11800"/>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1" name="Google Shape;10240;p74">
            <a:extLst>
              <a:ext uri="{FF2B5EF4-FFF2-40B4-BE49-F238E27FC236}">
                <a16:creationId xmlns:a16="http://schemas.microsoft.com/office/drawing/2014/main" id="{28CABAF1-5255-43B0-A9C5-85A439AC383B}"/>
              </a:ext>
            </a:extLst>
          </p:cNvPr>
          <p:cNvGrpSpPr/>
          <p:nvPr/>
        </p:nvGrpSpPr>
        <p:grpSpPr>
          <a:xfrm>
            <a:off x="6965533" y="4627485"/>
            <a:ext cx="486689" cy="480489"/>
            <a:chOff x="6965533" y="4627485"/>
            <a:chExt cx="486689" cy="480489"/>
          </a:xfrm>
          <a:solidFill>
            <a:srgbClr val="FFC000"/>
          </a:solidFill>
        </p:grpSpPr>
        <p:sp>
          <p:nvSpPr>
            <p:cNvPr id="72" name="Google Shape;10241;p74">
              <a:extLst>
                <a:ext uri="{FF2B5EF4-FFF2-40B4-BE49-F238E27FC236}">
                  <a16:creationId xmlns:a16="http://schemas.microsoft.com/office/drawing/2014/main" id="{709B9D10-BB16-44A3-8CA8-68A57A322986}"/>
                </a:ext>
              </a:extLst>
            </p:cNvPr>
            <p:cNvSpPr/>
            <p:nvPr/>
          </p:nvSpPr>
          <p:spPr>
            <a:xfrm>
              <a:off x="6965533" y="4627485"/>
              <a:ext cx="486689" cy="389031"/>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 f4 0 f2"/>
                <a:gd name="f128" fmla="+- f3 0 f2"/>
                <a:gd name="f129" fmla="*/ f128 1 11973"/>
                <a:gd name="f130" fmla="*/ f127 1 8980"/>
                <a:gd name="f131" fmla="*/ f2 1 f129"/>
                <a:gd name="f132" fmla="*/ f3 1 f129"/>
                <a:gd name="f133" fmla="*/ f2 1 f130"/>
                <a:gd name="f134" fmla="*/ f4 1 f130"/>
                <a:gd name="f135" fmla="*/ f131 f125 1"/>
                <a:gd name="f136" fmla="*/ f132 f125 1"/>
                <a:gd name="f137" fmla="*/ f134 f126 1"/>
                <a:gd name="f138" fmla="*/ f133 f126 1"/>
              </a:gdLst>
              <a:ahLst/>
              <a:cxnLst>
                <a:cxn ang="3cd4">
                  <a:pos x="hc" y="t"/>
                </a:cxn>
                <a:cxn ang="0">
                  <a:pos x="r" y="vc"/>
                </a:cxn>
                <a:cxn ang="cd4">
                  <a:pos x="hc" y="b"/>
                </a:cxn>
                <a:cxn ang="cd2">
                  <a:pos x="l" y="vc"/>
                </a:cxn>
              </a:cxnLst>
              <a:rect l="f135" t="f138" r="f136" b="f137"/>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10242;p74">
              <a:extLst>
                <a:ext uri="{FF2B5EF4-FFF2-40B4-BE49-F238E27FC236}">
                  <a16:creationId xmlns:a16="http://schemas.microsoft.com/office/drawing/2014/main" id="{59844A24-1CFA-4A20-8B69-3BF72C13764F}"/>
                </a:ext>
              </a:extLst>
            </p:cNvPr>
            <p:cNvSpPr/>
            <p:nvPr/>
          </p:nvSpPr>
          <p:spPr>
            <a:xfrm>
              <a:off x="7074383" y="5047844"/>
              <a:ext cx="256169" cy="60130"/>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 f4 0 f2"/>
                <a:gd name="f25" fmla="+- f3 0 f2"/>
                <a:gd name="f26" fmla="*/ f25 1 6302"/>
                <a:gd name="f27" fmla="*/ f24 1 1388"/>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4" name="Google Shape;10303;p74">
            <a:extLst>
              <a:ext uri="{FF2B5EF4-FFF2-40B4-BE49-F238E27FC236}">
                <a16:creationId xmlns:a16="http://schemas.microsoft.com/office/drawing/2014/main" id="{727A8372-FAC5-4162-83E0-2D9AC789A8A3}"/>
              </a:ext>
            </a:extLst>
          </p:cNvPr>
          <p:cNvGrpSpPr/>
          <p:nvPr/>
        </p:nvGrpSpPr>
        <p:grpSpPr>
          <a:xfrm>
            <a:off x="7899455" y="4585633"/>
            <a:ext cx="480316" cy="511854"/>
            <a:chOff x="7899455" y="4585633"/>
            <a:chExt cx="480316" cy="511854"/>
          </a:xfrm>
          <a:solidFill>
            <a:srgbClr val="FFC000"/>
          </a:solidFill>
        </p:grpSpPr>
        <p:sp>
          <p:nvSpPr>
            <p:cNvPr id="75" name="Google Shape;10304;p74">
              <a:extLst>
                <a:ext uri="{FF2B5EF4-FFF2-40B4-BE49-F238E27FC236}">
                  <a16:creationId xmlns:a16="http://schemas.microsoft.com/office/drawing/2014/main" id="{0545EDCE-49AB-4E44-A84F-C110D65749CE}"/>
                </a:ext>
              </a:extLst>
            </p:cNvPr>
            <p:cNvSpPr/>
            <p:nvPr/>
          </p:nvSpPr>
          <p:spPr>
            <a:xfrm>
              <a:off x="7982702" y="4735741"/>
              <a:ext cx="28209" cy="150208"/>
            </a:xfrm>
            <a:custGeom>
              <a:avLst/>
              <a:gdLst>
                <a:gd name="f0" fmla="val w"/>
                <a:gd name="f1" fmla="val h"/>
                <a:gd name="f2" fmla="val 0"/>
                <a:gd name="f3" fmla="val 694"/>
                <a:gd name="f4" fmla="val 3467"/>
                <a:gd name="f5" fmla="val 1"/>
                <a:gd name="f6" fmla="val 3466"/>
                <a:gd name="f7" fmla="*/ f0 1 694"/>
                <a:gd name="f8" fmla="*/ f1 1 3467"/>
                <a:gd name="f9" fmla="+- f4 0 f2"/>
                <a:gd name="f10" fmla="+- f3 0 f2"/>
                <a:gd name="f11" fmla="*/ f10 1 694"/>
                <a:gd name="f12" fmla="*/ f9 1 3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94" h="3467">
                  <a:moveTo>
                    <a:pt x="f2" y="f5"/>
                  </a:moveTo>
                  <a:lnTo>
                    <a:pt x="f2" y="f6"/>
                  </a:lnTo>
                  <a:lnTo>
                    <a:pt x="f3" y="f6"/>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10305;p74">
              <a:extLst>
                <a:ext uri="{FF2B5EF4-FFF2-40B4-BE49-F238E27FC236}">
                  <a16:creationId xmlns:a16="http://schemas.microsoft.com/office/drawing/2014/main" id="{BABF9A04-3105-4C5A-8B20-02651899BD56}"/>
                </a:ext>
              </a:extLst>
            </p:cNvPr>
            <p:cNvSpPr/>
            <p:nvPr/>
          </p:nvSpPr>
          <p:spPr>
            <a:xfrm>
              <a:off x="8267008" y="4735741"/>
              <a:ext cx="29507" cy="150208"/>
            </a:xfrm>
            <a:custGeom>
              <a:avLst/>
              <a:gdLst>
                <a:gd name="f0" fmla="val w"/>
                <a:gd name="f1" fmla="val h"/>
                <a:gd name="f2" fmla="val 0"/>
                <a:gd name="f3" fmla="val 726"/>
                <a:gd name="f4" fmla="val 3467"/>
                <a:gd name="f5" fmla="val 1"/>
                <a:gd name="f6" fmla="val 3466"/>
                <a:gd name="f7" fmla="val 725"/>
                <a:gd name="f8" fmla="*/ f0 1 726"/>
                <a:gd name="f9" fmla="*/ f1 1 3467"/>
                <a:gd name="f10" fmla="+- f4 0 f2"/>
                <a:gd name="f11" fmla="+- f3 0 f2"/>
                <a:gd name="f12" fmla="*/ f11 1 726"/>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3467">
                  <a:moveTo>
                    <a:pt x="f5" y="f5"/>
                  </a:moveTo>
                  <a:lnTo>
                    <a:pt x="f5" y="f6"/>
                  </a:lnTo>
                  <a:lnTo>
                    <a:pt x="f7" y="f6"/>
                  </a:lnTo>
                  <a:lnTo>
                    <a:pt x="f7"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7" name="Google Shape;10306;p74">
              <a:extLst>
                <a:ext uri="{FF2B5EF4-FFF2-40B4-BE49-F238E27FC236}">
                  <a16:creationId xmlns:a16="http://schemas.microsoft.com/office/drawing/2014/main" id="{42C037E8-C62C-44A4-9ECE-9478FFEE383C}"/>
                </a:ext>
              </a:extLst>
            </p:cNvPr>
            <p:cNvSpPr/>
            <p:nvPr/>
          </p:nvSpPr>
          <p:spPr>
            <a:xfrm>
              <a:off x="7982702" y="4915924"/>
              <a:ext cx="28209" cy="180219"/>
            </a:xfrm>
            <a:custGeom>
              <a:avLst/>
              <a:gdLst>
                <a:gd name="f0" fmla="val w"/>
                <a:gd name="f1" fmla="val h"/>
                <a:gd name="f2" fmla="val 0"/>
                <a:gd name="f3" fmla="val 694"/>
                <a:gd name="f4" fmla="val 4160"/>
                <a:gd name="f5" fmla="val 4159"/>
                <a:gd name="f6" fmla="*/ f0 1 694"/>
                <a:gd name="f7" fmla="*/ f1 1 4160"/>
                <a:gd name="f8" fmla="+- f4 0 f2"/>
                <a:gd name="f9" fmla="+- f3 0 f2"/>
                <a:gd name="f10" fmla="*/ f9 1 694"/>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94" h="4160">
                  <a:moveTo>
                    <a:pt x="f2" y="f2"/>
                  </a:moveTo>
                  <a:lnTo>
                    <a:pt x="f2" y="f5"/>
                  </a:lnTo>
                  <a:lnTo>
                    <a:pt x="f3" y="f5"/>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8" name="Google Shape;10307;p74">
              <a:extLst>
                <a:ext uri="{FF2B5EF4-FFF2-40B4-BE49-F238E27FC236}">
                  <a16:creationId xmlns:a16="http://schemas.microsoft.com/office/drawing/2014/main" id="{1DBECB58-6794-47EE-AF9A-211D14BD2D30}"/>
                </a:ext>
              </a:extLst>
            </p:cNvPr>
            <p:cNvSpPr/>
            <p:nvPr/>
          </p:nvSpPr>
          <p:spPr>
            <a:xfrm>
              <a:off x="8267008" y="4915924"/>
              <a:ext cx="29507" cy="180219"/>
            </a:xfrm>
            <a:custGeom>
              <a:avLst/>
              <a:gdLst>
                <a:gd name="f0" fmla="val w"/>
                <a:gd name="f1" fmla="val h"/>
                <a:gd name="f2" fmla="val 0"/>
                <a:gd name="f3" fmla="val 726"/>
                <a:gd name="f4" fmla="val 4160"/>
                <a:gd name="f5" fmla="val 1"/>
                <a:gd name="f6" fmla="val 4159"/>
                <a:gd name="f7" fmla="val 725"/>
                <a:gd name="f8" fmla="*/ f0 1 726"/>
                <a:gd name="f9" fmla="*/ f1 1 4160"/>
                <a:gd name="f10" fmla="+- f4 0 f2"/>
                <a:gd name="f11" fmla="+- f3 0 f2"/>
                <a:gd name="f12" fmla="*/ f11 1 726"/>
                <a:gd name="f13" fmla="*/ f10 1 416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4160">
                  <a:moveTo>
                    <a:pt x="f5" y="f2"/>
                  </a:moveTo>
                  <a:lnTo>
                    <a:pt x="f5" y="f6"/>
                  </a:lnTo>
                  <a:lnTo>
                    <a:pt x="f7" y="f6"/>
                  </a:lnTo>
                  <a:lnTo>
                    <a:pt x="f7"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10308;p74">
              <a:extLst>
                <a:ext uri="{FF2B5EF4-FFF2-40B4-BE49-F238E27FC236}">
                  <a16:creationId xmlns:a16="http://schemas.microsoft.com/office/drawing/2014/main" id="{C9D7A970-193B-487B-9B01-9ED4B49F8907}"/>
                </a:ext>
              </a:extLst>
            </p:cNvPr>
            <p:cNvSpPr/>
            <p:nvPr/>
          </p:nvSpPr>
          <p:spPr>
            <a:xfrm>
              <a:off x="7899455" y="4735741"/>
              <a:ext cx="56372" cy="150208"/>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 f4 0 f2"/>
                <a:gd name="f19" fmla="+- f3 0 f2"/>
                <a:gd name="f20" fmla="*/ f19 1 1387"/>
                <a:gd name="f21" fmla="*/ f18 1 346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10309;p74">
              <a:extLst>
                <a:ext uri="{FF2B5EF4-FFF2-40B4-BE49-F238E27FC236}">
                  <a16:creationId xmlns:a16="http://schemas.microsoft.com/office/drawing/2014/main" id="{7B7ACF00-6AB9-44B1-9C7A-0F06C1FD3B18}"/>
                </a:ext>
              </a:extLst>
            </p:cNvPr>
            <p:cNvSpPr/>
            <p:nvPr/>
          </p:nvSpPr>
          <p:spPr>
            <a:xfrm>
              <a:off x="8040346" y="4735741"/>
              <a:ext cx="198534" cy="150208"/>
            </a:xfrm>
            <a:custGeom>
              <a:avLst/>
              <a:gdLst>
                <a:gd name="f0" fmla="val w"/>
                <a:gd name="f1" fmla="val h"/>
                <a:gd name="f2" fmla="val 0"/>
                <a:gd name="f3" fmla="val 4884"/>
                <a:gd name="f4" fmla="val 3467"/>
                <a:gd name="f5" fmla="val 1"/>
                <a:gd name="f6" fmla="val 3466"/>
                <a:gd name="f7" fmla="val 4883"/>
                <a:gd name="f8" fmla="*/ f0 1 4884"/>
                <a:gd name="f9" fmla="*/ f1 1 3467"/>
                <a:gd name="f10" fmla="+- f4 0 f2"/>
                <a:gd name="f11" fmla="+- f3 0 f2"/>
                <a:gd name="f12" fmla="*/ f11 1 4884"/>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4884" h="3467">
                  <a:moveTo>
                    <a:pt x="f2" y="f5"/>
                  </a:moveTo>
                  <a:lnTo>
                    <a:pt x="f2" y="f6"/>
                  </a:lnTo>
                  <a:lnTo>
                    <a:pt x="f7" y="f6"/>
                  </a:lnTo>
                  <a:lnTo>
                    <a:pt x="f7"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10310;p74">
              <a:extLst>
                <a:ext uri="{FF2B5EF4-FFF2-40B4-BE49-F238E27FC236}">
                  <a16:creationId xmlns:a16="http://schemas.microsoft.com/office/drawing/2014/main" id="{AB2BC4F5-2FB3-4A2D-8EB2-D5DEAF37932C}"/>
                </a:ext>
              </a:extLst>
            </p:cNvPr>
            <p:cNvSpPr/>
            <p:nvPr/>
          </p:nvSpPr>
          <p:spPr>
            <a:xfrm>
              <a:off x="8323344" y="4894088"/>
              <a:ext cx="56427" cy="20339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 f4 0 f2"/>
                <a:gd name="f18" fmla="+- f3 0 f2"/>
                <a:gd name="f19" fmla="*/ f18 1 1388"/>
                <a:gd name="f20" fmla="*/ f17 1 4695"/>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10311;p74">
              <a:extLst>
                <a:ext uri="{FF2B5EF4-FFF2-40B4-BE49-F238E27FC236}">
                  <a16:creationId xmlns:a16="http://schemas.microsoft.com/office/drawing/2014/main" id="{5C6A261D-482C-4227-9756-E529798E7B22}"/>
                </a:ext>
              </a:extLst>
            </p:cNvPr>
            <p:cNvSpPr/>
            <p:nvPr/>
          </p:nvSpPr>
          <p:spPr>
            <a:xfrm>
              <a:off x="7899455" y="4894088"/>
              <a:ext cx="56372" cy="202054"/>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 f4 0 f2"/>
                <a:gd name="f18" fmla="+- f3 0 f2"/>
                <a:gd name="f19" fmla="*/ f18 1 1387"/>
                <a:gd name="f20" fmla="*/ f17 1 4664"/>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10312;p74">
              <a:extLst>
                <a:ext uri="{FF2B5EF4-FFF2-40B4-BE49-F238E27FC236}">
                  <a16:creationId xmlns:a16="http://schemas.microsoft.com/office/drawing/2014/main" id="{D3270A27-A64A-4AC0-A5FF-071BB629AE54}"/>
                </a:ext>
              </a:extLst>
            </p:cNvPr>
            <p:cNvSpPr/>
            <p:nvPr/>
          </p:nvSpPr>
          <p:spPr>
            <a:xfrm>
              <a:off x="8124846" y="4915924"/>
              <a:ext cx="28209" cy="31455"/>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 f4 0 f2"/>
                <a:gd name="f13" fmla="+- f3 0 f2"/>
                <a:gd name="f14" fmla="*/ f13 1 694"/>
                <a:gd name="f15" fmla="*/ f12 1 726"/>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10313;p74">
              <a:extLst>
                <a:ext uri="{FF2B5EF4-FFF2-40B4-BE49-F238E27FC236}">
                  <a16:creationId xmlns:a16="http://schemas.microsoft.com/office/drawing/2014/main" id="{E94CFDAC-75FE-4C1E-9061-80B765DE5AD8}"/>
                </a:ext>
              </a:extLst>
            </p:cNvPr>
            <p:cNvSpPr/>
            <p:nvPr/>
          </p:nvSpPr>
          <p:spPr>
            <a:xfrm>
              <a:off x="8323344" y="4735741"/>
              <a:ext cx="56427" cy="150208"/>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 f4 0 f2"/>
                <a:gd name="f23" fmla="+- f3 0 f2"/>
                <a:gd name="f24" fmla="*/ f23 1 1388"/>
                <a:gd name="f25" fmla="*/ f22 1 346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5" name="Google Shape;10314;p74">
              <a:extLst>
                <a:ext uri="{FF2B5EF4-FFF2-40B4-BE49-F238E27FC236}">
                  <a16:creationId xmlns:a16="http://schemas.microsoft.com/office/drawing/2014/main" id="{89FCE254-6170-420A-AF6E-94C6DB703699}"/>
                </a:ext>
              </a:extLst>
            </p:cNvPr>
            <p:cNvSpPr/>
            <p:nvPr/>
          </p:nvSpPr>
          <p:spPr>
            <a:xfrm>
              <a:off x="8040346" y="4915924"/>
              <a:ext cx="198534" cy="180219"/>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 f4 0 f2"/>
                <a:gd name="f19" fmla="+- f3 0 f2"/>
                <a:gd name="f20" fmla="*/ f19 1 4884"/>
                <a:gd name="f21" fmla="*/ f18 1 416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6" name="Google Shape;10315;p74">
              <a:extLst>
                <a:ext uri="{FF2B5EF4-FFF2-40B4-BE49-F238E27FC236}">
                  <a16:creationId xmlns:a16="http://schemas.microsoft.com/office/drawing/2014/main" id="{40F5FA0E-C237-4DB4-9E36-0EB0E14063DC}"/>
                </a:ext>
              </a:extLst>
            </p:cNvPr>
            <p:cNvSpPr/>
            <p:nvPr/>
          </p:nvSpPr>
          <p:spPr>
            <a:xfrm>
              <a:off x="8039039" y="4585633"/>
              <a:ext cx="198534" cy="120143"/>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 f4 0 f2"/>
                <a:gd name="f20" fmla="+- f3 0 f2"/>
                <a:gd name="f21" fmla="*/ f20 1 4884"/>
                <a:gd name="f22" fmla="*/ f19 1 277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7" name="Google Shape;10341;p74">
            <a:extLst>
              <a:ext uri="{FF2B5EF4-FFF2-40B4-BE49-F238E27FC236}">
                <a16:creationId xmlns:a16="http://schemas.microsoft.com/office/drawing/2014/main" id="{4B3580DE-BDE0-4688-8747-464A5D2A757E}"/>
              </a:ext>
            </a:extLst>
          </p:cNvPr>
          <p:cNvGrpSpPr/>
          <p:nvPr/>
        </p:nvGrpSpPr>
        <p:grpSpPr>
          <a:xfrm>
            <a:off x="11370271" y="3665354"/>
            <a:ext cx="346008" cy="483470"/>
            <a:chOff x="11370271" y="3665354"/>
            <a:chExt cx="346008" cy="483470"/>
          </a:xfrm>
          <a:solidFill>
            <a:srgbClr val="FFC000"/>
          </a:solidFill>
        </p:grpSpPr>
        <p:sp>
          <p:nvSpPr>
            <p:cNvPr id="88" name="Google Shape;10342;p74">
              <a:extLst>
                <a:ext uri="{FF2B5EF4-FFF2-40B4-BE49-F238E27FC236}">
                  <a16:creationId xmlns:a16="http://schemas.microsoft.com/office/drawing/2014/main" id="{A4F497B7-0A45-4348-B930-9ECD81602098}"/>
                </a:ext>
              </a:extLst>
            </p:cNvPr>
            <p:cNvSpPr/>
            <p:nvPr/>
          </p:nvSpPr>
          <p:spPr>
            <a:xfrm>
              <a:off x="11370271" y="3665354"/>
              <a:ext cx="346008" cy="340376"/>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 f4 0 f2"/>
                <a:gd name="f65" fmla="+- f3 0 f2"/>
                <a:gd name="f66" fmla="*/ f65 1 9012"/>
                <a:gd name="f67" fmla="*/ f64 1 831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9" name="Google Shape;10343;p74">
              <a:extLst>
                <a:ext uri="{FF2B5EF4-FFF2-40B4-BE49-F238E27FC236}">
                  <a16:creationId xmlns:a16="http://schemas.microsoft.com/office/drawing/2014/main" id="{016414FE-1399-4A26-98FC-3A451CAFBA83}"/>
                </a:ext>
              </a:extLst>
            </p:cNvPr>
            <p:cNvSpPr/>
            <p:nvPr/>
          </p:nvSpPr>
          <p:spPr>
            <a:xfrm>
              <a:off x="11516657" y="3749168"/>
              <a:ext cx="54434" cy="58073"/>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 f4 0 f2"/>
                <a:gd name="f11" fmla="+- f3 0 f2"/>
                <a:gd name="f12" fmla="*/ f11 1 1418"/>
                <a:gd name="f13" fmla="*/ f10 1 1419"/>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0" name="Google Shape;10344;p74">
              <a:extLst>
                <a:ext uri="{FF2B5EF4-FFF2-40B4-BE49-F238E27FC236}">
                  <a16:creationId xmlns:a16="http://schemas.microsoft.com/office/drawing/2014/main" id="{879E86CF-F1B5-478B-972C-C5B045F6147F}"/>
                </a:ext>
              </a:extLst>
            </p:cNvPr>
            <p:cNvSpPr/>
            <p:nvPr/>
          </p:nvSpPr>
          <p:spPr>
            <a:xfrm>
              <a:off x="11451314" y="4034058"/>
              <a:ext cx="186327" cy="58073"/>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 f4 0 f2"/>
                <a:gd name="f15" fmla="+- f3 0 f2"/>
                <a:gd name="f16" fmla="*/ f15 1 4853"/>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1" name="Google Shape;10345;p74">
              <a:extLst>
                <a:ext uri="{FF2B5EF4-FFF2-40B4-BE49-F238E27FC236}">
                  <a16:creationId xmlns:a16="http://schemas.microsoft.com/office/drawing/2014/main" id="{341DED42-0FB8-43CD-967B-B508C0BA0262}"/>
                </a:ext>
              </a:extLst>
            </p:cNvPr>
            <p:cNvSpPr/>
            <p:nvPr/>
          </p:nvSpPr>
          <p:spPr>
            <a:xfrm>
              <a:off x="11477923" y="3836813"/>
              <a:ext cx="133109" cy="85112"/>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 f4 0 f2"/>
                <a:gd name="f16" fmla="+- f3 0 f2"/>
                <a:gd name="f17" fmla="*/ f16 1 3467"/>
                <a:gd name="f18" fmla="*/ f15 1 208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2" name="Google Shape;10346;p74">
              <a:extLst>
                <a:ext uri="{FF2B5EF4-FFF2-40B4-BE49-F238E27FC236}">
                  <a16:creationId xmlns:a16="http://schemas.microsoft.com/office/drawing/2014/main" id="{8AD59F05-97CA-4B05-A47C-B54A7A353BE6}"/>
                </a:ext>
              </a:extLst>
            </p:cNvPr>
            <p:cNvSpPr/>
            <p:nvPr/>
          </p:nvSpPr>
          <p:spPr>
            <a:xfrm>
              <a:off x="11477923" y="4120432"/>
              <a:ext cx="134307" cy="28392"/>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 f4 0 f2"/>
                <a:gd name="f14" fmla="+- f3 0 f2"/>
                <a:gd name="f15" fmla="*/ f14 1 3498"/>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3" name="Google Shape;10359;p74">
            <a:extLst>
              <a:ext uri="{FF2B5EF4-FFF2-40B4-BE49-F238E27FC236}">
                <a16:creationId xmlns:a16="http://schemas.microsoft.com/office/drawing/2014/main" id="{D308D88A-77BA-445E-8883-D3557437F006}"/>
              </a:ext>
            </a:extLst>
          </p:cNvPr>
          <p:cNvGrpSpPr/>
          <p:nvPr/>
        </p:nvGrpSpPr>
        <p:grpSpPr>
          <a:xfrm>
            <a:off x="8779666" y="4641759"/>
            <a:ext cx="481577" cy="451813"/>
            <a:chOff x="8779666" y="4641759"/>
            <a:chExt cx="481577" cy="451813"/>
          </a:xfrm>
          <a:solidFill>
            <a:srgbClr val="FFC000"/>
          </a:solidFill>
        </p:grpSpPr>
        <p:sp>
          <p:nvSpPr>
            <p:cNvPr id="94" name="Google Shape;10360;p74">
              <a:extLst>
                <a:ext uri="{FF2B5EF4-FFF2-40B4-BE49-F238E27FC236}">
                  <a16:creationId xmlns:a16="http://schemas.microsoft.com/office/drawing/2014/main" id="{E3CD086C-6084-4E18-91FF-216EBA9077B5}"/>
                </a:ext>
              </a:extLst>
            </p:cNvPr>
            <p:cNvSpPr/>
            <p:nvPr/>
          </p:nvSpPr>
          <p:spPr>
            <a:xfrm>
              <a:off x="8906448" y="4851961"/>
              <a:ext cx="226698" cy="241611"/>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 f3 0 f2"/>
                <a:gd name="f38" fmla="*/ f37 1 5577"/>
                <a:gd name="f39" fmla="*/ f2 1 f38"/>
                <a:gd name="f40" fmla="*/ f3 1 f38"/>
                <a:gd name="f41" fmla="*/ f39 f35 1"/>
                <a:gd name="f42" fmla="*/ f40 f35 1"/>
                <a:gd name="f43" fmla="*/ f40 f36 1"/>
                <a:gd name="f44" fmla="*/ f39 f36 1"/>
              </a:gdLst>
              <a:ahLst/>
              <a:cxnLst>
                <a:cxn ang="3cd4">
                  <a:pos x="hc" y="t"/>
                </a:cxn>
                <a:cxn ang="0">
                  <a:pos x="r" y="vc"/>
                </a:cxn>
                <a:cxn ang="cd4">
                  <a:pos x="hc" y="b"/>
                </a:cxn>
                <a:cxn ang="cd2">
                  <a:pos x="l" y="vc"/>
                </a:cxn>
              </a:cxnLst>
              <a:rect l="f41" t="f44" r="f42" b="f43"/>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5" name="Google Shape;10361;p74">
              <a:extLst>
                <a:ext uri="{FF2B5EF4-FFF2-40B4-BE49-F238E27FC236}">
                  <a16:creationId xmlns:a16="http://schemas.microsoft.com/office/drawing/2014/main" id="{FFA001F9-7FD7-4CE9-B025-FDE148EB4412}"/>
                </a:ext>
              </a:extLst>
            </p:cNvPr>
            <p:cNvSpPr/>
            <p:nvPr/>
          </p:nvSpPr>
          <p:spPr>
            <a:xfrm>
              <a:off x="9119046" y="4641759"/>
              <a:ext cx="112718" cy="120143"/>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 f3 0 f2"/>
                <a:gd name="f12" fmla="*/ f11 1 2773"/>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6" name="Google Shape;10362;p74">
              <a:extLst>
                <a:ext uri="{FF2B5EF4-FFF2-40B4-BE49-F238E27FC236}">
                  <a16:creationId xmlns:a16="http://schemas.microsoft.com/office/drawing/2014/main" id="{631E7757-737F-45EB-B99E-EB3D358D3A07}"/>
                </a:ext>
              </a:extLst>
            </p:cNvPr>
            <p:cNvSpPr/>
            <p:nvPr/>
          </p:nvSpPr>
          <p:spPr>
            <a:xfrm>
              <a:off x="8809137" y="4641759"/>
              <a:ext cx="111419" cy="120143"/>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 f4 0 f2"/>
                <a:gd name="f14" fmla="+- f3 0 f2"/>
                <a:gd name="f15" fmla="*/ f14 1 2741"/>
                <a:gd name="f16" fmla="*/ f13 1 277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7" name="Google Shape;10363;p74">
              <a:extLst>
                <a:ext uri="{FF2B5EF4-FFF2-40B4-BE49-F238E27FC236}">
                  <a16:creationId xmlns:a16="http://schemas.microsoft.com/office/drawing/2014/main" id="{2BC802F6-F32B-46A4-A0E9-5848436921EE}"/>
                </a:ext>
              </a:extLst>
            </p:cNvPr>
            <p:cNvSpPr/>
            <p:nvPr/>
          </p:nvSpPr>
          <p:spPr>
            <a:xfrm>
              <a:off x="8779666" y="4761856"/>
              <a:ext cx="170361" cy="9015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 f4 0 f2"/>
                <a:gd name="f29" fmla="+- f3 0 f2"/>
                <a:gd name="f30" fmla="*/ f29 1 4191"/>
                <a:gd name="f31" fmla="*/ f28 1 2081"/>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8" name="Google Shape;10364;p74">
              <a:extLst>
                <a:ext uri="{FF2B5EF4-FFF2-40B4-BE49-F238E27FC236}">
                  <a16:creationId xmlns:a16="http://schemas.microsoft.com/office/drawing/2014/main" id="{F8BE6E22-98A1-4A22-A53D-E1911C000FD9}"/>
                </a:ext>
              </a:extLst>
            </p:cNvPr>
            <p:cNvSpPr/>
            <p:nvPr/>
          </p:nvSpPr>
          <p:spPr>
            <a:xfrm>
              <a:off x="9092135" y="4761856"/>
              <a:ext cx="169099" cy="9015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 f4 0 f2"/>
                <a:gd name="f30" fmla="+- f3 0 f2"/>
                <a:gd name="f31" fmla="*/ f30 1 4160"/>
                <a:gd name="f32" fmla="*/ f29 1 2081"/>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9" name="Google Shape;10365;p74">
              <a:extLst>
                <a:ext uri="{FF2B5EF4-FFF2-40B4-BE49-F238E27FC236}">
                  <a16:creationId xmlns:a16="http://schemas.microsoft.com/office/drawing/2014/main" id="{2722BD83-3BE3-43D3-96FD-9D7B7B4767B8}"/>
                </a:ext>
              </a:extLst>
            </p:cNvPr>
            <p:cNvSpPr/>
            <p:nvPr/>
          </p:nvSpPr>
          <p:spPr>
            <a:xfrm>
              <a:off x="9098563" y="4881981"/>
              <a:ext cx="162680" cy="91504"/>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 f4 0 f2"/>
                <a:gd name="f22" fmla="+- f3 0 f2"/>
                <a:gd name="f23" fmla="*/ f22 1 4002"/>
                <a:gd name="f24" fmla="*/ f21 1 211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0" name="Google Shape;10366;p74">
              <a:extLst>
                <a:ext uri="{FF2B5EF4-FFF2-40B4-BE49-F238E27FC236}">
                  <a16:creationId xmlns:a16="http://schemas.microsoft.com/office/drawing/2014/main" id="{62CA67FD-FBA7-40E3-A94A-E053038BD76F}"/>
                </a:ext>
              </a:extLst>
            </p:cNvPr>
            <p:cNvSpPr/>
            <p:nvPr/>
          </p:nvSpPr>
          <p:spPr>
            <a:xfrm>
              <a:off x="8779666" y="4881981"/>
              <a:ext cx="163979" cy="90114"/>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 f4 0 f2"/>
                <a:gd name="f18" fmla="+- f3 0 f2"/>
                <a:gd name="f19" fmla="*/ f18 1 4034"/>
                <a:gd name="f20" fmla="*/ f17 1 208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01" name="Google Shape;10399;p74">
            <a:extLst>
              <a:ext uri="{FF2B5EF4-FFF2-40B4-BE49-F238E27FC236}">
                <a16:creationId xmlns:a16="http://schemas.microsoft.com/office/drawing/2014/main" id="{99409E73-2C2E-42BC-BF69-5A9F1E057F66}"/>
              </a:ext>
            </a:extLst>
          </p:cNvPr>
          <p:cNvGrpSpPr/>
          <p:nvPr/>
        </p:nvGrpSpPr>
        <p:grpSpPr>
          <a:xfrm>
            <a:off x="4176393" y="4547347"/>
            <a:ext cx="480261" cy="509129"/>
            <a:chOff x="4176393" y="4547347"/>
            <a:chExt cx="480261" cy="509129"/>
          </a:xfrm>
          <a:solidFill>
            <a:srgbClr val="FFC000"/>
          </a:solidFill>
        </p:grpSpPr>
        <p:sp>
          <p:nvSpPr>
            <p:cNvPr id="102" name="Google Shape;10400;p74">
              <a:extLst>
                <a:ext uri="{FF2B5EF4-FFF2-40B4-BE49-F238E27FC236}">
                  <a16:creationId xmlns:a16="http://schemas.microsoft.com/office/drawing/2014/main" id="{D7BA86C8-D2BB-4366-849C-AA53C8D1BBDA}"/>
                </a:ext>
              </a:extLst>
            </p:cNvPr>
            <p:cNvSpPr/>
            <p:nvPr/>
          </p:nvSpPr>
          <p:spPr>
            <a:xfrm>
              <a:off x="4390253" y="4776651"/>
              <a:ext cx="29507" cy="28675"/>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 f4 0 f2"/>
                <a:gd name="f27" fmla="+- f3 0 f2"/>
                <a:gd name="f28" fmla="*/ f27 1 726"/>
                <a:gd name="f29" fmla="*/ f26 1 66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3" name="Google Shape;10401;p74">
              <a:extLst>
                <a:ext uri="{FF2B5EF4-FFF2-40B4-BE49-F238E27FC236}">
                  <a16:creationId xmlns:a16="http://schemas.microsoft.com/office/drawing/2014/main" id="{657A4F8F-39B0-48B6-9A07-DBA42BFA8E01}"/>
                </a:ext>
              </a:extLst>
            </p:cNvPr>
            <p:cNvSpPr/>
            <p:nvPr/>
          </p:nvSpPr>
          <p:spPr>
            <a:xfrm>
              <a:off x="4327526" y="4716219"/>
              <a:ext cx="153692" cy="150208"/>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 f4 0 f2"/>
                <a:gd name="f44" fmla="+- f3 0 f2"/>
                <a:gd name="f45" fmla="*/ f44 1 3781"/>
                <a:gd name="f46" fmla="*/ f43 1 3467"/>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4" name="Google Shape;10402;p74">
              <a:extLst>
                <a:ext uri="{FF2B5EF4-FFF2-40B4-BE49-F238E27FC236}">
                  <a16:creationId xmlns:a16="http://schemas.microsoft.com/office/drawing/2014/main" id="{D64896A6-2D26-4B24-8AD0-B097007B5AE0}"/>
                </a:ext>
              </a:extLst>
            </p:cNvPr>
            <p:cNvSpPr/>
            <p:nvPr/>
          </p:nvSpPr>
          <p:spPr>
            <a:xfrm>
              <a:off x="4464548" y="4563724"/>
              <a:ext cx="192106" cy="206133"/>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 f4 0 f2"/>
                <a:gd name="f30" fmla="+- f3 0 f2"/>
                <a:gd name="f31" fmla="*/ f30 1 4726"/>
                <a:gd name="f32" fmla="*/ f29 1 4758"/>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5" name="Google Shape;10403;p74">
              <a:extLst>
                <a:ext uri="{FF2B5EF4-FFF2-40B4-BE49-F238E27FC236}">
                  <a16:creationId xmlns:a16="http://schemas.microsoft.com/office/drawing/2014/main" id="{B2620D15-4FB1-4ECD-B4F6-7C33CACE9DF9}"/>
                </a:ext>
              </a:extLst>
            </p:cNvPr>
            <p:cNvSpPr/>
            <p:nvPr/>
          </p:nvSpPr>
          <p:spPr>
            <a:xfrm>
              <a:off x="4394103" y="4863986"/>
              <a:ext cx="167801" cy="177448"/>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 f4 0 f2"/>
                <a:gd name="f40" fmla="+- f3 0 f2"/>
                <a:gd name="f41" fmla="*/ f40 1 4128"/>
                <a:gd name="f42" fmla="*/ f39 1 4096"/>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6" name="Google Shape;10404;p74">
              <a:extLst>
                <a:ext uri="{FF2B5EF4-FFF2-40B4-BE49-F238E27FC236}">
                  <a16:creationId xmlns:a16="http://schemas.microsoft.com/office/drawing/2014/main" id="{A00B01ED-DB71-403C-A1A5-73100BD48D92}"/>
                </a:ext>
              </a:extLst>
            </p:cNvPr>
            <p:cNvSpPr/>
            <p:nvPr/>
          </p:nvSpPr>
          <p:spPr>
            <a:xfrm>
              <a:off x="4492730" y="4780730"/>
              <a:ext cx="146011" cy="154314"/>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 f4 0 f2"/>
                <a:gd name="f42" fmla="+- f3 0 f2"/>
                <a:gd name="f43" fmla="*/ f42 1 3592"/>
                <a:gd name="f44" fmla="*/ f41 1 3562"/>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7" name="Google Shape;10405;p74">
              <a:extLst>
                <a:ext uri="{FF2B5EF4-FFF2-40B4-BE49-F238E27FC236}">
                  <a16:creationId xmlns:a16="http://schemas.microsoft.com/office/drawing/2014/main" id="{F8BD3F83-2447-4806-9389-A14FBB1A44AF}"/>
                </a:ext>
              </a:extLst>
            </p:cNvPr>
            <p:cNvSpPr/>
            <p:nvPr/>
          </p:nvSpPr>
          <p:spPr>
            <a:xfrm>
              <a:off x="4189195" y="4851687"/>
              <a:ext cx="195965" cy="204789"/>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 f4 0 f2"/>
                <a:gd name="f30" fmla="+- f3 0 f2"/>
                <a:gd name="f31" fmla="*/ f30 1 4821"/>
                <a:gd name="f32" fmla="*/ f29 1 472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8" name="Google Shape;10406;p74">
              <a:extLst>
                <a:ext uri="{FF2B5EF4-FFF2-40B4-BE49-F238E27FC236}">
                  <a16:creationId xmlns:a16="http://schemas.microsoft.com/office/drawing/2014/main" id="{37C88999-3C3E-4D6F-B4A6-9B6E7FFFBB23}"/>
                </a:ext>
              </a:extLst>
            </p:cNvPr>
            <p:cNvSpPr/>
            <p:nvPr/>
          </p:nvSpPr>
          <p:spPr>
            <a:xfrm>
              <a:off x="4394103" y="4547347"/>
              <a:ext cx="169099" cy="146084"/>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 f4 0 f2"/>
                <a:gd name="f34" fmla="+- f3 0 f2"/>
                <a:gd name="f35" fmla="*/ f34 1 4160"/>
                <a:gd name="f36" fmla="*/ f33 1 3372"/>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9" name="Google Shape;10407;p74">
              <a:extLst>
                <a:ext uri="{FF2B5EF4-FFF2-40B4-BE49-F238E27FC236}">
                  <a16:creationId xmlns:a16="http://schemas.microsoft.com/office/drawing/2014/main" id="{28731659-1572-4EBE-ADBF-6C2379B5AC85}"/>
                </a:ext>
              </a:extLst>
            </p:cNvPr>
            <p:cNvSpPr/>
            <p:nvPr/>
          </p:nvSpPr>
          <p:spPr>
            <a:xfrm>
              <a:off x="4176393" y="4772537"/>
              <a:ext cx="137059" cy="185687"/>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 f4 0 f2"/>
                <a:gd name="f25" fmla="+- f3 0 f2"/>
                <a:gd name="f26" fmla="*/ f25 1 3372"/>
                <a:gd name="f27" fmla="*/ f24 1 4286"/>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0" name="Google Shape;10421;p74">
            <a:extLst>
              <a:ext uri="{FF2B5EF4-FFF2-40B4-BE49-F238E27FC236}">
                <a16:creationId xmlns:a16="http://schemas.microsoft.com/office/drawing/2014/main" id="{482C1329-4160-48F6-BA65-7222B9480867}"/>
              </a:ext>
            </a:extLst>
          </p:cNvPr>
          <p:cNvGrpSpPr/>
          <p:nvPr/>
        </p:nvGrpSpPr>
        <p:grpSpPr>
          <a:xfrm>
            <a:off x="9515356" y="4559052"/>
            <a:ext cx="482857" cy="515977"/>
            <a:chOff x="9515356" y="4559052"/>
            <a:chExt cx="482857" cy="515977"/>
          </a:xfrm>
          <a:solidFill>
            <a:srgbClr val="FFC000"/>
          </a:solidFill>
        </p:grpSpPr>
        <p:sp>
          <p:nvSpPr>
            <p:cNvPr id="111" name="Google Shape;10422;p74">
              <a:extLst>
                <a:ext uri="{FF2B5EF4-FFF2-40B4-BE49-F238E27FC236}">
                  <a16:creationId xmlns:a16="http://schemas.microsoft.com/office/drawing/2014/main" id="{3E3EB5D4-5108-4135-BB60-CE16BAB93484}"/>
                </a:ext>
              </a:extLst>
            </p:cNvPr>
            <p:cNvSpPr/>
            <p:nvPr/>
          </p:nvSpPr>
          <p:spPr>
            <a:xfrm>
              <a:off x="9515356" y="4740578"/>
              <a:ext cx="57680" cy="331716"/>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 f4 0 f2"/>
                <a:gd name="f24" fmla="+- f3 0 f2"/>
                <a:gd name="f25" fmla="*/ f24 1 1419"/>
                <a:gd name="f26" fmla="*/ f23 1 7657"/>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2" name="Google Shape;10423;p74">
              <a:extLst>
                <a:ext uri="{FF2B5EF4-FFF2-40B4-BE49-F238E27FC236}">
                  <a16:creationId xmlns:a16="http://schemas.microsoft.com/office/drawing/2014/main" id="{43577CE0-2110-4765-96A7-F2FFFAA8BF22}"/>
                </a:ext>
              </a:extLst>
            </p:cNvPr>
            <p:cNvSpPr/>
            <p:nvPr/>
          </p:nvSpPr>
          <p:spPr>
            <a:xfrm>
              <a:off x="9570439" y="4862056"/>
              <a:ext cx="199823" cy="212972"/>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 f3 0 f2"/>
                <a:gd name="f54" fmla="*/ f53 1 4916"/>
                <a:gd name="f55" fmla="*/ f2 1 f54"/>
                <a:gd name="f56" fmla="*/ f3 1 f54"/>
                <a:gd name="f57" fmla="*/ f55 f51 1"/>
                <a:gd name="f58" fmla="*/ f56 f51 1"/>
                <a:gd name="f59" fmla="*/ f56 f52 1"/>
                <a:gd name="f60" fmla="*/ f55 f52 1"/>
              </a:gdLst>
              <a:ahLst/>
              <a:cxnLst>
                <a:cxn ang="3cd4">
                  <a:pos x="hc" y="t"/>
                </a:cxn>
                <a:cxn ang="0">
                  <a:pos x="r" y="vc"/>
                </a:cxn>
                <a:cxn ang="cd4">
                  <a:pos x="hc" y="b"/>
                </a:cxn>
                <a:cxn ang="cd2">
                  <a:pos x="l" y="vc"/>
                </a:cxn>
              </a:cxnLst>
              <a:rect l="f57" t="f60" r="f58" b="f59"/>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3" name="Google Shape;10424;p74">
              <a:extLst>
                <a:ext uri="{FF2B5EF4-FFF2-40B4-BE49-F238E27FC236}">
                  <a16:creationId xmlns:a16="http://schemas.microsoft.com/office/drawing/2014/main" id="{FC99A8FF-36FD-4535-8201-5B8DE19CBD51}"/>
                </a:ext>
              </a:extLst>
            </p:cNvPr>
            <p:cNvSpPr/>
            <p:nvPr/>
          </p:nvSpPr>
          <p:spPr>
            <a:xfrm>
              <a:off x="9795830" y="4559052"/>
              <a:ext cx="171614" cy="61438"/>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 f4 0 f2"/>
                <a:gd name="f18" fmla="+- f3 0 f2"/>
                <a:gd name="f19" fmla="*/ f18 1 4222"/>
                <a:gd name="f20" fmla="*/ f17 1 141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4" name="Google Shape;10425;p74">
              <a:extLst>
                <a:ext uri="{FF2B5EF4-FFF2-40B4-BE49-F238E27FC236}">
                  <a16:creationId xmlns:a16="http://schemas.microsoft.com/office/drawing/2014/main" id="{0DFC1FF7-6498-42EB-8E20-3D6E8BDC30B1}"/>
                </a:ext>
              </a:extLst>
            </p:cNvPr>
            <p:cNvSpPr/>
            <p:nvPr/>
          </p:nvSpPr>
          <p:spPr>
            <a:xfrm>
              <a:off x="9825264" y="4651854"/>
              <a:ext cx="170398" cy="61475"/>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 f4 0 f2"/>
                <a:gd name="f20" fmla="+- f3 0 f2"/>
                <a:gd name="f21" fmla="*/ f20 1 4192"/>
                <a:gd name="f22" fmla="*/ f19 1 141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5" name="Google Shape;10426;p74">
              <a:extLst>
                <a:ext uri="{FF2B5EF4-FFF2-40B4-BE49-F238E27FC236}">
                  <a16:creationId xmlns:a16="http://schemas.microsoft.com/office/drawing/2014/main" id="{3EDFD14E-D334-492D-9320-9A7760D81BF4}"/>
                </a:ext>
              </a:extLst>
            </p:cNvPr>
            <p:cNvSpPr/>
            <p:nvPr/>
          </p:nvSpPr>
          <p:spPr>
            <a:xfrm>
              <a:off x="9798390" y="4830638"/>
              <a:ext cx="198525" cy="61475"/>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 f4 0 f2"/>
                <a:gd name="f18" fmla="+- f3 0 f2"/>
                <a:gd name="f19" fmla="*/ f18 1 4884"/>
                <a:gd name="f20" fmla="*/ f17 1 141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6" name="Google Shape;10427;p74">
              <a:extLst>
                <a:ext uri="{FF2B5EF4-FFF2-40B4-BE49-F238E27FC236}">
                  <a16:creationId xmlns:a16="http://schemas.microsoft.com/office/drawing/2014/main" id="{5652046B-0237-4396-9E49-5FFD133587D6}"/>
                </a:ext>
              </a:extLst>
            </p:cNvPr>
            <p:cNvSpPr/>
            <p:nvPr/>
          </p:nvSpPr>
          <p:spPr>
            <a:xfrm>
              <a:off x="9768928" y="4740578"/>
              <a:ext cx="227996" cy="58741"/>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 f4 0 f2"/>
                <a:gd name="f15" fmla="+- f3 0 f2"/>
                <a:gd name="f16" fmla="*/ f15 1 5609"/>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7" name="Google Shape;10428;p74">
              <a:extLst>
                <a:ext uri="{FF2B5EF4-FFF2-40B4-BE49-F238E27FC236}">
                  <a16:creationId xmlns:a16="http://schemas.microsoft.com/office/drawing/2014/main" id="{CE4AD9C8-6296-42FE-856D-929056091A41}"/>
                </a:ext>
              </a:extLst>
            </p:cNvPr>
            <p:cNvSpPr/>
            <p:nvPr/>
          </p:nvSpPr>
          <p:spPr>
            <a:xfrm>
              <a:off x="9798390" y="4923486"/>
              <a:ext cx="199823" cy="151543"/>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 f4 0 f2"/>
                <a:gd name="f26" fmla="+- f3 0 f2"/>
                <a:gd name="f27" fmla="*/ f26 1 4916"/>
                <a:gd name="f28" fmla="*/ f25 1 3498"/>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8" name="Google Shape;10429;p74">
              <a:extLst>
                <a:ext uri="{FF2B5EF4-FFF2-40B4-BE49-F238E27FC236}">
                  <a16:creationId xmlns:a16="http://schemas.microsoft.com/office/drawing/2014/main" id="{DE5EBB42-2E0D-4F14-AF4A-89A07E333320}"/>
                </a:ext>
              </a:extLst>
            </p:cNvPr>
            <p:cNvSpPr/>
            <p:nvPr/>
          </p:nvSpPr>
          <p:spPr>
            <a:xfrm>
              <a:off x="9601163" y="4650519"/>
              <a:ext cx="140927" cy="180173"/>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 f4 0 f2"/>
                <a:gd name="f19" fmla="+- f3 0 f2"/>
                <a:gd name="f20" fmla="*/ f19 1 3467"/>
                <a:gd name="f21" fmla="*/ f18 1 415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9" name="Google Shape;10435;p74">
            <a:extLst>
              <a:ext uri="{FF2B5EF4-FFF2-40B4-BE49-F238E27FC236}">
                <a16:creationId xmlns:a16="http://schemas.microsoft.com/office/drawing/2014/main" id="{6F26ADF1-5303-47F2-B39D-70A8195179F9}"/>
              </a:ext>
            </a:extLst>
          </p:cNvPr>
          <p:cNvGrpSpPr/>
          <p:nvPr/>
        </p:nvGrpSpPr>
        <p:grpSpPr>
          <a:xfrm>
            <a:off x="9486973" y="5286301"/>
            <a:ext cx="709647" cy="701254"/>
            <a:chOff x="9486973" y="5286301"/>
            <a:chExt cx="709647" cy="701254"/>
          </a:xfrm>
          <a:solidFill>
            <a:srgbClr val="FFC000"/>
          </a:solidFill>
        </p:grpSpPr>
        <p:sp>
          <p:nvSpPr>
            <p:cNvPr id="120" name="Google Shape;10436;p74">
              <a:extLst>
                <a:ext uri="{FF2B5EF4-FFF2-40B4-BE49-F238E27FC236}">
                  <a16:creationId xmlns:a16="http://schemas.microsoft.com/office/drawing/2014/main" id="{5F7F5779-8AC7-4E32-9E30-0B8D90AEB4DC}"/>
                </a:ext>
              </a:extLst>
            </p:cNvPr>
            <p:cNvSpPr/>
            <p:nvPr/>
          </p:nvSpPr>
          <p:spPr>
            <a:xfrm>
              <a:off x="9820143" y="5286301"/>
              <a:ext cx="41449" cy="110395"/>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 f4 0 f2"/>
                <a:gd name="f15" fmla="+- f3 0 f2"/>
                <a:gd name="f16" fmla="*/ f15 1 694"/>
                <a:gd name="f17" fmla="*/ f14 1 173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33">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1" name="Google Shape;10437;p74">
              <a:extLst>
                <a:ext uri="{FF2B5EF4-FFF2-40B4-BE49-F238E27FC236}">
                  <a16:creationId xmlns:a16="http://schemas.microsoft.com/office/drawing/2014/main" id="{D4F531C4-2782-4E15-9A8A-5930747167AB}"/>
                </a:ext>
              </a:extLst>
            </p:cNvPr>
            <p:cNvSpPr/>
            <p:nvPr/>
          </p:nvSpPr>
          <p:spPr>
            <a:xfrm>
              <a:off x="9654491" y="5373023"/>
              <a:ext cx="84774" cy="88367"/>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 f4 0 f2"/>
                <a:gd name="f35" fmla="+- f3 0 f2"/>
                <a:gd name="f36" fmla="*/ f35 1 1419"/>
                <a:gd name="f37" fmla="*/ f34 1 1388"/>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2" name="Google Shape;10438;p74">
              <a:extLst>
                <a:ext uri="{FF2B5EF4-FFF2-40B4-BE49-F238E27FC236}">
                  <a16:creationId xmlns:a16="http://schemas.microsoft.com/office/drawing/2014/main" id="{9517F2BB-ECB1-4C43-9E39-EC59F8866B74}"/>
                </a:ext>
              </a:extLst>
            </p:cNvPr>
            <p:cNvSpPr/>
            <p:nvPr/>
          </p:nvSpPr>
          <p:spPr>
            <a:xfrm>
              <a:off x="9942426" y="5373782"/>
              <a:ext cx="84774" cy="876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 f4 0 f2"/>
                <a:gd name="f35" fmla="+- f3 0 f2"/>
                <a:gd name="f36" fmla="*/ f35 1 1419"/>
                <a:gd name="f37" fmla="*/ f34 1 1376"/>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3" name="Google Shape;10439;p74">
              <a:extLst>
                <a:ext uri="{FF2B5EF4-FFF2-40B4-BE49-F238E27FC236}">
                  <a16:creationId xmlns:a16="http://schemas.microsoft.com/office/drawing/2014/main" id="{0BF2522A-D702-48CB-AC9C-4F4A69EB6823}"/>
                </a:ext>
              </a:extLst>
            </p:cNvPr>
            <p:cNvSpPr/>
            <p:nvPr/>
          </p:nvSpPr>
          <p:spPr>
            <a:xfrm>
              <a:off x="10111846" y="5593192"/>
              <a:ext cx="84774" cy="308984"/>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 f4 0 f2"/>
                <a:gd name="f19" fmla="+- f3 0 f2"/>
                <a:gd name="f20" fmla="*/ f19 1 1419"/>
                <a:gd name="f21" fmla="*/ f18 1 4853"/>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4" name="Google Shape;10440;p74">
              <a:extLst>
                <a:ext uri="{FF2B5EF4-FFF2-40B4-BE49-F238E27FC236}">
                  <a16:creationId xmlns:a16="http://schemas.microsoft.com/office/drawing/2014/main" id="{171E9321-AE7D-4785-99E3-2715C40E6AC3}"/>
                </a:ext>
              </a:extLst>
            </p:cNvPr>
            <p:cNvSpPr/>
            <p:nvPr/>
          </p:nvSpPr>
          <p:spPr>
            <a:xfrm>
              <a:off x="9486973" y="5594966"/>
              <a:ext cx="84774" cy="309176"/>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 f5 0 f3"/>
                <a:gd name="f21" fmla="+- f4 0 f3"/>
                <a:gd name="f22" fmla="*/ f21 1 1419"/>
                <a:gd name="f23" fmla="*/ f20 1 4856"/>
                <a:gd name="f24" fmla="*/ f3 1 f22"/>
                <a:gd name="f25" fmla="*/ f4 1 f22"/>
                <a:gd name="f26" fmla="*/ f3 1 f23"/>
                <a:gd name="f27" fmla="*/ f5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5" name="Google Shape;10441;p74">
              <a:extLst>
                <a:ext uri="{FF2B5EF4-FFF2-40B4-BE49-F238E27FC236}">
                  <a16:creationId xmlns:a16="http://schemas.microsoft.com/office/drawing/2014/main" id="{3959BB53-2347-459E-A4B1-9211806AB76F}"/>
                </a:ext>
              </a:extLst>
            </p:cNvPr>
            <p:cNvSpPr/>
            <p:nvPr/>
          </p:nvSpPr>
          <p:spPr>
            <a:xfrm>
              <a:off x="9724141" y="5617259"/>
              <a:ext cx="342607" cy="264855"/>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 f4 0 f2"/>
                <a:gd name="f34" fmla="+- f3 0 f2"/>
                <a:gd name="f35" fmla="*/ f34 1 5735"/>
                <a:gd name="f36" fmla="*/ f33 1 416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6" name="Google Shape;10442;p74">
              <a:extLst>
                <a:ext uri="{FF2B5EF4-FFF2-40B4-BE49-F238E27FC236}">
                  <a16:creationId xmlns:a16="http://schemas.microsoft.com/office/drawing/2014/main" id="{F308EC07-4D9C-419A-A655-813CE4DA7F15}"/>
                </a:ext>
              </a:extLst>
            </p:cNvPr>
            <p:cNvSpPr/>
            <p:nvPr/>
          </p:nvSpPr>
          <p:spPr>
            <a:xfrm>
              <a:off x="9609319" y="5506919"/>
              <a:ext cx="419782" cy="480636"/>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 f4 0 f2"/>
                <a:gd name="f83" fmla="+- f3 0 f2"/>
                <a:gd name="f84" fmla="*/ f83 1 7027"/>
                <a:gd name="f85" fmla="*/ f82 1 7549"/>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7" name="Google Shape;10443;p74">
            <a:extLst>
              <a:ext uri="{FF2B5EF4-FFF2-40B4-BE49-F238E27FC236}">
                <a16:creationId xmlns:a16="http://schemas.microsoft.com/office/drawing/2014/main" id="{13EDDEDF-6B59-4341-9A7B-31BDE752D47E}"/>
              </a:ext>
            </a:extLst>
          </p:cNvPr>
          <p:cNvGrpSpPr/>
          <p:nvPr/>
        </p:nvGrpSpPr>
        <p:grpSpPr>
          <a:xfrm>
            <a:off x="11314401" y="4449570"/>
            <a:ext cx="551127" cy="587401"/>
            <a:chOff x="11314401" y="4449570"/>
            <a:chExt cx="551127" cy="587401"/>
          </a:xfrm>
          <a:solidFill>
            <a:srgbClr val="FFC000"/>
          </a:solidFill>
        </p:grpSpPr>
        <p:sp>
          <p:nvSpPr>
            <p:cNvPr id="128" name="Google Shape;10444;p74">
              <a:extLst>
                <a:ext uri="{FF2B5EF4-FFF2-40B4-BE49-F238E27FC236}">
                  <a16:creationId xmlns:a16="http://schemas.microsoft.com/office/drawing/2014/main" id="{E9909CFC-1359-4462-A39E-4F49C82373C1}"/>
                </a:ext>
              </a:extLst>
            </p:cNvPr>
            <p:cNvSpPr/>
            <p:nvPr/>
          </p:nvSpPr>
          <p:spPr>
            <a:xfrm>
              <a:off x="11362773" y="4449570"/>
              <a:ext cx="161291" cy="171898"/>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9" name="Google Shape;10445;p74">
              <a:extLst>
                <a:ext uri="{FF2B5EF4-FFF2-40B4-BE49-F238E27FC236}">
                  <a16:creationId xmlns:a16="http://schemas.microsoft.com/office/drawing/2014/main" id="{C77350F9-4BB1-4BDD-A837-1FF6AC253130}"/>
                </a:ext>
              </a:extLst>
            </p:cNvPr>
            <p:cNvSpPr/>
            <p:nvPr/>
          </p:nvSpPr>
          <p:spPr>
            <a:xfrm>
              <a:off x="11575279" y="4519879"/>
              <a:ext cx="193523" cy="134755"/>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 f4 0 f2"/>
                <a:gd name="f55" fmla="+- f3 0 f2"/>
                <a:gd name="f56" fmla="*/ f55 1 4160"/>
                <a:gd name="f57" fmla="*/ f54 1 2718"/>
                <a:gd name="f58" fmla="*/ f2 1 f56"/>
                <a:gd name="f59" fmla="*/ f3 1 f56"/>
                <a:gd name="f60" fmla="*/ f2 1 f57"/>
                <a:gd name="f61" fmla="*/ f4 1 f57"/>
                <a:gd name="f62" fmla="*/ f58 f52 1"/>
                <a:gd name="f63" fmla="*/ f59 f52 1"/>
                <a:gd name="f64" fmla="*/ f61 f53 1"/>
                <a:gd name="f65" fmla="*/ f60 f53 1"/>
              </a:gdLst>
              <a:ahLst/>
              <a:cxnLst>
                <a:cxn ang="3cd4">
                  <a:pos x="hc" y="t"/>
                </a:cxn>
                <a:cxn ang="0">
                  <a:pos x="r" y="vc"/>
                </a:cxn>
                <a:cxn ang="cd4">
                  <a:pos x="hc" y="b"/>
                </a:cxn>
                <a:cxn ang="cd2">
                  <a:pos x="l" y="vc"/>
                </a:cxn>
              </a:cxnLst>
              <a:rect l="f62" t="f65" r="f63" b="f64"/>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0" name="Google Shape;10446;p74">
              <a:extLst>
                <a:ext uri="{FF2B5EF4-FFF2-40B4-BE49-F238E27FC236}">
                  <a16:creationId xmlns:a16="http://schemas.microsoft.com/office/drawing/2014/main" id="{E878F295-6DDB-4360-844D-8F58F47B46F5}"/>
                </a:ext>
              </a:extLst>
            </p:cNvPr>
            <p:cNvSpPr/>
            <p:nvPr/>
          </p:nvSpPr>
          <p:spPr>
            <a:xfrm>
              <a:off x="11374505" y="4826742"/>
              <a:ext cx="197903" cy="136986"/>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 f4 0 f2"/>
                <a:gd name="f65" fmla="+- f3 0 f2"/>
                <a:gd name="f66" fmla="*/ f65 1 4254"/>
                <a:gd name="f67" fmla="*/ f64 1 2763"/>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1" name="Google Shape;10447;p74">
              <a:extLst>
                <a:ext uri="{FF2B5EF4-FFF2-40B4-BE49-F238E27FC236}">
                  <a16:creationId xmlns:a16="http://schemas.microsoft.com/office/drawing/2014/main" id="{9F9953A8-51D8-412F-A09B-35C3195FC4E6}"/>
                </a:ext>
              </a:extLst>
            </p:cNvPr>
            <p:cNvSpPr/>
            <p:nvPr/>
          </p:nvSpPr>
          <p:spPr>
            <a:xfrm>
              <a:off x="11652967" y="4690140"/>
              <a:ext cx="165661" cy="170307"/>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 f4 0 f2"/>
                <a:gd name="f15" fmla="+- f3 0 f2"/>
                <a:gd name="f16" fmla="*/ f15 1 3561"/>
                <a:gd name="f17" fmla="*/ f14 1 343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560"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2" name="Google Shape;10448;p74">
              <a:extLst>
                <a:ext uri="{FF2B5EF4-FFF2-40B4-BE49-F238E27FC236}">
                  <a16:creationId xmlns:a16="http://schemas.microsoft.com/office/drawing/2014/main" id="{2757E97F-1519-44E3-A25F-E3514534DD39}"/>
                </a:ext>
              </a:extLst>
            </p:cNvPr>
            <p:cNvSpPr/>
            <p:nvPr/>
          </p:nvSpPr>
          <p:spPr>
            <a:xfrm>
              <a:off x="11314401" y="4618296"/>
              <a:ext cx="258007" cy="174970"/>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 f4 0 f2"/>
                <a:gd name="f30" fmla="+- f3 0 f2"/>
                <a:gd name="f31" fmla="*/ f30 1 5546"/>
                <a:gd name="f32" fmla="*/ f29 1 3529"/>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3" name="Google Shape;10449;p74">
              <a:extLst>
                <a:ext uri="{FF2B5EF4-FFF2-40B4-BE49-F238E27FC236}">
                  <a16:creationId xmlns:a16="http://schemas.microsoft.com/office/drawing/2014/main" id="{69A0243F-8461-41E6-B22D-B539AB0CF14E}"/>
                </a:ext>
              </a:extLst>
            </p:cNvPr>
            <p:cNvSpPr/>
            <p:nvPr/>
          </p:nvSpPr>
          <p:spPr>
            <a:xfrm>
              <a:off x="11604595" y="4858819"/>
              <a:ext cx="260933" cy="17815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 f4 0 f2"/>
                <a:gd name="f31" fmla="+- f3 0 f2"/>
                <a:gd name="f32" fmla="*/ f31 1 5609"/>
                <a:gd name="f33" fmla="*/ f30 1 3593"/>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4" name="Google Shape;10468;p74">
            <a:extLst>
              <a:ext uri="{FF2B5EF4-FFF2-40B4-BE49-F238E27FC236}">
                <a16:creationId xmlns:a16="http://schemas.microsoft.com/office/drawing/2014/main" id="{E765E181-9C3F-4C63-9AC1-76B830FDA0FB}"/>
              </a:ext>
            </a:extLst>
          </p:cNvPr>
          <p:cNvGrpSpPr/>
          <p:nvPr/>
        </p:nvGrpSpPr>
        <p:grpSpPr>
          <a:xfrm>
            <a:off x="6024688" y="4673827"/>
            <a:ext cx="482868" cy="513252"/>
            <a:chOff x="6024688" y="4673827"/>
            <a:chExt cx="482868" cy="513252"/>
          </a:xfrm>
          <a:solidFill>
            <a:srgbClr val="FFC000"/>
          </a:solidFill>
        </p:grpSpPr>
        <p:sp>
          <p:nvSpPr>
            <p:cNvPr id="135" name="Google Shape;10469;p74">
              <a:extLst>
                <a:ext uri="{FF2B5EF4-FFF2-40B4-BE49-F238E27FC236}">
                  <a16:creationId xmlns:a16="http://schemas.microsoft.com/office/drawing/2014/main" id="{D265C72E-CCC4-445A-ADFC-73C75AC196D0}"/>
                </a:ext>
              </a:extLst>
            </p:cNvPr>
            <p:cNvSpPr/>
            <p:nvPr/>
          </p:nvSpPr>
          <p:spPr>
            <a:xfrm>
              <a:off x="6308985" y="4975451"/>
              <a:ext cx="198571" cy="211628"/>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 f3 0 f2"/>
                <a:gd name="f30" fmla="*/ f29 1 4885"/>
                <a:gd name="f31" fmla="*/ f2 1 f30"/>
                <a:gd name="f32" fmla="*/ f3 1 f30"/>
                <a:gd name="f33" fmla="*/ f31 f27 1"/>
                <a:gd name="f34" fmla="*/ f32 f27 1"/>
                <a:gd name="f35" fmla="*/ f32 f28 1"/>
                <a:gd name="f36" fmla="*/ f31 f28 1"/>
              </a:gdLst>
              <a:ahLst/>
              <a:cxnLst>
                <a:cxn ang="3cd4">
                  <a:pos x="hc" y="t"/>
                </a:cxn>
                <a:cxn ang="0">
                  <a:pos x="r" y="vc"/>
                </a:cxn>
                <a:cxn ang="cd4">
                  <a:pos x="hc" y="b"/>
                </a:cxn>
                <a:cxn ang="cd2">
                  <a:pos x="l" y="vc"/>
                </a:cxn>
              </a:cxnLst>
              <a:rect l="f33" t="f36" r="f34" b="f35"/>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6" name="Google Shape;10470;p74">
              <a:extLst>
                <a:ext uri="{FF2B5EF4-FFF2-40B4-BE49-F238E27FC236}">
                  <a16:creationId xmlns:a16="http://schemas.microsoft.com/office/drawing/2014/main" id="{5EC55C40-A959-4818-AB4A-0E7ADA7B1D67}"/>
                </a:ext>
              </a:extLst>
            </p:cNvPr>
            <p:cNvSpPr/>
            <p:nvPr/>
          </p:nvSpPr>
          <p:spPr>
            <a:xfrm>
              <a:off x="6025996" y="4825325"/>
              <a:ext cx="423924" cy="300316"/>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 f4 0 f2"/>
                <a:gd name="f70" fmla="+- f3 0 f2"/>
                <a:gd name="f71" fmla="*/ f70 1 10429"/>
                <a:gd name="f72" fmla="*/ f69 1 6932"/>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7" name="Google Shape;10471;p74">
              <a:extLst>
                <a:ext uri="{FF2B5EF4-FFF2-40B4-BE49-F238E27FC236}">
                  <a16:creationId xmlns:a16="http://schemas.microsoft.com/office/drawing/2014/main" id="{B1144631-456F-4988-AE72-871FB30FCCB3}"/>
                </a:ext>
              </a:extLst>
            </p:cNvPr>
            <p:cNvSpPr/>
            <p:nvPr/>
          </p:nvSpPr>
          <p:spPr>
            <a:xfrm>
              <a:off x="6024688" y="4673827"/>
              <a:ext cx="425232" cy="122858"/>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 f4 0 f2"/>
                <a:gd name="f41" fmla="+- f3 0 f2"/>
                <a:gd name="f42" fmla="*/ f41 1 10461"/>
                <a:gd name="f43" fmla="*/ f40 1 2836"/>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8" name="Google Shape;10483;p74">
            <a:extLst>
              <a:ext uri="{FF2B5EF4-FFF2-40B4-BE49-F238E27FC236}">
                <a16:creationId xmlns:a16="http://schemas.microsoft.com/office/drawing/2014/main" id="{1EE4B7BB-DC30-4642-8AF1-8620B96EF317}"/>
              </a:ext>
            </a:extLst>
          </p:cNvPr>
          <p:cNvGrpSpPr/>
          <p:nvPr/>
        </p:nvGrpSpPr>
        <p:grpSpPr>
          <a:xfrm>
            <a:off x="10482014" y="4540370"/>
            <a:ext cx="453395" cy="480498"/>
            <a:chOff x="10482014" y="4540370"/>
            <a:chExt cx="453395" cy="480498"/>
          </a:xfrm>
          <a:solidFill>
            <a:srgbClr val="FFC000"/>
          </a:solidFill>
        </p:grpSpPr>
        <p:sp>
          <p:nvSpPr>
            <p:cNvPr id="139" name="Google Shape;10484;p74">
              <a:extLst>
                <a:ext uri="{FF2B5EF4-FFF2-40B4-BE49-F238E27FC236}">
                  <a16:creationId xmlns:a16="http://schemas.microsoft.com/office/drawing/2014/main" id="{532E621F-9ADD-4E55-8084-4D68815DF9B9}"/>
                </a:ext>
              </a:extLst>
            </p:cNvPr>
            <p:cNvSpPr/>
            <p:nvPr/>
          </p:nvSpPr>
          <p:spPr>
            <a:xfrm>
              <a:off x="10736875" y="4810621"/>
              <a:ext cx="198534" cy="210247"/>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 f4 0 f2"/>
                <a:gd name="f29" fmla="+- f3 0 f2"/>
                <a:gd name="f30" fmla="*/ f29 1 4884"/>
                <a:gd name="f31" fmla="*/ f28 1 485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0" name="Google Shape;10485;p74">
              <a:extLst>
                <a:ext uri="{FF2B5EF4-FFF2-40B4-BE49-F238E27FC236}">
                  <a16:creationId xmlns:a16="http://schemas.microsoft.com/office/drawing/2014/main" id="{54717730-ACC2-4379-91E3-A108662BFF8E}"/>
                </a:ext>
              </a:extLst>
            </p:cNvPr>
            <p:cNvSpPr/>
            <p:nvPr/>
          </p:nvSpPr>
          <p:spPr>
            <a:xfrm>
              <a:off x="10482014" y="4644091"/>
              <a:ext cx="57680" cy="375388"/>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 f4 0 f2"/>
                <a:gd name="f19" fmla="+- f3 0 f2"/>
                <a:gd name="f20" fmla="*/ f19 1 1419"/>
                <a:gd name="f21" fmla="*/ f18 1 866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1" name="Google Shape;10486;p74">
              <a:extLst>
                <a:ext uri="{FF2B5EF4-FFF2-40B4-BE49-F238E27FC236}">
                  <a16:creationId xmlns:a16="http://schemas.microsoft.com/office/drawing/2014/main" id="{FBC0CC4C-D7B3-479C-A147-198C596F0F52}"/>
                </a:ext>
              </a:extLst>
            </p:cNvPr>
            <p:cNvSpPr/>
            <p:nvPr/>
          </p:nvSpPr>
          <p:spPr>
            <a:xfrm>
              <a:off x="10566513" y="4659124"/>
              <a:ext cx="284378" cy="360355"/>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 f4 0 f2"/>
                <a:gd name="f48" fmla="+- f3 0 f2"/>
                <a:gd name="f49" fmla="*/ f48 1 6996"/>
                <a:gd name="f50" fmla="*/ f47 1 8318"/>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2" name="Google Shape;10487;p74">
              <a:extLst>
                <a:ext uri="{FF2B5EF4-FFF2-40B4-BE49-F238E27FC236}">
                  <a16:creationId xmlns:a16="http://schemas.microsoft.com/office/drawing/2014/main" id="{48C994F6-0063-44D8-A35B-905D344E0521}"/>
                </a:ext>
              </a:extLst>
            </p:cNvPr>
            <p:cNvSpPr/>
            <p:nvPr/>
          </p:nvSpPr>
          <p:spPr>
            <a:xfrm>
              <a:off x="10624157" y="4839260"/>
              <a:ext cx="107643" cy="30065"/>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 f4 0 f2"/>
                <a:gd name="f15" fmla="+- f3 0 f2"/>
                <a:gd name="f16" fmla="*/ f15 1 2648"/>
                <a:gd name="f17" fmla="*/ f14 1 69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3" name="Google Shape;10488;p74">
              <a:extLst>
                <a:ext uri="{FF2B5EF4-FFF2-40B4-BE49-F238E27FC236}">
                  <a16:creationId xmlns:a16="http://schemas.microsoft.com/office/drawing/2014/main" id="{96EA35B7-0D61-4295-BF66-612D80FA79FC}"/>
                </a:ext>
              </a:extLst>
            </p:cNvPr>
            <p:cNvSpPr/>
            <p:nvPr/>
          </p:nvSpPr>
          <p:spPr>
            <a:xfrm>
              <a:off x="10482014" y="4540370"/>
              <a:ext cx="367588" cy="88769"/>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 f4 0 f2"/>
                <a:gd name="f19" fmla="+- f3 0 f2"/>
                <a:gd name="f20" fmla="*/ f19 1 9043"/>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4" name="Google Shape;10497;p74">
            <a:extLst>
              <a:ext uri="{FF2B5EF4-FFF2-40B4-BE49-F238E27FC236}">
                <a16:creationId xmlns:a16="http://schemas.microsoft.com/office/drawing/2014/main" id="{1579FCA5-72F2-4344-AB47-FE5A13E04608}"/>
              </a:ext>
            </a:extLst>
          </p:cNvPr>
          <p:cNvGrpSpPr/>
          <p:nvPr/>
        </p:nvGrpSpPr>
        <p:grpSpPr>
          <a:xfrm>
            <a:off x="10374114" y="2606104"/>
            <a:ext cx="630396" cy="670062"/>
            <a:chOff x="10374114" y="2606104"/>
            <a:chExt cx="630396" cy="670062"/>
          </a:xfrm>
          <a:solidFill>
            <a:srgbClr val="FFC000"/>
          </a:solidFill>
        </p:grpSpPr>
        <p:sp>
          <p:nvSpPr>
            <p:cNvPr id="145" name="Google Shape;10498;p74">
              <a:extLst>
                <a:ext uri="{FF2B5EF4-FFF2-40B4-BE49-F238E27FC236}">
                  <a16:creationId xmlns:a16="http://schemas.microsoft.com/office/drawing/2014/main" id="{17793E65-5E62-48DD-AB24-773EE8608B06}"/>
                </a:ext>
              </a:extLst>
            </p:cNvPr>
            <p:cNvSpPr/>
            <p:nvPr/>
          </p:nvSpPr>
          <p:spPr>
            <a:xfrm>
              <a:off x="10594823" y="2606104"/>
              <a:ext cx="183940" cy="196038"/>
            </a:xfrm>
            <a:custGeom>
              <a:avLst/>
              <a:gdLst>
                <a:gd name="f0" fmla="val w"/>
                <a:gd name="f1" fmla="val h"/>
                <a:gd name="f2" fmla="val 0"/>
                <a:gd name="f3" fmla="val 3466"/>
                <a:gd name="f4" fmla="val 1733"/>
                <a:gd name="f5" fmla="val 788"/>
                <a:gd name="f6" fmla="val 2678"/>
                <a:gd name="f7" fmla="*/ f0 1 3466"/>
                <a:gd name="f8" fmla="*/ f1 1 3466"/>
                <a:gd name="f9" fmla="+- f3 0 f2"/>
                <a:gd name="f10" fmla="*/ f9 1 3466"/>
                <a:gd name="f11" fmla="*/ f2 1 f10"/>
                <a:gd name="f12" fmla="*/ f3 1 f10"/>
                <a:gd name="f13" fmla="*/ f11 f7 1"/>
                <a:gd name="f14" fmla="*/ f12 f7 1"/>
                <a:gd name="f15" fmla="*/ f12 f8 1"/>
                <a:gd name="f16" fmla="*/ f11 f8 1"/>
              </a:gdLst>
              <a:ahLst/>
              <a:cxnLst>
                <a:cxn ang="3cd4">
                  <a:pos x="hc" y="t"/>
                </a:cxn>
                <a:cxn ang="0">
                  <a:pos x="r" y="vc"/>
                </a:cxn>
                <a:cxn ang="cd4">
                  <a:pos x="hc" y="b"/>
                </a:cxn>
                <a:cxn ang="cd2">
                  <a:pos x="l" y="vc"/>
                </a:cxn>
              </a:cxnLst>
              <a:rect l="f13" t="f16" r="f14" b="f15"/>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6" name="Google Shape;10499;p74">
              <a:extLst>
                <a:ext uri="{FF2B5EF4-FFF2-40B4-BE49-F238E27FC236}">
                  <a16:creationId xmlns:a16="http://schemas.microsoft.com/office/drawing/2014/main" id="{B1ECA0E1-0D7D-48E0-A3ED-97AB82526E0A}"/>
                </a:ext>
              </a:extLst>
            </p:cNvPr>
            <p:cNvSpPr/>
            <p:nvPr/>
          </p:nvSpPr>
          <p:spPr>
            <a:xfrm>
              <a:off x="10374114" y="2998116"/>
              <a:ext cx="630396" cy="278050"/>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 f4 0 f2"/>
                <a:gd name="f28" fmla="+- f3 0 f2"/>
                <a:gd name="f29" fmla="*/ f28 1 11879"/>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7" name="Google Shape;10500;p74">
              <a:extLst>
                <a:ext uri="{FF2B5EF4-FFF2-40B4-BE49-F238E27FC236}">
                  <a16:creationId xmlns:a16="http://schemas.microsoft.com/office/drawing/2014/main" id="{1F224833-8C58-4129-A488-C55DC05D89BD}"/>
                </a:ext>
              </a:extLst>
            </p:cNvPr>
            <p:cNvSpPr/>
            <p:nvPr/>
          </p:nvSpPr>
          <p:spPr>
            <a:xfrm>
              <a:off x="10803818" y="2686315"/>
              <a:ext cx="158886" cy="274429"/>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 f4 0 f2"/>
                <a:gd name="f29" fmla="+- f3 0 f2"/>
                <a:gd name="f30" fmla="*/ f29 1 2994"/>
                <a:gd name="f31" fmla="*/ f28 1 4852"/>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8" name="Google Shape;10501;p74">
              <a:extLst>
                <a:ext uri="{FF2B5EF4-FFF2-40B4-BE49-F238E27FC236}">
                  <a16:creationId xmlns:a16="http://schemas.microsoft.com/office/drawing/2014/main" id="{D068859E-01D4-4749-BAEB-53A633D0E8B9}"/>
                </a:ext>
              </a:extLst>
            </p:cNvPr>
            <p:cNvSpPr/>
            <p:nvPr/>
          </p:nvSpPr>
          <p:spPr>
            <a:xfrm>
              <a:off x="10410901" y="2686315"/>
              <a:ext cx="158886" cy="274429"/>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 f4 0 f2"/>
                <a:gd name="f30" fmla="+- f3 0 f2"/>
                <a:gd name="f31" fmla="*/ f30 1 2994"/>
                <a:gd name="f32" fmla="*/ f29 1 485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9" name="Google Shape;10502;p74">
              <a:extLst>
                <a:ext uri="{FF2B5EF4-FFF2-40B4-BE49-F238E27FC236}">
                  <a16:creationId xmlns:a16="http://schemas.microsoft.com/office/drawing/2014/main" id="{1D7384E4-09F7-442C-8A20-B65E02ED05B3}"/>
                </a:ext>
              </a:extLst>
            </p:cNvPr>
            <p:cNvSpPr/>
            <p:nvPr/>
          </p:nvSpPr>
          <p:spPr>
            <a:xfrm>
              <a:off x="10701826" y="2794955"/>
              <a:ext cx="150555" cy="160458"/>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 f3 0 f2"/>
                <a:gd name="f27" fmla="*/ f26 1 2837"/>
                <a:gd name="f28" fmla="*/ f2 1 f27"/>
                <a:gd name="f29" fmla="*/ f3 1 f27"/>
                <a:gd name="f30" fmla="*/ f28 f24 1"/>
                <a:gd name="f31" fmla="*/ f29 f24 1"/>
                <a:gd name="f32" fmla="*/ f29 f25 1"/>
                <a:gd name="f33" fmla="*/ f28 f25 1"/>
              </a:gdLst>
              <a:ahLst/>
              <a:cxnLst>
                <a:cxn ang="3cd4">
                  <a:pos x="hc" y="t"/>
                </a:cxn>
                <a:cxn ang="0">
                  <a:pos x="r" y="vc"/>
                </a:cxn>
                <a:cxn ang="cd4">
                  <a:pos x="hc" y="b"/>
                </a:cxn>
                <a:cxn ang="cd2">
                  <a:pos x="l" y="vc"/>
                </a:cxn>
              </a:cxnLst>
              <a:rect l="f30" t="f33" r="f31" b="f32"/>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0" name="Google Shape;10503;p74">
              <a:extLst>
                <a:ext uri="{FF2B5EF4-FFF2-40B4-BE49-F238E27FC236}">
                  <a16:creationId xmlns:a16="http://schemas.microsoft.com/office/drawing/2014/main" id="{B34749F5-5465-47B0-A6CC-628F340F6D1E}"/>
                </a:ext>
              </a:extLst>
            </p:cNvPr>
            <p:cNvSpPr/>
            <p:nvPr/>
          </p:nvSpPr>
          <p:spPr>
            <a:xfrm>
              <a:off x="10517931" y="2796774"/>
              <a:ext cx="150501" cy="165771"/>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 f4 0 f2"/>
                <a:gd name="f27" fmla="+- f3 0 f2"/>
                <a:gd name="f28" fmla="*/ f27 1 2836"/>
                <a:gd name="f29" fmla="*/ f26 1 2931"/>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1" name="Google Shape;10234;p74">
            <a:extLst>
              <a:ext uri="{FF2B5EF4-FFF2-40B4-BE49-F238E27FC236}">
                <a16:creationId xmlns:a16="http://schemas.microsoft.com/office/drawing/2014/main" id="{41E4B435-36FA-4A2C-9F9D-E95FA84D1FBD}"/>
              </a:ext>
            </a:extLst>
          </p:cNvPr>
          <p:cNvGrpSpPr/>
          <p:nvPr/>
        </p:nvGrpSpPr>
        <p:grpSpPr>
          <a:xfrm>
            <a:off x="5049252" y="2654320"/>
            <a:ext cx="627058" cy="670071"/>
            <a:chOff x="5049252" y="2654320"/>
            <a:chExt cx="627058" cy="670071"/>
          </a:xfrm>
          <a:solidFill>
            <a:srgbClr val="FFC000"/>
          </a:solidFill>
        </p:grpSpPr>
        <p:sp>
          <p:nvSpPr>
            <p:cNvPr id="152" name="Google Shape;10235;p74">
              <a:extLst>
                <a:ext uri="{FF2B5EF4-FFF2-40B4-BE49-F238E27FC236}">
                  <a16:creationId xmlns:a16="http://schemas.microsoft.com/office/drawing/2014/main" id="{91F5AE7A-446A-4FB6-AA0D-A5179F86798A}"/>
                </a:ext>
              </a:extLst>
            </p:cNvPr>
            <p:cNvSpPr/>
            <p:nvPr/>
          </p:nvSpPr>
          <p:spPr>
            <a:xfrm>
              <a:off x="5325163" y="3007141"/>
              <a:ext cx="75245" cy="80256"/>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 f4 0 f2"/>
                <a:gd name="f15" fmla="+- f3 0 f2"/>
                <a:gd name="f16" fmla="*/ f15 1 1418"/>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3" name="Google Shape;10236;p74">
              <a:extLst>
                <a:ext uri="{FF2B5EF4-FFF2-40B4-BE49-F238E27FC236}">
                  <a16:creationId xmlns:a16="http://schemas.microsoft.com/office/drawing/2014/main" id="{3FDD7C42-F869-4E07-BD0F-B64DC734A647}"/>
                </a:ext>
              </a:extLst>
            </p:cNvPr>
            <p:cNvSpPr/>
            <p:nvPr/>
          </p:nvSpPr>
          <p:spPr>
            <a:xfrm>
              <a:off x="5290032" y="3126543"/>
              <a:ext cx="148855" cy="78446"/>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 f4 0 f2"/>
                <a:gd name="f12" fmla="+- f3 0 f2"/>
                <a:gd name="f13" fmla="*/ f12 1 2805"/>
                <a:gd name="f14" fmla="*/ f11 1 1387"/>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4" name="Google Shape;10237;p74">
              <a:extLst>
                <a:ext uri="{FF2B5EF4-FFF2-40B4-BE49-F238E27FC236}">
                  <a16:creationId xmlns:a16="http://schemas.microsoft.com/office/drawing/2014/main" id="{B9A1E1D7-1526-4EFF-BFB7-337446AA64EF}"/>
                </a:ext>
              </a:extLst>
            </p:cNvPr>
            <p:cNvSpPr/>
            <p:nvPr/>
          </p:nvSpPr>
          <p:spPr>
            <a:xfrm>
              <a:off x="5198071" y="2930505"/>
              <a:ext cx="332795" cy="393886"/>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 f4 0 f2"/>
                <a:gd name="f47" fmla="+- f3 0 f2"/>
                <a:gd name="f48" fmla="*/ f47 1 6271"/>
                <a:gd name="f49" fmla="*/ f46 1 696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5" name="Google Shape;10238;p74">
              <a:extLst>
                <a:ext uri="{FF2B5EF4-FFF2-40B4-BE49-F238E27FC236}">
                  <a16:creationId xmlns:a16="http://schemas.microsoft.com/office/drawing/2014/main" id="{7B981CD8-C0EA-48E9-844F-1701A1029EEF}"/>
                </a:ext>
              </a:extLst>
            </p:cNvPr>
            <p:cNvSpPr/>
            <p:nvPr/>
          </p:nvSpPr>
          <p:spPr>
            <a:xfrm>
              <a:off x="5161285" y="2654320"/>
              <a:ext cx="406350" cy="80256"/>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 f4 0 f2"/>
                <a:gd name="f16" fmla="+- f3 0 f2"/>
                <a:gd name="f17" fmla="*/ f16 1 7657"/>
                <a:gd name="f18" fmla="*/ f15 1 141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6" name="Google Shape;10239;p74">
              <a:extLst>
                <a:ext uri="{FF2B5EF4-FFF2-40B4-BE49-F238E27FC236}">
                  <a16:creationId xmlns:a16="http://schemas.microsoft.com/office/drawing/2014/main" id="{7B377568-6346-4051-A5CD-2CC2F2F10CC4}"/>
                </a:ext>
              </a:extLst>
            </p:cNvPr>
            <p:cNvSpPr/>
            <p:nvPr/>
          </p:nvSpPr>
          <p:spPr>
            <a:xfrm>
              <a:off x="5049252" y="2775469"/>
              <a:ext cx="627058" cy="31192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 f4 0 f2"/>
                <a:gd name="f40" fmla="+- f3 0 f2"/>
                <a:gd name="f41" fmla="*/ f40 1 11816"/>
                <a:gd name="f42" fmla="*/ f39 1 5515"/>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7" name="Google Shape;10251;p74">
            <a:extLst>
              <a:ext uri="{FF2B5EF4-FFF2-40B4-BE49-F238E27FC236}">
                <a16:creationId xmlns:a16="http://schemas.microsoft.com/office/drawing/2014/main" id="{C6756E0A-0AAD-4D5A-95CA-ABDB5D393735}"/>
              </a:ext>
            </a:extLst>
          </p:cNvPr>
          <p:cNvGrpSpPr/>
          <p:nvPr/>
        </p:nvGrpSpPr>
        <p:grpSpPr>
          <a:xfrm>
            <a:off x="9500515" y="2659879"/>
            <a:ext cx="406350" cy="670054"/>
            <a:chOff x="9500515" y="2659879"/>
            <a:chExt cx="406350" cy="670054"/>
          </a:xfrm>
          <a:solidFill>
            <a:srgbClr val="FFC000"/>
          </a:solidFill>
        </p:grpSpPr>
        <p:sp>
          <p:nvSpPr>
            <p:cNvPr id="158" name="Google Shape;10252;p74">
              <a:extLst>
                <a:ext uri="{FF2B5EF4-FFF2-40B4-BE49-F238E27FC236}">
                  <a16:creationId xmlns:a16="http://schemas.microsoft.com/office/drawing/2014/main" id="{B4E1B53F-63C4-45EA-8851-69F2D20474BE}"/>
                </a:ext>
              </a:extLst>
            </p:cNvPr>
            <p:cNvSpPr/>
            <p:nvPr/>
          </p:nvSpPr>
          <p:spPr>
            <a:xfrm>
              <a:off x="9722924" y="3021579"/>
              <a:ext cx="145462" cy="190716"/>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 f4 0 f2"/>
                <a:gd name="f22" fmla="+- f3 0 f2"/>
                <a:gd name="f23" fmla="*/ f22 1 2741"/>
                <a:gd name="f24" fmla="*/ f21 1 337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9" name="Google Shape;10253;p74">
              <a:extLst>
                <a:ext uri="{FF2B5EF4-FFF2-40B4-BE49-F238E27FC236}">
                  <a16:creationId xmlns:a16="http://schemas.microsoft.com/office/drawing/2014/main" id="{51D6E7DD-E0BC-4481-BDA2-7236C2AA1F27}"/>
                </a:ext>
              </a:extLst>
            </p:cNvPr>
            <p:cNvSpPr/>
            <p:nvPr/>
          </p:nvSpPr>
          <p:spPr>
            <a:xfrm>
              <a:off x="9635947" y="3140973"/>
              <a:ext cx="132139" cy="69567"/>
            </a:xfrm>
            <a:custGeom>
              <a:avLst/>
              <a:gdLst>
                <a:gd name="f0" fmla="val w"/>
                <a:gd name="f1" fmla="val h"/>
                <a:gd name="f2" fmla="val 0"/>
                <a:gd name="f3" fmla="val 2490"/>
                <a:gd name="f4" fmla="val 1230"/>
                <a:gd name="f5" fmla="val 1229"/>
                <a:gd name="f6" fmla="val 1"/>
                <a:gd name="f7" fmla="*/ f0 1 2490"/>
                <a:gd name="f8" fmla="*/ f1 1 1230"/>
                <a:gd name="f9" fmla="+- f4 0 f2"/>
                <a:gd name="f10" fmla="+- f3 0 f2"/>
                <a:gd name="f11" fmla="*/ f10 1 2490"/>
                <a:gd name="f12" fmla="*/ f9 1 123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490" h="1230">
                  <a:moveTo>
                    <a:pt x="f5" y="f6"/>
                  </a:moveTo>
                  <a:lnTo>
                    <a:pt x="f6" y="f5"/>
                  </a:lnTo>
                  <a:lnTo>
                    <a:pt x="f3" y="f5"/>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0" name="Google Shape;10254;p74">
              <a:extLst>
                <a:ext uri="{FF2B5EF4-FFF2-40B4-BE49-F238E27FC236}">
                  <a16:creationId xmlns:a16="http://schemas.microsoft.com/office/drawing/2014/main" id="{80910FD0-F9D7-447B-BD2A-68574940EF55}"/>
                </a:ext>
              </a:extLst>
            </p:cNvPr>
            <p:cNvSpPr/>
            <p:nvPr/>
          </p:nvSpPr>
          <p:spPr>
            <a:xfrm>
              <a:off x="9537292" y="3018022"/>
              <a:ext cx="147209" cy="192526"/>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 f4 0 f2"/>
                <a:gd name="f22" fmla="+- f3 0 f2"/>
                <a:gd name="f23" fmla="*/ f22 1 2774"/>
                <a:gd name="f24" fmla="*/ f21 1 340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1" name="Google Shape;10255;p74">
              <a:extLst>
                <a:ext uri="{FF2B5EF4-FFF2-40B4-BE49-F238E27FC236}">
                  <a16:creationId xmlns:a16="http://schemas.microsoft.com/office/drawing/2014/main" id="{41C0FE6C-B5E4-4CA8-9F74-B075A2A45882}"/>
                </a:ext>
              </a:extLst>
            </p:cNvPr>
            <p:cNvSpPr/>
            <p:nvPr/>
          </p:nvSpPr>
          <p:spPr>
            <a:xfrm>
              <a:off x="9500515" y="3249677"/>
              <a:ext cx="406350" cy="80256"/>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 f4 0 f2"/>
                <a:gd name="f17" fmla="+- f3 0 f2"/>
                <a:gd name="f18" fmla="*/ f17 1 7657"/>
                <a:gd name="f19" fmla="*/ f16 1 141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2" name="Google Shape;10256;p74">
              <a:extLst>
                <a:ext uri="{FF2B5EF4-FFF2-40B4-BE49-F238E27FC236}">
                  <a16:creationId xmlns:a16="http://schemas.microsoft.com/office/drawing/2014/main" id="{DC553E50-FAE4-42DC-8F3C-2CD2B8AC5477}"/>
                </a:ext>
              </a:extLst>
            </p:cNvPr>
            <p:cNvSpPr/>
            <p:nvPr/>
          </p:nvSpPr>
          <p:spPr>
            <a:xfrm>
              <a:off x="9500515" y="2659879"/>
              <a:ext cx="406350" cy="80256"/>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 f4 0 f2"/>
                <a:gd name="f19" fmla="+- f3 0 f2"/>
                <a:gd name="f20" fmla="*/ f19 1 7657"/>
                <a:gd name="f21" fmla="*/ f18 1 141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3" name="Google Shape;10257;p74">
              <a:extLst>
                <a:ext uri="{FF2B5EF4-FFF2-40B4-BE49-F238E27FC236}">
                  <a16:creationId xmlns:a16="http://schemas.microsoft.com/office/drawing/2014/main" id="{5A62F36B-329F-4EE9-8E57-BEB96CBFF066}"/>
                </a:ext>
              </a:extLst>
            </p:cNvPr>
            <p:cNvSpPr/>
            <p:nvPr/>
          </p:nvSpPr>
          <p:spPr>
            <a:xfrm>
              <a:off x="9538984" y="2775716"/>
              <a:ext cx="329394" cy="80650"/>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 f4 0 f2"/>
                <a:gd name="f18" fmla="+- f3 0 f2"/>
                <a:gd name="f19" fmla="*/ f18 1 6207"/>
                <a:gd name="f20" fmla="*/ f17 1 142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4" name="Google Shape;10258;p74">
              <a:extLst>
                <a:ext uri="{FF2B5EF4-FFF2-40B4-BE49-F238E27FC236}">
                  <a16:creationId xmlns:a16="http://schemas.microsoft.com/office/drawing/2014/main" id="{0DBA77CD-1D47-447F-A983-A08FAC951BC1}"/>
                </a:ext>
              </a:extLst>
            </p:cNvPr>
            <p:cNvSpPr/>
            <p:nvPr/>
          </p:nvSpPr>
          <p:spPr>
            <a:xfrm>
              <a:off x="9535637" y="2846975"/>
              <a:ext cx="331095" cy="16752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 f4 0 f2"/>
                <a:gd name="f23" fmla="+- f3 0 f2"/>
                <a:gd name="f24" fmla="*/ f23 1 6239"/>
                <a:gd name="f25" fmla="*/ f22 1 2962"/>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65" name="Google Shape;10297;p74">
            <a:extLst>
              <a:ext uri="{FF2B5EF4-FFF2-40B4-BE49-F238E27FC236}">
                <a16:creationId xmlns:a16="http://schemas.microsoft.com/office/drawing/2014/main" id="{DDC72382-4BB7-4D1F-8B50-DB797B9D6B40}"/>
              </a:ext>
            </a:extLst>
          </p:cNvPr>
          <p:cNvGrpSpPr/>
          <p:nvPr/>
        </p:nvGrpSpPr>
        <p:grpSpPr>
          <a:xfrm>
            <a:off x="6018205" y="2642094"/>
            <a:ext cx="627013" cy="666496"/>
            <a:chOff x="6018205" y="2642094"/>
            <a:chExt cx="627013" cy="666496"/>
          </a:xfrm>
          <a:solidFill>
            <a:srgbClr val="FFC000"/>
          </a:solidFill>
        </p:grpSpPr>
        <p:sp>
          <p:nvSpPr>
            <p:cNvPr id="166" name="Google Shape;10298;p74">
              <a:extLst>
                <a:ext uri="{FF2B5EF4-FFF2-40B4-BE49-F238E27FC236}">
                  <a16:creationId xmlns:a16="http://schemas.microsoft.com/office/drawing/2014/main" id="{039D9E24-FDB2-4082-B7E5-93F4F8D445CE}"/>
                </a:ext>
              </a:extLst>
            </p:cNvPr>
            <p:cNvSpPr/>
            <p:nvPr/>
          </p:nvSpPr>
          <p:spPr>
            <a:xfrm>
              <a:off x="6161958" y="2994916"/>
              <a:ext cx="75309" cy="80256"/>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 f3 0 f2"/>
                <a:gd name="f14" fmla="*/ f13 1 1419"/>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7" name="Google Shape;10299;p74">
              <a:extLst>
                <a:ext uri="{FF2B5EF4-FFF2-40B4-BE49-F238E27FC236}">
                  <a16:creationId xmlns:a16="http://schemas.microsoft.com/office/drawing/2014/main" id="{84CFD667-F888-4225-812C-8B8C45776FBC}"/>
                </a:ext>
              </a:extLst>
            </p:cNvPr>
            <p:cNvSpPr/>
            <p:nvPr/>
          </p:nvSpPr>
          <p:spPr>
            <a:xfrm>
              <a:off x="6126836" y="3114318"/>
              <a:ext cx="147209" cy="78446"/>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 f4 0 f2"/>
                <a:gd name="f13" fmla="+- f3 0 f2"/>
                <a:gd name="f14" fmla="*/ f13 1 2774"/>
                <a:gd name="f15" fmla="*/ f12 1 138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8" name="Google Shape;10300;p74">
              <a:extLst>
                <a:ext uri="{FF2B5EF4-FFF2-40B4-BE49-F238E27FC236}">
                  <a16:creationId xmlns:a16="http://schemas.microsoft.com/office/drawing/2014/main" id="{B74E201B-E5E3-43F2-94D1-15DAA5ED4D34}"/>
                </a:ext>
              </a:extLst>
            </p:cNvPr>
            <p:cNvSpPr/>
            <p:nvPr/>
          </p:nvSpPr>
          <p:spPr>
            <a:xfrm>
              <a:off x="6018205" y="2879079"/>
              <a:ext cx="627013" cy="429511"/>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 f4 0 f2"/>
                <a:gd name="f79" fmla="+- f3 0 f2"/>
                <a:gd name="f80" fmla="*/ f79 1 11815"/>
                <a:gd name="f81" fmla="*/ f78 1 7594"/>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9" name="Google Shape;10301;p74">
              <a:extLst>
                <a:ext uri="{FF2B5EF4-FFF2-40B4-BE49-F238E27FC236}">
                  <a16:creationId xmlns:a16="http://schemas.microsoft.com/office/drawing/2014/main" id="{8AE8FE5E-1F14-436F-A542-3784647B26C3}"/>
                </a:ext>
              </a:extLst>
            </p:cNvPr>
            <p:cNvSpPr/>
            <p:nvPr/>
          </p:nvSpPr>
          <p:spPr>
            <a:xfrm>
              <a:off x="6200436" y="2759686"/>
              <a:ext cx="259186" cy="158657"/>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 f4 0 f2"/>
                <a:gd name="f27" fmla="+- f3 0 f2"/>
                <a:gd name="f28" fmla="*/ f27 1 4884"/>
                <a:gd name="f29" fmla="*/ f26 1 2805"/>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0" name="Google Shape;10302;p74">
              <a:extLst>
                <a:ext uri="{FF2B5EF4-FFF2-40B4-BE49-F238E27FC236}">
                  <a16:creationId xmlns:a16="http://schemas.microsoft.com/office/drawing/2014/main" id="{0090FA92-8FE5-49B2-AAFC-4FFD87B3BD69}"/>
                </a:ext>
              </a:extLst>
            </p:cNvPr>
            <p:cNvSpPr/>
            <p:nvPr/>
          </p:nvSpPr>
          <p:spPr>
            <a:xfrm>
              <a:off x="6237222" y="2642094"/>
              <a:ext cx="183940" cy="80256"/>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 f4 0 f2"/>
                <a:gd name="f15" fmla="+- f3 0 f2"/>
                <a:gd name="f16" fmla="*/ f15 1 3466"/>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71" name="Google Shape;10352;p74">
            <a:extLst>
              <a:ext uri="{FF2B5EF4-FFF2-40B4-BE49-F238E27FC236}">
                <a16:creationId xmlns:a16="http://schemas.microsoft.com/office/drawing/2014/main" id="{DE222DC2-E57F-4330-A904-407AF93F8F7D}"/>
              </a:ext>
            </a:extLst>
          </p:cNvPr>
          <p:cNvGrpSpPr/>
          <p:nvPr/>
        </p:nvGrpSpPr>
        <p:grpSpPr>
          <a:xfrm>
            <a:off x="6911062" y="2653396"/>
            <a:ext cx="628695" cy="672432"/>
            <a:chOff x="6911062" y="2653396"/>
            <a:chExt cx="628695" cy="672432"/>
          </a:xfrm>
          <a:solidFill>
            <a:srgbClr val="FFC000"/>
          </a:solidFill>
        </p:grpSpPr>
        <p:sp>
          <p:nvSpPr>
            <p:cNvPr id="172" name="Google Shape;10353;p74">
              <a:extLst>
                <a:ext uri="{FF2B5EF4-FFF2-40B4-BE49-F238E27FC236}">
                  <a16:creationId xmlns:a16="http://schemas.microsoft.com/office/drawing/2014/main" id="{002D5A5A-E91A-401E-AC18-69F493CDE5CF}"/>
                </a:ext>
              </a:extLst>
            </p:cNvPr>
            <p:cNvSpPr/>
            <p:nvPr/>
          </p:nvSpPr>
          <p:spPr>
            <a:xfrm>
              <a:off x="7093293" y="2811085"/>
              <a:ext cx="259186" cy="224604"/>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 f4 0 f2"/>
                <a:gd name="f40" fmla="+- f3 0 f2"/>
                <a:gd name="f41" fmla="*/ f40 1 4884"/>
                <a:gd name="f42" fmla="*/ f39 1 397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3" name="Google Shape;10354;p74">
              <a:extLst>
                <a:ext uri="{FF2B5EF4-FFF2-40B4-BE49-F238E27FC236}">
                  <a16:creationId xmlns:a16="http://schemas.microsoft.com/office/drawing/2014/main" id="{842D94F8-2C6D-43A0-BAA4-EF1628818C07}"/>
                </a:ext>
              </a:extLst>
            </p:cNvPr>
            <p:cNvSpPr/>
            <p:nvPr/>
          </p:nvSpPr>
          <p:spPr>
            <a:xfrm>
              <a:off x="7186900" y="2891287"/>
              <a:ext cx="75309" cy="80256"/>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 f3 0 f2"/>
                <a:gd name="f13" fmla="*/ f12 1 141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4" name="Google Shape;10355;p74">
              <a:extLst>
                <a:ext uri="{FF2B5EF4-FFF2-40B4-BE49-F238E27FC236}">
                  <a16:creationId xmlns:a16="http://schemas.microsoft.com/office/drawing/2014/main" id="{F02832B7-B285-4573-ACB1-CF45336839CF}"/>
                </a:ext>
              </a:extLst>
            </p:cNvPr>
            <p:cNvSpPr/>
            <p:nvPr/>
          </p:nvSpPr>
          <p:spPr>
            <a:xfrm>
              <a:off x="6949522" y="2653396"/>
              <a:ext cx="550112" cy="590766"/>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 f4 0 f2"/>
                <a:gd name="f116" fmla="+- f3 0 f2"/>
                <a:gd name="f117" fmla="*/ f116 1 10366"/>
                <a:gd name="f118" fmla="*/ f115 1 10445"/>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5" name="Google Shape;10356;p74">
              <a:extLst>
                <a:ext uri="{FF2B5EF4-FFF2-40B4-BE49-F238E27FC236}">
                  <a16:creationId xmlns:a16="http://schemas.microsoft.com/office/drawing/2014/main" id="{2E2BFB55-7C4D-424F-8178-6742F45591FC}"/>
                </a:ext>
              </a:extLst>
            </p:cNvPr>
            <p:cNvSpPr/>
            <p:nvPr/>
          </p:nvSpPr>
          <p:spPr>
            <a:xfrm>
              <a:off x="7153470" y="3008933"/>
              <a:ext cx="142170" cy="78446"/>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 f4 0 f2"/>
                <a:gd name="f22" fmla="+- f3 0 f2"/>
                <a:gd name="f23" fmla="*/ f22 1 2679"/>
                <a:gd name="f24" fmla="*/ f21 1 138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6" name="Google Shape;10357;p74">
              <a:extLst>
                <a:ext uri="{FF2B5EF4-FFF2-40B4-BE49-F238E27FC236}">
                  <a16:creationId xmlns:a16="http://schemas.microsoft.com/office/drawing/2014/main" id="{F64023F5-F0F4-4251-9C66-2724D86F5A5A}"/>
                </a:ext>
              </a:extLst>
            </p:cNvPr>
            <p:cNvSpPr/>
            <p:nvPr/>
          </p:nvSpPr>
          <p:spPr>
            <a:xfrm>
              <a:off x="7337410" y="3124715"/>
              <a:ext cx="202347" cy="196769"/>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 f4 0 f2"/>
                <a:gd name="f61" fmla="+- f3 0 f2"/>
                <a:gd name="f62" fmla="*/ f61 1 3813"/>
                <a:gd name="f63" fmla="*/ f60 1 3479"/>
                <a:gd name="f64" fmla="*/ f2 1 f62"/>
                <a:gd name="f65" fmla="*/ f3 1 f62"/>
                <a:gd name="f66" fmla="*/ f2 1 f63"/>
                <a:gd name="f67" fmla="*/ f4 1 f63"/>
                <a:gd name="f68" fmla="*/ f64 f58 1"/>
                <a:gd name="f69" fmla="*/ f65 f58 1"/>
                <a:gd name="f70" fmla="*/ f67 f59 1"/>
                <a:gd name="f71" fmla="*/ f66 f59 1"/>
              </a:gdLst>
              <a:ahLst/>
              <a:cxnLst>
                <a:cxn ang="3cd4">
                  <a:pos x="hc" y="t"/>
                </a:cxn>
                <a:cxn ang="0">
                  <a:pos x="r" y="vc"/>
                </a:cxn>
                <a:cxn ang="cd4">
                  <a:pos x="hc" y="b"/>
                </a:cxn>
                <a:cxn ang="cd2">
                  <a:pos x="l" y="vc"/>
                </a:cxn>
              </a:cxnLst>
              <a:rect l="f68" t="f71" r="f69" b="f70"/>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7" name="Google Shape;10358;p74">
              <a:extLst>
                <a:ext uri="{FF2B5EF4-FFF2-40B4-BE49-F238E27FC236}">
                  <a16:creationId xmlns:a16="http://schemas.microsoft.com/office/drawing/2014/main" id="{BC9EA188-BAA1-4C68-BCF1-EE76D92129F3}"/>
                </a:ext>
              </a:extLst>
            </p:cNvPr>
            <p:cNvSpPr/>
            <p:nvPr/>
          </p:nvSpPr>
          <p:spPr>
            <a:xfrm>
              <a:off x="6911062" y="3128272"/>
              <a:ext cx="202347" cy="197556"/>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 f4 0 f2"/>
                <a:gd name="f58" fmla="+- f3 0 f2"/>
                <a:gd name="f59" fmla="*/ f58 1 3813"/>
                <a:gd name="f60" fmla="*/ f57 1 3493"/>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78" name="Google Shape;10390;p74">
            <a:extLst>
              <a:ext uri="{FF2B5EF4-FFF2-40B4-BE49-F238E27FC236}">
                <a16:creationId xmlns:a16="http://schemas.microsoft.com/office/drawing/2014/main" id="{A001760C-4EAB-4731-A5E1-E5CD1BDA863F}"/>
              </a:ext>
            </a:extLst>
          </p:cNvPr>
          <p:cNvGrpSpPr/>
          <p:nvPr/>
        </p:nvGrpSpPr>
        <p:grpSpPr>
          <a:xfrm>
            <a:off x="4171840" y="2668923"/>
            <a:ext cx="628695" cy="670072"/>
            <a:chOff x="4171840" y="2668923"/>
            <a:chExt cx="628695" cy="670072"/>
          </a:xfrm>
          <a:solidFill>
            <a:srgbClr val="FFC000"/>
          </a:solidFill>
        </p:grpSpPr>
        <p:sp>
          <p:nvSpPr>
            <p:cNvPr id="179" name="Google Shape;10391;p74">
              <a:extLst>
                <a:ext uri="{FF2B5EF4-FFF2-40B4-BE49-F238E27FC236}">
                  <a16:creationId xmlns:a16="http://schemas.microsoft.com/office/drawing/2014/main" id="{4EA1154E-D4BD-4BC4-95F5-27B81450539E}"/>
                </a:ext>
              </a:extLst>
            </p:cNvPr>
            <p:cNvSpPr/>
            <p:nvPr/>
          </p:nvSpPr>
          <p:spPr>
            <a:xfrm>
              <a:off x="4410910" y="2923729"/>
              <a:ext cx="147218" cy="155082"/>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 f4 0 f2"/>
                <a:gd name="f15" fmla="+- f3 0 f2"/>
                <a:gd name="f16" fmla="*/ f15 1 2774"/>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0" name="Google Shape;10392;p74">
              <a:extLst>
                <a:ext uri="{FF2B5EF4-FFF2-40B4-BE49-F238E27FC236}">
                  <a16:creationId xmlns:a16="http://schemas.microsoft.com/office/drawing/2014/main" id="{5633DCDE-F7E7-4649-8E12-C3A1F60E1795}"/>
                </a:ext>
              </a:extLst>
            </p:cNvPr>
            <p:cNvSpPr/>
            <p:nvPr/>
          </p:nvSpPr>
          <p:spPr>
            <a:xfrm>
              <a:off x="4243739" y="2668923"/>
              <a:ext cx="183940" cy="196093"/>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 f4 0 f2"/>
                <a:gd name="f13" fmla="+- f3 0 f2"/>
                <a:gd name="f14" fmla="*/ f13 1 3466"/>
                <a:gd name="f15" fmla="*/ f12 1 346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1" name="Google Shape;10393;p74">
              <a:extLst>
                <a:ext uri="{FF2B5EF4-FFF2-40B4-BE49-F238E27FC236}">
                  <a16:creationId xmlns:a16="http://schemas.microsoft.com/office/drawing/2014/main" id="{2BDDB16C-154B-41D0-B7DA-05143EF2CB0A}"/>
                </a:ext>
              </a:extLst>
            </p:cNvPr>
            <p:cNvSpPr/>
            <p:nvPr/>
          </p:nvSpPr>
          <p:spPr>
            <a:xfrm>
              <a:off x="4539657" y="2668923"/>
              <a:ext cx="183986" cy="196093"/>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2" name="Google Shape;10394;p74">
              <a:extLst>
                <a:ext uri="{FF2B5EF4-FFF2-40B4-BE49-F238E27FC236}">
                  <a16:creationId xmlns:a16="http://schemas.microsoft.com/office/drawing/2014/main" id="{F2831956-B37E-4D2B-B400-DF52898A5663}"/>
                </a:ext>
              </a:extLst>
            </p:cNvPr>
            <p:cNvSpPr/>
            <p:nvPr/>
          </p:nvSpPr>
          <p:spPr>
            <a:xfrm>
              <a:off x="4437656" y="3109078"/>
              <a:ext cx="88669" cy="57067"/>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 f4 0 f2"/>
                <a:gd name="f18" fmla="+- f3 0 f2"/>
                <a:gd name="f19" fmla="*/ f18 1 1671"/>
                <a:gd name="f20" fmla="*/ f17 1 100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670"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3" name="Google Shape;10395;p74">
              <a:extLst>
                <a:ext uri="{FF2B5EF4-FFF2-40B4-BE49-F238E27FC236}">
                  <a16:creationId xmlns:a16="http://schemas.microsoft.com/office/drawing/2014/main" id="{4343B818-71DB-4C7E-9536-128CBB7E5A94}"/>
                </a:ext>
              </a:extLst>
            </p:cNvPr>
            <p:cNvSpPr/>
            <p:nvPr/>
          </p:nvSpPr>
          <p:spPr>
            <a:xfrm>
              <a:off x="4318948" y="3096569"/>
              <a:ext cx="148855" cy="24060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 f4 0 f2"/>
                <a:gd name="f19" fmla="+- f3 0 f2"/>
                <a:gd name="f20" fmla="*/ f19 1 2805"/>
                <a:gd name="f21" fmla="*/ f18 1 4254"/>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4" name="Google Shape;10396;p74">
              <a:extLst>
                <a:ext uri="{FF2B5EF4-FFF2-40B4-BE49-F238E27FC236}">
                  <a16:creationId xmlns:a16="http://schemas.microsoft.com/office/drawing/2014/main" id="{2F330174-B154-49E2-9DA8-73FC7CF45E8A}"/>
                </a:ext>
              </a:extLst>
            </p:cNvPr>
            <p:cNvSpPr/>
            <p:nvPr/>
          </p:nvSpPr>
          <p:spPr>
            <a:xfrm>
              <a:off x="4502871" y="3098389"/>
              <a:ext cx="148855" cy="24060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 f4 0 f2"/>
                <a:gd name="f22" fmla="+- f3 0 f2"/>
                <a:gd name="f23" fmla="*/ f22 1 2805"/>
                <a:gd name="f24" fmla="*/ f21 1 42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5" name="Google Shape;10397;p74">
              <a:extLst>
                <a:ext uri="{FF2B5EF4-FFF2-40B4-BE49-F238E27FC236}">
                  <a16:creationId xmlns:a16="http://schemas.microsoft.com/office/drawing/2014/main" id="{C75D6DBC-FEA7-4B92-BF9E-AF4204F7AF49}"/>
                </a:ext>
              </a:extLst>
            </p:cNvPr>
            <p:cNvSpPr/>
            <p:nvPr/>
          </p:nvSpPr>
          <p:spPr>
            <a:xfrm>
              <a:off x="4507918" y="2857838"/>
              <a:ext cx="292617" cy="245927"/>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 f4 0 f2"/>
                <a:gd name="f51" fmla="+- f3 0 f2"/>
                <a:gd name="f52" fmla="*/ f51 1 5514"/>
                <a:gd name="f53" fmla="*/ f50 1 4348"/>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6" name="Google Shape;10398;p74">
              <a:extLst>
                <a:ext uri="{FF2B5EF4-FFF2-40B4-BE49-F238E27FC236}">
                  <a16:creationId xmlns:a16="http://schemas.microsoft.com/office/drawing/2014/main" id="{CB9C6ACB-A0A6-477E-A17F-25CDE9765516}"/>
                </a:ext>
              </a:extLst>
            </p:cNvPr>
            <p:cNvSpPr/>
            <p:nvPr/>
          </p:nvSpPr>
          <p:spPr>
            <a:xfrm>
              <a:off x="4171840" y="2856027"/>
              <a:ext cx="289279" cy="245973"/>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 f4 0 f2"/>
                <a:gd name="f54" fmla="+- f3 0 f2"/>
                <a:gd name="f55" fmla="*/ f54 1 5451"/>
                <a:gd name="f56" fmla="*/ f53 1 4349"/>
                <a:gd name="f57" fmla="*/ f2 1 f55"/>
                <a:gd name="f58" fmla="*/ f3 1 f55"/>
                <a:gd name="f59" fmla="*/ f2 1 f56"/>
                <a:gd name="f60" fmla="*/ f4 1 f56"/>
                <a:gd name="f61" fmla="*/ f57 f51 1"/>
                <a:gd name="f62" fmla="*/ f58 f51 1"/>
                <a:gd name="f63" fmla="*/ f60 f52 1"/>
                <a:gd name="f64" fmla="*/ f59 f52 1"/>
              </a:gdLst>
              <a:ahLst/>
              <a:cxnLst>
                <a:cxn ang="3cd4">
                  <a:pos x="hc" y="t"/>
                </a:cxn>
                <a:cxn ang="0">
                  <a:pos x="r" y="vc"/>
                </a:cxn>
                <a:cxn ang="cd4">
                  <a:pos x="hc" y="b"/>
                </a:cxn>
                <a:cxn ang="cd2">
                  <a:pos x="l" y="vc"/>
                </a:cxn>
              </a:cxnLst>
              <a:rect l="f61" t="f64" r="f62" b="f63"/>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7" name="Google Shape;10412;p74">
            <a:extLst>
              <a:ext uri="{FF2B5EF4-FFF2-40B4-BE49-F238E27FC236}">
                <a16:creationId xmlns:a16="http://schemas.microsoft.com/office/drawing/2014/main" id="{76FEED01-A830-413C-B0BF-CAF5F67FAA3B}"/>
              </a:ext>
            </a:extLst>
          </p:cNvPr>
          <p:cNvGrpSpPr/>
          <p:nvPr/>
        </p:nvGrpSpPr>
        <p:grpSpPr>
          <a:xfrm>
            <a:off x="7859734" y="2653881"/>
            <a:ext cx="588589" cy="667283"/>
            <a:chOff x="7859734" y="2653881"/>
            <a:chExt cx="588589" cy="667283"/>
          </a:xfrm>
          <a:solidFill>
            <a:srgbClr val="FFC000"/>
          </a:solidFill>
        </p:grpSpPr>
        <p:sp>
          <p:nvSpPr>
            <p:cNvPr id="188" name="Google Shape;10413;p74">
              <a:extLst>
                <a:ext uri="{FF2B5EF4-FFF2-40B4-BE49-F238E27FC236}">
                  <a16:creationId xmlns:a16="http://schemas.microsoft.com/office/drawing/2014/main" id="{228D7A9A-8ECC-4B5E-A462-1E3B1F0BA73F}"/>
                </a:ext>
              </a:extLst>
            </p:cNvPr>
            <p:cNvSpPr/>
            <p:nvPr/>
          </p:nvSpPr>
          <p:spPr>
            <a:xfrm>
              <a:off x="8152351" y="2653881"/>
              <a:ext cx="36832" cy="99825"/>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 f4 0 f2"/>
                <a:gd name="f15" fmla="+- f3 0 f2"/>
                <a:gd name="f16" fmla="*/ f15 1 694"/>
                <a:gd name="f17" fmla="*/ f14 1 176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9" name="Google Shape;10414;p74">
              <a:extLst>
                <a:ext uri="{FF2B5EF4-FFF2-40B4-BE49-F238E27FC236}">
                  <a16:creationId xmlns:a16="http://schemas.microsoft.com/office/drawing/2014/main" id="{2BB064B1-DF9B-457C-B754-7AA345F94B00}"/>
                </a:ext>
              </a:extLst>
            </p:cNvPr>
            <p:cNvSpPr/>
            <p:nvPr/>
          </p:nvSpPr>
          <p:spPr>
            <a:xfrm>
              <a:off x="8264383" y="2696181"/>
              <a:ext cx="75245" cy="77147"/>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 f4 0 f2"/>
                <a:gd name="f34" fmla="+- f3 0 f2"/>
                <a:gd name="f35" fmla="*/ f34 1 1418"/>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0" name="Google Shape;10415;p74">
              <a:extLst>
                <a:ext uri="{FF2B5EF4-FFF2-40B4-BE49-F238E27FC236}">
                  <a16:creationId xmlns:a16="http://schemas.microsoft.com/office/drawing/2014/main" id="{A3F06C28-9020-4367-B580-510067B4560A}"/>
                </a:ext>
              </a:extLst>
            </p:cNvPr>
            <p:cNvSpPr/>
            <p:nvPr/>
          </p:nvSpPr>
          <p:spPr>
            <a:xfrm>
              <a:off x="8373014" y="2930048"/>
              <a:ext cx="75309" cy="4105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 f4 0 f2"/>
                <a:gd name="f16" fmla="+- f3 0 f2"/>
                <a:gd name="f17" fmla="*/ f16 1 1419"/>
                <a:gd name="f18" fmla="*/ f15 1 726"/>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1" name="Google Shape;10416;p74">
              <a:extLst>
                <a:ext uri="{FF2B5EF4-FFF2-40B4-BE49-F238E27FC236}">
                  <a16:creationId xmlns:a16="http://schemas.microsoft.com/office/drawing/2014/main" id="{B36AED32-0044-43B3-B707-E2E31917C7E8}"/>
                </a:ext>
              </a:extLst>
            </p:cNvPr>
            <p:cNvSpPr/>
            <p:nvPr/>
          </p:nvSpPr>
          <p:spPr>
            <a:xfrm>
              <a:off x="7859734" y="2930048"/>
              <a:ext cx="75309" cy="39246"/>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 f4 0 f2"/>
                <a:gd name="f14" fmla="+- f3 0 f2"/>
                <a:gd name="f15" fmla="*/ f14 1 1419"/>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2" name="Google Shape;10417;p74">
              <a:extLst>
                <a:ext uri="{FF2B5EF4-FFF2-40B4-BE49-F238E27FC236}">
                  <a16:creationId xmlns:a16="http://schemas.microsoft.com/office/drawing/2014/main" id="{6675105F-0968-4FB8-A476-EABBC244C0BB}"/>
                </a:ext>
              </a:extLst>
            </p:cNvPr>
            <p:cNvSpPr/>
            <p:nvPr/>
          </p:nvSpPr>
          <p:spPr>
            <a:xfrm>
              <a:off x="8005197" y="2696181"/>
              <a:ext cx="75309" cy="77147"/>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 f4 0 f2"/>
                <a:gd name="f34" fmla="+- f3 0 f2"/>
                <a:gd name="f35" fmla="*/ f34 1 1419"/>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3" name="Google Shape;10418;p74">
              <a:extLst>
                <a:ext uri="{FF2B5EF4-FFF2-40B4-BE49-F238E27FC236}">
                  <a16:creationId xmlns:a16="http://schemas.microsoft.com/office/drawing/2014/main" id="{DB6425BC-B326-4AA8-9D7E-03BEAB9D0BCE}"/>
                </a:ext>
              </a:extLst>
            </p:cNvPr>
            <p:cNvSpPr/>
            <p:nvPr/>
          </p:nvSpPr>
          <p:spPr>
            <a:xfrm>
              <a:off x="7893164" y="2772936"/>
              <a:ext cx="78647" cy="58768"/>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 f4 0 f2"/>
                <a:gd name="f39" fmla="+- f3 0 f2"/>
                <a:gd name="f40" fmla="*/ f39 1 1482"/>
                <a:gd name="f41" fmla="*/ f38 1 1039"/>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4" name="Google Shape;10419;p74">
              <a:extLst>
                <a:ext uri="{FF2B5EF4-FFF2-40B4-BE49-F238E27FC236}">
                  <a16:creationId xmlns:a16="http://schemas.microsoft.com/office/drawing/2014/main" id="{2C54D950-F5BC-405C-9922-E2DEB6BD1094}"/>
                </a:ext>
              </a:extLst>
            </p:cNvPr>
            <p:cNvSpPr/>
            <p:nvPr/>
          </p:nvSpPr>
          <p:spPr>
            <a:xfrm>
              <a:off x="8334582" y="2773622"/>
              <a:ext cx="78592" cy="6063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 f4 0 f2"/>
                <a:gd name="f36" fmla="+- f3 0 f2"/>
                <a:gd name="f37" fmla="*/ f36 1 1481"/>
                <a:gd name="f38" fmla="*/ f35 1 1072"/>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5" name="Google Shape;10420;p74">
              <a:extLst>
                <a:ext uri="{FF2B5EF4-FFF2-40B4-BE49-F238E27FC236}">
                  <a16:creationId xmlns:a16="http://schemas.microsoft.com/office/drawing/2014/main" id="{15F1A1C2-AE94-47F7-87B5-88D904D73A3E}"/>
                </a:ext>
              </a:extLst>
            </p:cNvPr>
            <p:cNvSpPr/>
            <p:nvPr/>
          </p:nvSpPr>
          <p:spPr>
            <a:xfrm>
              <a:off x="7960080" y="2769708"/>
              <a:ext cx="376211" cy="551456"/>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 f4 0 f2"/>
                <a:gd name="f93" fmla="+- f3 0 f2"/>
                <a:gd name="f94" fmla="*/ f93 1 7089"/>
                <a:gd name="f95" fmla="*/ f92 1 975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96" name="Google Shape;10478;p74">
            <a:extLst>
              <a:ext uri="{FF2B5EF4-FFF2-40B4-BE49-F238E27FC236}">
                <a16:creationId xmlns:a16="http://schemas.microsoft.com/office/drawing/2014/main" id="{052D78D2-4CD0-4AD0-AA3E-AFA2FB9E2EC3}"/>
              </a:ext>
            </a:extLst>
          </p:cNvPr>
          <p:cNvGrpSpPr/>
          <p:nvPr/>
        </p:nvGrpSpPr>
        <p:grpSpPr>
          <a:xfrm>
            <a:off x="8602464" y="2653661"/>
            <a:ext cx="638727" cy="668244"/>
            <a:chOff x="8602464" y="2653661"/>
            <a:chExt cx="638727" cy="668244"/>
          </a:xfrm>
          <a:solidFill>
            <a:srgbClr val="FFC000"/>
          </a:solidFill>
        </p:grpSpPr>
        <p:sp>
          <p:nvSpPr>
            <p:cNvPr id="197" name="Google Shape;10479;p74">
              <a:extLst>
                <a:ext uri="{FF2B5EF4-FFF2-40B4-BE49-F238E27FC236}">
                  <a16:creationId xmlns:a16="http://schemas.microsoft.com/office/drawing/2014/main" id="{F07A0C96-399A-4D58-A364-7456503FEB1C}"/>
                </a:ext>
              </a:extLst>
            </p:cNvPr>
            <p:cNvSpPr/>
            <p:nvPr/>
          </p:nvSpPr>
          <p:spPr>
            <a:xfrm>
              <a:off x="8602464" y="2821134"/>
              <a:ext cx="290971" cy="331497"/>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 f4 0 f2"/>
                <a:gd name="f58" fmla="+- f3 0 f2"/>
                <a:gd name="f59" fmla="*/ f58 1 5483"/>
                <a:gd name="f60" fmla="*/ f57 1 5861"/>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8" name="Google Shape;10480;p74">
              <a:extLst>
                <a:ext uri="{FF2B5EF4-FFF2-40B4-BE49-F238E27FC236}">
                  <a16:creationId xmlns:a16="http://schemas.microsoft.com/office/drawing/2014/main" id="{076D9919-D560-4823-80D5-95FA08CEC7F8}"/>
                </a:ext>
              </a:extLst>
            </p:cNvPr>
            <p:cNvSpPr/>
            <p:nvPr/>
          </p:nvSpPr>
          <p:spPr>
            <a:xfrm>
              <a:off x="8766343" y="2653661"/>
              <a:ext cx="309332" cy="302931"/>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 f4 0 f2"/>
                <a:gd name="f65" fmla="+- f3 0 f2"/>
                <a:gd name="f66" fmla="*/ f65 1 5829"/>
                <a:gd name="f67" fmla="*/ f64 1 535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9" name="Google Shape;10481;p74">
              <a:extLst>
                <a:ext uri="{FF2B5EF4-FFF2-40B4-BE49-F238E27FC236}">
                  <a16:creationId xmlns:a16="http://schemas.microsoft.com/office/drawing/2014/main" id="{3C9D8D95-B936-46EB-92C4-AA0AFA3CD1AA}"/>
                </a:ext>
              </a:extLst>
            </p:cNvPr>
            <p:cNvSpPr/>
            <p:nvPr/>
          </p:nvSpPr>
          <p:spPr>
            <a:xfrm>
              <a:off x="8950220" y="2821134"/>
              <a:ext cx="290971" cy="329686"/>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 f4 0 f2"/>
                <a:gd name="f58" fmla="+- f3 0 f2"/>
                <a:gd name="f59" fmla="*/ f58 1 5483"/>
                <a:gd name="f60" fmla="*/ f57 1 5829"/>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0" name="Google Shape;10482;p74">
              <a:extLst>
                <a:ext uri="{FF2B5EF4-FFF2-40B4-BE49-F238E27FC236}">
                  <a16:creationId xmlns:a16="http://schemas.microsoft.com/office/drawing/2014/main" id="{5FD91D5A-D106-409D-AB9C-21E2964B07D8}"/>
                </a:ext>
              </a:extLst>
            </p:cNvPr>
            <p:cNvSpPr/>
            <p:nvPr/>
          </p:nvSpPr>
          <p:spPr>
            <a:xfrm>
              <a:off x="8766343" y="3017163"/>
              <a:ext cx="312679" cy="304742"/>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 f4 0 f2"/>
                <a:gd name="f65" fmla="+- f3 0 f2"/>
                <a:gd name="f66" fmla="*/ f65 1 5892"/>
                <a:gd name="f67" fmla="*/ f64 1 538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1" name="Google Shape;10101;p74">
            <a:extLst>
              <a:ext uri="{FF2B5EF4-FFF2-40B4-BE49-F238E27FC236}">
                <a16:creationId xmlns:a16="http://schemas.microsoft.com/office/drawing/2014/main" id="{90192C48-B06F-4C81-94AD-07916D298A69}"/>
              </a:ext>
            </a:extLst>
          </p:cNvPr>
          <p:cNvGrpSpPr/>
          <p:nvPr/>
        </p:nvGrpSpPr>
        <p:grpSpPr>
          <a:xfrm>
            <a:off x="11384600" y="5555345"/>
            <a:ext cx="437228" cy="432200"/>
            <a:chOff x="11384600" y="5555345"/>
            <a:chExt cx="437228" cy="432200"/>
          </a:xfrm>
          <a:solidFill>
            <a:srgbClr val="FFC000"/>
          </a:solidFill>
        </p:grpSpPr>
        <p:sp>
          <p:nvSpPr>
            <p:cNvPr id="202" name="Google Shape;10102;p74">
              <a:extLst>
                <a:ext uri="{FF2B5EF4-FFF2-40B4-BE49-F238E27FC236}">
                  <a16:creationId xmlns:a16="http://schemas.microsoft.com/office/drawing/2014/main" id="{7C4E753A-B3A9-496F-8EBC-6B806E654EF4}"/>
                </a:ext>
              </a:extLst>
            </p:cNvPr>
            <p:cNvSpPr/>
            <p:nvPr/>
          </p:nvSpPr>
          <p:spPr>
            <a:xfrm>
              <a:off x="11525051" y="5670020"/>
              <a:ext cx="296777" cy="317525"/>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 f4 0 f2"/>
                <a:gd name="f69" fmla="+- f3 0 f2"/>
                <a:gd name="f70" fmla="*/ f69 1 8255"/>
                <a:gd name="f71" fmla="*/ f68 1 8287"/>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3" name="Google Shape;10103;p74">
              <a:extLst>
                <a:ext uri="{FF2B5EF4-FFF2-40B4-BE49-F238E27FC236}">
                  <a16:creationId xmlns:a16="http://schemas.microsoft.com/office/drawing/2014/main" id="{5D8689A6-D72C-44EF-A373-29FADE7FD3E8}"/>
                </a:ext>
              </a:extLst>
            </p:cNvPr>
            <p:cNvSpPr/>
            <p:nvPr/>
          </p:nvSpPr>
          <p:spPr>
            <a:xfrm>
              <a:off x="11385743" y="5555345"/>
              <a:ext cx="229944" cy="114711"/>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 f4 0 f2"/>
                <a:gd name="f16" fmla="+- f3 0 f2"/>
                <a:gd name="f17" fmla="*/ f16 1 6396"/>
                <a:gd name="f18" fmla="*/ f15 1 2994"/>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4" name="Google Shape;10104;p74">
              <a:extLst>
                <a:ext uri="{FF2B5EF4-FFF2-40B4-BE49-F238E27FC236}">
                  <a16:creationId xmlns:a16="http://schemas.microsoft.com/office/drawing/2014/main" id="{D7C96CEF-ABBC-4C8B-AEDF-8A9CBF3D4DC1}"/>
                </a:ext>
              </a:extLst>
            </p:cNvPr>
            <p:cNvSpPr/>
            <p:nvPr/>
          </p:nvSpPr>
          <p:spPr>
            <a:xfrm>
              <a:off x="11385743" y="5674848"/>
              <a:ext cx="158584" cy="91769"/>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 f4 0 f2"/>
                <a:gd name="f36" fmla="+- f3 0 f2"/>
                <a:gd name="f37" fmla="*/ f36 1 4411"/>
                <a:gd name="f38" fmla="*/ f35 1 2395"/>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5" name="Google Shape;10105;p74">
              <a:extLst>
                <a:ext uri="{FF2B5EF4-FFF2-40B4-BE49-F238E27FC236}">
                  <a16:creationId xmlns:a16="http://schemas.microsoft.com/office/drawing/2014/main" id="{5DF29FA2-9DA4-47BD-B698-EA7611D82404}"/>
                </a:ext>
              </a:extLst>
            </p:cNvPr>
            <p:cNvSpPr/>
            <p:nvPr/>
          </p:nvSpPr>
          <p:spPr>
            <a:xfrm>
              <a:off x="11385743" y="5863178"/>
              <a:ext cx="152933" cy="91769"/>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 f4 0 f2"/>
                <a:gd name="f28" fmla="+- f3 0 f2"/>
                <a:gd name="f29" fmla="*/ f28 1 4254"/>
                <a:gd name="f30" fmla="*/ f27 1 239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6" name="Google Shape;10106;p74">
              <a:extLst>
                <a:ext uri="{FF2B5EF4-FFF2-40B4-BE49-F238E27FC236}">
                  <a16:creationId xmlns:a16="http://schemas.microsoft.com/office/drawing/2014/main" id="{6C7B6B9E-06F8-4960-9281-6D67F69FCA5C}"/>
                </a:ext>
              </a:extLst>
            </p:cNvPr>
            <p:cNvSpPr/>
            <p:nvPr/>
          </p:nvSpPr>
          <p:spPr>
            <a:xfrm>
              <a:off x="11384600" y="5768995"/>
              <a:ext cx="112169" cy="92985"/>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 f4 0 f2"/>
                <a:gd name="f37" fmla="+- f3 0 f2"/>
                <a:gd name="f38" fmla="*/ f37 1 3120"/>
                <a:gd name="f39" fmla="*/ f36 1 242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7" name="Google Shape;10125;p74">
            <a:extLst>
              <a:ext uri="{FF2B5EF4-FFF2-40B4-BE49-F238E27FC236}">
                <a16:creationId xmlns:a16="http://schemas.microsoft.com/office/drawing/2014/main" id="{664BED60-8665-4D33-9EE5-103CB03CAD7D}"/>
              </a:ext>
            </a:extLst>
          </p:cNvPr>
          <p:cNvGrpSpPr/>
          <p:nvPr/>
        </p:nvGrpSpPr>
        <p:grpSpPr>
          <a:xfrm>
            <a:off x="10413379" y="1752191"/>
            <a:ext cx="594003" cy="634694"/>
            <a:chOff x="10413379" y="1752191"/>
            <a:chExt cx="594003" cy="634694"/>
          </a:xfrm>
          <a:solidFill>
            <a:srgbClr val="FFC000"/>
          </a:solidFill>
        </p:grpSpPr>
        <p:sp>
          <p:nvSpPr>
            <p:cNvPr id="208" name="Google Shape;10126;p74">
              <a:extLst>
                <a:ext uri="{FF2B5EF4-FFF2-40B4-BE49-F238E27FC236}">
                  <a16:creationId xmlns:a16="http://schemas.microsoft.com/office/drawing/2014/main" id="{27B6F27C-B41F-44A1-BAF4-60205C443D66}"/>
                </a:ext>
              </a:extLst>
            </p:cNvPr>
            <p:cNvSpPr/>
            <p:nvPr/>
          </p:nvSpPr>
          <p:spPr>
            <a:xfrm>
              <a:off x="10534829" y="2097944"/>
              <a:ext cx="349620" cy="288941"/>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 f4 0 f2"/>
                <a:gd name="f29" fmla="+- f3 0 f2"/>
                <a:gd name="f30" fmla="*/ f29 1 7436"/>
                <a:gd name="f31" fmla="*/ f28 1 5766"/>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9" name="Google Shape;10127;p74">
              <a:extLst>
                <a:ext uri="{FF2B5EF4-FFF2-40B4-BE49-F238E27FC236}">
                  <a16:creationId xmlns:a16="http://schemas.microsoft.com/office/drawing/2014/main" id="{E8805129-B4E3-48F7-B654-671C6FC0FCDD}"/>
                </a:ext>
              </a:extLst>
            </p:cNvPr>
            <p:cNvSpPr/>
            <p:nvPr/>
          </p:nvSpPr>
          <p:spPr>
            <a:xfrm>
              <a:off x="10413379" y="1752191"/>
              <a:ext cx="594003" cy="306324"/>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 f4 0 f2"/>
                <a:gd name="f46" fmla="+- f3 0 f2"/>
                <a:gd name="f47" fmla="*/ f46 1 12634"/>
                <a:gd name="f48" fmla="*/ f45 1 6113"/>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0" name="Google Shape;10128;p74">
              <a:extLst>
                <a:ext uri="{FF2B5EF4-FFF2-40B4-BE49-F238E27FC236}">
                  <a16:creationId xmlns:a16="http://schemas.microsoft.com/office/drawing/2014/main" id="{A6CC24FE-942D-40EA-A0D1-A575C6D86B90}"/>
                </a:ext>
              </a:extLst>
            </p:cNvPr>
            <p:cNvSpPr/>
            <p:nvPr/>
          </p:nvSpPr>
          <p:spPr>
            <a:xfrm>
              <a:off x="10599989" y="1848496"/>
              <a:ext cx="220745" cy="206846"/>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 f4 0 f2"/>
                <a:gd name="f31" fmla="+- f3 0 f2"/>
                <a:gd name="f32" fmla="*/ f31 1 4695"/>
                <a:gd name="f33" fmla="*/ f30 1 412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11" name="Text Placeholder 1">
            <a:extLst>
              <a:ext uri="{FF2B5EF4-FFF2-40B4-BE49-F238E27FC236}">
                <a16:creationId xmlns:a16="http://schemas.microsoft.com/office/drawing/2014/main" id="{1ADB9A3D-2BF6-4209-990A-353EEA2934F7}"/>
              </a:ext>
            </a:extLst>
          </p:cNvPr>
          <p:cNvSpPr txBox="1">
            <a:spLocks noGrp="1"/>
          </p:cNvSpPr>
          <p:nvPr>
            <p:ph type="body" sz="quarter" idx="4294967295"/>
          </p:nvPr>
        </p:nvSpPr>
        <p:spPr>
          <a:xfrm>
            <a:off x="1826687" y="163778"/>
            <a:ext cx="8679896" cy="54318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4800">
                <a:solidFill>
                  <a:srgbClr val="000000"/>
                </a:solidFill>
                <a:latin typeface="Arial"/>
                <a:cs typeface="Arial" panose="020B0604020202020204" pitchFamily="34" charset="0"/>
              </a:rPr>
              <a:t>Fully Editable Icon Sets: B</a:t>
            </a:r>
          </a:p>
        </p:txBody>
      </p:sp>
    </p:spTree>
    <p:extLst>
      <p:ext uri="{BB962C8B-B14F-4D97-AF65-F5344CB8AC3E}">
        <p14:creationId xmlns:p14="http://schemas.microsoft.com/office/powerpoint/2010/main" val="3575760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B58960D7-5487-4392-8A0D-34FE8DD583F7}"/>
              </a:ext>
            </a:extLst>
          </p:cNvPr>
          <p:cNvSpPr/>
          <p:nvPr/>
        </p:nvSpPr>
        <p:spPr>
          <a:xfrm rot="10799991">
            <a:off x="8394018" y="4492694"/>
            <a:ext cx="249704" cy="777642"/>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 f4 0 f2"/>
              <a:gd name="f71" fmla="+- f3 0 f2"/>
              <a:gd name="f72" fmla="*/ f71 1 1040400"/>
              <a:gd name="f73" fmla="*/ f70 1 324000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3" name="Rectangle 9">
            <a:extLst>
              <a:ext uri="{FF2B5EF4-FFF2-40B4-BE49-F238E27FC236}">
                <a16:creationId xmlns:a16="http://schemas.microsoft.com/office/drawing/2014/main" id="{13ED424B-C8BC-4667-8468-C8359DB176A1}"/>
              </a:ext>
            </a:extLst>
          </p:cNvPr>
          <p:cNvSpPr/>
          <p:nvPr/>
        </p:nvSpPr>
        <p:spPr>
          <a:xfrm>
            <a:off x="9031684" y="4582469"/>
            <a:ext cx="599050" cy="598072"/>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 f4 0 f2"/>
              <a:gd name="f37" fmla="+- f3 0 f2"/>
              <a:gd name="f38" fmla="*/ f37 1 3228210"/>
              <a:gd name="f39" fmla="*/ f36 1 322296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4" name="Freeform 18">
            <a:extLst>
              <a:ext uri="{FF2B5EF4-FFF2-40B4-BE49-F238E27FC236}">
                <a16:creationId xmlns:a16="http://schemas.microsoft.com/office/drawing/2014/main" id="{AB30B394-082B-4CBB-B77A-2640BEE016DE}"/>
              </a:ext>
            </a:extLst>
          </p:cNvPr>
          <p:cNvSpPr/>
          <p:nvPr/>
        </p:nvSpPr>
        <p:spPr>
          <a:xfrm>
            <a:off x="10920496" y="4648068"/>
            <a:ext cx="578522" cy="466920"/>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 f4 0 f2"/>
              <a:gd name="f197" fmla="+- f3 0 f2"/>
              <a:gd name="f198" fmla="*/ f197 1 3307788"/>
              <a:gd name="f199" fmla="*/ f196 1 2669631"/>
              <a:gd name="f200" fmla="*/ f2 1 f198"/>
              <a:gd name="f201" fmla="*/ f3 1 f198"/>
              <a:gd name="f202" fmla="*/ f2 1 f199"/>
              <a:gd name="f203" fmla="*/ f4 1 f199"/>
              <a:gd name="f204" fmla="*/ f200 f194 1"/>
              <a:gd name="f205" fmla="*/ f201 f194 1"/>
              <a:gd name="f206" fmla="*/ f203 f195 1"/>
              <a:gd name="f207" fmla="*/ f202 f195 1"/>
            </a:gdLst>
            <a:ahLst/>
            <a:cxnLst>
              <a:cxn ang="3cd4">
                <a:pos x="hc" y="t"/>
              </a:cxn>
              <a:cxn ang="0">
                <a:pos x="r" y="vc"/>
              </a:cxn>
              <a:cxn ang="cd4">
                <a:pos x="hc" y="b"/>
              </a:cxn>
              <a:cxn ang="cd2">
                <a:pos x="l" y="vc"/>
              </a:cxn>
            </a:cxnLst>
            <a:rect l="f204" t="f207" r="f205" b="f206"/>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5" name="Rounded Rectangle 25">
            <a:extLst>
              <a:ext uri="{FF2B5EF4-FFF2-40B4-BE49-F238E27FC236}">
                <a16:creationId xmlns:a16="http://schemas.microsoft.com/office/drawing/2014/main" id="{78B85B4A-35B0-4B3C-AE6E-B2CFA5EA8321}"/>
              </a:ext>
            </a:extLst>
          </p:cNvPr>
          <p:cNvSpPr/>
          <p:nvPr/>
        </p:nvSpPr>
        <p:spPr>
          <a:xfrm>
            <a:off x="10979054" y="5849480"/>
            <a:ext cx="664119" cy="486707"/>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 f4 0 f2"/>
              <a:gd name="f89" fmla="+- f3 0 f2"/>
              <a:gd name="f90" fmla="*/ f89 1 3248842"/>
              <a:gd name="f91" fmla="*/ f88 1 2380886"/>
              <a:gd name="f92" fmla="*/ f2 1 f90"/>
              <a:gd name="f93" fmla="*/ f3 1 f90"/>
              <a:gd name="f94" fmla="*/ f2 1 f91"/>
              <a:gd name="f95" fmla="*/ f4 1 f91"/>
              <a:gd name="f96" fmla="*/ f92 f86 1"/>
              <a:gd name="f97" fmla="*/ f93 f86 1"/>
              <a:gd name="f98" fmla="*/ f95 f87 1"/>
              <a:gd name="f99" fmla="*/ f94 f87 1"/>
            </a:gdLst>
            <a:ahLst/>
            <a:cxnLst>
              <a:cxn ang="3cd4">
                <a:pos x="hc" y="t"/>
              </a:cxn>
              <a:cxn ang="0">
                <a:pos x="r" y="vc"/>
              </a:cxn>
              <a:cxn ang="cd4">
                <a:pos x="hc" y="b"/>
              </a:cxn>
              <a:cxn ang="cd2">
                <a:pos x="l" y="vc"/>
              </a:cxn>
            </a:cxnLst>
            <a:rect l="f96" t="f99" r="f97" b="f98"/>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6" name="Donut 39">
            <a:extLst>
              <a:ext uri="{FF2B5EF4-FFF2-40B4-BE49-F238E27FC236}">
                <a16:creationId xmlns:a16="http://schemas.microsoft.com/office/drawing/2014/main" id="{9037A4DC-DBDC-4DA1-98FD-A5CD3961F25B}"/>
              </a:ext>
            </a:extLst>
          </p:cNvPr>
          <p:cNvSpPr/>
          <p:nvPr/>
        </p:nvSpPr>
        <p:spPr>
          <a:xfrm>
            <a:off x="4185309" y="4555933"/>
            <a:ext cx="651171" cy="65117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 f3 0 f2"/>
              <a:gd name="f18" fmla="*/ f17 1 3240000"/>
              <a:gd name="f19" fmla="*/ f2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7" name="Chord 38">
            <a:extLst>
              <a:ext uri="{FF2B5EF4-FFF2-40B4-BE49-F238E27FC236}">
                <a16:creationId xmlns:a16="http://schemas.microsoft.com/office/drawing/2014/main" id="{79D01044-6426-4C92-9719-8AC3A81A0A86}"/>
              </a:ext>
            </a:extLst>
          </p:cNvPr>
          <p:cNvSpPr/>
          <p:nvPr/>
        </p:nvSpPr>
        <p:spPr>
          <a:xfrm>
            <a:off x="6671206" y="5636471"/>
            <a:ext cx="548667" cy="705541"/>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 f4 0 f2"/>
              <a:gd name="f116" fmla="+- f3 0 f2"/>
              <a:gd name="f117" fmla="*/ f116 1 2519554"/>
              <a:gd name="f118" fmla="*/ f115 1 3240000"/>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8" name="Oval 6">
            <a:extLst>
              <a:ext uri="{FF2B5EF4-FFF2-40B4-BE49-F238E27FC236}">
                <a16:creationId xmlns:a16="http://schemas.microsoft.com/office/drawing/2014/main" id="{A628BA56-F1D5-4227-AF59-7E58085E7AA7}"/>
              </a:ext>
            </a:extLst>
          </p:cNvPr>
          <p:cNvSpPr/>
          <p:nvPr/>
        </p:nvSpPr>
        <p:spPr>
          <a:xfrm>
            <a:off x="7508650" y="5806842"/>
            <a:ext cx="574718" cy="568692"/>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 f4 0 f2"/>
              <a:gd name="f135" fmla="+- f3 0 f2"/>
              <a:gd name="f136" fmla="*/ f135 1 3220460"/>
              <a:gd name="f137" fmla="*/ f134 1 3186731"/>
              <a:gd name="f138" fmla="*/ f2 1 f136"/>
              <a:gd name="f139" fmla="*/ f3 1 f136"/>
              <a:gd name="f140" fmla="*/ f2 1 f137"/>
              <a:gd name="f141" fmla="*/ f4 1 f137"/>
              <a:gd name="f142" fmla="*/ f138 f132 1"/>
              <a:gd name="f143" fmla="*/ f139 f132 1"/>
              <a:gd name="f144" fmla="*/ f141 f133 1"/>
              <a:gd name="f145" fmla="*/ f140 f133 1"/>
            </a:gdLst>
            <a:ahLst/>
            <a:cxnLst>
              <a:cxn ang="3cd4">
                <a:pos x="hc" y="t"/>
              </a:cxn>
              <a:cxn ang="0">
                <a:pos x="r" y="vc"/>
              </a:cxn>
              <a:cxn ang="cd4">
                <a:pos x="hc" y="b"/>
              </a:cxn>
              <a:cxn ang="cd2">
                <a:pos x="l" y="vc"/>
              </a:cxn>
            </a:cxnLst>
            <a:rect l="f142" t="f145" r="f143" b="f144"/>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9" name="Block Arc 25">
            <a:extLst>
              <a:ext uri="{FF2B5EF4-FFF2-40B4-BE49-F238E27FC236}">
                <a16:creationId xmlns:a16="http://schemas.microsoft.com/office/drawing/2014/main" id="{14065E21-1F83-4E7B-9BAB-05D37C4989BF}"/>
              </a:ext>
            </a:extLst>
          </p:cNvPr>
          <p:cNvSpPr/>
          <p:nvPr/>
        </p:nvSpPr>
        <p:spPr>
          <a:xfrm>
            <a:off x="5130213" y="5700918"/>
            <a:ext cx="395395"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 0 0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 f4 0 f2"/>
              <a:gd name="f69" fmla="+- f3 0 f2"/>
              <a:gd name="f70" fmla="*/ f69 1 2215656"/>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0" name="Block Arc 31">
            <a:extLst>
              <a:ext uri="{FF2B5EF4-FFF2-40B4-BE49-F238E27FC236}">
                <a16:creationId xmlns:a16="http://schemas.microsoft.com/office/drawing/2014/main" id="{7F194639-54B7-4BEA-93F9-0911BB4A0C63}"/>
              </a:ext>
            </a:extLst>
          </p:cNvPr>
          <p:cNvSpPr/>
          <p:nvPr/>
        </p:nvSpPr>
        <p:spPr>
          <a:xfrm>
            <a:off x="8354662" y="5743190"/>
            <a:ext cx="515877"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 0 0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 f4 0 f2"/>
              <a:gd name="f69" fmla="+- f3 0 f2"/>
              <a:gd name="f70" fmla="*/ f69 1 2890784"/>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1" name="Freeform 53">
            <a:extLst>
              <a:ext uri="{FF2B5EF4-FFF2-40B4-BE49-F238E27FC236}">
                <a16:creationId xmlns:a16="http://schemas.microsoft.com/office/drawing/2014/main" id="{86AE0F08-6D69-46F8-ABF1-BD14011383F6}"/>
              </a:ext>
            </a:extLst>
          </p:cNvPr>
          <p:cNvSpPr/>
          <p:nvPr/>
        </p:nvSpPr>
        <p:spPr>
          <a:xfrm>
            <a:off x="10081525" y="5778285"/>
            <a:ext cx="565327" cy="579647"/>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 0 0 71458"/>
              <a:gd name="f40" fmla="val 102202"/>
              <a:gd name="f41" fmla="val 11167"/>
              <a:gd name="f42" fmla="val 5505"/>
              <a:gd name="f43" fmla="val 111065"/>
              <a:gd name="f44" fmla="+- 0 0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 f7 0 f5"/>
              <a:gd name="f64" fmla="+- f6 0 f5"/>
              <a:gd name="f65" fmla="*/ f60 f0 1"/>
              <a:gd name="f66" fmla="*/ f64 1 2296406"/>
              <a:gd name="f67" fmla="*/ f63 1 2354521"/>
              <a:gd name="f68" fmla="*/ 1495542 f64 1"/>
              <a:gd name="f69" fmla="*/ 909489 f64 1"/>
              <a:gd name="f70" fmla="*/ 414951 f64 1"/>
              <a:gd name="f71" fmla="*/ 293184 f64 1"/>
              <a:gd name="f72" fmla="*/ 520411 f64 1"/>
              <a:gd name="f73" fmla="*/ 11167 f64 1"/>
              <a:gd name="f74" fmla="*/ 771719 f64 1"/>
              <a:gd name="f75" fmla="*/ 2041440 f64 1"/>
              <a:gd name="f76" fmla="*/ 2296406 f64 1"/>
              <a:gd name="f77" fmla="*/ 1124906 f64 1"/>
              <a:gd name="f78" fmla="*/ 1676517 f64 1"/>
              <a:gd name="f79" fmla="*/ 2279640 f64 1"/>
              <a:gd name="f80" fmla="*/ 2094931 f64 1"/>
              <a:gd name="f81" fmla="*/ 1380482 f64 1"/>
              <a:gd name="f82" fmla="*/ 1747818 f63 1"/>
              <a:gd name="f83" fmla="*/ 1528613 f64 1"/>
              <a:gd name="f84" fmla="*/ 2354521 f63 1"/>
              <a:gd name="f85" fmla="*/ 2120816 f63 1"/>
              <a:gd name="f86" fmla="*/ 1788127 f63 1"/>
              <a:gd name="f87" fmla="*/ 1225390 f63 1"/>
              <a:gd name="f88" fmla="*/ 2322212 f63 1"/>
              <a:gd name="f89" fmla="*/ 2052845 f63 1"/>
              <a:gd name="f90" fmla="*/ 767428 f63 1"/>
              <a:gd name="f91" fmla="*/ 5505 f63 1"/>
              <a:gd name="f92" fmla="*/ 578452 f63 1"/>
              <a:gd name="f93" fmla="*/ 514597 f63 1"/>
              <a:gd name="f94" fmla="*/ 662729 f63 1"/>
              <a:gd name="f95" fmla="*/ 1004182 f63 1"/>
              <a:gd name="f96" fmla="*/ 1608523 f63 1"/>
              <a:gd name="f97" fmla="*/ 1557316 f63 1"/>
              <a:gd name="f98" fmla="*/ 1682537 f64 1"/>
              <a:gd name="f99" fmla="*/ 1962549 f63 1"/>
              <a:gd name="f100" fmla="*/ 1955104 f64 1"/>
              <a:gd name="f101" fmla="*/ 2095900 f63 1"/>
              <a:gd name="f102" fmla="*/ 1827546 f64 1"/>
              <a:gd name="f103" fmla="*/ 1826304 f63 1"/>
              <a:gd name="f104" fmla="*/ f65 1 f2"/>
              <a:gd name="f105" fmla="*/ f68 1 2296406"/>
              <a:gd name="f106" fmla="*/ f69 1 2296406"/>
              <a:gd name="f107" fmla="*/ f70 1 2296406"/>
              <a:gd name="f108" fmla="*/ f71 1 2296406"/>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354521"/>
              <a:gd name="f120" fmla="*/ f83 1 2296406"/>
              <a:gd name="f121" fmla="*/ f84 1 2354521"/>
              <a:gd name="f122" fmla="*/ f85 1 2354521"/>
              <a:gd name="f123" fmla="*/ f86 1 2354521"/>
              <a:gd name="f124" fmla="*/ f87 1 2354521"/>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296406"/>
              <a:gd name="f136" fmla="*/ f99 1 2354521"/>
              <a:gd name="f137" fmla="*/ f100 1 2296406"/>
              <a:gd name="f138" fmla="*/ f101 1 2354521"/>
              <a:gd name="f139" fmla="*/ f102 1 2296406"/>
              <a:gd name="f140" fmla="*/ f103 1 2354521"/>
              <a:gd name="f141" fmla="*/ f5 1 f66"/>
              <a:gd name="f142" fmla="*/ f6 1 f66"/>
              <a:gd name="f143" fmla="*/ f5 1 f67"/>
              <a:gd name="f144" fmla="*/ f7 1 f67"/>
              <a:gd name="f145" fmla="+- f104 0 f1"/>
              <a:gd name="f146" fmla="*/ f116 1 f66"/>
              <a:gd name="f147" fmla="*/ f119 1 f67"/>
              <a:gd name="f148" fmla="*/ f139 1 f66"/>
              <a:gd name="f149" fmla="*/ f140 1 f67"/>
              <a:gd name="f150" fmla="*/ f137 1 f66"/>
              <a:gd name="f151" fmla="*/ f138 1 f67"/>
              <a:gd name="f152" fmla="*/ f135 1 f66"/>
              <a:gd name="f153" fmla="*/ f136 1 f67"/>
              <a:gd name="f154" fmla="*/ f120 1 f66"/>
              <a:gd name="f155" fmla="*/ f121 1 f67"/>
              <a:gd name="f156" fmla="*/ f118 1 f66"/>
              <a:gd name="f157" fmla="*/ f122 1 f67"/>
              <a:gd name="f158" fmla="*/ f105 1 f66"/>
              <a:gd name="f159" fmla="*/ f123 1 f67"/>
              <a:gd name="f160" fmla="*/ f106 1 f66"/>
              <a:gd name="f161" fmla="*/ f124 1 f67"/>
              <a:gd name="f162" fmla="*/ f107 1 f66"/>
              <a:gd name="f163" fmla="*/ f125 1 f67"/>
              <a:gd name="f164" fmla="*/ f108 1 f66"/>
              <a:gd name="f165" fmla="*/ f126 1 f67"/>
              <a:gd name="f166" fmla="*/ f109 1 f66"/>
              <a:gd name="f167" fmla="*/ f127 1 f67"/>
              <a:gd name="f168" fmla="*/ f110 1 f66"/>
              <a:gd name="f169" fmla="*/ f128 1 f67"/>
              <a:gd name="f170" fmla="*/ f111 1 f66"/>
              <a:gd name="f171" fmla="*/ f129 1 f67"/>
              <a:gd name="f172" fmla="*/ f112 1 f66"/>
              <a:gd name="f173" fmla="*/ f130 1 f67"/>
              <a:gd name="f174" fmla="*/ f113 1 f66"/>
              <a:gd name="f175" fmla="*/ f131 1 f67"/>
              <a:gd name="f176" fmla="*/ f114 1 f66"/>
              <a:gd name="f177" fmla="*/ f132 1 f67"/>
              <a:gd name="f178" fmla="*/ f115 1 f66"/>
              <a:gd name="f179" fmla="*/ f133 1 f67"/>
              <a:gd name="f180" fmla="*/ f117 1 f66"/>
              <a:gd name="f181" fmla="*/ f134 1 f67"/>
              <a:gd name="f182" fmla="*/ f141 f61 1"/>
              <a:gd name="f183" fmla="*/ f142 f61 1"/>
              <a:gd name="f184" fmla="*/ f144 f62 1"/>
              <a:gd name="f185" fmla="*/ f143 f62 1"/>
              <a:gd name="f186" fmla="*/ f146 f61 1"/>
              <a:gd name="f187" fmla="*/ f147 f62 1"/>
              <a:gd name="f188" fmla="*/ f148 f61 1"/>
              <a:gd name="f189" fmla="*/ f149 f62 1"/>
              <a:gd name="f190" fmla="*/ f150 f61 1"/>
              <a:gd name="f191" fmla="*/ f151 f62 1"/>
              <a:gd name="f192" fmla="*/ f152 f61 1"/>
              <a:gd name="f193" fmla="*/ f153 f62 1"/>
              <a:gd name="f194" fmla="*/ f154 f61 1"/>
              <a:gd name="f195" fmla="*/ f155 f62 1"/>
              <a:gd name="f196" fmla="*/ f156 f61 1"/>
              <a:gd name="f197" fmla="*/ f157 f62 1"/>
              <a:gd name="f198" fmla="*/ f158 f61 1"/>
              <a:gd name="f199" fmla="*/ f159 f62 1"/>
              <a:gd name="f200" fmla="*/ f160 f61 1"/>
              <a:gd name="f201" fmla="*/ f161 f62 1"/>
              <a:gd name="f202" fmla="*/ f162 f61 1"/>
              <a:gd name="f203" fmla="*/ f163 f62 1"/>
              <a:gd name="f204" fmla="*/ f164 f61 1"/>
              <a:gd name="f205" fmla="*/ f165 f62 1"/>
              <a:gd name="f206" fmla="*/ f166 f61 1"/>
              <a:gd name="f207" fmla="*/ f167 f62 1"/>
              <a:gd name="f208" fmla="*/ f168 f61 1"/>
              <a:gd name="f209" fmla="*/ f169 f62 1"/>
              <a:gd name="f210" fmla="*/ f170 f61 1"/>
              <a:gd name="f211" fmla="*/ f171 f62 1"/>
              <a:gd name="f212" fmla="*/ f172 f61 1"/>
              <a:gd name="f213" fmla="*/ f173 f62 1"/>
              <a:gd name="f214" fmla="*/ f174 f61 1"/>
              <a:gd name="f215" fmla="*/ f175 f62 1"/>
              <a:gd name="f216" fmla="*/ f176 f61 1"/>
              <a:gd name="f217" fmla="*/ f177 f62 1"/>
              <a:gd name="f218" fmla="*/ f178 f61 1"/>
              <a:gd name="f219" fmla="*/ f179 f62 1"/>
              <a:gd name="f220" fmla="*/ f180 f61 1"/>
              <a:gd name="f221" fmla="*/ f181 f62 1"/>
            </a:gdLst>
            <a:ahLst/>
            <a:cxnLst>
              <a:cxn ang="3cd4">
                <a:pos x="hc" y="t"/>
              </a:cxn>
              <a:cxn ang="0">
                <a:pos x="r" y="vc"/>
              </a:cxn>
              <a:cxn ang="cd4">
                <a:pos x="hc" y="b"/>
              </a:cxn>
              <a:cxn ang="cd2">
                <a:pos x="l" y="vc"/>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214" y="f215"/>
              </a:cxn>
              <a:cxn ang="f145">
                <a:pos x="f216" y="f217"/>
              </a:cxn>
              <a:cxn ang="f145">
                <a:pos x="f218" y="f219"/>
              </a:cxn>
              <a:cxn ang="f145">
                <a:pos x="f220" y="f221"/>
              </a:cxn>
            </a:cxnLst>
            <a:rect l="f182" t="f185" r="f183" b="f184"/>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2" name="Block Arc 10">
            <a:extLst>
              <a:ext uri="{FF2B5EF4-FFF2-40B4-BE49-F238E27FC236}">
                <a16:creationId xmlns:a16="http://schemas.microsoft.com/office/drawing/2014/main" id="{AECAD75D-C27F-4FF9-874D-ECF670A332FC}"/>
              </a:ext>
            </a:extLst>
          </p:cNvPr>
          <p:cNvSpPr/>
          <p:nvPr/>
        </p:nvSpPr>
        <p:spPr>
          <a:xfrm>
            <a:off x="4995577" y="4686446"/>
            <a:ext cx="695282"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 0 0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 0 0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 f4 0 f2"/>
              <a:gd name="f190" fmla="+- f3 0 f2"/>
              <a:gd name="f191" fmla="*/ f190 1 3219104"/>
              <a:gd name="f192" fmla="*/ f189 1 2180445"/>
              <a:gd name="f193" fmla="*/ f2 1 f191"/>
              <a:gd name="f194" fmla="*/ f3 1 f191"/>
              <a:gd name="f195" fmla="*/ f2 1 f192"/>
              <a:gd name="f196" fmla="*/ f4 1 f192"/>
              <a:gd name="f197" fmla="*/ f193 f187 1"/>
              <a:gd name="f198" fmla="*/ f194 f187 1"/>
              <a:gd name="f199" fmla="*/ f196 f188 1"/>
              <a:gd name="f200" fmla="*/ f195 f188 1"/>
            </a:gdLst>
            <a:ahLst/>
            <a:cxnLst>
              <a:cxn ang="3cd4">
                <a:pos x="hc" y="t"/>
              </a:cxn>
              <a:cxn ang="0">
                <a:pos x="r" y="vc"/>
              </a:cxn>
              <a:cxn ang="cd4">
                <a:pos x="hc" y="b"/>
              </a:cxn>
              <a:cxn ang="cd2">
                <a:pos x="l" y="vc"/>
              </a:cxn>
            </a:cxnLst>
            <a:rect l="f197" t="f200" r="f198" b="f199"/>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3" name="Freeform 55">
            <a:extLst>
              <a:ext uri="{FF2B5EF4-FFF2-40B4-BE49-F238E27FC236}">
                <a16:creationId xmlns:a16="http://schemas.microsoft.com/office/drawing/2014/main" id="{9C1A17DE-7336-498F-84ED-629375856BC4}"/>
              </a:ext>
            </a:extLst>
          </p:cNvPr>
          <p:cNvSpPr/>
          <p:nvPr/>
        </p:nvSpPr>
        <p:spPr>
          <a:xfrm>
            <a:off x="4385169" y="5548277"/>
            <a:ext cx="357713" cy="876516"/>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 f4 0 f2"/>
              <a:gd name="f153" fmla="+- f3 0 f2"/>
              <a:gd name="f154" fmla="*/ f153 1 1060423"/>
              <a:gd name="f155" fmla="*/ f152 1 2598393"/>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4" name="Round Same Side Corner Rectangle 36">
            <a:extLst>
              <a:ext uri="{FF2B5EF4-FFF2-40B4-BE49-F238E27FC236}">
                <a16:creationId xmlns:a16="http://schemas.microsoft.com/office/drawing/2014/main" id="{FC925DC0-BD00-4594-A01B-903295F0AE2B}"/>
              </a:ext>
            </a:extLst>
          </p:cNvPr>
          <p:cNvSpPr/>
          <p:nvPr/>
        </p:nvSpPr>
        <p:spPr>
          <a:xfrm>
            <a:off x="9093909" y="5778276"/>
            <a:ext cx="655441" cy="518199"/>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 f4 0 f2"/>
              <a:gd name="f38" fmla="+- f3 0 f2"/>
              <a:gd name="f39" fmla="*/ f38 1 3219104"/>
              <a:gd name="f40" fmla="*/ f37 1 2545072"/>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FFC00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5" name="Oval 21">
            <a:extLst>
              <a:ext uri="{FF2B5EF4-FFF2-40B4-BE49-F238E27FC236}">
                <a16:creationId xmlns:a16="http://schemas.microsoft.com/office/drawing/2014/main" id="{51E9F4BF-F5BE-4EF6-A50C-3088B3C6CFF9}"/>
              </a:ext>
            </a:extLst>
          </p:cNvPr>
          <p:cNvSpPr/>
          <p:nvPr/>
        </p:nvSpPr>
        <p:spPr>
          <a:xfrm>
            <a:off x="5899114" y="5752371"/>
            <a:ext cx="539605" cy="544113"/>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 f4 0 f2"/>
              <a:gd name="f187" fmla="+- f3 0 f2"/>
              <a:gd name="f188" fmla="*/ f187 1 1652142"/>
              <a:gd name="f189" fmla="*/ f186 1 1665940"/>
              <a:gd name="f190" fmla="*/ f2 1 f188"/>
              <a:gd name="f191" fmla="*/ f3 1 f188"/>
              <a:gd name="f192" fmla="*/ f2 1 f189"/>
              <a:gd name="f193" fmla="*/ f4 1 f189"/>
              <a:gd name="f194" fmla="*/ f190 f184 1"/>
              <a:gd name="f195" fmla="*/ f191 f184 1"/>
              <a:gd name="f196" fmla="*/ f193 f185 1"/>
              <a:gd name="f197" fmla="*/ f192 f185 1"/>
            </a:gdLst>
            <a:ahLst/>
            <a:cxnLst>
              <a:cxn ang="3cd4">
                <a:pos x="hc" y="t"/>
              </a:cxn>
              <a:cxn ang="0">
                <a:pos x="r" y="vc"/>
              </a:cxn>
              <a:cxn ang="cd4">
                <a:pos x="hc" y="b"/>
              </a:cxn>
              <a:cxn ang="cd2">
                <a:pos x="l" y="vc"/>
              </a:cxn>
            </a:cxnLst>
            <a:rect l="f194" t="f197" r="f195" b="f196"/>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6" name="Oval 32">
            <a:extLst>
              <a:ext uri="{FF2B5EF4-FFF2-40B4-BE49-F238E27FC236}">
                <a16:creationId xmlns:a16="http://schemas.microsoft.com/office/drawing/2014/main" id="{13612C6E-843C-450E-A443-822F071A59F8}"/>
              </a:ext>
            </a:extLst>
          </p:cNvPr>
          <p:cNvSpPr/>
          <p:nvPr/>
        </p:nvSpPr>
        <p:spPr>
          <a:xfrm>
            <a:off x="10018715" y="4572457"/>
            <a:ext cx="513810" cy="618125"/>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 f4 0 f2"/>
              <a:gd name="f136" fmla="+- f3 0 f2"/>
              <a:gd name="f137" fmla="*/ f136 1 2671236"/>
              <a:gd name="f138" fmla="*/ f135 1 3213546"/>
              <a:gd name="f139" fmla="*/ f2 1 f137"/>
              <a:gd name="f140" fmla="*/ f3 1 f137"/>
              <a:gd name="f141" fmla="*/ f2 1 f138"/>
              <a:gd name="f142" fmla="*/ f4 1 f138"/>
              <a:gd name="f143" fmla="*/ f139 f133 1"/>
              <a:gd name="f144" fmla="*/ f140 f133 1"/>
              <a:gd name="f145" fmla="*/ f142 f134 1"/>
              <a:gd name="f146" fmla="*/ f141 f134 1"/>
            </a:gdLst>
            <a:ahLst/>
            <a:cxnLst>
              <a:cxn ang="3cd4">
                <a:pos x="hc" y="t"/>
              </a:cxn>
              <a:cxn ang="0">
                <a:pos x="r" y="vc"/>
              </a:cxn>
              <a:cxn ang="cd4">
                <a:pos x="hc" y="b"/>
              </a:cxn>
              <a:cxn ang="cd2">
                <a:pos x="l" y="vc"/>
              </a:cxn>
            </a:cxnLst>
            <a:rect l="f143" t="f146" r="f144" b="f145"/>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grpSp>
        <p:nvGrpSpPr>
          <p:cNvPr id="17" name="Google Shape;6783;p88">
            <a:extLst>
              <a:ext uri="{FF2B5EF4-FFF2-40B4-BE49-F238E27FC236}">
                <a16:creationId xmlns:a16="http://schemas.microsoft.com/office/drawing/2014/main" id="{4DE8E4FF-C8C2-4423-8BE4-C3AD778A4D5B}"/>
              </a:ext>
            </a:extLst>
          </p:cNvPr>
          <p:cNvGrpSpPr/>
          <p:nvPr/>
        </p:nvGrpSpPr>
        <p:grpSpPr>
          <a:xfrm>
            <a:off x="10948074" y="1235317"/>
            <a:ext cx="566845" cy="566462"/>
            <a:chOff x="10948074" y="1235317"/>
            <a:chExt cx="566845" cy="566462"/>
          </a:xfrm>
          <a:solidFill>
            <a:srgbClr val="FFC000"/>
          </a:solidFill>
        </p:grpSpPr>
        <p:sp>
          <p:nvSpPr>
            <p:cNvPr id="18" name="Google Shape;6784;p88">
              <a:extLst>
                <a:ext uri="{FF2B5EF4-FFF2-40B4-BE49-F238E27FC236}">
                  <a16:creationId xmlns:a16="http://schemas.microsoft.com/office/drawing/2014/main" id="{BCF6E447-56B9-4B0C-A7EA-9973C99B010B}"/>
                </a:ext>
              </a:extLst>
            </p:cNvPr>
            <p:cNvSpPr/>
            <p:nvPr/>
          </p:nvSpPr>
          <p:spPr>
            <a:xfrm>
              <a:off x="11282635" y="1235317"/>
              <a:ext cx="200189" cy="29911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 f4 0 f2"/>
                <a:gd name="f66" fmla="+- f3 0 f2"/>
                <a:gd name="f67" fmla="*/ f66 1 4128"/>
                <a:gd name="f68" fmla="*/ f65 1 6168"/>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6785;p88">
              <a:extLst>
                <a:ext uri="{FF2B5EF4-FFF2-40B4-BE49-F238E27FC236}">
                  <a16:creationId xmlns:a16="http://schemas.microsoft.com/office/drawing/2014/main" id="{06CAB91D-F8F1-4F74-A82C-D127C7CF8D8D}"/>
                </a:ext>
              </a:extLst>
            </p:cNvPr>
            <p:cNvSpPr/>
            <p:nvPr/>
          </p:nvSpPr>
          <p:spPr>
            <a:xfrm>
              <a:off x="10948074" y="1438113"/>
              <a:ext cx="301011" cy="363666"/>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 f4 0 f2"/>
                <a:gd name="f28" fmla="+- f3 0 f2"/>
                <a:gd name="f29" fmla="*/ f28 1 6207"/>
                <a:gd name="f30" fmla="*/ f27 1 749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6786;p88">
              <a:extLst>
                <a:ext uri="{FF2B5EF4-FFF2-40B4-BE49-F238E27FC236}">
                  <a16:creationId xmlns:a16="http://schemas.microsoft.com/office/drawing/2014/main" id="{F8C1C9FE-6CE4-4F46-AEE6-DA0C2DF8E30A}"/>
                </a:ext>
              </a:extLst>
            </p:cNvPr>
            <p:cNvSpPr/>
            <p:nvPr/>
          </p:nvSpPr>
          <p:spPr>
            <a:xfrm>
              <a:off x="11080991" y="1303641"/>
              <a:ext cx="99312" cy="99367"/>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 f4 0 f2"/>
                <a:gd name="f14" fmla="+- f3 0 f2"/>
                <a:gd name="f15" fmla="*/ f14 1 2048"/>
                <a:gd name="f16" fmla="*/ f13 1 204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6787;p88">
              <a:extLst>
                <a:ext uri="{FF2B5EF4-FFF2-40B4-BE49-F238E27FC236}">
                  <a16:creationId xmlns:a16="http://schemas.microsoft.com/office/drawing/2014/main" id="{AA314BE9-B34A-4203-87CB-BC6D864BF57E}"/>
                </a:ext>
              </a:extLst>
            </p:cNvPr>
            <p:cNvSpPr/>
            <p:nvPr/>
          </p:nvSpPr>
          <p:spPr>
            <a:xfrm>
              <a:off x="11048887" y="1437583"/>
              <a:ext cx="302556" cy="362641"/>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 f4 0 f2"/>
                <a:gd name="f63" fmla="+- f3 0 f2"/>
                <a:gd name="f64" fmla="*/ f63 1 6239"/>
                <a:gd name="f65" fmla="*/ f62 1 747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6788;p88">
              <a:extLst>
                <a:ext uri="{FF2B5EF4-FFF2-40B4-BE49-F238E27FC236}">
                  <a16:creationId xmlns:a16="http://schemas.microsoft.com/office/drawing/2014/main" id="{41456EF8-DD02-4A1D-9C06-57FEB304C185}"/>
                </a:ext>
              </a:extLst>
            </p:cNvPr>
            <p:cNvSpPr/>
            <p:nvPr/>
          </p:nvSpPr>
          <p:spPr>
            <a:xfrm>
              <a:off x="11249021" y="1569485"/>
              <a:ext cx="265898" cy="64200"/>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 f4 0 f2"/>
                <a:gd name="f21" fmla="+- f3 0 f2"/>
                <a:gd name="f22" fmla="*/ f21 1 5483"/>
                <a:gd name="f23" fmla="*/ f20 1 13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3" name="Google Shape;6800;p88">
            <a:extLst>
              <a:ext uri="{FF2B5EF4-FFF2-40B4-BE49-F238E27FC236}">
                <a16:creationId xmlns:a16="http://schemas.microsoft.com/office/drawing/2014/main" id="{D53B7848-F3FB-4C12-B653-5E6DB6F6F538}"/>
              </a:ext>
            </a:extLst>
          </p:cNvPr>
          <p:cNvGrpSpPr/>
          <p:nvPr/>
        </p:nvGrpSpPr>
        <p:grpSpPr>
          <a:xfrm>
            <a:off x="9993550" y="2304726"/>
            <a:ext cx="552087" cy="550624"/>
            <a:chOff x="9993550" y="2304726"/>
            <a:chExt cx="552087" cy="550624"/>
          </a:xfrm>
          <a:solidFill>
            <a:srgbClr val="FFC000"/>
          </a:solidFill>
        </p:grpSpPr>
        <p:sp>
          <p:nvSpPr>
            <p:cNvPr id="24" name="Google Shape;6801;p88">
              <a:extLst>
                <a:ext uri="{FF2B5EF4-FFF2-40B4-BE49-F238E27FC236}">
                  <a16:creationId xmlns:a16="http://schemas.microsoft.com/office/drawing/2014/main" id="{08F1E4B9-F998-48B7-9651-05F15E74844C}"/>
                </a:ext>
              </a:extLst>
            </p:cNvPr>
            <p:cNvSpPr/>
            <p:nvPr/>
          </p:nvSpPr>
          <p:spPr>
            <a:xfrm>
              <a:off x="10026286" y="2304726"/>
              <a:ext cx="488134" cy="228499"/>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 f4 0 f2"/>
                <a:gd name="f49" fmla="+- f3 0 f2"/>
                <a:gd name="f50" fmla="*/ f49 1 10335"/>
                <a:gd name="f51" fmla="*/ f48 1 4838"/>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6802;p88">
              <a:extLst>
                <a:ext uri="{FF2B5EF4-FFF2-40B4-BE49-F238E27FC236}">
                  <a16:creationId xmlns:a16="http://schemas.microsoft.com/office/drawing/2014/main" id="{5C60F951-C29E-4F0A-A00E-EEC20E77688E}"/>
                </a:ext>
              </a:extLst>
            </p:cNvPr>
            <p:cNvSpPr/>
            <p:nvPr/>
          </p:nvSpPr>
          <p:spPr>
            <a:xfrm>
              <a:off x="10059021" y="2565111"/>
              <a:ext cx="129506" cy="131015"/>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6803;p88">
              <a:extLst>
                <a:ext uri="{FF2B5EF4-FFF2-40B4-BE49-F238E27FC236}">
                  <a16:creationId xmlns:a16="http://schemas.microsoft.com/office/drawing/2014/main" id="{5E7CF022-643E-4A72-85B4-49B32150DDD2}"/>
                </a:ext>
              </a:extLst>
            </p:cNvPr>
            <p:cNvSpPr/>
            <p:nvPr/>
          </p:nvSpPr>
          <p:spPr>
            <a:xfrm>
              <a:off x="9993550" y="2727307"/>
              <a:ext cx="258967" cy="128043"/>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 f4 0 f2"/>
                <a:gd name="f25" fmla="+- f3 0 f2"/>
                <a:gd name="f26" fmla="*/ f25 1 5483"/>
                <a:gd name="f27" fmla="*/ f24 1 2711"/>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6804;p88">
              <a:extLst>
                <a:ext uri="{FF2B5EF4-FFF2-40B4-BE49-F238E27FC236}">
                  <a16:creationId xmlns:a16="http://schemas.microsoft.com/office/drawing/2014/main" id="{6EFEA15B-8374-4D9E-B47D-4752ED6E94E8}"/>
                </a:ext>
              </a:extLst>
            </p:cNvPr>
            <p:cNvSpPr/>
            <p:nvPr/>
          </p:nvSpPr>
          <p:spPr>
            <a:xfrm>
              <a:off x="10350669" y="2565111"/>
              <a:ext cx="129506" cy="131015"/>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6805;p88">
              <a:extLst>
                <a:ext uri="{FF2B5EF4-FFF2-40B4-BE49-F238E27FC236}">
                  <a16:creationId xmlns:a16="http://schemas.microsoft.com/office/drawing/2014/main" id="{7F0A8336-F36B-47A9-A3A9-8EB545E2BB2B}"/>
                </a:ext>
              </a:extLst>
            </p:cNvPr>
            <p:cNvSpPr/>
            <p:nvPr/>
          </p:nvSpPr>
          <p:spPr>
            <a:xfrm>
              <a:off x="10285207" y="2727307"/>
              <a:ext cx="260430" cy="128043"/>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 f4 0 f2"/>
                <a:gd name="f24" fmla="+- f3 0 f2"/>
                <a:gd name="f25" fmla="*/ f24 1 5514"/>
                <a:gd name="f26" fmla="*/ f23 1 271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9" name="Google Shape;6866;p88">
            <a:extLst>
              <a:ext uri="{FF2B5EF4-FFF2-40B4-BE49-F238E27FC236}">
                <a16:creationId xmlns:a16="http://schemas.microsoft.com/office/drawing/2014/main" id="{19743BBF-4B17-46B9-B05A-FC33B34EB81F}"/>
              </a:ext>
            </a:extLst>
          </p:cNvPr>
          <p:cNvGrpSpPr/>
          <p:nvPr/>
        </p:nvGrpSpPr>
        <p:grpSpPr>
          <a:xfrm>
            <a:off x="5913580" y="4644027"/>
            <a:ext cx="508854" cy="563078"/>
            <a:chOff x="5913580" y="4644027"/>
            <a:chExt cx="508854" cy="563078"/>
          </a:xfrm>
          <a:solidFill>
            <a:srgbClr val="FFC000"/>
          </a:solidFill>
        </p:grpSpPr>
        <p:sp>
          <p:nvSpPr>
            <p:cNvPr id="30" name="Google Shape;6867;p88">
              <a:extLst>
                <a:ext uri="{FF2B5EF4-FFF2-40B4-BE49-F238E27FC236}">
                  <a16:creationId xmlns:a16="http://schemas.microsoft.com/office/drawing/2014/main" id="{C453F1B2-DA88-4A7D-8605-6AFB2A436BBA}"/>
                </a:ext>
              </a:extLst>
            </p:cNvPr>
            <p:cNvSpPr/>
            <p:nvPr/>
          </p:nvSpPr>
          <p:spPr>
            <a:xfrm>
              <a:off x="5913580" y="4712342"/>
              <a:ext cx="240057" cy="493263"/>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 f4 0 f2"/>
                <a:gd name="f83" fmla="+- f3 0 f2"/>
                <a:gd name="f84" fmla="*/ f83 1 5515"/>
                <a:gd name="f85" fmla="*/ f82 1 102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6868;p88">
              <a:extLst>
                <a:ext uri="{FF2B5EF4-FFF2-40B4-BE49-F238E27FC236}">
                  <a16:creationId xmlns:a16="http://schemas.microsoft.com/office/drawing/2014/main" id="{CF40B220-DB57-44A7-A1FD-B31D10A3D36C}"/>
                </a:ext>
              </a:extLst>
            </p:cNvPr>
            <p:cNvSpPr/>
            <p:nvPr/>
          </p:nvSpPr>
          <p:spPr>
            <a:xfrm>
              <a:off x="6183767" y="4712342"/>
              <a:ext cx="238667" cy="494763"/>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 f4 0 f2"/>
                <a:gd name="f74" fmla="+- f3 0 f2"/>
                <a:gd name="f75" fmla="*/ f74 1 5483"/>
                <a:gd name="f76" fmla="*/ f73 1 10271"/>
                <a:gd name="f77" fmla="*/ f2 1 f75"/>
                <a:gd name="f78" fmla="*/ f3 1 f75"/>
                <a:gd name="f79" fmla="*/ f2 1 f76"/>
                <a:gd name="f80" fmla="*/ f4 1 f76"/>
                <a:gd name="f81" fmla="*/ f77 f71 1"/>
                <a:gd name="f82" fmla="*/ f78 f71 1"/>
                <a:gd name="f83" fmla="*/ f80 f72 1"/>
                <a:gd name="f84" fmla="*/ f79 f72 1"/>
              </a:gdLst>
              <a:ahLst/>
              <a:cxnLst>
                <a:cxn ang="3cd4">
                  <a:pos x="hc" y="t"/>
                </a:cxn>
                <a:cxn ang="0">
                  <a:pos x="r" y="vc"/>
                </a:cxn>
                <a:cxn ang="cd4">
                  <a:pos x="hc" y="b"/>
                </a:cxn>
                <a:cxn ang="cd2">
                  <a:pos x="l" y="vc"/>
                </a:cxn>
              </a:cxnLst>
              <a:rect l="f81" t="f84" r="f82" b="f83"/>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6869;p88">
              <a:extLst>
                <a:ext uri="{FF2B5EF4-FFF2-40B4-BE49-F238E27FC236}">
                  <a16:creationId xmlns:a16="http://schemas.microsoft.com/office/drawing/2014/main" id="{C91C2AD5-700E-454E-BE20-51BA4C39A3A5}"/>
                </a:ext>
              </a:extLst>
            </p:cNvPr>
            <p:cNvSpPr/>
            <p:nvPr/>
          </p:nvSpPr>
          <p:spPr>
            <a:xfrm>
              <a:off x="6286618" y="4774567"/>
              <a:ext cx="45271" cy="72886"/>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 f4 0 f2"/>
                <a:gd name="f22" fmla="+- f3 0 f2"/>
                <a:gd name="f23" fmla="*/ f22 1 1040"/>
                <a:gd name="f24" fmla="*/ f21 1 1513"/>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6870;p88">
              <a:extLst>
                <a:ext uri="{FF2B5EF4-FFF2-40B4-BE49-F238E27FC236}">
                  <a16:creationId xmlns:a16="http://schemas.microsoft.com/office/drawing/2014/main" id="{71EACC90-EF3C-44D4-AC9D-6FCA9CCEB20D}"/>
                </a:ext>
              </a:extLst>
            </p:cNvPr>
            <p:cNvSpPr/>
            <p:nvPr/>
          </p:nvSpPr>
          <p:spPr>
            <a:xfrm>
              <a:off x="6002734" y="4778617"/>
              <a:ext cx="43918" cy="70326"/>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 f4 0 f2"/>
                <a:gd name="f29" fmla="+- f3 0 f2"/>
                <a:gd name="f30" fmla="*/ f29 1 1009"/>
                <a:gd name="f31" fmla="*/ f28 1 1460"/>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6871;p88">
              <a:extLst>
                <a:ext uri="{FF2B5EF4-FFF2-40B4-BE49-F238E27FC236}">
                  <a16:creationId xmlns:a16="http://schemas.microsoft.com/office/drawing/2014/main" id="{1AC21411-18C3-4887-8B0C-0006554BD54B}"/>
                </a:ext>
              </a:extLst>
            </p:cNvPr>
            <p:cNvSpPr/>
            <p:nvPr/>
          </p:nvSpPr>
          <p:spPr>
            <a:xfrm>
              <a:off x="6106984" y="4644027"/>
              <a:ext cx="119310" cy="132085"/>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 f4 0 f2"/>
                <a:gd name="f15" fmla="+- f3 0 f2"/>
                <a:gd name="f16" fmla="*/ f15 1 2741"/>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6872;p88">
              <a:extLst>
                <a:ext uri="{FF2B5EF4-FFF2-40B4-BE49-F238E27FC236}">
                  <a16:creationId xmlns:a16="http://schemas.microsoft.com/office/drawing/2014/main" id="{1D7EE8A6-879B-4DCC-8749-817FB9A99316}"/>
                </a:ext>
              </a:extLst>
            </p:cNvPr>
            <p:cNvSpPr/>
            <p:nvPr/>
          </p:nvSpPr>
          <p:spPr>
            <a:xfrm>
              <a:off x="6072676" y="4809451"/>
              <a:ext cx="187918" cy="132085"/>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 f4 0 f2"/>
                <a:gd name="f27" fmla="+- f3 0 f2"/>
                <a:gd name="f28" fmla="*/ f27 1 4317"/>
                <a:gd name="f29" fmla="*/ f26 1 274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6" name="Google Shape;6957;p88">
            <a:extLst>
              <a:ext uri="{FF2B5EF4-FFF2-40B4-BE49-F238E27FC236}">
                <a16:creationId xmlns:a16="http://schemas.microsoft.com/office/drawing/2014/main" id="{E03340C5-1DD0-4F7B-9160-FB2C5FA701E5}"/>
              </a:ext>
            </a:extLst>
          </p:cNvPr>
          <p:cNvGrpSpPr/>
          <p:nvPr/>
        </p:nvGrpSpPr>
        <p:grpSpPr>
          <a:xfrm>
            <a:off x="4974592" y="1314733"/>
            <a:ext cx="498081" cy="497122"/>
            <a:chOff x="4974592" y="1314733"/>
            <a:chExt cx="498081" cy="497122"/>
          </a:xfrm>
          <a:solidFill>
            <a:srgbClr val="FFC000"/>
          </a:solidFill>
        </p:grpSpPr>
        <p:sp>
          <p:nvSpPr>
            <p:cNvPr id="37" name="Google Shape;6958;p88">
              <a:extLst>
                <a:ext uri="{FF2B5EF4-FFF2-40B4-BE49-F238E27FC236}">
                  <a16:creationId xmlns:a16="http://schemas.microsoft.com/office/drawing/2014/main" id="{E097BAAF-5B92-4F3E-AA67-13D641DE94F1}"/>
                </a:ext>
              </a:extLst>
            </p:cNvPr>
            <p:cNvSpPr/>
            <p:nvPr/>
          </p:nvSpPr>
          <p:spPr>
            <a:xfrm>
              <a:off x="5077964" y="1314733"/>
              <a:ext cx="175903" cy="5811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 f4 0 f2"/>
                <a:gd name="f28" fmla="+- f3 0 f2"/>
                <a:gd name="f29" fmla="*/ f28 1 4128"/>
                <a:gd name="f30" fmla="*/ f27 1 1364"/>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6959;p88">
              <a:extLst>
                <a:ext uri="{FF2B5EF4-FFF2-40B4-BE49-F238E27FC236}">
                  <a16:creationId xmlns:a16="http://schemas.microsoft.com/office/drawing/2014/main" id="{7DE6D32F-DF64-4E81-97CB-79948D7CBB16}"/>
                </a:ext>
              </a:extLst>
            </p:cNvPr>
            <p:cNvSpPr/>
            <p:nvPr/>
          </p:nvSpPr>
          <p:spPr>
            <a:xfrm>
              <a:off x="5063179" y="1574157"/>
              <a:ext cx="28209" cy="30934"/>
            </a:xfrm>
            <a:custGeom>
              <a:avLst/>
              <a:gdLst>
                <a:gd name="f0" fmla="val w"/>
                <a:gd name="f1" fmla="val h"/>
                <a:gd name="f2" fmla="val 0"/>
                <a:gd name="f3" fmla="val 662"/>
                <a:gd name="f4" fmla="val 726"/>
                <a:gd name="f5" fmla="val 1"/>
                <a:gd name="f6" fmla="val 725"/>
                <a:gd name="f7" fmla="*/ f0 1 662"/>
                <a:gd name="f8" fmla="*/ f1 1 726"/>
                <a:gd name="f9" fmla="+- f4 0 f2"/>
                <a:gd name="f10" fmla="+- f3 0 f2"/>
                <a:gd name="f11" fmla="*/ f10 1 662"/>
                <a:gd name="f12" fmla="*/ f9 1 726"/>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62" h="726">
                  <a:moveTo>
                    <a:pt x="f5" y="f5"/>
                  </a:moveTo>
                  <a:lnTo>
                    <a:pt x="f5" y="f6"/>
                  </a:lnTo>
                  <a:lnTo>
                    <a:pt x="f3" y="f6"/>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6960;p88">
              <a:extLst>
                <a:ext uri="{FF2B5EF4-FFF2-40B4-BE49-F238E27FC236}">
                  <a16:creationId xmlns:a16="http://schemas.microsoft.com/office/drawing/2014/main" id="{AE66D892-7EE0-4F8C-AB9D-B8B0959069B0}"/>
                </a:ext>
              </a:extLst>
            </p:cNvPr>
            <p:cNvSpPr/>
            <p:nvPr/>
          </p:nvSpPr>
          <p:spPr>
            <a:xfrm>
              <a:off x="5063179" y="1458724"/>
              <a:ext cx="28209" cy="28209"/>
            </a:xfrm>
            <a:custGeom>
              <a:avLst/>
              <a:gdLst>
                <a:gd name="f0" fmla="val w"/>
                <a:gd name="f1" fmla="val h"/>
                <a:gd name="f2" fmla="val 0"/>
                <a:gd name="f3" fmla="val 662"/>
                <a:gd name="f4" fmla="val 1"/>
                <a:gd name="f5" fmla="*/ f0 1 662"/>
                <a:gd name="f6" fmla="*/ f1 1 662"/>
                <a:gd name="f7" fmla="+- f3 0 f2"/>
                <a:gd name="f8" fmla="*/ f7 1 662"/>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662" h="662">
                  <a:moveTo>
                    <a:pt x="f4" y="f2"/>
                  </a:moveTo>
                  <a:lnTo>
                    <a:pt x="f4" y="f3"/>
                  </a:lnTo>
                  <a:lnTo>
                    <a:pt x="f3" y="f3"/>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6961;p88">
              <a:extLst>
                <a:ext uri="{FF2B5EF4-FFF2-40B4-BE49-F238E27FC236}">
                  <a16:creationId xmlns:a16="http://schemas.microsoft.com/office/drawing/2014/main" id="{F3D97B82-55E4-4CA8-9FAC-B6756180D9C0}"/>
                </a:ext>
              </a:extLst>
            </p:cNvPr>
            <p:cNvSpPr/>
            <p:nvPr/>
          </p:nvSpPr>
          <p:spPr>
            <a:xfrm>
              <a:off x="5063179" y="1693642"/>
              <a:ext cx="28209" cy="28245"/>
            </a:xfrm>
            <a:custGeom>
              <a:avLst/>
              <a:gdLst>
                <a:gd name="f0" fmla="val w"/>
                <a:gd name="f1" fmla="val h"/>
                <a:gd name="f2" fmla="val 0"/>
                <a:gd name="f3" fmla="val 662"/>
                <a:gd name="f4" fmla="val 663"/>
                <a:gd name="f5" fmla="val 1"/>
                <a:gd name="f6" fmla="*/ f0 1 662"/>
                <a:gd name="f7" fmla="*/ f1 1 663"/>
                <a:gd name="f8" fmla="+- f4 0 f2"/>
                <a:gd name="f9" fmla="+- f3 0 f2"/>
                <a:gd name="f10" fmla="*/ f9 1 662"/>
                <a:gd name="f11" fmla="*/ f8 1 663"/>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62" h="663">
                  <a:moveTo>
                    <a:pt x="f5" y="f5"/>
                  </a:moveTo>
                  <a:lnTo>
                    <a:pt x="f5" y="f3"/>
                  </a:lnTo>
                  <a:lnTo>
                    <a:pt x="f3" y="f3"/>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6962;p88">
              <a:extLst>
                <a:ext uri="{FF2B5EF4-FFF2-40B4-BE49-F238E27FC236}">
                  <a16:creationId xmlns:a16="http://schemas.microsoft.com/office/drawing/2014/main" id="{D3F7C74D-4522-407D-AB83-FD9D88C9876A}"/>
                </a:ext>
              </a:extLst>
            </p:cNvPr>
            <p:cNvSpPr/>
            <p:nvPr/>
          </p:nvSpPr>
          <p:spPr>
            <a:xfrm>
              <a:off x="4974592" y="1343253"/>
              <a:ext cx="379924" cy="468602"/>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 f4 0 f2"/>
                <a:gd name="f77" fmla="+- f3 0 f2"/>
                <a:gd name="f78" fmla="*/ f77 1 8916"/>
                <a:gd name="f79" fmla="*/ f76 1 10997"/>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6963;p88">
              <a:extLst>
                <a:ext uri="{FF2B5EF4-FFF2-40B4-BE49-F238E27FC236}">
                  <a16:creationId xmlns:a16="http://schemas.microsoft.com/office/drawing/2014/main" id="{64B75054-55C8-41AD-A7CE-072ED32D2104}"/>
                </a:ext>
              </a:extLst>
            </p:cNvPr>
            <p:cNvSpPr/>
            <p:nvPr/>
          </p:nvSpPr>
          <p:spPr>
            <a:xfrm>
              <a:off x="5385367" y="1486887"/>
              <a:ext cx="87306" cy="177256"/>
            </a:xfrm>
            <a:custGeom>
              <a:avLst/>
              <a:gdLst>
                <a:gd name="f0" fmla="val w"/>
                <a:gd name="f1" fmla="val h"/>
                <a:gd name="f2" fmla="val 0"/>
                <a:gd name="f3" fmla="val 2049"/>
                <a:gd name="f4" fmla="val 4160"/>
                <a:gd name="f5" fmla="val 1"/>
                <a:gd name="f6" fmla="*/ f0 1 2049"/>
                <a:gd name="f7" fmla="*/ f1 1 4160"/>
                <a:gd name="f8" fmla="+- f4 0 f2"/>
                <a:gd name="f9" fmla="+- f3 0 f2"/>
                <a:gd name="f10" fmla="*/ f9 1 2049"/>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49" h="4160">
                  <a:moveTo>
                    <a:pt x="f5" y="f5"/>
                  </a:moveTo>
                  <a:lnTo>
                    <a:pt x="f5" y="f4"/>
                  </a:lnTo>
                  <a:lnTo>
                    <a:pt x="f3" y="f4"/>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6964;p88">
              <a:extLst>
                <a:ext uri="{FF2B5EF4-FFF2-40B4-BE49-F238E27FC236}">
                  <a16:creationId xmlns:a16="http://schemas.microsoft.com/office/drawing/2014/main" id="{5A61AF1A-D616-448A-B873-E475C86BE380}"/>
                </a:ext>
              </a:extLst>
            </p:cNvPr>
            <p:cNvSpPr/>
            <p:nvPr/>
          </p:nvSpPr>
          <p:spPr>
            <a:xfrm>
              <a:off x="5385367" y="1371453"/>
              <a:ext cx="87306" cy="87306"/>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 f3 0 f2"/>
                <a:gd name="f13" fmla="*/ f12 1 204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6965;p88">
              <a:extLst>
                <a:ext uri="{FF2B5EF4-FFF2-40B4-BE49-F238E27FC236}">
                  <a16:creationId xmlns:a16="http://schemas.microsoft.com/office/drawing/2014/main" id="{013371C3-08E1-457C-B413-5AA8942CACD6}"/>
                </a:ext>
              </a:extLst>
            </p:cNvPr>
            <p:cNvSpPr/>
            <p:nvPr/>
          </p:nvSpPr>
          <p:spPr>
            <a:xfrm>
              <a:off x="5388065" y="1693642"/>
              <a:ext cx="79260" cy="87306"/>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 f4 0 f2"/>
                <a:gd name="f19" fmla="+- f3 0 f2"/>
                <a:gd name="f20" fmla="*/ f19 1 1860"/>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5" name="Google Shape;6966;p88">
            <a:extLst>
              <a:ext uri="{FF2B5EF4-FFF2-40B4-BE49-F238E27FC236}">
                <a16:creationId xmlns:a16="http://schemas.microsoft.com/office/drawing/2014/main" id="{095DB651-2189-4C26-A19C-AC17194B01D9}"/>
              </a:ext>
            </a:extLst>
          </p:cNvPr>
          <p:cNvGrpSpPr/>
          <p:nvPr/>
        </p:nvGrpSpPr>
        <p:grpSpPr>
          <a:xfrm>
            <a:off x="10919517" y="3411178"/>
            <a:ext cx="604884" cy="605817"/>
            <a:chOff x="10919517" y="3411178"/>
            <a:chExt cx="604884" cy="605817"/>
          </a:xfrm>
          <a:solidFill>
            <a:srgbClr val="FFC000"/>
          </a:solidFill>
        </p:grpSpPr>
        <p:sp>
          <p:nvSpPr>
            <p:cNvPr id="46" name="Google Shape;6967;p88">
              <a:extLst>
                <a:ext uri="{FF2B5EF4-FFF2-40B4-BE49-F238E27FC236}">
                  <a16:creationId xmlns:a16="http://schemas.microsoft.com/office/drawing/2014/main" id="{3E5B9048-CA43-4486-AB86-626384626173}"/>
                </a:ext>
              </a:extLst>
            </p:cNvPr>
            <p:cNvSpPr/>
            <p:nvPr/>
          </p:nvSpPr>
          <p:spPr>
            <a:xfrm>
              <a:off x="11089550" y="3811685"/>
              <a:ext cx="16395" cy="26197"/>
            </a:xfrm>
            <a:custGeom>
              <a:avLst/>
              <a:gdLst>
                <a:gd name="f0" fmla="val w"/>
                <a:gd name="f1" fmla="val h"/>
                <a:gd name="f2" fmla="val 0"/>
                <a:gd name="f3" fmla="val 316"/>
                <a:gd name="f4" fmla="val 505"/>
                <a:gd name="f5" fmla="val 158"/>
                <a:gd name="f6" fmla="val 1"/>
                <a:gd name="f7" fmla="val 315"/>
                <a:gd name="f8" fmla="*/ f0 1 316"/>
                <a:gd name="f9" fmla="*/ f1 1 505"/>
                <a:gd name="f10" fmla="+- f4 0 f2"/>
                <a:gd name="f11" fmla="+- f3 0 f2"/>
                <a:gd name="f12" fmla="*/ f11 1 316"/>
                <a:gd name="f13" fmla="*/ f10 1 505"/>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16" h="505">
                  <a:moveTo>
                    <a:pt x="f5" y="f6"/>
                  </a:moveTo>
                  <a:lnTo>
                    <a:pt x="f2" y="f4"/>
                  </a:lnTo>
                  <a:lnTo>
                    <a:pt x="f7" y="f4"/>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6968;p88">
              <a:extLst>
                <a:ext uri="{FF2B5EF4-FFF2-40B4-BE49-F238E27FC236}">
                  <a16:creationId xmlns:a16="http://schemas.microsoft.com/office/drawing/2014/main" id="{58389BC4-09C5-4C0A-9962-61B020821933}"/>
                </a:ext>
              </a:extLst>
            </p:cNvPr>
            <p:cNvSpPr/>
            <p:nvPr/>
          </p:nvSpPr>
          <p:spPr>
            <a:xfrm>
              <a:off x="10919517" y="3658048"/>
              <a:ext cx="356396" cy="358947"/>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 f4 0 f2"/>
                <a:gd name="f119" fmla="+- f3 0 f2"/>
                <a:gd name="f120" fmla="*/ f119 1 6869"/>
                <a:gd name="f121" fmla="*/ f118 1 6918"/>
                <a:gd name="f122" fmla="*/ f2 1 f120"/>
                <a:gd name="f123" fmla="*/ f3 1 f120"/>
                <a:gd name="f124" fmla="*/ f2 1 f121"/>
                <a:gd name="f125" fmla="*/ f4 1 f121"/>
                <a:gd name="f126" fmla="*/ f122 f116 1"/>
                <a:gd name="f127" fmla="*/ f123 f116 1"/>
                <a:gd name="f128" fmla="*/ f125 f117 1"/>
                <a:gd name="f129" fmla="*/ f124 f117 1"/>
              </a:gdLst>
              <a:ahLst/>
              <a:cxnLst>
                <a:cxn ang="3cd4">
                  <a:pos x="hc" y="t"/>
                </a:cxn>
                <a:cxn ang="0">
                  <a:pos x="r" y="vc"/>
                </a:cxn>
                <a:cxn ang="cd4">
                  <a:pos x="hc" y="b"/>
                </a:cxn>
                <a:cxn ang="cd2">
                  <a:pos x="l" y="vc"/>
                </a:cxn>
              </a:cxnLst>
              <a:rect l="f126" t="f129" r="f127" b="f128"/>
              <a:pathLst>
                <a:path w="6867"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6969;p88">
              <a:extLst>
                <a:ext uri="{FF2B5EF4-FFF2-40B4-BE49-F238E27FC236}">
                  <a16:creationId xmlns:a16="http://schemas.microsoft.com/office/drawing/2014/main" id="{3FAF2D68-B7A4-42C9-BDDB-3C9F8534ADD3}"/>
                </a:ext>
              </a:extLst>
            </p:cNvPr>
            <p:cNvSpPr/>
            <p:nvPr/>
          </p:nvSpPr>
          <p:spPr>
            <a:xfrm>
              <a:off x="11329827" y="3553394"/>
              <a:ext cx="32735" cy="54004"/>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 f4 0 f2"/>
                <a:gd name="f17" fmla="+- f3 0 f2"/>
                <a:gd name="f18" fmla="*/ f17 1 631"/>
                <a:gd name="f19" fmla="*/ f16 1 1041"/>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6970;p88">
              <a:extLst>
                <a:ext uri="{FF2B5EF4-FFF2-40B4-BE49-F238E27FC236}">
                  <a16:creationId xmlns:a16="http://schemas.microsoft.com/office/drawing/2014/main" id="{4E9532A8-796E-408E-8CF4-508DC30AF1FC}"/>
                </a:ext>
              </a:extLst>
            </p:cNvPr>
            <p:cNvSpPr/>
            <p:nvPr/>
          </p:nvSpPr>
          <p:spPr>
            <a:xfrm>
              <a:off x="11166332" y="3411178"/>
              <a:ext cx="358069" cy="357795"/>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 f4 0 f2"/>
                <a:gd name="f92" fmla="+- f3 0 f2"/>
                <a:gd name="f93" fmla="*/ f92 1 6901"/>
                <a:gd name="f94" fmla="*/ f91 1 6896"/>
                <a:gd name="f95" fmla="*/ f2 1 f93"/>
                <a:gd name="f96" fmla="*/ f3 1 f93"/>
                <a:gd name="f97" fmla="*/ f2 1 f94"/>
                <a:gd name="f98" fmla="*/ f4 1 f94"/>
                <a:gd name="f99" fmla="*/ f95 f89 1"/>
                <a:gd name="f100" fmla="*/ f96 f89 1"/>
                <a:gd name="f101" fmla="*/ f98 f90 1"/>
                <a:gd name="f102" fmla="*/ f97 f90 1"/>
              </a:gdLst>
              <a:ahLst/>
              <a:cxnLst>
                <a:cxn ang="3cd4">
                  <a:pos x="hc" y="t"/>
                </a:cxn>
                <a:cxn ang="0">
                  <a:pos x="r" y="vc"/>
                </a:cxn>
                <a:cxn ang="cd4">
                  <a:pos x="hc" y="b"/>
                </a:cxn>
                <a:cxn ang="cd2">
                  <a:pos x="l" y="vc"/>
                </a:cxn>
              </a:cxnLst>
              <a:rect l="f99" t="f102" r="f100" b="f101"/>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0" name="Google Shape;6760;p88">
            <a:extLst>
              <a:ext uri="{FF2B5EF4-FFF2-40B4-BE49-F238E27FC236}">
                <a16:creationId xmlns:a16="http://schemas.microsoft.com/office/drawing/2014/main" id="{0E49B46B-3241-4C3E-8701-F16D728BC3D7}"/>
              </a:ext>
            </a:extLst>
          </p:cNvPr>
          <p:cNvGrpSpPr/>
          <p:nvPr/>
        </p:nvGrpSpPr>
        <p:grpSpPr>
          <a:xfrm>
            <a:off x="4202884" y="1247013"/>
            <a:ext cx="499957" cy="600568"/>
            <a:chOff x="4202884" y="1247013"/>
            <a:chExt cx="499957" cy="600568"/>
          </a:xfrm>
          <a:solidFill>
            <a:srgbClr val="FFC000"/>
          </a:solidFill>
        </p:grpSpPr>
        <p:sp>
          <p:nvSpPr>
            <p:cNvPr id="51" name="Google Shape;6761;p88">
              <a:extLst>
                <a:ext uri="{FF2B5EF4-FFF2-40B4-BE49-F238E27FC236}">
                  <a16:creationId xmlns:a16="http://schemas.microsoft.com/office/drawing/2014/main" id="{E51F7589-B54F-4BD2-9542-1E7D58CAC695}"/>
                </a:ext>
              </a:extLst>
            </p:cNvPr>
            <p:cNvSpPr/>
            <p:nvPr/>
          </p:nvSpPr>
          <p:spPr>
            <a:xfrm>
              <a:off x="4202884" y="1247013"/>
              <a:ext cx="105558" cy="417176"/>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 f4 0 f2"/>
                <a:gd name="f19" fmla="+- f3 0 f2"/>
                <a:gd name="f20" fmla="*/ f19 1 2049"/>
                <a:gd name="f21" fmla="*/ f18 1 8098"/>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049" h="8097">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6762;p88">
              <a:extLst>
                <a:ext uri="{FF2B5EF4-FFF2-40B4-BE49-F238E27FC236}">
                  <a16:creationId xmlns:a16="http://schemas.microsoft.com/office/drawing/2014/main" id="{693FFF10-966A-4331-B882-EC585DF17561}"/>
                </a:ext>
              </a:extLst>
            </p:cNvPr>
            <p:cNvSpPr/>
            <p:nvPr/>
          </p:nvSpPr>
          <p:spPr>
            <a:xfrm>
              <a:off x="4202884" y="1670617"/>
              <a:ext cx="499957" cy="141256"/>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 f4 0 f2"/>
                <a:gd name="f35" fmla="+- f3 0 f2"/>
                <a:gd name="f36" fmla="*/ f35 1 9705"/>
                <a:gd name="f37" fmla="*/ f34 1 2742"/>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6763;p88">
              <a:extLst>
                <a:ext uri="{FF2B5EF4-FFF2-40B4-BE49-F238E27FC236}">
                  <a16:creationId xmlns:a16="http://schemas.microsoft.com/office/drawing/2014/main" id="{4C90BA6B-A53B-4C6A-9974-181C6D5630AF}"/>
                </a:ext>
              </a:extLst>
            </p:cNvPr>
            <p:cNvSpPr/>
            <p:nvPr/>
          </p:nvSpPr>
          <p:spPr>
            <a:xfrm>
              <a:off x="4589190" y="1759845"/>
              <a:ext cx="113641" cy="52038"/>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 f4 0 f2"/>
                <a:gd name="f19" fmla="+- f3 0 f2"/>
                <a:gd name="f20" fmla="*/ f19 1 2206"/>
                <a:gd name="f21" fmla="*/ f18 1 101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6764;p88">
              <a:extLst>
                <a:ext uri="{FF2B5EF4-FFF2-40B4-BE49-F238E27FC236}">
                  <a16:creationId xmlns:a16="http://schemas.microsoft.com/office/drawing/2014/main" id="{7E242E14-F8AF-4D2C-9CB2-C44A24F3FC3C}"/>
                </a:ext>
              </a:extLst>
            </p:cNvPr>
            <p:cNvSpPr/>
            <p:nvPr/>
          </p:nvSpPr>
          <p:spPr>
            <a:xfrm>
              <a:off x="4431767" y="1459611"/>
              <a:ext cx="173708" cy="71460"/>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 f4 0 f2"/>
                <a:gd name="f15" fmla="+- f3 0 f2"/>
                <a:gd name="f16" fmla="*/ f15 1 3372"/>
                <a:gd name="f17" fmla="*/ f14 1 138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6765;p88">
              <a:extLst>
                <a:ext uri="{FF2B5EF4-FFF2-40B4-BE49-F238E27FC236}">
                  <a16:creationId xmlns:a16="http://schemas.microsoft.com/office/drawing/2014/main" id="{CBEC6833-25F7-4E5E-81BB-90692A36BDFB}"/>
                </a:ext>
              </a:extLst>
            </p:cNvPr>
            <p:cNvSpPr/>
            <p:nvPr/>
          </p:nvSpPr>
          <p:spPr>
            <a:xfrm>
              <a:off x="4485287" y="1354107"/>
              <a:ext cx="68205" cy="68205"/>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 f3 0 f2"/>
                <a:gd name="f12" fmla="*/ f11 1 1324"/>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6766;p88">
              <a:extLst>
                <a:ext uri="{FF2B5EF4-FFF2-40B4-BE49-F238E27FC236}">
                  <a16:creationId xmlns:a16="http://schemas.microsoft.com/office/drawing/2014/main" id="{022900CB-75C4-4094-8489-A30AD306C800}"/>
                </a:ext>
              </a:extLst>
            </p:cNvPr>
            <p:cNvSpPr/>
            <p:nvPr/>
          </p:nvSpPr>
          <p:spPr>
            <a:xfrm>
              <a:off x="4342485" y="1247013"/>
              <a:ext cx="353863" cy="389561"/>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 f4 0 f2"/>
                <a:gd name="f39" fmla="+- f3 0 f2"/>
                <a:gd name="f40" fmla="*/ f39 1 6869"/>
                <a:gd name="f41" fmla="*/ f38 1 7562"/>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6867"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6767;p88">
              <a:extLst>
                <a:ext uri="{FF2B5EF4-FFF2-40B4-BE49-F238E27FC236}">
                  <a16:creationId xmlns:a16="http://schemas.microsoft.com/office/drawing/2014/main" id="{1B9B6EC3-8F21-4A22-98B8-E4F5F5C8128B}"/>
                </a:ext>
              </a:extLst>
            </p:cNvPr>
            <p:cNvSpPr/>
            <p:nvPr/>
          </p:nvSpPr>
          <p:spPr>
            <a:xfrm>
              <a:off x="4485287" y="1759845"/>
              <a:ext cx="71460" cy="87736"/>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 f4 0 f2"/>
                <a:gd name="f24" fmla="+- f3 0 f2"/>
                <a:gd name="f25" fmla="*/ f24 1 1387"/>
                <a:gd name="f26" fmla="*/ f23 1 170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8" name="Google Shape;6777;p88">
            <a:extLst>
              <a:ext uri="{FF2B5EF4-FFF2-40B4-BE49-F238E27FC236}">
                <a16:creationId xmlns:a16="http://schemas.microsoft.com/office/drawing/2014/main" id="{0D7CFB8F-9475-4488-86A2-7FE33479D308}"/>
              </a:ext>
            </a:extLst>
          </p:cNvPr>
          <p:cNvGrpSpPr/>
          <p:nvPr/>
        </p:nvGrpSpPr>
        <p:grpSpPr>
          <a:xfrm>
            <a:off x="8170301" y="1211287"/>
            <a:ext cx="600559" cy="600568"/>
            <a:chOff x="8170301" y="1211287"/>
            <a:chExt cx="600559" cy="600568"/>
          </a:xfrm>
          <a:solidFill>
            <a:srgbClr val="FFC000"/>
          </a:solidFill>
        </p:grpSpPr>
        <p:sp>
          <p:nvSpPr>
            <p:cNvPr id="59" name="Google Shape;6778;p88">
              <a:extLst>
                <a:ext uri="{FF2B5EF4-FFF2-40B4-BE49-F238E27FC236}">
                  <a16:creationId xmlns:a16="http://schemas.microsoft.com/office/drawing/2014/main" id="{25551EC1-A917-4271-AEC0-33ED636630EB}"/>
                </a:ext>
              </a:extLst>
            </p:cNvPr>
            <p:cNvSpPr/>
            <p:nvPr/>
          </p:nvSpPr>
          <p:spPr>
            <a:xfrm>
              <a:off x="8481919" y="1389842"/>
              <a:ext cx="264627" cy="102257"/>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 f4 0 f2"/>
                <a:gd name="f19" fmla="+- f3 0 f2"/>
                <a:gd name="f20" fmla="*/ f19 1 5137"/>
                <a:gd name="f21" fmla="*/ f18 1 198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6779;p88">
              <a:extLst>
                <a:ext uri="{FF2B5EF4-FFF2-40B4-BE49-F238E27FC236}">
                  <a16:creationId xmlns:a16="http://schemas.microsoft.com/office/drawing/2014/main" id="{47695234-1702-4DCB-AA6F-A90C703577BB}"/>
                </a:ext>
              </a:extLst>
            </p:cNvPr>
            <p:cNvSpPr/>
            <p:nvPr/>
          </p:nvSpPr>
          <p:spPr>
            <a:xfrm>
              <a:off x="8454359" y="1420648"/>
              <a:ext cx="316501" cy="212652"/>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 f4 0 f2"/>
                <a:gd name="f32" fmla="+- f3 0 f2"/>
                <a:gd name="f33" fmla="*/ f32 1 6144"/>
                <a:gd name="f34" fmla="*/ f31 1 412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6780;p88">
              <a:extLst>
                <a:ext uri="{FF2B5EF4-FFF2-40B4-BE49-F238E27FC236}">
                  <a16:creationId xmlns:a16="http://schemas.microsoft.com/office/drawing/2014/main" id="{B51EF9F8-4E7D-4328-A49E-A85FB35DC49E}"/>
                </a:ext>
              </a:extLst>
            </p:cNvPr>
            <p:cNvSpPr/>
            <p:nvPr/>
          </p:nvSpPr>
          <p:spPr>
            <a:xfrm>
              <a:off x="8170301" y="1318381"/>
              <a:ext cx="389561" cy="38796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 f4 0 f2"/>
                <a:gd name="f43" fmla="+- f3 0 f2"/>
                <a:gd name="f44" fmla="*/ f43 1 7562"/>
                <a:gd name="f45" fmla="*/ f42 1 7531"/>
                <a:gd name="f46" fmla="*/ f2 1 f44"/>
                <a:gd name="f47" fmla="*/ f3 1 f44"/>
                <a:gd name="f48" fmla="*/ f2 1 f45"/>
                <a:gd name="f49" fmla="*/ f4 1 f45"/>
                <a:gd name="f50" fmla="*/ f46 f40 1"/>
                <a:gd name="f51" fmla="*/ f47 f40 1"/>
                <a:gd name="f52" fmla="*/ f49 f41 1"/>
                <a:gd name="f53" fmla="*/ f48 f41 1"/>
              </a:gdLst>
              <a:ahLst/>
              <a:cxnLst>
                <a:cxn ang="3cd4">
                  <a:pos x="hc" y="t"/>
                </a:cxn>
                <a:cxn ang="0">
                  <a:pos x="r" y="vc"/>
                </a:cxn>
                <a:cxn ang="cd4">
                  <a:pos x="hc" y="b"/>
                </a:cxn>
                <a:cxn ang="cd2">
                  <a:pos x="l" y="vc"/>
                </a:cxn>
              </a:cxnLst>
              <a:rect l="f50" t="f53" r="f51" b="f52"/>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6781;p88">
              <a:extLst>
                <a:ext uri="{FF2B5EF4-FFF2-40B4-BE49-F238E27FC236}">
                  <a16:creationId xmlns:a16="http://schemas.microsoft.com/office/drawing/2014/main" id="{F6BB244C-2C83-46DB-9E8E-697707EF49DC}"/>
                </a:ext>
              </a:extLst>
            </p:cNvPr>
            <p:cNvSpPr/>
            <p:nvPr/>
          </p:nvSpPr>
          <p:spPr>
            <a:xfrm>
              <a:off x="8170301" y="1211287"/>
              <a:ext cx="389561" cy="71460"/>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 f4 0 f2"/>
                <a:gd name="f14" fmla="+- f3 0 f2"/>
                <a:gd name="f15" fmla="*/ f14 1 7562"/>
                <a:gd name="f16" fmla="*/ f13 1 138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6782;p88">
              <a:extLst>
                <a:ext uri="{FF2B5EF4-FFF2-40B4-BE49-F238E27FC236}">
                  <a16:creationId xmlns:a16="http://schemas.microsoft.com/office/drawing/2014/main" id="{733DDF2C-FEB8-4650-B61F-1E9E8C0B07B0}"/>
                </a:ext>
              </a:extLst>
            </p:cNvPr>
            <p:cNvSpPr/>
            <p:nvPr/>
          </p:nvSpPr>
          <p:spPr>
            <a:xfrm>
              <a:off x="8170301" y="1740395"/>
              <a:ext cx="389561" cy="71460"/>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 f4 0 f2"/>
                <a:gd name="f17" fmla="+- f3 0 f2"/>
                <a:gd name="f18" fmla="*/ f17 1 7562"/>
                <a:gd name="f19" fmla="*/ f16 1 1387"/>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4" name="Google Shape;6827;p88">
            <a:extLst>
              <a:ext uri="{FF2B5EF4-FFF2-40B4-BE49-F238E27FC236}">
                <a16:creationId xmlns:a16="http://schemas.microsoft.com/office/drawing/2014/main" id="{E67616CC-1BA8-4E22-AC72-2673DD771245}"/>
              </a:ext>
            </a:extLst>
          </p:cNvPr>
          <p:cNvGrpSpPr/>
          <p:nvPr/>
        </p:nvGrpSpPr>
        <p:grpSpPr>
          <a:xfrm>
            <a:off x="8926592" y="1221812"/>
            <a:ext cx="607042" cy="598913"/>
            <a:chOff x="8926592" y="1221812"/>
            <a:chExt cx="607042" cy="598913"/>
          </a:xfrm>
          <a:solidFill>
            <a:srgbClr val="FFC000"/>
          </a:solidFill>
        </p:grpSpPr>
        <p:sp>
          <p:nvSpPr>
            <p:cNvPr id="65" name="Google Shape;6828;p88">
              <a:extLst>
                <a:ext uri="{FF2B5EF4-FFF2-40B4-BE49-F238E27FC236}">
                  <a16:creationId xmlns:a16="http://schemas.microsoft.com/office/drawing/2014/main" id="{552C8855-6214-4191-AA1F-76B97D8E355A}"/>
                </a:ext>
              </a:extLst>
            </p:cNvPr>
            <p:cNvSpPr/>
            <p:nvPr/>
          </p:nvSpPr>
          <p:spPr>
            <a:xfrm>
              <a:off x="9316090" y="1291562"/>
              <a:ext cx="173708" cy="175354"/>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 f4 0 f2"/>
                <a:gd name="f49" fmla="+- f3 0 f2"/>
                <a:gd name="f50" fmla="*/ f49 1 3372"/>
                <a:gd name="f51" fmla="*/ f48 1 3404"/>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 name="Google Shape;6829;p88">
              <a:extLst>
                <a:ext uri="{FF2B5EF4-FFF2-40B4-BE49-F238E27FC236}">
                  <a16:creationId xmlns:a16="http://schemas.microsoft.com/office/drawing/2014/main" id="{8A829A5D-423D-4702-9A61-71B59A5D2606}"/>
                </a:ext>
              </a:extLst>
            </p:cNvPr>
            <p:cNvSpPr/>
            <p:nvPr/>
          </p:nvSpPr>
          <p:spPr>
            <a:xfrm>
              <a:off x="9071030" y="1645371"/>
              <a:ext cx="175308" cy="175354"/>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 f4 0 f2"/>
                <a:gd name="f51" fmla="+- f3 0 f2"/>
                <a:gd name="f52" fmla="*/ f51 1 3403"/>
                <a:gd name="f53" fmla="*/ f50 1 3404"/>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6830;p88">
              <a:extLst>
                <a:ext uri="{FF2B5EF4-FFF2-40B4-BE49-F238E27FC236}">
                  <a16:creationId xmlns:a16="http://schemas.microsoft.com/office/drawing/2014/main" id="{3FEC586D-F66E-4F9A-8E25-5F3680AEAC10}"/>
                </a:ext>
              </a:extLst>
            </p:cNvPr>
            <p:cNvSpPr/>
            <p:nvPr/>
          </p:nvSpPr>
          <p:spPr>
            <a:xfrm>
              <a:off x="8926592" y="1221812"/>
              <a:ext cx="425260" cy="316501"/>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 f4 0 f2"/>
                <a:gd name="f45" fmla="+- f3 0 f2"/>
                <a:gd name="f46" fmla="*/ f45 1 8255"/>
                <a:gd name="f47" fmla="*/ f44 1 6144"/>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6831;p88">
              <a:extLst>
                <a:ext uri="{FF2B5EF4-FFF2-40B4-BE49-F238E27FC236}">
                  <a16:creationId xmlns:a16="http://schemas.microsoft.com/office/drawing/2014/main" id="{D950BF5C-7CEE-490D-8174-9B98AAD03548}"/>
                </a:ext>
              </a:extLst>
            </p:cNvPr>
            <p:cNvSpPr/>
            <p:nvPr/>
          </p:nvSpPr>
          <p:spPr>
            <a:xfrm>
              <a:off x="9033686" y="1327260"/>
              <a:ext cx="215898" cy="107716"/>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 f4 0 f2"/>
                <a:gd name="f40" fmla="+- f3 0 f2"/>
                <a:gd name="f41" fmla="*/ f40 1 4191"/>
                <a:gd name="f42" fmla="*/ f39 1 209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6832;p88">
              <a:extLst>
                <a:ext uri="{FF2B5EF4-FFF2-40B4-BE49-F238E27FC236}">
                  <a16:creationId xmlns:a16="http://schemas.microsoft.com/office/drawing/2014/main" id="{D2EFC514-F3C5-4782-A0CF-7EFB21DBB5B9}"/>
                </a:ext>
              </a:extLst>
            </p:cNvPr>
            <p:cNvSpPr/>
            <p:nvPr/>
          </p:nvSpPr>
          <p:spPr>
            <a:xfrm>
              <a:off x="9033686" y="1455477"/>
              <a:ext cx="215898" cy="152640"/>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 f4 0 f2"/>
                <a:gd name="f24" fmla="+- f3 0 f2"/>
                <a:gd name="f25" fmla="*/ f24 1 4191"/>
                <a:gd name="f26" fmla="*/ f23 1 296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6833;p88">
              <a:extLst>
                <a:ext uri="{FF2B5EF4-FFF2-40B4-BE49-F238E27FC236}">
                  <a16:creationId xmlns:a16="http://schemas.microsoft.com/office/drawing/2014/main" id="{8B7F9E74-2F7A-460F-A9F4-342A2E8B40FC}"/>
                </a:ext>
              </a:extLst>
            </p:cNvPr>
            <p:cNvSpPr/>
            <p:nvPr/>
          </p:nvSpPr>
          <p:spPr>
            <a:xfrm>
              <a:off x="9317736" y="1538267"/>
              <a:ext cx="215898" cy="10767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 f4 0 f2"/>
                <a:gd name="f39" fmla="+- f3 0 f2"/>
                <a:gd name="f40" fmla="*/ f39 1 4191"/>
                <a:gd name="f41" fmla="*/ f38 1 2090"/>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1" name="Google Shape;6834;p88">
              <a:extLst>
                <a:ext uri="{FF2B5EF4-FFF2-40B4-BE49-F238E27FC236}">
                  <a16:creationId xmlns:a16="http://schemas.microsoft.com/office/drawing/2014/main" id="{CE5CCD93-8A96-4E86-991D-038108AED008}"/>
                </a:ext>
              </a:extLst>
            </p:cNvPr>
            <p:cNvSpPr/>
            <p:nvPr/>
          </p:nvSpPr>
          <p:spPr>
            <a:xfrm>
              <a:off x="9316090" y="1666484"/>
              <a:ext cx="211052" cy="15424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 f4 0 f2"/>
                <a:gd name="f24" fmla="+- f3 0 f2"/>
                <a:gd name="f25" fmla="*/ f24 1 4097"/>
                <a:gd name="f26" fmla="*/ f23 1 299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2" name="Google Shape;6873;p88">
            <a:extLst>
              <a:ext uri="{FF2B5EF4-FFF2-40B4-BE49-F238E27FC236}">
                <a16:creationId xmlns:a16="http://schemas.microsoft.com/office/drawing/2014/main" id="{0259D2DD-1243-485E-B7DB-F5F25FCDECB1}"/>
              </a:ext>
            </a:extLst>
          </p:cNvPr>
          <p:cNvGrpSpPr/>
          <p:nvPr/>
        </p:nvGrpSpPr>
        <p:grpSpPr>
          <a:xfrm>
            <a:off x="5860161" y="1222516"/>
            <a:ext cx="581036" cy="600568"/>
            <a:chOff x="5860161" y="1222516"/>
            <a:chExt cx="581036" cy="600568"/>
          </a:xfrm>
          <a:solidFill>
            <a:srgbClr val="FFC000"/>
          </a:solidFill>
        </p:grpSpPr>
        <p:sp>
          <p:nvSpPr>
            <p:cNvPr id="73" name="Google Shape;6874;p88">
              <a:extLst>
                <a:ext uri="{FF2B5EF4-FFF2-40B4-BE49-F238E27FC236}">
                  <a16:creationId xmlns:a16="http://schemas.microsoft.com/office/drawing/2014/main" id="{4A0827D4-6513-42DC-B504-4261E3763F12}"/>
                </a:ext>
              </a:extLst>
            </p:cNvPr>
            <p:cNvSpPr/>
            <p:nvPr/>
          </p:nvSpPr>
          <p:spPr>
            <a:xfrm>
              <a:off x="6087398" y="1222516"/>
              <a:ext cx="353799" cy="352876"/>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 f4 0 f2"/>
                <a:gd name="f70" fmla="+- f3 0 f2"/>
                <a:gd name="f71" fmla="*/ f70 1 6868"/>
                <a:gd name="f72" fmla="*/ f69 1 6850"/>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4" name="Google Shape;6875;p88">
              <a:extLst>
                <a:ext uri="{FF2B5EF4-FFF2-40B4-BE49-F238E27FC236}">
                  <a16:creationId xmlns:a16="http://schemas.microsoft.com/office/drawing/2014/main" id="{7E9A4BDD-6A15-4D5D-B416-32DFF0D85E44}"/>
                </a:ext>
              </a:extLst>
            </p:cNvPr>
            <p:cNvSpPr/>
            <p:nvPr/>
          </p:nvSpPr>
          <p:spPr>
            <a:xfrm>
              <a:off x="6231791" y="1329629"/>
              <a:ext cx="68259" cy="139656"/>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 f4 0 f2"/>
                <a:gd name="f41" fmla="+- f3 0 f2"/>
                <a:gd name="f42" fmla="*/ f41 1 1325"/>
                <a:gd name="f43" fmla="*/ f40 1 2711"/>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6876;p88">
              <a:extLst>
                <a:ext uri="{FF2B5EF4-FFF2-40B4-BE49-F238E27FC236}">
                  <a16:creationId xmlns:a16="http://schemas.microsoft.com/office/drawing/2014/main" id="{C8EAC4BE-1CD8-444B-B39B-5521AA637690}"/>
                </a:ext>
              </a:extLst>
            </p:cNvPr>
            <p:cNvSpPr/>
            <p:nvPr/>
          </p:nvSpPr>
          <p:spPr>
            <a:xfrm>
              <a:off x="5928311" y="1503273"/>
              <a:ext cx="142856" cy="142902"/>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 f4 0 f2"/>
                <a:gd name="f13" fmla="+- f3 0 f2"/>
                <a:gd name="f14" fmla="*/ f13 1 2773"/>
                <a:gd name="f15" fmla="*/ f12 1 2774"/>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6877;p88">
              <a:extLst>
                <a:ext uri="{FF2B5EF4-FFF2-40B4-BE49-F238E27FC236}">
                  <a16:creationId xmlns:a16="http://schemas.microsoft.com/office/drawing/2014/main" id="{E36FC703-3FA4-4FAB-9291-EFAF0BB972A1}"/>
                </a:ext>
              </a:extLst>
            </p:cNvPr>
            <p:cNvSpPr/>
            <p:nvPr/>
          </p:nvSpPr>
          <p:spPr>
            <a:xfrm>
              <a:off x="5860161" y="1680182"/>
              <a:ext cx="282449" cy="142902"/>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 f4 0 f2"/>
                <a:gd name="f24" fmla="+- f3 0 f2"/>
                <a:gd name="f25" fmla="*/ f24 1 5483"/>
                <a:gd name="f26" fmla="*/ f23 1 277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7" name="Google Shape;6884;p88">
            <a:extLst>
              <a:ext uri="{FF2B5EF4-FFF2-40B4-BE49-F238E27FC236}">
                <a16:creationId xmlns:a16="http://schemas.microsoft.com/office/drawing/2014/main" id="{C8E6C6FC-993E-430D-B960-E95D3B6098DF}"/>
              </a:ext>
            </a:extLst>
          </p:cNvPr>
          <p:cNvGrpSpPr/>
          <p:nvPr/>
        </p:nvGrpSpPr>
        <p:grpSpPr>
          <a:xfrm>
            <a:off x="9993550" y="1221812"/>
            <a:ext cx="571354" cy="601382"/>
            <a:chOff x="9993550" y="1221812"/>
            <a:chExt cx="571354" cy="601382"/>
          </a:xfrm>
          <a:solidFill>
            <a:srgbClr val="FFC000"/>
          </a:solidFill>
        </p:grpSpPr>
        <p:sp>
          <p:nvSpPr>
            <p:cNvPr id="78" name="Google Shape;6885;p88">
              <a:extLst>
                <a:ext uri="{FF2B5EF4-FFF2-40B4-BE49-F238E27FC236}">
                  <a16:creationId xmlns:a16="http://schemas.microsoft.com/office/drawing/2014/main" id="{485BB30A-4859-4B1C-8D69-802915DCEF1F}"/>
                </a:ext>
              </a:extLst>
            </p:cNvPr>
            <p:cNvSpPr/>
            <p:nvPr/>
          </p:nvSpPr>
          <p:spPr>
            <a:xfrm>
              <a:off x="10418765" y="1662461"/>
              <a:ext cx="68205" cy="69860"/>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 f4 0 f2"/>
                <a:gd name="f15" fmla="+- f3 0 f2"/>
                <a:gd name="f16" fmla="*/ f15 1 1324"/>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6886;p88">
              <a:extLst>
                <a:ext uri="{FF2B5EF4-FFF2-40B4-BE49-F238E27FC236}">
                  <a16:creationId xmlns:a16="http://schemas.microsoft.com/office/drawing/2014/main" id="{BCD727B6-9257-46AA-B633-94126DEB073D}"/>
                </a:ext>
              </a:extLst>
            </p:cNvPr>
            <p:cNvSpPr/>
            <p:nvPr/>
          </p:nvSpPr>
          <p:spPr>
            <a:xfrm>
              <a:off x="10240255" y="1222635"/>
              <a:ext cx="35743" cy="212652"/>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 f4 0 f2"/>
                <a:gd name="f18" fmla="+- f3 0 f2"/>
                <a:gd name="f19" fmla="*/ f18 1 694"/>
                <a:gd name="f20" fmla="*/ f17 1 412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6887;p88">
              <a:extLst>
                <a:ext uri="{FF2B5EF4-FFF2-40B4-BE49-F238E27FC236}">
                  <a16:creationId xmlns:a16="http://schemas.microsoft.com/office/drawing/2014/main" id="{1DA6943C-7608-4235-B4E0-9A728511E374}"/>
                </a:ext>
              </a:extLst>
            </p:cNvPr>
            <p:cNvSpPr/>
            <p:nvPr/>
          </p:nvSpPr>
          <p:spPr>
            <a:xfrm>
              <a:off x="10204557" y="1470684"/>
              <a:ext cx="105494" cy="105814"/>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 f4 0 f2"/>
                <a:gd name="f22" fmla="+- f3 0 f2"/>
                <a:gd name="f23" fmla="*/ f22 1 2048"/>
                <a:gd name="f24" fmla="*/ f21 1 20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6888;p88">
              <a:extLst>
                <a:ext uri="{FF2B5EF4-FFF2-40B4-BE49-F238E27FC236}">
                  <a16:creationId xmlns:a16="http://schemas.microsoft.com/office/drawing/2014/main" id="{36763C3E-3712-4815-8DA2-20D8C8156ADE}"/>
                </a:ext>
              </a:extLst>
            </p:cNvPr>
            <p:cNvSpPr/>
            <p:nvPr/>
          </p:nvSpPr>
          <p:spPr>
            <a:xfrm>
              <a:off x="10102309" y="1587828"/>
              <a:ext cx="329485" cy="235366"/>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 f4 0 f2"/>
                <a:gd name="f41" fmla="+- f3 0 f2"/>
                <a:gd name="f42" fmla="*/ f41 1 6396"/>
                <a:gd name="f43" fmla="*/ f40 1 4569"/>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6889;p88">
              <a:extLst>
                <a:ext uri="{FF2B5EF4-FFF2-40B4-BE49-F238E27FC236}">
                  <a16:creationId xmlns:a16="http://schemas.microsoft.com/office/drawing/2014/main" id="{B7F8538D-3C81-48F5-A19A-EFA20C07116A}"/>
                </a:ext>
              </a:extLst>
            </p:cNvPr>
            <p:cNvSpPr/>
            <p:nvPr/>
          </p:nvSpPr>
          <p:spPr>
            <a:xfrm>
              <a:off x="10274308" y="1397934"/>
              <a:ext cx="262981" cy="285649"/>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 f4 0 f2"/>
                <a:gd name="f46" fmla="+- f3 0 f2"/>
                <a:gd name="f47" fmla="*/ f46 1 5105"/>
                <a:gd name="f48" fmla="*/ f45 1 5545"/>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6890;p88">
              <a:extLst>
                <a:ext uri="{FF2B5EF4-FFF2-40B4-BE49-F238E27FC236}">
                  <a16:creationId xmlns:a16="http://schemas.microsoft.com/office/drawing/2014/main" id="{D25E28F3-9C23-4685-87D0-3C8B2E8257EA}"/>
                </a:ext>
              </a:extLst>
            </p:cNvPr>
            <p:cNvSpPr/>
            <p:nvPr/>
          </p:nvSpPr>
          <p:spPr>
            <a:xfrm>
              <a:off x="10313252" y="1221812"/>
              <a:ext cx="251652" cy="172931"/>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 f4 0 f2"/>
                <a:gd name="f27" fmla="+- f3 0 f2"/>
                <a:gd name="f28" fmla="*/ f27 1 4885"/>
                <a:gd name="f29" fmla="*/ f26 1 3357"/>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6891;p88">
              <a:extLst>
                <a:ext uri="{FF2B5EF4-FFF2-40B4-BE49-F238E27FC236}">
                  <a16:creationId xmlns:a16="http://schemas.microsoft.com/office/drawing/2014/main" id="{2C0FCC7B-8EBB-4DDC-9950-37ECC86AE1E5}"/>
                </a:ext>
              </a:extLst>
            </p:cNvPr>
            <p:cNvSpPr/>
            <p:nvPr/>
          </p:nvSpPr>
          <p:spPr>
            <a:xfrm>
              <a:off x="9993550" y="1259979"/>
              <a:ext cx="211006" cy="409029"/>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 f4 0 f2"/>
                <a:gd name="f27" fmla="+- f3 0 f2"/>
                <a:gd name="f28" fmla="*/ f27 1 4096"/>
                <a:gd name="f29" fmla="*/ f26 1 794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5" name="Google Shape;6922;p88">
            <a:extLst>
              <a:ext uri="{FF2B5EF4-FFF2-40B4-BE49-F238E27FC236}">
                <a16:creationId xmlns:a16="http://schemas.microsoft.com/office/drawing/2014/main" id="{7388E387-D07F-4E06-8CE4-19B80B0427F3}"/>
              </a:ext>
            </a:extLst>
          </p:cNvPr>
          <p:cNvGrpSpPr/>
          <p:nvPr/>
        </p:nvGrpSpPr>
        <p:grpSpPr>
          <a:xfrm>
            <a:off x="6627580" y="1222516"/>
            <a:ext cx="564797" cy="600568"/>
            <a:chOff x="6627580" y="1222516"/>
            <a:chExt cx="564797" cy="600568"/>
          </a:xfrm>
          <a:solidFill>
            <a:srgbClr val="FFC000"/>
          </a:solidFill>
        </p:grpSpPr>
        <p:sp>
          <p:nvSpPr>
            <p:cNvPr id="86" name="Google Shape;6923;p88">
              <a:extLst>
                <a:ext uri="{FF2B5EF4-FFF2-40B4-BE49-F238E27FC236}">
                  <a16:creationId xmlns:a16="http://schemas.microsoft.com/office/drawing/2014/main" id="{B796DB2B-9937-411D-98D4-5A4C219D0216}"/>
                </a:ext>
              </a:extLst>
            </p:cNvPr>
            <p:cNvSpPr/>
            <p:nvPr/>
          </p:nvSpPr>
          <p:spPr>
            <a:xfrm>
              <a:off x="6734674" y="1608786"/>
              <a:ext cx="173708" cy="71460"/>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 f4 0 f2"/>
                <a:gd name="f16" fmla="+- f3 0 f2"/>
                <a:gd name="f17" fmla="*/ f16 1 3372"/>
                <a:gd name="f18" fmla="*/ f15 1 1387"/>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7" name="Google Shape;6924;p88">
              <a:extLst>
                <a:ext uri="{FF2B5EF4-FFF2-40B4-BE49-F238E27FC236}">
                  <a16:creationId xmlns:a16="http://schemas.microsoft.com/office/drawing/2014/main" id="{5E067440-BD93-4CF8-8106-44A4FA253A3F}"/>
                </a:ext>
              </a:extLst>
            </p:cNvPr>
            <p:cNvSpPr/>
            <p:nvPr/>
          </p:nvSpPr>
          <p:spPr>
            <a:xfrm>
              <a:off x="6872630" y="1524405"/>
              <a:ext cx="142856" cy="155841"/>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 f4 0 f2"/>
                <a:gd name="f34" fmla="+- f3 0 f2"/>
                <a:gd name="f35" fmla="*/ f34 1 2773"/>
                <a:gd name="f36" fmla="*/ f33 1 3025"/>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8" name="Google Shape;6925;p88">
              <a:extLst>
                <a:ext uri="{FF2B5EF4-FFF2-40B4-BE49-F238E27FC236}">
                  <a16:creationId xmlns:a16="http://schemas.microsoft.com/office/drawing/2014/main" id="{EFDA8B8D-002C-4A94-A74C-DC30087BF79E}"/>
                </a:ext>
              </a:extLst>
            </p:cNvPr>
            <p:cNvSpPr/>
            <p:nvPr/>
          </p:nvSpPr>
          <p:spPr>
            <a:xfrm>
              <a:off x="6632426" y="1328028"/>
              <a:ext cx="259735" cy="352199"/>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 f4 0 f2"/>
                <a:gd name="f42" fmla="+- f3 0 f2"/>
                <a:gd name="f43" fmla="*/ f42 1 5042"/>
                <a:gd name="f44" fmla="*/ f41 1 6837"/>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9" name="Google Shape;6926;p88">
              <a:extLst>
                <a:ext uri="{FF2B5EF4-FFF2-40B4-BE49-F238E27FC236}">
                  <a16:creationId xmlns:a16="http://schemas.microsoft.com/office/drawing/2014/main" id="{3D3AFD4E-5453-4DEF-8C13-A562F59A76A0}"/>
                </a:ext>
              </a:extLst>
            </p:cNvPr>
            <p:cNvSpPr/>
            <p:nvPr/>
          </p:nvSpPr>
          <p:spPr>
            <a:xfrm>
              <a:off x="6788249" y="1503273"/>
              <a:ext cx="69796" cy="69860"/>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 f4 0 f2"/>
                <a:gd name="f14" fmla="+- f3 0 f2"/>
                <a:gd name="f15" fmla="*/ f14 1 1355"/>
                <a:gd name="f16" fmla="*/ f13 1 1356"/>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0" name="Google Shape;6927;p88">
              <a:extLst>
                <a:ext uri="{FF2B5EF4-FFF2-40B4-BE49-F238E27FC236}">
                  <a16:creationId xmlns:a16="http://schemas.microsoft.com/office/drawing/2014/main" id="{B5E1E9FD-FDEB-4E27-A30D-FE07EC2D0323}"/>
                </a:ext>
              </a:extLst>
            </p:cNvPr>
            <p:cNvSpPr/>
            <p:nvPr/>
          </p:nvSpPr>
          <p:spPr>
            <a:xfrm>
              <a:off x="6909928" y="1223394"/>
              <a:ext cx="282449" cy="279925"/>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 f4 0 f2"/>
                <a:gd name="f66" fmla="+- f3 0 f2"/>
                <a:gd name="f67" fmla="*/ f66 1 5483"/>
                <a:gd name="f68" fmla="*/ f65 1 5434"/>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1" name="Google Shape;6928;p88">
              <a:extLst>
                <a:ext uri="{FF2B5EF4-FFF2-40B4-BE49-F238E27FC236}">
                  <a16:creationId xmlns:a16="http://schemas.microsoft.com/office/drawing/2014/main" id="{5F86C872-6351-4548-95AD-23D3A655F134}"/>
                </a:ext>
              </a:extLst>
            </p:cNvPr>
            <p:cNvSpPr/>
            <p:nvPr/>
          </p:nvSpPr>
          <p:spPr>
            <a:xfrm>
              <a:off x="6627580" y="1714280"/>
              <a:ext cx="387915" cy="108804"/>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 f4 0 f2"/>
                <a:gd name="f16" fmla="+- f3 0 f2"/>
                <a:gd name="f17" fmla="*/ f16 1 7530"/>
                <a:gd name="f18" fmla="*/ f15 1 2112"/>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2" name="Google Shape;6929;p88">
              <a:extLst>
                <a:ext uri="{FF2B5EF4-FFF2-40B4-BE49-F238E27FC236}">
                  <a16:creationId xmlns:a16="http://schemas.microsoft.com/office/drawing/2014/main" id="{201162D2-8D3D-4F08-8C17-75C818F0D0EC}"/>
                </a:ext>
              </a:extLst>
            </p:cNvPr>
            <p:cNvSpPr/>
            <p:nvPr/>
          </p:nvSpPr>
          <p:spPr>
            <a:xfrm>
              <a:off x="6629180" y="1222516"/>
              <a:ext cx="316501" cy="69860"/>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 f4 0 f2"/>
                <a:gd name="f18" fmla="+- f3 0 f2"/>
                <a:gd name="f19" fmla="*/ f18 1 6144"/>
                <a:gd name="f20" fmla="*/ f17 1 135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3" name="Google Shape;6981;p88">
            <a:extLst>
              <a:ext uri="{FF2B5EF4-FFF2-40B4-BE49-F238E27FC236}">
                <a16:creationId xmlns:a16="http://schemas.microsoft.com/office/drawing/2014/main" id="{37284843-D6E2-4245-9D20-8989EA471A80}"/>
              </a:ext>
            </a:extLst>
          </p:cNvPr>
          <p:cNvGrpSpPr/>
          <p:nvPr/>
        </p:nvGrpSpPr>
        <p:grpSpPr>
          <a:xfrm>
            <a:off x="7353714" y="1222086"/>
            <a:ext cx="608642" cy="601446"/>
            <a:chOff x="7353714" y="1222086"/>
            <a:chExt cx="608642" cy="601446"/>
          </a:xfrm>
          <a:solidFill>
            <a:srgbClr val="FFC000"/>
          </a:solidFill>
        </p:grpSpPr>
        <p:sp>
          <p:nvSpPr>
            <p:cNvPr id="94" name="Google Shape;6982;p88">
              <a:extLst>
                <a:ext uri="{FF2B5EF4-FFF2-40B4-BE49-F238E27FC236}">
                  <a16:creationId xmlns:a16="http://schemas.microsoft.com/office/drawing/2014/main" id="{AAB9DF54-E566-4744-B041-34E7B839C3FD}"/>
                </a:ext>
              </a:extLst>
            </p:cNvPr>
            <p:cNvSpPr/>
            <p:nvPr/>
          </p:nvSpPr>
          <p:spPr>
            <a:xfrm>
              <a:off x="7629625" y="1222086"/>
              <a:ext cx="332731" cy="332731"/>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 f3 0 f2"/>
                <a:gd name="f68" fmla="*/ f67 1 6459"/>
                <a:gd name="f69" fmla="*/ f2 1 f68"/>
                <a:gd name="f70" fmla="*/ f3 1 f68"/>
                <a:gd name="f71" fmla="*/ f69 f65 1"/>
                <a:gd name="f72" fmla="*/ f70 f65 1"/>
                <a:gd name="f73" fmla="*/ f70 f66 1"/>
                <a:gd name="f74" fmla="*/ f69 f66 1"/>
              </a:gdLst>
              <a:ahLst/>
              <a:cxnLst>
                <a:cxn ang="3cd4">
                  <a:pos x="hc" y="t"/>
                </a:cxn>
                <a:cxn ang="0">
                  <a:pos x="r" y="vc"/>
                </a:cxn>
                <a:cxn ang="cd4">
                  <a:pos x="hc" y="b"/>
                </a:cxn>
                <a:cxn ang="cd2">
                  <a:pos x="l" y="vc"/>
                </a:cxn>
              </a:cxnLst>
              <a:rect l="f71" t="f74" r="f72" b="f73"/>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5" name="Google Shape;6983;p88">
              <a:extLst>
                <a:ext uri="{FF2B5EF4-FFF2-40B4-BE49-F238E27FC236}">
                  <a16:creationId xmlns:a16="http://schemas.microsoft.com/office/drawing/2014/main" id="{4F876DBC-02A9-4461-BE16-F172E7AF210B}"/>
                </a:ext>
              </a:extLst>
            </p:cNvPr>
            <p:cNvSpPr/>
            <p:nvPr/>
          </p:nvSpPr>
          <p:spPr>
            <a:xfrm>
              <a:off x="7415381" y="1347999"/>
              <a:ext cx="157487" cy="151653"/>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 f4 0 f2"/>
                <a:gd name="f27" fmla="+- f3 0 f2"/>
                <a:gd name="f28" fmla="*/ f27 1 3057"/>
                <a:gd name="f29" fmla="*/ f26 1 2944"/>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6" name="Google Shape;6984;p88">
              <a:extLst>
                <a:ext uri="{FF2B5EF4-FFF2-40B4-BE49-F238E27FC236}">
                  <a16:creationId xmlns:a16="http://schemas.microsoft.com/office/drawing/2014/main" id="{B3F0F579-1981-46BC-89AE-7F4ED75B4A6C}"/>
                </a:ext>
              </a:extLst>
            </p:cNvPr>
            <p:cNvSpPr/>
            <p:nvPr/>
          </p:nvSpPr>
          <p:spPr>
            <a:xfrm>
              <a:off x="7679908" y="1614062"/>
              <a:ext cx="159133" cy="153363"/>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 f4 0 f2"/>
                <a:gd name="f32" fmla="+- f3 0 f2"/>
                <a:gd name="f33" fmla="*/ f32 1 3089"/>
                <a:gd name="f34" fmla="*/ f31 1 297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7" name="Google Shape;6985;p88">
              <a:extLst>
                <a:ext uri="{FF2B5EF4-FFF2-40B4-BE49-F238E27FC236}">
                  <a16:creationId xmlns:a16="http://schemas.microsoft.com/office/drawing/2014/main" id="{A7ADE5C5-3C90-4AA7-9B6B-3E15C727EB3A}"/>
                </a:ext>
              </a:extLst>
            </p:cNvPr>
            <p:cNvSpPr/>
            <p:nvPr/>
          </p:nvSpPr>
          <p:spPr>
            <a:xfrm>
              <a:off x="7353714" y="1403832"/>
              <a:ext cx="426851" cy="419700"/>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 f4 0 f2"/>
                <a:gd name="f28" fmla="+- f3 0 f2"/>
                <a:gd name="f29" fmla="*/ f28 1 8286"/>
                <a:gd name="f30" fmla="*/ f27 1 8147"/>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8" name="Google Shape;7015;p88">
            <a:extLst>
              <a:ext uri="{FF2B5EF4-FFF2-40B4-BE49-F238E27FC236}">
                <a16:creationId xmlns:a16="http://schemas.microsoft.com/office/drawing/2014/main" id="{121E07EF-A944-484D-A3DF-A04D8968B3A6}"/>
              </a:ext>
            </a:extLst>
          </p:cNvPr>
          <p:cNvGrpSpPr/>
          <p:nvPr/>
        </p:nvGrpSpPr>
        <p:grpSpPr>
          <a:xfrm>
            <a:off x="10894408" y="2239466"/>
            <a:ext cx="664796" cy="661851"/>
            <a:chOff x="10894408" y="2239466"/>
            <a:chExt cx="664796" cy="661851"/>
          </a:xfrm>
          <a:solidFill>
            <a:srgbClr val="FFC000"/>
          </a:solidFill>
        </p:grpSpPr>
        <p:sp>
          <p:nvSpPr>
            <p:cNvPr id="99" name="Google Shape;7016;p88">
              <a:extLst>
                <a:ext uri="{FF2B5EF4-FFF2-40B4-BE49-F238E27FC236}">
                  <a16:creationId xmlns:a16="http://schemas.microsoft.com/office/drawing/2014/main" id="{C840872F-9C62-4914-A713-62987E92A718}"/>
                </a:ext>
              </a:extLst>
            </p:cNvPr>
            <p:cNvSpPr/>
            <p:nvPr/>
          </p:nvSpPr>
          <p:spPr>
            <a:xfrm>
              <a:off x="11170356" y="2474247"/>
              <a:ext cx="388848" cy="427070"/>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 f4 0 f2"/>
                <a:gd name="f70" fmla="+- f3 0 f2"/>
                <a:gd name="f71" fmla="*/ f70 1 6837"/>
                <a:gd name="f72" fmla="*/ f69 1 7509"/>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6837" h="750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0" name="Google Shape;7017;p88">
              <a:extLst>
                <a:ext uri="{FF2B5EF4-FFF2-40B4-BE49-F238E27FC236}">
                  <a16:creationId xmlns:a16="http://schemas.microsoft.com/office/drawing/2014/main" id="{2C090890-0EF2-44DB-A8F3-5D1D049B2297}"/>
                </a:ext>
              </a:extLst>
            </p:cNvPr>
            <p:cNvSpPr/>
            <p:nvPr/>
          </p:nvSpPr>
          <p:spPr>
            <a:xfrm>
              <a:off x="10894408" y="2239466"/>
              <a:ext cx="428332" cy="466554"/>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 f4 0 f2"/>
                <a:gd name="f86" fmla="+- f3 0 f2"/>
                <a:gd name="f87" fmla="*/ f86 1 7531"/>
                <a:gd name="f88" fmla="*/ f85 1 8203"/>
                <a:gd name="f89" fmla="*/ f2 1 f87"/>
                <a:gd name="f90" fmla="*/ f3 1 f87"/>
                <a:gd name="f91" fmla="*/ f2 1 f88"/>
                <a:gd name="f92" fmla="*/ f4 1 f88"/>
                <a:gd name="f93" fmla="*/ f89 f83 1"/>
                <a:gd name="f94" fmla="*/ f90 f83 1"/>
                <a:gd name="f95" fmla="*/ f92 f84 1"/>
                <a:gd name="f96" fmla="*/ f91 f84 1"/>
              </a:gdLst>
              <a:ahLst/>
              <a:cxnLst>
                <a:cxn ang="3cd4">
                  <a:pos x="hc" y="t"/>
                </a:cxn>
                <a:cxn ang="0">
                  <a:pos x="r" y="vc"/>
                </a:cxn>
                <a:cxn ang="cd4">
                  <a:pos x="hc" y="b"/>
                </a:cxn>
                <a:cxn ang="cd2">
                  <a:pos x="l" y="vc"/>
                </a:cxn>
              </a:cxnLst>
              <a:rect l="f93" t="f96" r="f94" b="f95"/>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01" name="Google Shape;6799;p88">
            <a:extLst>
              <a:ext uri="{FF2B5EF4-FFF2-40B4-BE49-F238E27FC236}">
                <a16:creationId xmlns:a16="http://schemas.microsoft.com/office/drawing/2014/main" id="{BBD5DA46-BE14-4DB7-83AF-0015C7C7FBF2}"/>
              </a:ext>
            </a:extLst>
          </p:cNvPr>
          <p:cNvSpPr/>
          <p:nvPr/>
        </p:nvSpPr>
        <p:spPr>
          <a:xfrm>
            <a:off x="5795467" y="2277212"/>
            <a:ext cx="593619" cy="595201"/>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 f4 0 f2"/>
              <a:gd name="f134" fmla="+- f3 0 f2"/>
              <a:gd name="f135" fmla="*/ f134 1 11658"/>
              <a:gd name="f136" fmla="*/ f133 1 11689"/>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02" name="Google Shape;6862;p88">
            <a:extLst>
              <a:ext uri="{FF2B5EF4-FFF2-40B4-BE49-F238E27FC236}">
                <a16:creationId xmlns:a16="http://schemas.microsoft.com/office/drawing/2014/main" id="{2D44DE69-4FEC-4991-8358-58BEF9A5C2FD}"/>
              </a:ext>
            </a:extLst>
          </p:cNvPr>
          <p:cNvGrpSpPr/>
          <p:nvPr/>
        </p:nvGrpSpPr>
        <p:grpSpPr>
          <a:xfrm>
            <a:off x="6543583" y="2275182"/>
            <a:ext cx="614440" cy="598968"/>
            <a:chOff x="6543583" y="2275182"/>
            <a:chExt cx="614440" cy="598968"/>
          </a:xfrm>
          <a:solidFill>
            <a:srgbClr val="FFC000"/>
          </a:solidFill>
        </p:grpSpPr>
        <p:sp>
          <p:nvSpPr>
            <p:cNvPr id="103" name="Google Shape;6863;p88">
              <a:extLst>
                <a:ext uri="{FF2B5EF4-FFF2-40B4-BE49-F238E27FC236}">
                  <a16:creationId xmlns:a16="http://schemas.microsoft.com/office/drawing/2014/main" id="{46053F45-7F23-48D7-B6A7-1A1CF74BE751}"/>
                </a:ext>
              </a:extLst>
            </p:cNvPr>
            <p:cNvSpPr/>
            <p:nvPr/>
          </p:nvSpPr>
          <p:spPr>
            <a:xfrm>
              <a:off x="6543583" y="2278291"/>
              <a:ext cx="614440" cy="595859"/>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 f4 0 f2"/>
                <a:gd name="f153" fmla="+- f3 0 f2"/>
                <a:gd name="f154" fmla="*/ f153 1 12067"/>
                <a:gd name="f155" fmla="*/ f152 1 11702"/>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4" name="Google Shape;6864;p88">
              <a:extLst>
                <a:ext uri="{FF2B5EF4-FFF2-40B4-BE49-F238E27FC236}">
                  <a16:creationId xmlns:a16="http://schemas.microsoft.com/office/drawing/2014/main" id="{0D0C36AA-B83B-4DE0-947E-1BACA5A2CB52}"/>
                </a:ext>
              </a:extLst>
            </p:cNvPr>
            <p:cNvSpPr/>
            <p:nvPr/>
          </p:nvSpPr>
          <p:spPr>
            <a:xfrm>
              <a:off x="6545202" y="2586673"/>
              <a:ext cx="293595" cy="286380"/>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 f4 0 f2"/>
                <a:gd name="f47" fmla="+- f3 0 f2"/>
                <a:gd name="f48" fmla="*/ f47 1 5766"/>
                <a:gd name="f49" fmla="*/ f46 1 562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5" name="Google Shape;6865;p88">
              <a:extLst>
                <a:ext uri="{FF2B5EF4-FFF2-40B4-BE49-F238E27FC236}">
                  <a16:creationId xmlns:a16="http://schemas.microsoft.com/office/drawing/2014/main" id="{4964ED33-407B-405C-A7B9-310E5E2EC620}"/>
                </a:ext>
              </a:extLst>
            </p:cNvPr>
            <p:cNvSpPr/>
            <p:nvPr/>
          </p:nvSpPr>
          <p:spPr>
            <a:xfrm>
              <a:off x="6888504" y="2275182"/>
              <a:ext cx="263100" cy="260155"/>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 f4 0 f2"/>
                <a:gd name="f52" fmla="+- f3 0 f2"/>
                <a:gd name="f53" fmla="*/ f52 1 5167"/>
                <a:gd name="f54" fmla="*/ f51 1 5109"/>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06" name="Google Shape;6913;p88">
            <a:extLst>
              <a:ext uri="{FF2B5EF4-FFF2-40B4-BE49-F238E27FC236}">
                <a16:creationId xmlns:a16="http://schemas.microsoft.com/office/drawing/2014/main" id="{2CB53EB9-ABBF-44E3-8357-4AF3886C2205}"/>
              </a:ext>
            </a:extLst>
          </p:cNvPr>
          <p:cNvGrpSpPr/>
          <p:nvPr/>
        </p:nvGrpSpPr>
        <p:grpSpPr>
          <a:xfrm>
            <a:off x="7300496" y="2275466"/>
            <a:ext cx="600029" cy="598410"/>
            <a:chOff x="7300496" y="2275466"/>
            <a:chExt cx="600029" cy="598410"/>
          </a:xfrm>
          <a:solidFill>
            <a:srgbClr val="FFC000"/>
          </a:solidFill>
        </p:grpSpPr>
        <p:sp>
          <p:nvSpPr>
            <p:cNvPr id="107" name="Google Shape;6914;p88">
              <a:extLst>
                <a:ext uri="{FF2B5EF4-FFF2-40B4-BE49-F238E27FC236}">
                  <a16:creationId xmlns:a16="http://schemas.microsoft.com/office/drawing/2014/main" id="{B0A782DF-D05D-4FB6-9B2E-46E94AB6DB7C}"/>
                </a:ext>
              </a:extLst>
            </p:cNvPr>
            <p:cNvSpPr/>
            <p:nvPr/>
          </p:nvSpPr>
          <p:spPr>
            <a:xfrm>
              <a:off x="7300496" y="2275466"/>
              <a:ext cx="600029" cy="598410"/>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 f4 0 f2"/>
                <a:gd name="f142" fmla="+- f3 0 f2"/>
                <a:gd name="f143" fmla="*/ f142 1 11784"/>
                <a:gd name="f144" fmla="*/ f141 1 11752"/>
                <a:gd name="f145" fmla="*/ f2 1 f143"/>
                <a:gd name="f146" fmla="*/ f3 1 f143"/>
                <a:gd name="f147" fmla="*/ f2 1 f144"/>
                <a:gd name="f148" fmla="*/ f4 1 f144"/>
                <a:gd name="f149" fmla="*/ f145 f139 1"/>
                <a:gd name="f150" fmla="*/ f146 f139 1"/>
                <a:gd name="f151" fmla="*/ f148 f140 1"/>
                <a:gd name="f152" fmla="*/ f147 f140 1"/>
              </a:gdLst>
              <a:ahLst/>
              <a:cxnLst>
                <a:cxn ang="3cd4">
                  <a:pos x="hc" y="t"/>
                </a:cxn>
                <a:cxn ang="0">
                  <a:pos x="r" y="vc"/>
                </a:cxn>
                <a:cxn ang="cd4">
                  <a:pos x="hc" y="b"/>
                </a:cxn>
                <a:cxn ang="cd2">
                  <a:pos x="l" y="vc"/>
                </a:cxn>
              </a:cxnLst>
              <a:rect l="f149" t="f152" r="f150" b="f151"/>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8" name="Google Shape;6915;p88">
              <a:extLst>
                <a:ext uri="{FF2B5EF4-FFF2-40B4-BE49-F238E27FC236}">
                  <a16:creationId xmlns:a16="http://schemas.microsoft.com/office/drawing/2014/main" id="{8E655ABF-5A03-434C-90EC-464FEB8DA031}"/>
                </a:ext>
              </a:extLst>
            </p:cNvPr>
            <p:cNvSpPr/>
            <p:nvPr/>
          </p:nvSpPr>
          <p:spPr>
            <a:xfrm>
              <a:off x="7300496" y="2454697"/>
              <a:ext cx="438006" cy="417588"/>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 f4 0 f2"/>
                <a:gd name="f93" fmla="+- f3 0 f2"/>
                <a:gd name="f94" fmla="*/ f93 1 8602"/>
                <a:gd name="f95" fmla="*/ f92 1 8201"/>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09" name="Google Shape;6947;p88">
            <a:extLst>
              <a:ext uri="{FF2B5EF4-FFF2-40B4-BE49-F238E27FC236}">
                <a16:creationId xmlns:a16="http://schemas.microsoft.com/office/drawing/2014/main" id="{E026C82D-B17F-4BCF-8B5C-D8A07F5B67E5}"/>
              </a:ext>
            </a:extLst>
          </p:cNvPr>
          <p:cNvGrpSpPr/>
          <p:nvPr/>
        </p:nvGrpSpPr>
        <p:grpSpPr>
          <a:xfrm>
            <a:off x="4197132" y="2301041"/>
            <a:ext cx="595182" cy="596829"/>
            <a:chOff x="4197132" y="2301041"/>
            <a:chExt cx="595182" cy="596829"/>
          </a:xfrm>
          <a:solidFill>
            <a:srgbClr val="FFC000"/>
          </a:solidFill>
        </p:grpSpPr>
        <p:sp>
          <p:nvSpPr>
            <p:cNvPr id="110" name="Google Shape;6948;p88">
              <a:extLst>
                <a:ext uri="{FF2B5EF4-FFF2-40B4-BE49-F238E27FC236}">
                  <a16:creationId xmlns:a16="http://schemas.microsoft.com/office/drawing/2014/main" id="{4B24D011-AA4C-43AD-A4C6-11E04405E20D}"/>
                </a:ext>
              </a:extLst>
            </p:cNvPr>
            <p:cNvSpPr/>
            <p:nvPr/>
          </p:nvSpPr>
          <p:spPr>
            <a:xfrm>
              <a:off x="4197132" y="2301041"/>
              <a:ext cx="141192" cy="595201"/>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 f4 0 f2"/>
                <a:gd name="f34" fmla="+- f3 0 f2"/>
                <a:gd name="f35" fmla="*/ f34 1 2773"/>
                <a:gd name="f36" fmla="*/ f33 1 11689"/>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1" name="Google Shape;6949;p88">
              <a:extLst>
                <a:ext uri="{FF2B5EF4-FFF2-40B4-BE49-F238E27FC236}">
                  <a16:creationId xmlns:a16="http://schemas.microsoft.com/office/drawing/2014/main" id="{6B8D1E78-4398-474F-B47B-F7F9DDCC4E1E}"/>
                </a:ext>
              </a:extLst>
            </p:cNvPr>
            <p:cNvSpPr/>
            <p:nvPr/>
          </p:nvSpPr>
          <p:spPr>
            <a:xfrm>
              <a:off x="4619045" y="2530437"/>
              <a:ext cx="173269" cy="51380"/>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 f4 0 f2"/>
                <a:gd name="f15" fmla="+- f3 0 f2"/>
                <a:gd name="f16" fmla="*/ f15 1 3403"/>
                <a:gd name="f17" fmla="*/ f14 1 10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2" name="Google Shape;6950;p88">
              <a:extLst>
                <a:ext uri="{FF2B5EF4-FFF2-40B4-BE49-F238E27FC236}">
                  <a16:creationId xmlns:a16="http://schemas.microsoft.com/office/drawing/2014/main" id="{B5D207E5-969D-46E6-9082-B8DEFFE2E615}"/>
                </a:ext>
              </a:extLst>
            </p:cNvPr>
            <p:cNvSpPr/>
            <p:nvPr/>
          </p:nvSpPr>
          <p:spPr>
            <a:xfrm>
              <a:off x="4619045" y="2617049"/>
              <a:ext cx="173269" cy="51380"/>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 f4 0 f2"/>
                <a:gd name="f14" fmla="+- f3 0 f2"/>
                <a:gd name="f15" fmla="*/ f14 1 3403"/>
                <a:gd name="f16" fmla="*/ f13 1 100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3" name="Google Shape;6951;p88">
              <a:extLst>
                <a:ext uri="{FF2B5EF4-FFF2-40B4-BE49-F238E27FC236}">
                  <a16:creationId xmlns:a16="http://schemas.microsoft.com/office/drawing/2014/main" id="{F8319263-406D-4B2F-82D1-E4D9EEDE5436}"/>
                </a:ext>
              </a:extLst>
            </p:cNvPr>
            <p:cNvSpPr/>
            <p:nvPr/>
          </p:nvSpPr>
          <p:spPr>
            <a:xfrm>
              <a:off x="4619045" y="2702088"/>
              <a:ext cx="137992" cy="53007"/>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 f4 0 f2"/>
                <a:gd name="f18" fmla="+- f3 0 f2"/>
                <a:gd name="f19" fmla="*/ f18 1 2710"/>
                <a:gd name="f20" fmla="*/ f17 1 1041"/>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4" name="Google Shape;6952;p88">
              <a:extLst>
                <a:ext uri="{FF2B5EF4-FFF2-40B4-BE49-F238E27FC236}">
                  <a16:creationId xmlns:a16="http://schemas.microsoft.com/office/drawing/2014/main" id="{813B47F6-6AF4-4B75-A6B3-7D6E618A3A1B}"/>
                </a:ext>
              </a:extLst>
            </p:cNvPr>
            <p:cNvSpPr/>
            <p:nvPr/>
          </p:nvSpPr>
          <p:spPr>
            <a:xfrm>
              <a:off x="4550054" y="2301041"/>
              <a:ext cx="104342" cy="105914"/>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 f4 0 f2"/>
                <a:gd name="f13" fmla="+- f3 0 f2"/>
                <a:gd name="f14" fmla="*/ f13 1 2049"/>
                <a:gd name="f15" fmla="*/ f12 1 208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5" name="Google Shape;6953;p88">
              <a:extLst>
                <a:ext uri="{FF2B5EF4-FFF2-40B4-BE49-F238E27FC236}">
                  <a16:creationId xmlns:a16="http://schemas.microsoft.com/office/drawing/2014/main" id="{5DC2BECE-85CC-43E7-9975-EF1A6A087B55}"/>
                </a:ext>
              </a:extLst>
            </p:cNvPr>
            <p:cNvSpPr/>
            <p:nvPr/>
          </p:nvSpPr>
          <p:spPr>
            <a:xfrm>
              <a:off x="4686418" y="2301041"/>
              <a:ext cx="70628" cy="112324"/>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 f4 0 f2"/>
                <a:gd name="f18" fmla="+- f3 0 f2"/>
                <a:gd name="f19" fmla="*/ f18 1 1387"/>
                <a:gd name="f20" fmla="*/ f17 1 220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6" name="Google Shape;6954;p88">
              <a:extLst>
                <a:ext uri="{FF2B5EF4-FFF2-40B4-BE49-F238E27FC236}">
                  <a16:creationId xmlns:a16="http://schemas.microsoft.com/office/drawing/2014/main" id="{284836A0-6541-4548-9FD5-CCF09C81B0D7}"/>
                </a:ext>
              </a:extLst>
            </p:cNvPr>
            <p:cNvSpPr/>
            <p:nvPr/>
          </p:nvSpPr>
          <p:spPr>
            <a:xfrm>
              <a:off x="4335133" y="2442188"/>
              <a:ext cx="421913" cy="312898"/>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 f4 0 f2"/>
                <a:gd name="f56" fmla="+- f3 0 f2"/>
                <a:gd name="f57" fmla="*/ f56 1 8286"/>
                <a:gd name="f58" fmla="*/ f55 1 614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7" name="Google Shape;6955;p88">
              <a:extLst>
                <a:ext uri="{FF2B5EF4-FFF2-40B4-BE49-F238E27FC236}">
                  <a16:creationId xmlns:a16="http://schemas.microsoft.com/office/drawing/2014/main" id="{3FA59189-A8F6-415F-8DDB-D8F1F4129BA2}"/>
                </a:ext>
              </a:extLst>
            </p:cNvPr>
            <p:cNvSpPr/>
            <p:nvPr/>
          </p:nvSpPr>
          <p:spPr>
            <a:xfrm>
              <a:off x="4548481" y="2527237"/>
              <a:ext cx="104278" cy="369015"/>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 f4 0 f2"/>
                <a:gd name="f37" fmla="+- f3 0 f2"/>
                <a:gd name="f38" fmla="*/ f37 1 2048"/>
                <a:gd name="f39" fmla="*/ f36 1 72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2048" h="7246">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8" name="Google Shape;6956;p88">
              <a:extLst>
                <a:ext uri="{FF2B5EF4-FFF2-40B4-BE49-F238E27FC236}">
                  <a16:creationId xmlns:a16="http://schemas.microsoft.com/office/drawing/2014/main" id="{2CE07CD0-994E-4EA5-A127-71AD0F472A23}"/>
                </a:ext>
              </a:extLst>
            </p:cNvPr>
            <p:cNvSpPr/>
            <p:nvPr/>
          </p:nvSpPr>
          <p:spPr>
            <a:xfrm>
              <a:off x="4688055" y="2785500"/>
              <a:ext cx="70628" cy="11237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 f4 0 f2"/>
                <a:gd name="f20" fmla="+- f3 0 f2"/>
                <a:gd name="f21" fmla="*/ f20 1 1387"/>
                <a:gd name="f22" fmla="*/ f19 1 2207"/>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9" name="Google Shape;6971;p88">
            <a:extLst>
              <a:ext uri="{FF2B5EF4-FFF2-40B4-BE49-F238E27FC236}">
                <a16:creationId xmlns:a16="http://schemas.microsoft.com/office/drawing/2014/main" id="{A887FB2C-4391-4554-8E97-116E2EEEC87B}"/>
              </a:ext>
            </a:extLst>
          </p:cNvPr>
          <p:cNvGrpSpPr/>
          <p:nvPr/>
        </p:nvGrpSpPr>
        <p:grpSpPr>
          <a:xfrm>
            <a:off x="8143673" y="2266962"/>
            <a:ext cx="593619" cy="593564"/>
            <a:chOff x="8143673" y="2266962"/>
            <a:chExt cx="593619" cy="593564"/>
          </a:xfrm>
          <a:solidFill>
            <a:srgbClr val="FFC000"/>
          </a:solidFill>
        </p:grpSpPr>
        <p:sp>
          <p:nvSpPr>
            <p:cNvPr id="120" name="Google Shape;6972;p88">
              <a:extLst>
                <a:ext uri="{FF2B5EF4-FFF2-40B4-BE49-F238E27FC236}">
                  <a16:creationId xmlns:a16="http://schemas.microsoft.com/office/drawing/2014/main" id="{9DCB1E35-0E8D-4437-8B6E-C66563E96014}"/>
                </a:ext>
              </a:extLst>
            </p:cNvPr>
            <p:cNvSpPr/>
            <p:nvPr/>
          </p:nvSpPr>
          <p:spPr>
            <a:xfrm>
              <a:off x="8143673" y="2266962"/>
              <a:ext cx="593619" cy="593564"/>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 f4 0 f2"/>
                <a:gd name="f73" fmla="+- f3 0 f2"/>
                <a:gd name="f74" fmla="*/ f73 1 11658"/>
                <a:gd name="f75" fmla="*/ f72 1 11657"/>
                <a:gd name="f76" fmla="*/ f2 1 f74"/>
                <a:gd name="f77" fmla="*/ f3 1 f74"/>
                <a:gd name="f78" fmla="*/ f2 1 f75"/>
                <a:gd name="f79" fmla="*/ f4 1 f75"/>
                <a:gd name="f80" fmla="*/ f76 f70 1"/>
                <a:gd name="f81" fmla="*/ f77 f70 1"/>
                <a:gd name="f82" fmla="*/ f79 f71 1"/>
                <a:gd name="f83" fmla="*/ f78 f71 1"/>
              </a:gdLst>
              <a:ahLst/>
              <a:cxnLst>
                <a:cxn ang="3cd4">
                  <a:pos x="hc" y="t"/>
                </a:cxn>
                <a:cxn ang="0">
                  <a:pos x="r" y="vc"/>
                </a:cxn>
                <a:cxn ang="cd4">
                  <a:pos x="hc" y="b"/>
                </a:cxn>
                <a:cxn ang="cd2">
                  <a:pos x="l" y="vc"/>
                </a:cxn>
              </a:cxnLst>
              <a:rect l="f80" t="f83" r="f81" b="f82"/>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1" name="Google Shape;6973;p88">
              <a:extLst>
                <a:ext uri="{FF2B5EF4-FFF2-40B4-BE49-F238E27FC236}">
                  <a16:creationId xmlns:a16="http://schemas.microsoft.com/office/drawing/2014/main" id="{87D94FF3-17CF-438F-B184-3EC3EF1CCECD}"/>
                </a:ext>
              </a:extLst>
            </p:cNvPr>
            <p:cNvSpPr/>
            <p:nvPr/>
          </p:nvSpPr>
          <p:spPr>
            <a:xfrm>
              <a:off x="8281656" y="2406527"/>
              <a:ext cx="319262" cy="314178"/>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 f4 0 f2"/>
                <a:gd name="f52" fmla="+- f3 0 f2"/>
                <a:gd name="f53" fmla="*/ f52 1 6270"/>
                <a:gd name="f54" fmla="*/ f51 1 617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2" name="Google Shape;7004;p88">
            <a:extLst>
              <a:ext uri="{FF2B5EF4-FFF2-40B4-BE49-F238E27FC236}">
                <a16:creationId xmlns:a16="http://schemas.microsoft.com/office/drawing/2014/main" id="{ED0080BA-D8F8-4E0F-A020-CD21D58B4E5B}"/>
              </a:ext>
            </a:extLst>
          </p:cNvPr>
          <p:cNvGrpSpPr/>
          <p:nvPr/>
        </p:nvGrpSpPr>
        <p:grpSpPr>
          <a:xfrm>
            <a:off x="5042038" y="2277267"/>
            <a:ext cx="625714" cy="594798"/>
            <a:chOff x="5042038" y="2277267"/>
            <a:chExt cx="625714" cy="594798"/>
          </a:xfrm>
          <a:solidFill>
            <a:srgbClr val="FFC000"/>
          </a:solidFill>
        </p:grpSpPr>
        <p:sp>
          <p:nvSpPr>
            <p:cNvPr id="123" name="Google Shape;7005;p88">
              <a:extLst>
                <a:ext uri="{FF2B5EF4-FFF2-40B4-BE49-F238E27FC236}">
                  <a16:creationId xmlns:a16="http://schemas.microsoft.com/office/drawing/2014/main" id="{9F2159A6-F503-4191-9C86-7E56DFF05CF9}"/>
                </a:ext>
              </a:extLst>
            </p:cNvPr>
            <p:cNvSpPr/>
            <p:nvPr/>
          </p:nvSpPr>
          <p:spPr>
            <a:xfrm>
              <a:off x="5232946" y="2277267"/>
              <a:ext cx="434806" cy="437192"/>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 f4 0 f2"/>
                <a:gd name="f75" fmla="+- f3 0 f2"/>
                <a:gd name="f76" fmla="*/ f75 1 8539"/>
                <a:gd name="f77" fmla="*/ f74 1 8586"/>
                <a:gd name="f78" fmla="*/ f2 1 f76"/>
                <a:gd name="f79" fmla="*/ f3 1 f76"/>
                <a:gd name="f80" fmla="*/ f2 1 f77"/>
                <a:gd name="f81" fmla="*/ f4 1 f77"/>
                <a:gd name="f82" fmla="*/ f78 f72 1"/>
                <a:gd name="f83" fmla="*/ f79 f72 1"/>
                <a:gd name="f84" fmla="*/ f81 f73 1"/>
                <a:gd name="f85" fmla="*/ f80 f73 1"/>
              </a:gdLst>
              <a:ahLst/>
              <a:cxnLst>
                <a:cxn ang="3cd4">
                  <a:pos x="hc" y="t"/>
                </a:cxn>
                <a:cxn ang="0">
                  <a:pos x="r" y="vc"/>
                </a:cxn>
                <a:cxn ang="cd4">
                  <a:pos x="hc" y="b"/>
                </a:cxn>
                <a:cxn ang="cd2">
                  <a:pos x="l" y="vc"/>
                </a:cxn>
              </a:cxnLst>
              <a:rect l="f82" t="f85" r="f83" b="f84"/>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4" name="Google Shape;7006;p88">
              <a:extLst>
                <a:ext uri="{FF2B5EF4-FFF2-40B4-BE49-F238E27FC236}">
                  <a16:creationId xmlns:a16="http://schemas.microsoft.com/office/drawing/2014/main" id="{31EBED74-F720-4FB7-B03B-16C046551EAE}"/>
                </a:ext>
              </a:extLst>
            </p:cNvPr>
            <p:cNvSpPr/>
            <p:nvPr/>
          </p:nvSpPr>
          <p:spPr>
            <a:xfrm>
              <a:off x="5042038" y="2431252"/>
              <a:ext cx="439634" cy="440813"/>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 f4 0 f2"/>
                <a:gd name="f78" fmla="+- f3 0 f2"/>
                <a:gd name="f79" fmla="*/ f78 1 8634"/>
                <a:gd name="f80" fmla="*/ f77 1 8657"/>
                <a:gd name="f81" fmla="*/ f2 1 f79"/>
                <a:gd name="f82" fmla="*/ f3 1 f79"/>
                <a:gd name="f83" fmla="*/ f2 1 f80"/>
                <a:gd name="f84" fmla="*/ f4 1 f80"/>
                <a:gd name="f85" fmla="*/ f81 f75 1"/>
                <a:gd name="f86" fmla="*/ f82 f75 1"/>
                <a:gd name="f87" fmla="*/ f84 f76 1"/>
                <a:gd name="f88" fmla="*/ f83 f76 1"/>
              </a:gdLst>
              <a:ahLst/>
              <a:cxnLst>
                <a:cxn ang="3cd4">
                  <a:pos x="hc" y="t"/>
                </a:cxn>
                <a:cxn ang="0">
                  <a:pos x="r" y="vc"/>
                </a:cxn>
                <a:cxn ang="cd4">
                  <a:pos x="hc" y="b"/>
                </a:cxn>
                <a:cxn ang="cd2">
                  <a:pos x="l" y="vc"/>
                </a:cxn>
              </a:cxnLst>
              <a:rect l="f85" t="f88" r="f86" b="f87"/>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5" name="Google Shape;7018;p88">
            <a:extLst>
              <a:ext uri="{FF2B5EF4-FFF2-40B4-BE49-F238E27FC236}">
                <a16:creationId xmlns:a16="http://schemas.microsoft.com/office/drawing/2014/main" id="{421D7FEF-AE29-4FCE-B783-1B637A43CEAA}"/>
              </a:ext>
            </a:extLst>
          </p:cNvPr>
          <p:cNvGrpSpPr/>
          <p:nvPr/>
        </p:nvGrpSpPr>
        <p:grpSpPr>
          <a:xfrm>
            <a:off x="8973802" y="2276316"/>
            <a:ext cx="595201" cy="593619"/>
            <a:chOff x="8973802" y="2276316"/>
            <a:chExt cx="595201" cy="593619"/>
          </a:xfrm>
          <a:solidFill>
            <a:srgbClr val="FFC000"/>
          </a:solidFill>
        </p:grpSpPr>
        <p:sp>
          <p:nvSpPr>
            <p:cNvPr id="126" name="Google Shape;7019;p88">
              <a:extLst>
                <a:ext uri="{FF2B5EF4-FFF2-40B4-BE49-F238E27FC236}">
                  <a16:creationId xmlns:a16="http://schemas.microsoft.com/office/drawing/2014/main" id="{FB31AD0A-8040-4591-8389-7C463A43EAF0}"/>
                </a:ext>
              </a:extLst>
            </p:cNvPr>
            <p:cNvSpPr/>
            <p:nvPr/>
          </p:nvSpPr>
          <p:spPr>
            <a:xfrm>
              <a:off x="9079662" y="2382185"/>
              <a:ext cx="383471" cy="38027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 f4 0 f2"/>
                <a:gd name="f42" fmla="+- f3 0 f2"/>
                <a:gd name="f43" fmla="*/ f42 1 7531"/>
                <a:gd name="f44" fmla="*/ f41 1 746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7" name="Google Shape;7020;p88">
              <a:extLst>
                <a:ext uri="{FF2B5EF4-FFF2-40B4-BE49-F238E27FC236}">
                  <a16:creationId xmlns:a16="http://schemas.microsoft.com/office/drawing/2014/main" id="{9F267E78-6170-4001-99FF-0DEE578728EB}"/>
                </a:ext>
              </a:extLst>
            </p:cNvPr>
            <p:cNvSpPr/>
            <p:nvPr/>
          </p:nvSpPr>
          <p:spPr>
            <a:xfrm>
              <a:off x="8973802" y="2276316"/>
              <a:ext cx="595201" cy="593619"/>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 f4 0 f2"/>
                <a:gd name="f24" fmla="+- f3 0 f2"/>
                <a:gd name="f25" fmla="*/ f24 1 11689"/>
                <a:gd name="f26" fmla="*/ f23 1 11658"/>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28" name="Google Shape;5917;p86">
            <a:extLst>
              <a:ext uri="{FF2B5EF4-FFF2-40B4-BE49-F238E27FC236}">
                <a16:creationId xmlns:a16="http://schemas.microsoft.com/office/drawing/2014/main" id="{F3EFF301-D7B7-4FDA-AC63-CF3FDF578835}"/>
              </a:ext>
            </a:extLst>
          </p:cNvPr>
          <p:cNvSpPr/>
          <p:nvPr/>
        </p:nvSpPr>
        <p:spPr>
          <a:xfrm>
            <a:off x="5786368" y="3436132"/>
            <a:ext cx="601382" cy="617558"/>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9" name="Google Shape;5955;p86">
            <a:extLst>
              <a:ext uri="{FF2B5EF4-FFF2-40B4-BE49-F238E27FC236}">
                <a16:creationId xmlns:a16="http://schemas.microsoft.com/office/drawing/2014/main" id="{70CF1F15-7DD6-47B1-A0B8-B9C128533953}"/>
              </a:ext>
            </a:extLst>
          </p:cNvPr>
          <p:cNvSpPr/>
          <p:nvPr/>
        </p:nvSpPr>
        <p:spPr>
          <a:xfrm>
            <a:off x="6505837" y="3532656"/>
            <a:ext cx="611998" cy="521025"/>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 f4 0 f2"/>
              <a:gd name="f53" fmla="+- f3 0 f2"/>
              <a:gd name="f54" fmla="*/ f53 1 12666"/>
              <a:gd name="f55" fmla="*/ f52 1 10713"/>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FFC00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30" name="Google Shape;5983;p86">
            <a:extLst>
              <a:ext uri="{FF2B5EF4-FFF2-40B4-BE49-F238E27FC236}">
                <a16:creationId xmlns:a16="http://schemas.microsoft.com/office/drawing/2014/main" id="{DD574102-B7BC-4262-9DB6-3049E2C7301A}"/>
              </a:ext>
            </a:extLst>
          </p:cNvPr>
          <p:cNvGrpSpPr/>
          <p:nvPr/>
        </p:nvGrpSpPr>
        <p:grpSpPr>
          <a:xfrm>
            <a:off x="7369113" y="3452308"/>
            <a:ext cx="615043" cy="616021"/>
            <a:chOff x="7369113" y="3452308"/>
            <a:chExt cx="615043" cy="616021"/>
          </a:xfrm>
          <a:solidFill>
            <a:srgbClr val="FFC000"/>
          </a:solidFill>
        </p:grpSpPr>
        <p:sp>
          <p:nvSpPr>
            <p:cNvPr id="131" name="Google Shape;5984;p86">
              <a:extLst>
                <a:ext uri="{FF2B5EF4-FFF2-40B4-BE49-F238E27FC236}">
                  <a16:creationId xmlns:a16="http://schemas.microsoft.com/office/drawing/2014/main" id="{606DC801-681A-4BA4-93D1-956FE6453BF5}"/>
                </a:ext>
              </a:extLst>
            </p:cNvPr>
            <p:cNvSpPr/>
            <p:nvPr/>
          </p:nvSpPr>
          <p:spPr>
            <a:xfrm>
              <a:off x="7369113" y="3452308"/>
              <a:ext cx="491736" cy="493401"/>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2" name="Google Shape;5985;p86">
              <a:extLst>
                <a:ext uri="{FF2B5EF4-FFF2-40B4-BE49-F238E27FC236}">
                  <a16:creationId xmlns:a16="http://schemas.microsoft.com/office/drawing/2014/main" id="{EEFE4405-67D0-49E3-BACE-2BE73D10E07E}"/>
                </a:ext>
              </a:extLst>
            </p:cNvPr>
            <p:cNvSpPr/>
            <p:nvPr/>
          </p:nvSpPr>
          <p:spPr>
            <a:xfrm>
              <a:off x="7451299" y="3700311"/>
              <a:ext cx="532857" cy="368018"/>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3" name="Google Shape;5986;p86">
            <a:extLst>
              <a:ext uri="{FF2B5EF4-FFF2-40B4-BE49-F238E27FC236}">
                <a16:creationId xmlns:a16="http://schemas.microsoft.com/office/drawing/2014/main" id="{84835BA7-4E41-4FE9-B05A-DAF4C13B4663}"/>
              </a:ext>
            </a:extLst>
          </p:cNvPr>
          <p:cNvGrpSpPr/>
          <p:nvPr/>
        </p:nvGrpSpPr>
        <p:grpSpPr>
          <a:xfrm>
            <a:off x="9805138" y="3428807"/>
            <a:ext cx="621097" cy="619077"/>
            <a:chOff x="9805138" y="3428807"/>
            <a:chExt cx="621097" cy="619077"/>
          </a:xfrm>
          <a:solidFill>
            <a:srgbClr val="FFC000"/>
          </a:solidFill>
        </p:grpSpPr>
        <p:sp>
          <p:nvSpPr>
            <p:cNvPr id="134" name="Google Shape;5987;p86">
              <a:extLst>
                <a:ext uri="{FF2B5EF4-FFF2-40B4-BE49-F238E27FC236}">
                  <a16:creationId xmlns:a16="http://schemas.microsoft.com/office/drawing/2014/main" id="{829F15BA-2154-4101-9A89-D726735B3C5F}"/>
                </a:ext>
              </a:extLst>
            </p:cNvPr>
            <p:cNvSpPr/>
            <p:nvPr/>
          </p:nvSpPr>
          <p:spPr>
            <a:xfrm>
              <a:off x="10181112" y="3808796"/>
              <a:ext cx="245123" cy="239088"/>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 f4 0 f2"/>
                <a:gd name="f28" fmla="+- f3 0 f2"/>
                <a:gd name="f29" fmla="*/ f28 1 5073"/>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5" name="Google Shape;5988;p86">
              <a:extLst>
                <a:ext uri="{FF2B5EF4-FFF2-40B4-BE49-F238E27FC236}">
                  <a16:creationId xmlns:a16="http://schemas.microsoft.com/office/drawing/2014/main" id="{57971946-55F2-44BC-85D8-E89A53AE7DBB}"/>
                </a:ext>
              </a:extLst>
            </p:cNvPr>
            <p:cNvSpPr/>
            <p:nvPr/>
          </p:nvSpPr>
          <p:spPr>
            <a:xfrm>
              <a:off x="9805138" y="3428807"/>
              <a:ext cx="479557" cy="484302"/>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 f4 0 f2"/>
                <a:gd name="f46" fmla="+- f3 0 f2"/>
                <a:gd name="f47" fmla="*/ f46 1 9925"/>
                <a:gd name="f48" fmla="*/ f45 1 9958"/>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6" name="Google Shape;6005;p86">
            <a:extLst>
              <a:ext uri="{FF2B5EF4-FFF2-40B4-BE49-F238E27FC236}">
                <a16:creationId xmlns:a16="http://schemas.microsoft.com/office/drawing/2014/main" id="{7BCB9D0D-3E7C-4F10-8994-180D34FBE109}"/>
              </a:ext>
            </a:extLst>
          </p:cNvPr>
          <p:cNvGrpSpPr/>
          <p:nvPr/>
        </p:nvGrpSpPr>
        <p:grpSpPr>
          <a:xfrm>
            <a:off x="6535134" y="4660395"/>
            <a:ext cx="541717" cy="545200"/>
            <a:chOff x="6535134" y="4660395"/>
            <a:chExt cx="541717" cy="545200"/>
          </a:xfrm>
          <a:solidFill>
            <a:srgbClr val="FFC000"/>
          </a:solidFill>
        </p:grpSpPr>
        <p:sp>
          <p:nvSpPr>
            <p:cNvPr id="137" name="Google Shape;6006;p86">
              <a:extLst>
                <a:ext uri="{FF2B5EF4-FFF2-40B4-BE49-F238E27FC236}">
                  <a16:creationId xmlns:a16="http://schemas.microsoft.com/office/drawing/2014/main" id="{297429A8-F072-4089-B6BD-A5D3E072CD4E}"/>
                </a:ext>
              </a:extLst>
            </p:cNvPr>
            <p:cNvSpPr/>
            <p:nvPr/>
          </p:nvSpPr>
          <p:spPr>
            <a:xfrm>
              <a:off x="6535134" y="4660395"/>
              <a:ext cx="541717" cy="400095"/>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 f4 0 f2"/>
                <a:gd name="f96" fmla="+- f3 0 f2"/>
                <a:gd name="f97" fmla="*/ f96 1 12666"/>
                <a:gd name="f98" fmla="*/ f95 1 9294"/>
                <a:gd name="f99" fmla="*/ f2 1 f97"/>
                <a:gd name="f100" fmla="*/ f3 1 f97"/>
                <a:gd name="f101" fmla="*/ f2 1 f98"/>
                <a:gd name="f102" fmla="*/ f4 1 f98"/>
                <a:gd name="f103" fmla="*/ f99 f93 1"/>
                <a:gd name="f104" fmla="*/ f100 f93 1"/>
                <a:gd name="f105" fmla="*/ f102 f94 1"/>
                <a:gd name="f106" fmla="*/ f101 f94 1"/>
              </a:gdLst>
              <a:ahLst/>
              <a:cxnLst>
                <a:cxn ang="3cd4">
                  <a:pos x="hc" y="t"/>
                </a:cxn>
                <a:cxn ang="0">
                  <a:pos x="r" y="vc"/>
                </a:cxn>
                <a:cxn ang="cd4">
                  <a:pos x="hc" y="b"/>
                </a:cxn>
                <a:cxn ang="cd2">
                  <a:pos x="l" y="vc"/>
                </a:cxn>
              </a:cxnLst>
              <a:rect l="f103" t="f106" r="f104" b="f105"/>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8" name="Google Shape;6007;p86">
              <a:extLst>
                <a:ext uri="{FF2B5EF4-FFF2-40B4-BE49-F238E27FC236}">
                  <a16:creationId xmlns:a16="http://schemas.microsoft.com/office/drawing/2014/main" id="{699684ED-B93E-4BD2-AD93-E47A6D29617D}"/>
                </a:ext>
              </a:extLst>
            </p:cNvPr>
            <p:cNvSpPr/>
            <p:nvPr/>
          </p:nvSpPr>
          <p:spPr>
            <a:xfrm>
              <a:off x="6638900" y="5097075"/>
              <a:ext cx="332878" cy="10852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 f4 0 f2"/>
                <a:gd name="f20" fmla="+- f3 0 f2"/>
                <a:gd name="f21" fmla="*/ f20 1 7783"/>
                <a:gd name="f22" fmla="*/ f19 1 2521"/>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9" name="Google Shape;6020;p86">
            <a:extLst>
              <a:ext uri="{FF2B5EF4-FFF2-40B4-BE49-F238E27FC236}">
                <a16:creationId xmlns:a16="http://schemas.microsoft.com/office/drawing/2014/main" id="{B04C9558-4F3B-4A5E-A9D0-F42182188DBE}"/>
              </a:ext>
            </a:extLst>
          </p:cNvPr>
          <p:cNvGrpSpPr/>
          <p:nvPr/>
        </p:nvGrpSpPr>
        <p:grpSpPr>
          <a:xfrm>
            <a:off x="8197751" y="3444023"/>
            <a:ext cx="363894" cy="615994"/>
            <a:chOff x="8197751" y="3444023"/>
            <a:chExt cx="363894" cy="615994"/>
          </a:xfrm>
          <a:solidFill>
            <a:srgbClr val="FFC000"/>
          </a:solidFill>
        </p:grpSpPr>
        <p:sp>
          <p:nvSpPr>
            <p:cNvPr id="140" name="Google Shape;6021;p86">
              <a:extLst>
                <a:ext uri="{FF2B5EF4-FFF2-40B4-BE49-F238E27FC236}">
                  <a16:creationId xmlns:a16="http://schemas.microsoft.com/office/drawing/2014/main" id="{2D0361B4-9B33-42A8-B33A-9DA6136C6F7C}"/>
                </a:ext>
              </a:extLst>
            </p:cNvPr>
            <p:cNvSpPr/>
            <p:nvPr/>
          </p:nvSpPr>
          <p:spPr>
            <a:xfrm>
              <a:off x="8197751" y="3444023"/>
              <a:ext cx="363894" cy="429109"/>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 f4 0 f2"/>
                <a:gd name="f36" fmla="+- f3 0 f2"/>
                <a:gd name="f37" fmla="*/ f36 1 7531"/>
                <a:gd name="f38" fmla="*/ f35 1 8823"/>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1" name="Google Shape;6022;p86">
              <a:extLst>
                <a:ext uri="{FF2B5EF4-FFF2-40B4-BE49-F238E27FC236}">
                  <a16:creationId xmlns:a16="http://schemas.microsoft.com/office/drawing/2014/main" id="{82CF92DF-8CA5-469E-8D1E-0A4641C35475}"/>
                </a:ext>
              </a:extLst>
            </p:cNvPr>
            <p:cNvSpPr/>
            <p:nvPr/>
          </p:nvSpPr>
          <p:spPr>
            <a:xfrm>
              <a:off x="8279937" y="3912900"/>
              <a:ext cx="202512" cy="147117"/>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 f4 0 f2"/>
                <a:gd name="f16" fmla="+- f3 0 f2"/>
                <a:gd name="f17" fmla="*/ f16 1 4191"/>
                <a:gd name="f18" fmla="*/ f15 1 3025"/>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2" name="Google Shape;6038;p86">
            <a:extLst>
              <a:ext uri="{FF2B5EF4-FFF2-40B4-BE49-F238E27FC236}">
                <a16:creationId xmlns:a16="http://schemas.microsoft.com/office/drawing/2014/main" id="{95D26A5B-F8AF-4BC7-890B-C868C69ED808}"/>
              </a:ext>
            </a:extLst>
          </p:cNvPr>
          <p:cNvGrpSpPr/>
          <p:nvPr/>
        </p:nvGrpSpPr>
        <p:grpSpPr>
          <a:xfrm>
            <a:off x="5061414" y="3472662"/>
            <a:ext cx="605918" cy="616790"/>
            <a:chOff x="5061414" y="3472662"/>
            <a:chExt cx="605918" cy="616790"/>
          </a:xfrm>
          <a:solidFill>
            <a:srgbClr val="FFC000"/>
          </a:solidFill>
        </p:grpSpPr>
        <p:sp>
          <p:nvSpPr>
            <p:cNvPr id="143" name="Google Shape;6039;p86">
              <a:extLst>
                <a:ext uri="{FF2B5EF4-FFF2-40B4-BE49-F238E27FC236}">
                  <a16:creationId xmlns:a16="http://schemas.microsoft.com/office/drawing/2014/main" id="{462BE40E-295A-43D5-A832-62F7E2D74DE0}"/>
                </a:ext>
              </a:extLst>
            </p:cNvPr>
            <p:cNvSpPr/>
            <p:nvPr/>
          </p:nvSpPr>
          <p:spPr>
            <a:xfrm>
              <a:off x="5061414" y="3472662"/>
              <a:ext cx="184242" cy="29954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 f4 0 f2"/>
                <a:gd name="f33" fmla="+- f3 0 f2"/>
                <a:gd name="f34" fmla="*/ f33 1 3813"/>
                <a:gd name="f35" fmla="*/ f32 1 6159"/>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4" name="Google Shape;6040;p86">
              <a:extLst>
                <a:ext uri="{FF2B5EF4-FFF2-40B4-BE49-F238E27FC236}">
                  <a16:creationId xmlns:a16="http://schemas.microsoft.com/office/drawing/2014/main" id="{7DDB3E98-CE38-40E6-9258-4951F20813E4}"/>
                </a:ext>
              </a:extLst>
            </p:cNvPr>
            <p:cNvSpPr/>
            <p:nvPr/>
          </p:nvSpPr>
          <p:spPr>
            <a:xfrm>
              <a:off x="5174086" y="3549993"/>
              <a:ext cx="418639" cy="539459"/>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 f4 0 f2"/>
                <a:gd name="f84" fmla="+- f3 0 f2"/>
                <a:gd name="f85" fmla="*/ f84 1 8664"/>
                <a:gd name="f86" fmla="*/ f83 1 11092"/>
                <a:gd name="f87" fmla="*/ f2 1 f85"/>
                <a:gd name="f88" fmla="*/ f3 1 f85"/>
                <a:gd name="f89" fmla="*/ f2 1 f86"/>
                <a:gd name="f90" fmla="*/ f4 1 f86"/>
                <a:gd name="f91" fmla="*/ f87 f81 1"/>
                <a:gd name="f92" fmla="*/ f88 f81 1"/>
                <a:gd name="f93" fmla="*/ f90 f82 1"/>
                <a:gd name="f94" fmla="*/ f89 f82 1"/>
              </a:gdLst>
              <a:ahLst/>
              <a:cxnLst>
                <a:cxn ang="3cd4">
                  <a:pos x="hc" y="t"/>
                </a:cxn>
                <a:cxn ang="0">
                  <a:pos x="r" y="vc"/>
                </a:cxn>
                <a:cxn ang="cd4">
                  <a:pos x="hc" y="b"/>
                </a:cxn>
                <a:cxn ang="cd2">
                  <a:pos x="l" y="vc"/>
                </a:cxn>
              </a:cxnLst>
              <a:rect l="f91" t="f94" r="f92" b="f93"/>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5" name="Google Shape;6041;p86">
              <a:extLst>
                <a:ext uri="{FF2B5EF4-FFF2-40B4-BE49-F238E27FC236}">
                  <a16:creationId xmlns:a16="http://schemas.microsoft.com/office/drawing/2014/main" id="{A5D2A877-3D87-4F57-BF24-73FF2BB369CD}"/>
                </a:ext>
              </a:extLst>
            </p:cNvPr>
            <p:cNvSpPr/>
            <p:nvPr/>
          </p:nvSpPr>
          <p:spPr>
            <a:xfrm>
              <a:off x="5542471" y="3671050"/>
              <a:ext cx="124861" cy="13929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 f4 0 f2"/>
                <a:gd name="f30" fmla="+- f3 0 f2"/>
                <a:gd name="f31" fmla="*/ f30 1 2584"/>
                <a:gd name="f32" fmla="*/ f29 1 2864"/>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6" name="Google Shape;6048;p86">
            <a:extLst>
              <a:ext uri="{FF2B5EF4-FFF2-40B4-BE49-F238E27FC236}">
                <a16:creationId xmlns:a16="http://schemas.microsoft.com/office/drawing/2014/main" id="{482378D2-8490-4B65-BBA8-F2C4950BA620}"/>
              </a:ext>
            </a:extLst>
          </p:cNvPr>
          <p:cNvGrpSpPr/>
          <p:nvPr/>
        </p:nvGrpSpPr>
        <p:grpSpPr>
          <a:xfrm>
            <a:off x="8940381" y="3435035"/>
            <a:ext cx="608962" cy="619066"/>
            <a:chOff x="8940381" y="3435035"/>
            <a:chExt cx="608962" cy="619066"/>
          </a:xfrm>
          <a:solidFill>
            <a:srgbClr val="FFC000"/>
          </a:solidFill>
        </p:grpSpPr>
        <p:sp>
          <p:nvSpPr>
            <p:cNvPr id="147" name="Google Shape;6049;p86">
              <a:extLst>
                <a:ext uri="{FF2B5EF4-FFF2-40B4-BE49-F238E27FC236}">
                  <a16:creationId xmlns:a16="http://schemas.microsoft.com/office/drawing/2014/main" id="{5B26E8D6-EADE-4CEC-B24A-A97A79B65E4A}"/>
                </a:ext>
              </a:extLst>
            </p:cNvPr>
            <p:cNvSpPr/>
            <p:nvPr/>
          </p:nvSpPr>
          <p:spPr>
            <a:xfrm>
              <a:off x="9308811" y="3438107"/>
              <a:ext cx="240532" cy="362239"/>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 f4 0 f2"/>
                <a:gd name="f42" fmla="+- f3 0 f2"/>
                <a:gd name="f43" fmla="*/ f42 1 4978"/>
                <a:gd name="f44" fmla="*/ f41 1 744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8" name="Google Shape;6050;p86">
              <a:extLst>
                <a:ext uri="{FF2B5EF4-FFF2-40B4-BE49-F238E27FC236}">
                  <a16:creationId xmlns:a16="http://schemas.microsoft.com/office/drawing/2014/main" id="{02C3850C-D6D9-44A5-AA9C-B6A85D2AC1FA}"/>
                </a:ext>
              </a:extLst>
            </p:cNvPr>
            <p:cNvSpPr/>
            <p:nvPr/>
          </p:nvSpPr>
          <p:spPr>
            <a:xfrm>
              <a:off x="9024122" y="3974393"/>
              <a:ext cx="522186" cy="79708"/>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 f4 0 f2"/>
                <a:gd name="f18" fmla="+- f3 0 f2"/>
                <a:gd name="f19" fmla="*/ f18 1 10807"/>
                <a:gd name="f20" fmla="*/ f17 1 163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9" name="Google Shape;6051;p86">
              <a:extLst>
                <a:ext uri="{FF2B5EF4-FFF2-40B4-BE49-F238E27FC236}">
                  <a16:creationId xmlns:a16="http://schemas.microsoft.com/office/drawing/2014/main" id="{848B7E39-97C7-4D5C-9D44-C40267A003F6}"/>
                </a:ext>
              </a:extLst>
            </p:cNvPr>
            <p:cNvSpPr/>
            <p:nvPr/>
          </p:nvSpPr>
          <p:spPr>
            <a:xfrm>
              <a:off x="8940381" y="3435035"/>
              <a:ext cx="529812" cy="575203"/>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 f4 0 f2"/>
                <a:gd name="f58" fmla="+- f3 0 f2"/>
                <a:gd name="f59" fmla="*/ f58 1 10965"/>
                <a:gd name="f60" fmla="*/ f57 1 11827"/>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0" name="Google Shape;5717;p85">
            <a:extLst>
              <a:ext uri="{FF2B5EF4-FFF2-40B4-BE49-F238E27FC236}">
                <a16:creationId xmlns:a16="http://schemas.microsoft.com/office/drawing/2014/main" id="{D88C3AC9-CDD4-4D7F-A71E-AADD681FB26C}"/>
              </a:ext>
            </a:extLst>
          </p:cNvPr>
          <p:cNvGrpSpPr/>
          <p:nvPr/>
        </p:nvGrpSpPr>
        <p:grpSpPr>
          <a:xfrm>
            <a:off x="7423784" y="4698068"/>
            <a:ext cx="656503" cy="517239"/>
            <a:chOff x="7423784" y="4698068"/>
            <a:chExt cx="656503" cy="517239"/>
          </a:xfrm>
          <a:solidFill>
            <a:srgbClr val="FFC000"/>
          </a:solidFill>
        </p:grpSpPr>
        <p:sp>
          <p:nvSpPr>
            <p:cNvPr id="151" name="Google Shape;5718;p85">
              <a:extLst>
                <a:ext uri="{FF2B5EF4-FFF2-40B4-BE49-F238E27FC236}">
                  <a16:creationId xmlns:a16="http://schemas.microsoft.com/office/drawing/2014/main" id="{08A59939-9608-4DE0-87D1-979FBB26C818}"/>
                </a:ext>
              </a:extLst>
            </p:cNvPr>
            <p:cNvSpPr/>
            <p:nvPr/>
          </p:nvSpPr>
          <p:spPr>
            <a:xfrm>
              <a:off x="7588267" y="4698068"/>
              <a:ext cx="146971" cy="186638"/>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 f4 0 f2"/>
                <a:gd name="f19" fmla="+- f3 0 f2"/>
                <a:gd name="f20" fmla="*/ f19 1 4518"/>
                <a:gd name="f21" fmla="*/ f18 1 573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2" name="Google Shape;5719;p85">
              <a:extLst>
                <a:ext uri="{FF2B5EF4-FFF2-40B4-BE49-F238E27FC236}">
                  <a16:creationId xmlns:a16="http://schemas.microsoft.com/office/drawing/2014/main" id="{579CFCDB-9071-42A1-80FF-2B992BBB2CAC}"/>
                </a:ext>
              </a:extLst>
            </p:cNvPr>
            <p:cNvSpPr/>
            <p:nvPr/>
          </p:nvSpPr>
          <p:spPr>
            <a:xfrm>
              <a:off x="7423784" y="4852428"/>
              <a:ext cx="182925" cy="177192"/>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 f4 0 f2"/>
                <a:gd name="f37" fmla="+- f3 0 f2"/>
                <a:gd name="f38" fmla="*/ f37 1 5623"/>
                <a:gd name="f39" fmla="*/ f36 1 54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3" name="Google Shape;5720;p85">
              <a:extLst>
                <a:ext uri="{FF2B5EF4-FFF2-40B4-BE49-F238E27FC236}">
                  <a16:creationId xmlns:a16="http://schemas.microsoft.com/office/drawing/2014/main" id="{50729B3F-62FE-46B3-B380-BAB05FC3BF16}"/>
                </a:ext>
              </a:extLst>
            </p:cNvPr>
            <p:cNvSpPr/>
            <p:nvPr/>
          </p:nvSpPr>
          <p:spPr>
            <a:xfrm>
              <a:off x="7771933" y="4698068"/>
              <a:ext cx="146971" cy="186638"/>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 f4 0 f2"/>
                <a:gd name="f18" fmla="+- f3 0 f2"/>
                <a:gd name="f19" fmla="*/ f18 1 4518"/>
                <a:gd name="f20" fmla="*/ f17 1 573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4" name="Google Shape;5721;p85">
              <a:extLst>
                <a:ext uri="{FF2B5EF4-FFF2-40B4-BE49-F238E27FC236}">
                  <a16:creationId xmlns:a16="http://schemas.microsoft.com/office/drawing/2014/main" id="{B4D95F5E-E03D-49A5-840E-3EB61FBFD57B}"/>
                </a:ext>
              </a:extLst>
            </p:cNvPr>
            <p:cNvSpPr/>
            <p:nvPr/>
          </p:nvSpPr>
          <p:spPr>
            <a:xfrm>
              <a:off x="7900187" y="4851769"/>
              <a:ext cx="180100" cy="177238"/>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 f4 0 f2"/>
                <a:gd name="f38" fmla="+- f3 0 f2"/>
                <a:gd name="f39" fmla="*/ f38 1 5536"/>
                <a:gd name="f40" fmla="*/ f37 1 5448"/>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5" name="Google Shape;5722;p85">
              <a:extLst>
                <a:ext uri="{FF2B5EF4-FFF2-40B4-BE49-F238E27FC236}">
                  <a16:creationId xmlns:a16="http://schemas.microsoft.com/office/drawing/2014/main" id="{7652FA50-16CD-4036-98EC-9AF74B4C3FE8}"/>
                </a:ext>
              </a:extLst>
            </p:cNvPr>
            <p:cNvSpPr/>
            <p:nvPr/>
          </p:nvSpPr>
          <p:spPr>
            <a:xfrm>
              <a:off x="7551544" y="4921383"/>
              <a:ext cx="404137" cy="293924"/>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 f4 0 f2"/>
                <a:gd name="f56" fmla="+- f3 0 f2"/>
                <a:gd name="f57" fmla="*/ f56 1 12423"/>
                <a:gd name="f58" fmla="*/ f55 1 903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grpSp>
        <p:nvGrpSpPr>
          <p:cNvPr id="156" name="Google Shape;5723;p85">
            <a:extLst>
              <a:ext uri="{FF2B5EF4-FFF2-40B4-BE49-F238E27FC236}">
                <a16:creationId xmlns:a16="http://schemas.microsoft.com/office/drawing/2014/main" id="{B5DC78D7-F4C7-420F-A3EA-4DD9F88D37AE}"/>
              </a:ext>
            </a:extLst>
          </p:cNvPr>
          <p:cNvGrpSpPr/>
          <p:nvPr/>
        </p:nvGrpSpPr>
        <p:grpSpPr>
          <a:xfrm>
            <a:off x="4103927" y="3461122"/>
            <a:ext cx="741953" cy="609841"/>
            <a:chOff x="4103927" y="3461122"/>
            <a:chExt cx="741953" cy="609841"/>
          </a:xfrm>
          <a:solidFill>
            <a:srgbClr val="FFC000"/>
          </a:solidFill>
        </p:grpSpPr>
        <p:sp>
          <p:nvSpPr>
            <p:cNvPr id="157" name="Google Shape;5724;p85">
              <a:extLst>
                <a:ext uri="{FF2B5EF4-FFF2-40B4-BE49-F238E27FC236}">
                  <a16:creationId xmlns:a16="http://schemas.microsoft.com/office/drawing/2014/main" id="{FD27591F-BDE1-460B-BD4E-F586FB2255F9}"/>
                </a:ext>
              </a:extLst>
            </p:cNvPr>
            <p:cNvSpPr/>
            <p:nvPr/>
          </p:nvSpPr>
          <p:spPr>
            <a:xfrm>
              <a:off x="4425924" y="3461122"/>
              <a:ext cx="196989" cy="138485"/>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 f4 0 f2"/>
                <a:gd name="f29" fmla="+- f3 0 f2"/>
                <a:gd name="f30" fmla="*/ f29 1 5132"/>
                <a:gd name="f31" fmla="*/ f28 1 36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8" name="Google Shape;5725;p85">
              <a:extLst>
                <a:ext uri="{FF2B5EF4-FFF2-40B4-BE49-F238E27FC236}">
                  <a16:creationId xmlns:a16="http://schemas.microsoft.com/office/drawing/2014/main" id="{4ECD7F6F-4C9C-43E6-AF44-91ECCFCBDAC1}"/>
                </a:ext>
              </a:extLst>
            </p:cNvPr>
            <p:cNvSpPr/>
            <p:nvPr/>
          </p:nvSpPr>
          <p:spPr>
            <a:xfrm>
              <a:off x="4426043" y="3932898"/>
              <a:ext cx="196861" cy="138065"/>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 f4 0 f2"/>
                <a:gd name="f30" fmla="+- f3 0 f2"/>
                <a:gd name="f31" fmla="*/ f30 1 5129"/>
                <a:gd name="f32" fmla="*/ f29 1 359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9" name="Google Shape;5726;p85">
              <a:extLst>
                <a:ext uri="{FF2B5EF4-FFF2-40B4-BE49-F238E27FC236}">
                  <a16:creationId xmlns:a16="http://schemas.microsoft.com/office/drawing/2014/main" id="{2A9D910C-DE0E-4F36-B2D3-D1AA4B3B6CB5}"/>
                </a:ext>
              </a:extLst>
            </p:cNvPr>
            <p:cNvSpPr/>
            <p:nvPr/>
          </p:nvSpPr>
          <p:spPr>
            <a:xfrm>
              <a:off x="4319488" y="3614230"/>
              <a:ext cx="375772" cy="303461"/>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 f4 0 f2"/>
                <a:gd name="f77" fmla="+- f3 0 f2"/>
                <a:gd name="f78" fmla="*/ f77 1 9790"/>
                <a:gd name="f79" fmla="*/ f76 1 7906"/>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60" name="Google Shape;5727;p85">
              <a:extLst>
                <a:ext uri="{FF2B5EF4-FFF2-40B4-BE49-F238E27FC236}">
                  <a16:creationId xmlns:a16="http://schemas.microsoft.com/office/drawing/2014/main" id="{2A1C66A9-5100-4247-8D32-BB67E94299C7}"/>
                </a:ext>
              </a:extLst>
            </p:cNvPr>
            <p:cNvSpPr/>
            <p:nvPr/>
          </p:nvSpPr>
          <p:spPr>
            <a:xfrm>
              <a:off x="4645782" y="3659456"/>
              <a:ext cx="200098" cy="215716"/>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 f4 0 f2"/>
                <a:gd name="f65" fmla="+- f3 0 f2"/>
                <a:gd name="f66" fmla="*/ f65 1 5213"/>
                <a:gd name="f67" fmla="*/ f64 1 5620"/>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61" name="Google Shape;5728;p85">
              <a:extLst>
                <a:ext uri="{FF2B5EF4-FFF2-40B4-BE49-F238E27FC236}">
                  <a16:creationId xmlns:a16="http://schemas.microsoft.com/office/drawing/2014/main" id="{BE6B5AC9-3AEA-4D64-8537-0205C7CA1D08}"/>
                </a:ext>
              </a:extLst>
            </p:cNvPr>
            <p:cNvSpPr/>
            <p:nvPr/>
          </p:nvSpPr>
          <p:spPr>
            <a:xfrm>
              <a:off x="4103927" y="3788423"/>
              <a:ext cx="253398" cy="216785"/>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 f4 0 f2"/>
                <a:gd name="f53" fmla="+- f3 0 f2"/>
                <a:gd name="f54" fmla="*/ f53 1 6602"/>
                <a:gd name="f55" fmla="*/ f52 1 5648"/>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62" name="Google Shape;5729;p85">
              <a:extLst>
                <a:ext uri="{FF2B5EF4-FFF2-40B4-BE49-F238E27FC236}">
                  <a16:creationId xmlns:a16="http://schemas.microsoft.com/office/drawing/2014/main" id="{DA7E3817-A72A-46E9-9A59-30D0F40AE9BE}"/>
                </a:ext>
              </a:extLst>
            </p:cNvPr>
            <p:cNvSpPr/>
            <p:nvPr/>
          </p:nvSpPr>
          <p:spPr>
            <a:xfrm>
              <a:off x="4103927" y="3528376"/>
              <a:ext cx="253398" cy="216749"/>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 f4 0 f2"/>
                <a:gd name="f53" fmla="+- f3 0 f2"/>
                <a:gd name="f54" fmla="*/ f53 1 6602"/>
                <a:gd name="f55" fmla="*/ f52 1 5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sp>
        <p:nvSpPr>
          <p:cNvPr id="163" name="Text Placeholder 1">
            <a:extLst>
              <a:ext uri="{FF2B5EF4-FFF2-40B4-BE49-F238E27FC236}">
                <a16:creationId xmlns:a16="http://schemas.microsoft.com/office/drawing/2014/main" id="{7E58CBC5-AB2D-4BA9-8D91-CC14E78C76C7}"/>
              </a:ext>
            </a:extLst>
          </p:cNvPr>
          <p:cNvSpPr txBox="1">
            <a:spLocks noGrp="1"/>
          </p:cNvSpPr>
          <p:nvPr>
            <p:ph type="body" sz="quarter" idx="4294967295"/>
          </p:nvPr>
        </p:nvSpPr>
        <p:spPr>
          <a:xfrm>
            <a:off x="1826687" y="163778"/>
            <a:ext cx="8679896" cy="54318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4800">
                <a:solidFill>
                  <a:srgbClr val="000000"/>
                </a:solidFill>
                <a:latin typeface="Arial"/>
                <a:cs typeface="Arial" panose="020B0604020202020204" pitchFamily="34" charset="0"/>
              </a:rPr>
              <a:t>Fully Editable Icon Sets: C</a:t>
            </a:r>
          </a:p>
        </p:txBody>
      </p:sp>
    </p:spTree>
    <p:extLst>
      <p:ext uri="{BB962C8B-B14F-4D97-AF65-F5344CB8AC3E}">
        <p14:creationId xmlns:p14="http://schemas.microsoft.com/office/powerpoint/2010/main" val="34654178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4151E8-1D53-C0BD-EF48-5DD794A57E04}"/>
              </a:ext>
            </a:extLst>
          </p:cNvPr>
          <p:cNvSpPr/>
          <p:nvPr/>
        </p:nvSpPr>
        <p:spPr>
          <a:xfrm>
            <a:off x="4410693" y="2272445"/>
            <a:ext cx="3089307" cy="400110"/>
          </a:xfrm>
          <a:prstGeom prst="rect">
            <a:avLst/>
          </a:prstGeom>
        </p:spPr>
        <p:txBody>
          <a:bodyPr wrap="none">
            <a:spAutoFit/>
          </a:bodyPr>
          <a:lstStyle/>
          <a:p>
            <a:r>
              <a:rPr lang="en-US" altLang="ko-KR" sz="2000" dirty="0"/>
              <a:t>Presentation template by </a:t>
            </a:r>
            <a:endParaRPr lang="ko-KR" altLang="en-US" sz="2000" dirty="0"/>
          </a:p>
        </p:txBody>
      </p:sp>
      <p:sp>
        <p:nvSpPr>
          <p:cNvPr id="4" name="Título 1">
            <a:extLst>
              <a:ext uri="{FF2B5EF4-FFF2-40B4-BE49-F238E27FC236}">
                <a16:creationId xmlns:a16="http://schemas.microsoft.com/office/drawing/2014/main" id="{36E040E9-B0D1-D557-E0BB-AC5019DB409D}"/>
              </a:ext>
            </a:extLst>
          </p:cNvPr>
          <p:cNvSpPr txBox="1">
            <a:spLocks/>
          </p:cNvSpPr>
          <p:nvPr/>
        </p:nvSpPr>
        <p:spPr>
          <a:xfrm>
            <a:off x="890906" y="5870077"/>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dirty="0">
                <a:solidFill>
                  <a:schemeClr val="tx1">
                    <a:lumMod val="75000"/>
                    <a:lumOff val="25000"/>
                  </a:schemeClr>
                </a:solidFill>
              </a:rPr>
              <a:t>You are free to use this presentation for educational, personal and work purposes under Creative Commons Attribution License. But, keep the credits slide or mention </a:t>
            </a:r>
            <a:r>
              <a:rPr lang="en-US" sz="1200" dirty="0" err="1">
                <a:solidFill>
                  <a:schemeClr val="tx1">
                    <a:lumMod val="75000"/>
                    <a:lumOff val="25000"/>
                  </a:schemeClr>
                </a:solidFill>
              </a:rPr>
              <a:t>Slidesppt</a:t>
            </a:r>
            <a:r>
              <a:rPr lang="en-US" sz="1200" dirty="0">
                <a:solidFill>
                  <a:schemeClr val="tx1">
                    <a:lumMod val="75000"/>
                    <a:lumOff val="25000"/>
                  </a:schemeClr>
                </a:solidFill>
              </a:rPr>
              <a:t> in your presentation. Visit </a:t>
            </a:r>
            <a:r>
              <a:rPr lang="en-US" sz="1200" u="sng" dirty="0">
                <a:solidFill>
                  <a:schemeClr val="tx1">
                    <a:lumMod val="75000"/>
                    <a:lumOff val="25000"/>
                  </a:schemeClr>
                </a:solidFill>
                <a:hlinkClick r:id="rId2"/>
              </a:rPr>
              <a:t>slidesppt.net</a:t>
            </a:r>
            <a:br>
              <a:rPr lang="en" sz="1200" dirty="0">
                <a:solidFill>
                  <a:schemeClr val="tx1">
                    <a:lumMod val="75000"/>
                    <a:lumOff val="25000"/>
                  </a:schemeClr>
                </a:solidFill>
                <a:latin typeface="Barlow" pitchFamily="2" charset="77"/>
              </a:rPr>
            </a:br>
            <a:endParaRPr lang="en" sz="1200" dirty="0">
              <a:solidFill>
                <a:schemeClr val="tx1">
                  <a:lumMod val="75000"/>
                  <a:lumOff val="25000"/>
                </a:schemeClr>
              </a:solidFill>
              <a:latin typeface="Barlow" pitchFamily="2" charset="77"/>
            </a:endParaRPr>
          </a:p>
        </p:txBody>
      </p:sp>
      <p:grpSp>
        <p:nvGrpSpPr>
          <p:cNvPr id="5" name="Gráfico 10">
            <a:extLst>
              <a:ext uri="{FF2B5EF4-FFF2-40B4-BE49-F238E27FC236}">
                <a16:creationId xmlns:a16="http://schemas.microsoft.com/office/drawing/2014/main" id="{4573D190-AFB3-F4CF-AED2-6250BAF20F38}"/>
              </a:ext>
            </a:extLst>
          </p:cNvPr>
          <p:cNvGrpSpPr/>
          <p:nvPr/>
        </p:nvGrpSpPr>
        <p:grpSpPr>
          <a:xfrm>
            <a:off x="2673740" y="2333651"/>
            <a:ext cx="1591037" cy="1591037"/>
            <a:chOff x="627235" y="5458033"/>
            <a:chExt cx="849367" cy="849367"/>
          </a:xfrm>
          <a:solidFill>
            <a:srgbClr val="00BFF3"/>
          </a:solidFill>
        </p:grpSpPr>
        <p:sp>
          <p:nvSpPr>
            <p:cNvPr id="6" name="Forma libre: forma 5">
              <a:extLst>
                <a:ext uri="{FF2B5EF4-FFF2-40B4-BE49-F238E27FC236}">
                  <a16:creationId xmlns:a16="http://schemas.microsoft.com/office/drawing/2014/main" id="{2C6B0847-455A-87BD-4C5A-7ED85E9897A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endParaRPr lang="es-PE" sz="1400" dirty="0"/>
            </a:p>
          </p:txBody>
        </p:sp>
        <p:sp>
          <p:nvSpPr>
            <p:cNvPr id="7" name="Forma libre: forma 6">
              <a:extLst>
                <a:ext uri="{FF2B5EF4-FFF2-40B4-BE49-F238E27FC236}">
                  <a16:creationId xmlns:a16="http://schemas.microsoft.com/office/drawing/2014/main" id="{1EDB101F-3126-88BF-BE78-54A07D45F030}"/>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400" dirty="0"/>
            </a:p>
          </p:txBody>
        </p:sp>
      </p:grpSp>
      <p:sp>
        <p:nvSpPr>
          <p:cNvPr id="8" name="Rectangle 2">
            <a:extLst>
              <a:ext uri="{FF2B5EF4-FFF2-40B4-BE49-F238E27FC236}">
                <a16:creationId xmlns:a16="http://schemas.microsoft.com/office/drawing/2014/main" id="{F14667DB-F954-465A-EDFD-D7978AB187AB}"/>
              </a:ext>
            </a:extLst>
          </p:cNvPr>
          <p:cNvSpPr/>
          <p:nvPr/>
        </p:nvSpPr>
        <p:spPr>
          <a:xfrm>
            <a:off x="4313417" y="2575172"/>
            <a:ext cx="5059184" cy="1107996"/>
          </a:xfrm>
          <a:prstGeom prst="rect">
            <a:avLst/>
          </a:prstGeom>
        </p:spPr>
        <p:txBody>
          <a:bodyPr wrap="square">
            <a:spAutoFit/>
          </a:bodyPr>
          <a:lstStyle/>
          <a:p>
            <a:r>
              <a:rPr lang="en-US" altLang="ko-KR" sz="6600" dirty="0">
                <a:latin typeface="Bahnschrift" panose="020B0502040204020203" pitchFamily="34" charset="0"/>
                <a:cs typeface="Calibri" panose="020F0502020204030204" pitchFamily="34" charset="0"/>
              </a:rPr>
              <a:t>Slidesppt.net</a:t>
            </a:r>
            <a:endParaRPr lang="ko-KR" altLang="en-US" sz="6600" dirty="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36466932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lecha: pentágono 5">
            <a:extLst>
              <a:ext uri="{FF2B5EF4-FFF2-40B4-BE49-F238E27FC236}">
                <a16:creationId xmlns:a16="http://schemas.microsoft.com/office/drawing/2014/main" id="{2C48EDBE-FB43-48F2-999F-B072829A7180}"/>
              </a:ext>
            </a:extLst>
          </p:cNvPr>
          <p:cNvSpPr/>
          <p:nvPr/>
        </p:nvSpPr>
        <p:spPr>
          <a:xfrm rot="5400000">
            <a:off x="-929062" y="1685027"/>
            <a:ext cx="6677705" cy="3307648"/>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59" name="直接连接符 50">
            <a:extLst>
              <a:ext uri="{FF2B5EF4-FFF2-40B4-BE49-F238E27FC236}">
                <a16:creationId xmlns:a16="http://schemas.microsoft.com/office/drawing/2014/main" id="{1DEB7C8F-9EAB-4447-AB6A-D472CBF4A776}"/>
              </a:ext>
            </a:extLst>
          </p:cNvPr>
          <p:cNvCxnSpPr/>
          <p:nvPr/>
        </p:nvCxnSpPr>
        <p:spPr>
          <a:xfrm flipH="1">
            <a:off x="4190573" y="2903846"/>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文本框 51">
            <a:extLst>
              <a:ext uri="{FF2B5EF4-FFF2-40B4-BE49-F238E27FC236}">
                <a16:creationId xmlns:a16="http://schemas.microsoft.com/office/drawing/2014/main" id="{672B56D7-2B88-4508-B620-6D5F8B5E2381}"/>
              </a:ext>
            </a:extLst>
          </p:cNvPr>
          <p:cNvSpPr txBox="1"/>
          <p:nvPr/>
        </p:nvSpPr>
        <p:spPr>
          <a:xfrm>
            <a:off x="1162707" y="2632621"/>
            <a:ext cx="2551032" cy="2308324"/>
          </a:xfrm>
          <a:prstGeom prst="rect">
            <a:avLst/>
          </a:prstGeom>
          <a:noFill/>
        </p:spPr>
        <p:txBody>
          <a:bodyPr wrap="square" rtlCol="0">
            <a:spAutoFit/>
            <a:scene3d>
              <a:camera prst="orthographicFront"/>
              <a:lightRig rig="threePt" dir="t"/>
            </a:scene3d>
            <a:sp3d contourW="12700"/>
          </a:bodyPr>
          <a:lstStyle/>
          <a:p>
            <a:pPr algn="ctr"/>
            <a:r>
              <a:rPr lang="en-US" altLang="zh-CN" sz="4800">
                <a:solidFill>
                  <a:schemeClr val="bg1"/>
                </a:solidFill>
                <a:latin typeface="Century Gothic" panose="020B0502020202020204" pitchFamily="34" charset="0"/>
                <a:cs typeface="经典综艺体简" panose="02010609000101010101" pitchFamily="49" charset="-122"/>
              </a:rPr>
              <a:t>PART</a:t>
            </a:r>
          </a:p>
          <a:p>
            <a:pPr algn="ctr"/>
            <a:r>
              <a:rPr lang="en-US" altLang="zh-CN" sz="9600" b="1">
                <a:solidFill>
                  <a:schemeClr val="bg1"/>
                </a:solidFill>
                <a:latin typeface="Century Gothic" panose="020B0502020202020204" pitchFamily="34" charset="0"/>
                <a:cs typeface="经典综艺体简" panose="02010609000101010101" pitchFamily="49" charset="-122"/>
              </a:rPr>
              <a:t>01</a:t>
            </a:r>
            <a:endParaRPr lang="zh-CN" altLang="en-US" sz="9600" b="1">
              <a:solidFill>
                <a:schemeClr val="bg1"/>
              </a:solidFill>
              <a:latin typeface="Century Gothic" panose="020B0502020202020204" pitchFamily="34" charset="0"/>
              <a:cs typeface="经典综艺体简" panose="02010609000101010101" pitchFamily="49" charset="-122"/>
            </a:endParaRPr>
          </a:p>
        </p:txBody>
      </p:sp>
      <p:sp>
        <p:nvSpPr>
          <p:cNvPr id="61" name="文本框 52">
            <a:extLst>
              <a:ext uri="{FF2B5EF4-FFF2-40B4-BE49-F238E27FC236}">
                <a16:creationId xmlns:a16="http://schemas.microsoft.com/office/drawing/2014/main" id="{78955D3A-2A8F-41BB-A2E3-FBFD1227227A}"/>
              </a:ext>
            </a:extLst>
          </p:cNvPr>
          <p:cNvSpPr txBox="1"/>
          <p:nvPr/>
        </p:nvSpPr>
        <p:spPr>
          <a:xfrm>
            <a:off x="4487819" y="2822713"/>
            <a:ext cx="2718373" cy="707886"/>
          </a:xfrm>
          <a:prstGeom prst="rect">
            <a:avLst/>
          </a:prstGeom>
          <a:noFill/>
        </p:spPr>
        <p:txBody>
          <a:bodyPr wrap="none" rtlCol="0">
            <a:spAutoFit/>
            <a:scene3d>
              <a:camera prst="orthographicFront"/>
              <a:lightRig rig="threePt" dir="t"/>
            </a:scene3d>
            <a:sp3d contourW="12700"/>
          </a:bodyPr>
          <a:lstStyle/>
          <a:p>
            <a:pPr lvl="0" defTabSz="914400">
              <a:defRPr/>
            </a:pPr>
            <a:r>
              <a:rPr lang="en-US" altLang="zh-CN" sz="4000" b="1">
                <a:solidFill>
                  <a:schemeClr val="bg1"/>
                </a:solidFill>
                <a:latin typeface="+mj-ea"/>
                <a:ea typeface="+mj-ea"/>
                <a:cs typeface="经典综艺体简" panose="02010609000101010101" pitchFamily="49" charset="-122"/>
              </a:rPr>
              <a:t>Enter title</a:t>
            </a:r>
            <a:endParaRPr lang="zh-CN" altLang="en-US" sz="4000" b="1">
              <a:solidFill>
                <a:schemeClr val="bg1"/>
              </a:solidFill>
              <a:latin typeface="+mj-ea"/>
              <a:ea typeface="+mj-ea"/>
              <a:cs typeface="经典综艺体简" panose="02010609000101010101" pitchFamily="49" charset="-122"/>
            </a:endParaRPr>
          </a:p>
        </p:txBody>
      </p:sp>
      <p:sp>
        <p:nvSpPr>
          <p:cNvPr id="62" name="文本框 53">
            <a:extLst>
              <a:ext uri="{FF2B5EF4-FFF2-40B4-BE49-F238E27FC236}">
                <a16:creationId xmlns:a16="http://schemas.microsoft.com/office/drawing/2014/main" id="{7CAA1A1F-6C45-4479-93BB-D0569BEB4298}"/>
              </a:ext>
            </a:extLst>
          </p:cNvPr>
          <p:cNvSpPr txBox="1"/>
          <p:nvPr/>
        </p:nvSpPr>
        <p:spPr>
          <a:xfrm>
            <a:off x="4487819" y="3551435"/>
            <a:ext cx="2834009" cy="110164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bg1"/>
                </a:solidFill>
                <a:effectLst/>
                <a:uLnTx/>
                <a:uFillTx/>
                <a:latin typeface="Century Gothic" panose="020B0502020202020204" pitchFamily="34" charset="0"/>
                <a:ea typeface="+mj-ea"/>
              </a:rPr>
              <a:t>The user can demonstrate on a projector or computer or print the it into a film to be used in a wider field</a:t>
            </a:r>
          </a:p>
        </p:txBody>
      </p:sp>
      <p:pic>
        <p:nvPicPr>
          <p:cNvPr id="5" name="Imagen 4">
            <a:extLst>
              <a:ext uri="{FF2B5EF4-FFF2-40B4-BE49-F238E27FC236}">
                <a16:creationId xmlns:a16="http://schemas.microsoft.com/office/drawing/2014/main" id="{3F56954D-34E8-4897-AFA2-F21ED617A3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98662" y="1092522"/>
            <a:ext cx="3800868" cy="4917825"/>
          </a:xfrm>
          <a:prstGeom prst="rect">
            <a:avLst/>
          </a:prstGeom>
        </p:spPr>
      </p:pic>
    </p:spTree>
    <p:extLst>
      <p:ext uri="{BB962C8B-B14F-4D97-AF65-F5344CB8AC3E}">
        <p14:creationId xmlns:p14="http://schemas.microsoft.com/office/powerpoint/2010/main" val="26950252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nodeType="afterGroup">
                            <p:stCondLst>
                              <p:cond delay="500"/>
                            </p:stCondLst>
                            <p:childTnLst>
                              <p:par>
                                <p:cTn id="11" presetID="22" presetClass="entr" presetSubtype="1"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up)">
                                      <p:cBhvr>
                                        <p:cTn id="13" dur="500"/>
                                        <p:tgtEl>
                                          <p:spTgt spid="59"/>
                                        </p:tgtEl>
                                      </p:cBhvr>
                                    </p:animEffect>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1+#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1"/>
      <p:bldP spid="62"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F81A21B-2FE8-47AA-8593-9C8B51DBDAB0}"/>
              </a:ext>
            </a:extLst>
          </p:cNvPr>
          <p:cNvSpPr/>
          <p:nvPr/>
        </p:nvSpPr>
        <p:spPr>
          <a:xfrm>
            <a:off x="4991101" y="995"/>
            <a:ext cx="7200900" cy="6857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FA55D63-34EF-426A-95E7-CCE26E15B64E}"/>
              </a:ext>
            </a:extLst>
          </p:cNvPr>
          <p:cNvSpPr txBox="1"/>
          <p:nvPr/>
        </p:nvSpPr>
        <p:spPr>
          <a:xfrm>
            <a:off x="5801190" y="5667183"/>
            <a:ext cx="3746499" cy="534762"/>
          </a:xfrm>
          <a:prstGeom prst="rect">
            <a:avLst/>
          </a:prstGeom>
          <a:noFill/>
        </p:spPr>
        <p:txBody>
          <a:bodyPr wrap="square" rtlCol="0">
            <a:spAutoFit/>
          </a:bodyPr>
          <a:lstStyle/>
          <a:p>
            <a:pP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
        <p:nvSpPr>
          <p:cNvPr id="19" name="TextBox 18">
            <a:extLst>
              <a:ext uri="{FF2B5EF4-FFF2-40B4-BE49-F238E27FC236}">
                <a16:creationId xmlns:a16="http://schemas.microsoft.com/office/drawing/2014/main" id="{72DBB6D5-DE52-493D-AF66-591F6A4972BD}"/>
              </a:ext>
            </a:extLst>
          </p:cNvPr>
          <p:cNvSpPr txBox="1"/>
          <p:nvPr/>
        </p:nvSpPr>
        <p:spPr>
          <a:xfrm>
            <a:off x="5801190" y="5349055"/>
            <a:ext cx="4069444" cy="307777"/>
          </a:xfrm>
          <a:prstGeom prst="rect">
            <a:avLst/>
          </a:prstGeom>
          <a:noFill/>
        </p:spPr>
        <p:txBody>
          <a:bodyPr wrap="square" rtlCol="0">
            <a:spAutoFit/>
          </a:bodyPr>
          <a:lstStyle/>
          <a:p>
            <a:r>
              <a:rPr lang="en-US" sz="1400" b="1" spc="600">
                <a:solidFill>
                  <a:schemeClr val="bg2"/>
                </a:solidFill>
                <a:latin typeface="Chapaza" panose="00000504000000000004" pitchFamily="2" charset="0"/>
                <a:ea typeface="Roboto Slab" pitchFamily="2" charset="0"/>
                <a:cs typeface="Poppins Light" panose="00000400000000000000" pitchFamily="2" charset="0"/>
              </a:rPr>
              <a:t>Title Name Here</a:t>
            </a:r>
          </a:p>
        </p:txBody>
      </p:sp>
      <p:sp>
        <p:nvSpPr>
          <p:cNvPr id="16" name="TextBox 15">
            <a:extLst>
              <a:ext uri="{FF2B5EF4-FFF2-40B4-BE49-F238E27FC236}">
                <a16:creationId xmlns:a16="http://schemas.microsoft.com/office/drawing/2014/main" id="{6A351A71-B218-491F-966E-4B450B5543C8}"/>
              </a:ext>
            </a:extLst>
          </p:cNvPr>
          <p:cNvSpPr txBox="1"/>
          <p:nvPr/>
        </p:nvSpPr>
        <p:spPr>
          <a:xfrm>
            <a:off x="5729935" y="3975183"/>
            <a:ext cx="3828666" cy="1200329"/>
          </a:xfrm>
          <a:prstGeom prst="rect">
            <a:avLst/>
          </a:prstGeom>
          <a:noFill/>
        </p:spPr>
        <p:txBody>
          <a:bodyPr wrap="square" rtlCol="0" anchor="ctr">
            <a:spAutoFit/>
          </a:bodyPr>
          <a:lstStyle/>
          <a:p>
            <a:r>
              <a:rPr lang="en-US" sz="3600" b="1" spc="300">
                <a:solidFill>
                  <a:schemeClr val="bg2"/>
                </a:solidFill>
                <a:latin typeface="Chapaza" panose="00000504000000000004" pitchFamily="2" charset="0"/>
                <a:ea typeface="Roboto Slab" pitchFamily="2" charset="0"/>
                <a:cs typeface="Poppins SemiBold" panose="00000700000000000000" pitchFamily="2" charset="0"/>
              </a:rPr>
              <a:t>Welcome </a:t>
            </a:r>
            <a:r>
              <a:rPr lang="en-US" sz="3600" b="1" spc="300">
                <a:solidFill>
                  <a:srgbClr val="FFC000"/>
                </a:solidFill>
                <a:latin typeface="Chapaza" panose="00000504000000000004" pitchFamily="2" charset="0"/>
                <a:ea typeface="Roboto Slab" pitchFamily="2" charset="0"/>
                <a:cs typeface="Poppins SemiBold" panose="00000700000000000000" pitchFamily="2" charset="0"/>
              </a:rPr>
              <a:t>Message</a:t>
            </a:r>
            <a:endParaRPr lang="en-US" sz="3600" b="1" spc="300">
              <a:solidFill>
                <a:srgbClr val="FFC000"/>
              </a:solidFill>
              <a:latin typeface="Chapaza" panose="00000504000000000004" pitchFamily="2" charset="0"/>
              <a:ea typeface="Roboto Slab" pitchFamily="2" charset="0"/>
              <a:cs typeface="Poppins Light" panose="00000400000000000000" pitchFamily="2" charset="0"/>
            </a:endParaRPr>
          </a:p>
        </p:txBody>
      </p:sp>
      <p:pic>
        <p:nvPicPr>
          <p:cNvPr id="7" name="Imagen 6">
            <a:extLst>
              <a:ext uri="{FF2B5EF4-FFF2-40B4-BE49-F238E27FC236}">
                <a16:creationId xmlns:a16="http://schemas.microsoft.com/office/drawing/2014/main" id="{52BA761F-6CBC-4D7F-A204-7FC6B80A07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3107" y="940785"/>
            <a:ext cx="3170083" cy="5106155"/>
          </a:xfrm>
          <a:prstGeom prst="rect">
            <a:avLst/>
          </a:prstGeom>
        </p:spPr>
      </p:pic>
      <p:pic>
        <p:nvPicPr>
          <p:cNvPr id="9" name="Marcador de posición de imagen 8">
            <a:extLst>
              <a:ext uri="{FF2B5EF4-FFF2-40B4-BE49-F238E27FC236}">
                <a16:creationId xmlns:a16="http://schemas.microsoft.com/office/drawing/2014/main" id="{3DE25423-AAD2-4FA8-BB71-02AC6C3DD6A1}"/>
              </a:ext>
            </a:extLst>
          </p:cNvPr>
          <p:cNvPicPr>
            <a:picLocks noGrp="1" noChangeAspect="1"/>
          </p:cNvPicPr>
          <p:nvPr>
            <p:ph type="pic" sz="quarter" idx="20"/>
          </p:nvPr>
        </p:nvPicPr>
        <p:blipFill>
          <a:blip r:embed="rId4">
            <a:extLst>
              <a:ext uri="{28A0092B-C50C-407E-A947-70E740481C1C}">
                <a14:useLocalDpi xmlns:a14="http://schemas.microsoft.com/office/drawing/2010/main"/>
              </a:ext>
            </a:extLst>
          </a:blip>
          <a:stretch>
            <a:fillRect/>
          </a:stretch>
        </p:blipFill>
        <p:spPr>
          <a:xfrm>
            <a:off x="5740400" y="417513"/>
            <a:ext cx="5875338" cy="2903537"/>
          </a:xfrm>
        </p:spPr>
      </p:pic>
    </p:spTree>
    <p:extLst>
      <p:ext uri="{BB962C8B-B14F-4D97-AF65-F5344CB8AC3E}">
        <p14:creationId xmlns:p14="http://schemas.microsoft.com/office/powerpoint/2010/main" val="2948593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xmlns:p14="http://schemas.microsoft.com/office/powerpoint/2010/main" xmlns:a14="http://schemas.microsoft.com/office/drawing/2010/main" xmlns:p159="http://schemas.microsoft.com/office/powerpoint/2015/09/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6560CD-13F1-4186-B406-5A96E2EA8287}"/>
              </a:ext>
            </a:extLst>
          </p:cNvPr>
          <p:cNvSpPr/>
          <p:nvPr/>
        </p:nvSpPr>
        <p:spPr>
          <a:xfrm>
            <a:off x="0" y="0"/>
            <a:ext cx="9182097" cy="6858000"/>
          </a:xfrm>
          <a:prstGeom prst="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Diagonal Corners Snipped 11">
            <a:extLst>
              <a:ext uri="{FF2B5EF4-FFF2-40B4-BE49-F238E27FC236}">
                <a16:creationId xmlns:a16="http://schemas.microsoft.com/office/drawing/2014/main" id="{E02B0E34-D311-4CBE-8835-D21E91F585B8}"/>
              </a:ext>
            </a:extLst>
          </p:cNvPr>
          <p:cNvSpPr/>
          <p:nvPr/>
        </p:nvSpPr>
        <p:spPr>
          <a:xfrm>
            <a:off x="5839784" y="896257"/>
            <a:ext cx="5065486" cy="5065486"/>
          </a:xfrm>
          <a:prstGeom prst="snip2DiagRect">
            <a:avLst/>
          </a:prstGeom>
          <a:solidFill>
            <a:schemeClr val="bg1"/>
          </a:solidFill>
          <a:ln>
            <a:noFill/>
          </a:ln>
          <a:effectLst>
            <a:outerShdw blurRad="393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2581668-634C-46F1-9EDB-B374C2C154FF}"/>
              </a:ext>
            </a:extLst>
          </p:cNvPr>
          <p:cNvGrpSpPr/>
          <p:nvPr/>
        </p:nvGrpSpPr>
        <p:grpSpPr>
          <a:xfrm>
            <a:off x="904680" y="4875869"/>
            <a:ext cx="3483429" cy="1271502"/>
            <a:chOff x="2576907" y="4082820"/>
            <a:chExt cx="3483429" cy="1271502"/>
          </a:xfrm>
        </p:grpSpPr>
        <p:sp>
          <p:nvSpPr>
            <p:cNvPr id="70" name="TextBox 69">
              <a:extLst>
                <a:ext uri="{FF2B5EF4-FFF2-40B4-BE49-F238E27FC236}">
                  <a16:creationId xmlns:a16="http://schemas.microsoft.com/office/drawing/2014/main" id="{6FE1D987-2F2C-4CB8-9E06-AFECDCA733A0}"/>
                </a:ext>
              </a:extLst>
            </p:cNvPr>
            <p:cNvSpPr txBox="1"/>
            <p:nvPr/>
          </p:nvSpPr>
          <p:spPr>
            <a:xfrm>
              <a:off x="2576907" y="4819560"/>
              <a:ext cx="3483429" cy="534762"/>
            </a:xfrm>
            <a:prstGeom prst="rect">
              <a:avLst/>
            </a:prstGeom>
            <a:noFill/>
          </p:spPr>
          <p:txBody>
            <a:bodyPr wrap="square" rtlCol="0">
              <a:spAutoFit/>
            </a:bodyPr>
            <a:lstStyle/>
            <a:p>
              <a:pP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
          <p:nvSpPr>
            <p:cNvPr id="18" name="TextBox 17">
              <a:extLst>
                <a:ext uri="{FF2B5EF4-FFF2-40B4-BE49-F238E27FC236}">
                  <a16:creationId xmlns:a16="http://schemas.microsoft.com/office/drawing/2014/main" id="{EAB4E196-97FA-48FE-BA48-CC3018794EE1}"/>
                </a:ext>
              </a:extLst>
            </p:cNvPr>
            <p:cNvSpPr txBox="1"/>
            <p:nvPr/>
          </p:nvSpPr>
          <p:spPr>
            <a:xfrm>
              <a:off x="2608220" y="4082820"/>
              <a:ext cx="2075543" cy="736740"/>
            </a:xfrm>
            <a:prstGeom prst="rect">
              <a:avLst/>
            </a:prstGeom>
            <a:noFill/>
          </p:spPr>
          <p:txBody>
            <a:bodyPr wrap="square" rtlCol="0" anchor="ctr">
              <a:spAutoFit/>
            </a:bodyPr>
            <a:lstStyle/>
            <a:p>
              <a:pPr>
                <a:lnSpc>
                  <a:spcPts val="5500"/>
                </a:lnSpc>
              </a:pPr>
              <a:r>
                <a:rPr lang="en-US" sz="3000" b="1" spc="300">
                  <a:solidFill>
                    <a:srgbClr val="00B0F0"/>
                  </a:solidFill>
                  <a:latin typeface="Chapaza" panose="00000504000000000004" pitchFamily="2" charset="0"/>
                  <a:ea typeface="Roboto Slab" pitchFamily="2" charset="0"/>
                  <a:cs typeface="Poppins SemiBold" panose="00000700000000000000" pitchFamily="2" charset="0"/>
                </a:rPr>
                <a:t>Simple</a:t>
              </a:r>
              <a:endParaRPr lang="en-US" sz="3000" b="1" spc="300">
                <a:solidFill>
                  <a:srgbClr val="00B0F0"/>
                </a:solidFill>
                <a:latin typeface="Chapaza" panose="00000504000000000004" pitchFamily="2" charset="0"/>
                <a:ea typeface="Roboto Slab" pitchFamily="2" charset="0"/>
                <a:cs typeface="Poppins Light" panose="00000400000000000000" pitchFamily="2" charset="0"/>
              </a:endParaRPr>
            </a:p>
          </p:txBody>
        </p:sp>
      </p:grpSp>
      <p:sp>
        <p:nvSpPr>
          <p:cNvPr id="19" name="TextBox 18">
            <a:extLst>
              <a:ext uri="{FF2B5EF4-FFF2-40B4-BE49-F238E27FC236}">
                <a16:creationId xmlns:a16="http://schemas.microsoft.com/office/drawing/2014/main" id="{7CBD9F32-8360-4258-9656-76316E948412}"/>
              </a:ext>
            </a:extLst>
          </p:cNvPr>
          <p:cNvSpPr txBox="1"/>
          <p:nvPr/>
        </p:nvSpPr>
        <p:spPr>
          <a:xfrm>
            <a:off x="802301" y="4341524"/>
            <a:ext cx="3483429" cy="1088503"/>
          </a:xfrm>
          <a:prstGeom prst="rect">
            <a:avLst/>
          </a:prstGeom>
          <a:noFill/>
        </p:spPr>
        <p:txBody>
          <a:bodyPr wrap="square" rtlCol="0" anchor="ctr">
            <a:spAutoFit/>
          </a:bodyPr>
          <a:lstStyle/>
          <a:p>
            <a:pPr>
              <a:lnSpc>
                <a:spcPts val="5500"/>
              </a:lnSpc>
            </a:pPr>
            <a:r>
              <a:rPr lang="en-US" sz="13800" b="1" spc="300">
                <a:solidFill>
                  <a:schemeClr val="bg1"/>
                </a:solidFill>
                <a:latin typeface="Chapaza" panose="00000504000000000004" pitchFamily="2" charset="0"/>
                <a:ea typeface="Roboto Slab" pitchFamily="2" charset="0"/>
                <a:cs typeface="Poppins SemiBold" panose="00000700000000000000" pitchFamily="2" charset="0"/>
              </a:rPr>
              <a:t>01</a:t>
            </a:r>
            <a:endParaRPr lang="en-US" sz="13800" b="1" spc="300">
              <a:solidFill>
                <a:schemeClr val="bg1"/>
              </a:solidFill>
              <a:latin typeface="Chapaza" panose="00000504000000000004" pitchFamily="2" charset="0"/>
              <a:ea typeface="Roboto Slab" pitchFamily="2" charset="0"/>
              <a:cs typeface="Poppins Light" panose="00000400000000000000" pitchFamily="2" charset="0"/>
            </a:endParaRPr>
          </a:p>
        </p:txBody>
      </p:sp>
      <p:pic>
        <p:nvPicPr>
          <p:cNvPr id="5" name="Marcador de posición de imagen 4">
            <a:extLst>
              <a:ext uri="{FF2B5EF4-FFF2-40B4-BE49-F238E27FC236}">
                <a16:creationId xmlns:a16="http://schemas.microsoft.com/office/drawing/2014/main" id="{78898E04-2A96-4793-8FF3-0C4902A48F0E}"/>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tretch>
            <a:fillRect/>
          </a:stretch>
        </p:blipFill>
        <p:spPr/>
      </p:pic>
      <p:pic>
        <p:nvPicPr>
          <p:cNvPr id="8" name="Gráfico 7">
            <a:extLst>
              <a:ext uri="{FF2B5EF4-FFF2-40B4-BE49-F238E27FC236}">
                <a16:creationId xmlns:a16="http://schemas.microsoft.com/office/drawing/2014/main" id="{962E3A6D-1ACA-4A8F-8421-675B9B4760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9523" y="1828800"/>
            <a:ext cx="2362200" cy="3200400"/>
          </a:xfrm>
          <a:prstGeom prst="rect">
            <a:avLst/>
          </a:prstGeom>
        </p:spPr>
      </p:pic>
    </p:spTree>
    <p:extLst>
      <p:ext uri="{BB962C8B-B14F-4D97-AF65-F5344CB8AC3E}">
        <p14:creationId xmlns:p14="http://schemas.microsoft.com/office/powerpoint/2010/main" val="1149172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16">
            <a:extLst>
              <a:ext uri="{FF2B5EF4-FFF2-40B4-BE49-F238E27FC236}">
                <a16:creationId xmlns:a16="http://schemas.microsoft.com/office/drawing/2014/main" id="{AFBF2207-4E97-4156-BFB8-E563CB69B52B}"/>
              </a:ext>
            </a:extLst>
          </p:cNvPr>
          <p:cNvSpPr/>
          <p:nvPr/>
        </p:nvSpPr>
        <p:spPr>
          <a:xfrm>
            <a:off x="0" y="0"/>
            <a:ext cx="4870174" cy="6858000"/>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0">
            <a:extLst>
              <a:ext uri="{FF2B5EF4-FFF2-40B4-BE49-F238E27FC236}">
                <a16:creationId xmlns:a16="http://schemas.microsoft.com/office/drawing/2014/main" id="{1DEB7C8F-9EAB-4447-AB6A-D472CBF4A776}"/>
              </a:ext>
            </a:extLst>
          </p:cNvPr>
          <p:cNvCxnSpPr/>
          <p:nvPr/>
        </p:nvCxnSpPr>
        <p:spPr>
          <a:xfrm flipH="1">
            <a:off x="4190573" y="2903846"/>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文本框 51">
            <a:extLst>
              <a:ext uri="{FF2B5EF4-FFF2-40B4-BE49-F238E27FC236}">
                <a16:creationId xmlns:a16="http://schemas.microsoft.com/office/drawing/2014/main" id="{672B56D7-2B88-4508-B620-6D5F8B5E2381}"/>
              </a:ext>
            </a:extLst>
          </p:cNvPr>
          <p:cNvSpPr txBox="1"/>
          <p:nvPr/>
        </p:nvSpPr>
        <p:spPr>
          <a:xfrm>
            <a:off x="1731295" y="2502951"/>
            <a:ext cx="1640193" cy="2308324"/>
          </a:xfrm>
          <a:prstGeom prst="rect">
            <a:avLst/>
          </a:prstGeom>
          <a:noFill/>
        </p:spPr>
        <p:txBody>
          <a:bodyPr wrap="none" rtlCol="0">
            <a:spAutoFit/>
            <a:scene3d>
              <a:camera prst="orthographicFront"/>
              <a:lightRig rig="threePt" dir="t"/>
            </a:scene3d>
            <a:sp3d contourW="12700"/>
          </a:bodyPr>
          <a:lstStyle/>
          <a:p>
            <a:pPr algn="ctr"/>
            <a:r>
              <a:rPr lang="en-US" altLang="zh-CN" sz="4800">
                <a:solidFill>
                  <a:schemeClr val="bg1"/>
                </a:solidFill>
                <a:latin typeface="Century Gothic" panose="020B0502020202020204" pitchFamily="34" charset="0"/>
                <a:cs typeface="经典综艺体简" panose="02010609000101010101" pitchFamily="49" charset="-122"/>
              </a:rPr>
              <a:t>PART</a:t>
            </a:r>
          </a:p>
          <a:p>
            <a:pPr algn="ctr"/>
            <a:r>
              <a:rPr lang="en-US" altLang="zh-CN" sz="9600" b="1">
                <a:solidFill>
                  <a:schemeClr val="bg1"/>
                </a:solidFill>
                <a:latin typeface="Century Gothic" panose="020B0502020202020204" pitchFamily="34" charset="0"/>
                <a:cs typeface="经典综艺体简" panose="02010609000101010101" pitchFamily="49" charset="-122"/>
              </a:rPr>
              <a:t>02</a:t>
            </a:r>
            <a:endParaRPr lang="zh-CN" altLang="en-US" sz="9600" b="1">
              <a:solidFill>
                <a:schemeClr val="bg1"/>
              </a:solidFill>
              <a:latin typeface="Century Gothic" panose="020B0502020202020204" pitchFamily="34" charset="0"/>
              <a:cs typeface="经典综艺体简" panose="02010609000101010101" pitchFamily="49" charset="-122"/>
            </a:endParaRPr>
          </a:p>
        </p:txBody>
      </p:sp>
      <p:sp>
        <p:nvSpPr>
          <p:cNvPr id="61" name="文本框 52">
            <a:extLst>
              <a:ext uri="{FF2B5EF4-FFF2-40B4-BE49-F238E27FC236}">
                <a16:creationId xmlns:a16="http://schemas.microsoft.com/office/drawing/2014/main" id="{78955D3A-2A8F-41BB-A2E3-FBFD1227227A}"/>
              </a:ext>
            </a:extLst>
          </p:cNvPr>
          <p:cNvSpPr txBox="1"/>
          <p:nvPr/>
        </p:nvSpPr>
        <p:spPr>
          <a:xfrm>
            <a:off x="4487819" y="2822713"/>
            <a:ext cx="2718373" cy="707886"/>
          </a:xfrm>
          <a:prstGeom prst="rect">
            <a:avLst/>
          </a:prstGeom>
          <a:noFill/>
        </p:spPr>
        <p:txBody>
          <a:bodyPr wrap="none" rtlCol="0">
            <a:spAutoFit/>
            <a:scene3d>
              <a:camera prst="orthographicFront"/>
              <a:lightRig rig="threePt" dir="t"/>
            </a:scene3d>
            <a:sp3d contourW="12700"/>
          </a:bodyPr>
          <a:lstStyle/>
          <a:p>
            <a:pPr lvl="0" defTabSz="914400">
              <a:defRPr/>
            </a:pPr>
            <a:r>
              <a:rPr lang="en-US" altLang="zh-CN" sz="4000" b="1">
                <a:solidFill>
                  <a:schemeClr val="bg1"/>
                </a:solidFill>
                <a:latin typeface="+mj-ea"/>
                <a:ea typeface="+mj-ea"/>
                <a:cs typeface="经典综艺体简" panose="02010609000101010101" pitchFamily="49" charset="-122"/>
              </a:rPr>
              <a:t>Enter title</a:t>
            </a:r>
            <a:endParaRPr lang="zh-CN" altLang="en-US" sz="4000" b="1">
              <a:solidFill>
                <a:schemeClr val="bg1"/>
              </a:solidFill>
              <a:latin typeface="+mj-ea"/>
              <a:ea typeface="+mj-ea"/>
              <a:cs typeface="经典综艺体简" panose="02010609000101010101" pitchFamily="49" charset="-122"/>
            </a:endParaRPr>
          </a:p>
        </p:txBody>
      </p:sp>
      <p:sp>
        <p:nvSpPr>
          <p:cNvPr id="62" name="文本框 53">
            <a:extLst>
              <a:ext uri="{FF2B5EF4-FFF2-40B4-BE49-F238E27FC236}">
                <a16:creationId xmlns:a16="http://schemas.microsoft.com/office/drawing/2014/main" id="{7CAA1A1F-6C45-4479-93BB-D0569BEB4298}"/>
              </a:ext>
            </a:extLst>
          </p:cNvPr>
          <p:cNvSpPr txBox="1"/>
          <p:nvPr/>
        </p:nvSpPr>
        <p:spPr>
          <a:xfrm>
            <a:off x="4487819" y="3551435"/>
            <a:ext cx="2834009" cy="110164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bg1"/>
                </a:solidFill>
                <a:effectLst/>
                <a:uLnTx/>
                <a:uFillTx/>
                <a:latin typeface="Century Gothic" panose="020B0502020202020204" pitchFamily="34" charset="0"/>
                <a:ea typeface="+mj-ea"/>
              </a:rPr>
              <a:t>The user can demonstrate on a projector or computer or print the it into a film to be used in a wider field</a:t>
            </a:r>
          </a:p>
        </p:txBody>
      </p:sp>
      <p:pic>
        <p:nvPicPr>
          <p:cNvPr id="4" name="Imagen 3">
            <a:extLst>
              <a:ext uri="{FF2B5EF4-FFF2-40B4-BE49-F238E27FC236}">
                <a16:creationId xmlns:a16="http://schemas.microsoft.com/office/drawing/2014/main" id="{7E75257E-4F35-40F5-BAFE-C5A6770C1B5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55876" y="1213282"/>
            <a:ext cx="3609842" cy="4887662"/>
          </a:xfrm>
          <a:prstGeom prst="rect">
            <a:avLst/>
          </a:prstGeom>
        </p:spPr>
      </p:pic>
    </p:spTree>
    <p:extLst>
      <p:ext uri="{BB962C8B-B14F-4D97-AF65-F5344CB8AC3E}">
        <p14:creationId xmlns:p14="http://schemas.microsoft.com/office/powerpoint/2010/main" val="7848350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nodeType="afterGroup">
                            <p:stCondLst>
                              <p:cond delay="500"/>
                            </p:stCondLst>
                            <p:childTnLst>
                              <p:par>
                                <p:cTn id="11" presetID="22" presetClass="entr" presetSubtype="1"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up)">
                                      <p:cBhvr>
                                        <p:cTn id="13" dur="500"/>
                                        <p:tgtEl>
                                          <p:spTgt spid="59"/>
                                        </p:tgtEl>
                                      </p:cBhvr>
                                    </p:animEffect>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1+#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1"/>
      <p:bldP spid="62"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E645E5-0741-4039-8235-1D7BA84694D1}"/>
              </a:ext>
            </a:extLst>
          </p:cNvPr>
          <p:cNvSpPr/>
          <p:nvPr/>
        </p:nvSpPr>
        <p:spPr>
          <a:xfrm>
            <a:off x="-1" y="0"/>
            <a:ext cx="12192001" cy="6858000"/>
          </a:xfrm>
          <a:prstGeom prst="rect">
            <a:avLst/>
          </a:prstGeom>
          <a:gradFill flip="none" rotWithShape="1">
            <a:gsLst>
              <a:gs pos="0">
                <a:schemeClr val="accent1">
                  <a:lumMod val="90000"/>
                  <a:alpha val="50000"/>
                </a:schemeClr>
              </a:gs>
              <a:gs pos="100000">
                <a:schemeClr val="accent2">
                  <a:lumMod val="90000"/>
                  <a:alpha val="7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61A9241-E7AE-4137-A047-AE4C8C16812A}"/>
              </a:ext>
            </a:extLst>
          </p:cNvPr>
          <p:cNvSpPr txBox="1"/>
          <p:nvPr/>
        </p:nvSpPr>
        <p:spPr>
          <a:xfrm>
            <a:off x="1001484" y="3596444"/>
            <a:ext cx="10189030" cy="2216632"/>
          </a:xfrm>
          <a:prstGeom prst="rect">
            <a:avLst/>
          </a:prstGeom>
          <a:noFill/>
        </p:spPr>
        <p:txBody>
          <a:bodyPr wrap="square" rtlCol="0" anchor="ctr">
            <a:spAutoFit/>
          </a:bodyPr>
          <a:lstStyle/>
          <a:p>
            <a:pPr algn="ctr">
              <a:lnSpc>
                <a:spcPts val="5500"/>
              </a:lnSpc>
            </a:pPr>
            <a:r>
              <a:rPr lang="en-US" sz="4800" b="1" i="0">
                <a:solidFill>
                  <a:srgbClr val="F8FAFC"/>
                </a:solidFill>
                <a:effectLst/>
                <a:latin typeface="Chapaza" panose="00000504000000000004" pitchFamily="2" charset="0"/>
              </a:rPr>
              <a:t>Companies get our attention in many ways. They put billboards along the highway.</a:t>
            </a:r>
            <a:endParaRPr lang="en-US" sz="4500" b="1" spc="300">
              <a:solidFill>
                <a:srgbClr val="F8FAFC"/>
              </a:solidFill>
              <a:latin typeface="Chapaza" panose="00000504000000000004" pitchFamily="2" charset="0"/>
              <a:ea typeface="Roboto Slab" pitchFamily="2" charset="0"/>
              <a:cs typeface="Poppins Light" panose="00000400000000000000" pitchFamily="2" charset="0"/>
            </a:endParaRPr>
          </a:p>
        </p:txBody>
      </p:sp>
      <p:sp>
        <p:nvSpPr>
          <p:cNvPr id="47" name="TextBox 46">
            <a:extLst>
              <a:ext uri="{FF2B5EF4-FFF2-40B4-BE49-F238E27FC236}">
                <a16:creationId xmlns:a16="http://schemas.microsoft.com/office/drawing/2014/main" id="{46807B9D-1966-4BEB-8179-E47ECA70158F}"/>
              </a:ext>
            </a:extLst>
          </p:cNvPr>
          <p:cNvSpPr txBox="1"/>
          <p:nvPr/>
        </p:nvSpPr>
        <p:spPr>
          <a:xfrm>
            <a:off x="3305627" y="6173548"/>
            <a:ext cx="5580744" cy="307777"/>
          </a:xfrm>
          <a:prstGeom prst="rect">
            <a:avLst/>
          </a:prstGeom>
          <a:noFill/>
        </p:spPr>
        <p:txBody>
          <a:bodyPr wrap="square" rtlCol="0">
            <a:spAutoFit/>
          </a:bodyPr>
          <a:lstStyle/>
          <a:p>
            <a:pPr algn="ctr"/>
            <a:r>
              <a:rPr lang="en-US" sz="1400" b="1" spc="600">
                <a:solidFill>
                  <a:srgbClr val="FFC000"/>
                </a:solidFill>
                <a:latin typeface="Chapaza" panose="00000504000000000004" pitchFamily="2" charset="0"/>
                <a:ea typeface="Roboto Slab" pitchFamily="2" charset="0"/>
                <a:cs typeface="Poppins Light" panose="00000400000000000000" pitchFamily="2" charset="0"/>
              </a:rPr>
              <a:t>SLIDESPPT.NET</a:t>
            </a:r>
          </a:p>
        </p:txBody>
      </p:sp>
      <p:sp>
        <p:nvSpPr>
          <p:cNvPr id="13" name="TextBox 12">
            <a:extLst>
              <a:ext uri="{FF2B5EF4-FFF2-40B4-BE49-F238E27FC236}">
                <a16:creationId xmlns:a16="http://schemas.microsoft.com/office/drawing/2014/main" id="{DB03B2D4-2632-4912-9FCD-6B958D1E53A3}"/>
              </a:ext>
            </a:extLst>
          </p:cNvPr>
          <p:cNvSpPr txBox="1"/>
          <p:nvPr/>
        </p:nvSpPr>
        <p:spPr>
          <a:xfrm>
            <a:off x="4862543" y="3385200"/>
            <a:ext cx="2659744" cy="307777"/>
          </a:xfrm>
          <a:prstGeom prst="rect">
            <a:avLst/>
          </a:prstGeom>
          <a:noFill/>
        </p:spPr>
        <p:txBody>
          <a:bodyPr wrap="square" rtlCol="0">
            <a:spAutoFit/>
          </a:bodyPr>
          <a:lstStyle/>
          <a:p>
            <a:pPr algn="ctr"/>
            <a:r>
              <a:rPr lang="en-US" sz="1400" b="1" spc="600">
                <a:solidFill>
                  <a:schemeClr val="tx1">
                    <a:lumMod val="50000"/>
                    <a:lumOff val="50000"/>
                  </a:schemeClr>
                </a:solidFill>
                <a:latin typeface="Chapaza" panose="00000504000000000004" pitchFamily="2" charset="0"/>
                <a:ea typeface="Roboto Slab" pitchFamily="2" charset="0"/>
                <a:cs typeface="Poppins Light" panose="00000400000000000000" pitchFamily="2" charset="0"/>
              </a:rPr>
              <a:t>Title Here</a:t>
            </a:r>
          </a:p>
        </p:txBody>
      </p:sp>
      <p:pic>
        <p:nvPicPr>
          <p:cNvPr id="5" name="Marcador de posición de imagen 4">
            <a:extLst>
              <a:ext uri="{FF2B5EF4-FFF2-40B4-BE49-F238E27FC236}">
                <a16:creationId xmlns:a16="http://schemas.microsoft.com/office/drawing/2014/main" id="{39673F3F-0DDD-4706-9971-43F4F7CD5E1A}"/>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tretch>
            <a:fillRect/>
          </a:stretch>
        </p:blipFill>
        <p:spPr>
          <a:xfrm>
            <a:off x="4669711" y="367193"/>
            <a:ext cx="2852576" cy="2852576"/>
          </a:xfrm>
          <a:ln w="57150">
            <a:solidFill>
              <a:srgbClr val="F8FAFC"/>
            </a:solidFill>
          </a:ln>
        </p:spPr>
      </p:pic>
    </p:spTree>
    <p:extLst>
      <p:ext uri="{BB962C8B-B14F-4D97-AF65-F5344CB8AC3E}">
        <p14:creationId xmlns:p14="http://schemas.microsoft.com/office/powerpoint/2010/main" val="23783287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F65668-5F09-44CF-9291-8E6BD6C32C3B}"/>
              </a:ext>
            </a:extLst>
          </p:cNvPr>
          <p:cNvSpPr/>
          <p:nvPr/>
        </p:nvSpPr>
        <p:spPr>
          <a:xfrm>
            <a:off x="9440333" y="0"/>
            <a:ext cx="275166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185814FD-4516-4708-AB82-71D7AFA7F109}"/>
              </a:ext>
            </a:extLst>
          </p:cNvPr>
          <p:cNvPicPr>
            <a:picLocks noGrp="1" noChangeAspect="1"/>
          </p:cNvPicPr>
          <p:nvPr>
            <p:ph type="pic" sz="quarter" idx="20"/>
          </p:nvPr>
        </p:nvPicPr>
        <p:blipFill>
          <a:blip r:embed="rId3">
            <a:extLst>
              <a:ext uri="{28A0092B-C50C-407E-A947-70E740481C1C}">
                <a14:useLocalDpi xmlns:a14="http://schemas.microsoft.com/office/drawing/2010/main"/>
              </a:ext>
            </a:extLst>
          </a:blip>
          <a:stretch>
            <a:fillRect/>
          </a:stretch>
        </p:blipFill>
        <p:spPr/>
      </p:pic>
      <p:sp>
        <p:nvSpPr>
          <p:cNvPr id="17" name="TextBox 16">
            <a:extLst>
              <a:ext uri="{FF2B5EF4-FFF2-40B4-BE49-F238E27FC236}">
                <a16:creationId xmlns:a16="http://schemas.microsoft.com/office/drawing/2014/main" id="{AFA55D63-34EF-426A-95E7-CCE26E15B64E}"/>
              </a:ext>
            </a:extLst>
          </p:cNvPr>
          <p:cNvSpPr txBox="1"/>
          <p:nvPr/>
        </p:nvSpPr>
        <p:spPr>
          <a:xfrm>
            <a:off x="1521015" y="1612273"/>
            <a:ext cx="1965245" cy="765594"/>
          </a:xfrm>
          <a:prstGeom prst="rect">
            <a:avLst/>
          </a:prstGeom>
          <a:noFill/>
        </p:spPr>
        <p:txBody>
          <a:bodyPr wrap="square" rtlCol="0">
            <a:spAutoFit/>
          </a:bodyPr>
          <a:lstStyle/>
          <a:p>
            <a:pPr>
              <a:lnSpc>
                <a:spcPts val="1800"/>
              </a:lnSpc>
            </a:pPr>
            <a:r>
              <a:rPr lang="en-US" sz="1200" i="1">
                <a:solidFill>
                  <a:schemeClr val="tx1">
                    <a:lumMod val="50000"/>
                    <a:lumOff val="50000"/>
                  </a:schemeClr>
                </a:solidFill>
                <a:latin typeface="Roboto" panose="02000000000000000000" pitchFamily="2" charset="0"/>
                <a:ea typeface="Roboto" panose="02000000000000000000" pitchFamily="2" charset="0"/>
                <a:cs typeface="KoHo" panose="00000500000000000000" pitchFamily="2" charset="-34"/>
              </a:rPr>
              <a:t>Have them for one. Living grass to for can't gathered waters had winged. </a:t>
            </a:r>
          </a:p>
        </p:txBody>
      </p:sp>
      <p:sp>
        <p:nvSpPr>
          <p:cNvPr id="16" name="TextBox 15">
            <a:extLst>
              <a:ext uri="{FF2B5EF4-FFF2-40B4-BE49-F238E27FC236}">
                <a16:creationId xmlns:a16="http://schemas.microsoft.com/office/drawing/2014/main" id="{6A351A71-B218-491F-966E-4B450B5543C8}"/>
              </a:ext>
            </a:extLst>
          </p:cNvPr>
          <p:cNvSpPr txBox="1"/>
          <p:nvPr/>
        </p:nvSpPr>
        <p:spPr>
          <a:xfrm>
            <a:off x="1457515" y="776519"/>
            <a:ext cx="4069444" cy="797654"/>
          </a:xfrm>
          <a:prstGeom prst="rect">
            <a:avLst/>
          </a:prstGeom>
          <a:noFill/>
        </p:spPr>
        <p:txBody>
          <a:bodyPr wrap="square" rtlCol="0" anchor="ctr">
            <a:spAutoFit/>
          </a:bodyPr>
          <a:lstStyle/>
          <a:p>
            <a:pPr>
              <a:lnSpc>
                <a:spcPts val="5500"/>
              </a:lnSpc>
            </a:pPr>
            <a:r>
              <a:rPr lang="en-US" sz="4500" b="1" spc="300">
                <a:solidFill>
                  <a:schemeClr val="bg2"/>
                </a:solidFill>
                <a:latin typeface="Chapaza" panose="00000504000000000004" pitchFamily="2" charset="0"/>
                <a:ea typeface="Roboto Slab" pitchFamily="2" charset="0"/>
                <a:cs typeface="Poppins SemiBold" panose="00000700000000000000" pitchFamily="2" charset="0"/>
              </a:rPr>
              <a:t>About Slider</a:t>
            </a:r>
            <a:endParaRPr lang="en-US" sz="4500" b="1" spc="300">
              <a:solidFill>
                <a:schemeClr val="bg2"/>
              </a:solidFill>
              <a:latin typeface="Chapaza" panose="00000504000000000004" pitchFamily="2" charset="0"/>
              <a:ea typeface="Roboto Slab" pitchFamily="2" charset="0"/>
              <a:cs typeface="Poppins Light" panose="00000400000000000000" pitchFamily="2" charset="0"/>
            </a:endParaRPr>
          </a:p>
        </p:txBody>
      </p:sp>
      <p:sp>
        <p:nvSpPr>
          <p:cNvPr id="10" name="TextBox 9">
            <a:extLst>
              <a:ext uri="{FF2B5EF4-FFF2-40B4-BE49-F238E27FC236}">
                <a16:creationId xmlns:a16="http://schemas.microsoft.com/office/drawing/2014/main" id="{F54F1722-F0BA-4145-94FE-E3DA71FFE70B}"/>
              </a:ext>
            </a:extLst>
          </p:cNvPr>
          <p:cNvSpPr txBox="1"/>
          <p:nvPr/>
        </p:nvSpPr>
        <p:spPr>
          <a:xfrm rot="16200000">
            <a:off x="8179329" y="3275112"/>
            <a:ext cx="5580744" cy="307777"/>
          </a:xfrm>
          <a:prstGeom prst="rect">
            <a:avLst/>
          </a:prstGeom>
          <a:noFill/>
        </p:spPr>
        <p:txBody>
          <a:bodyPr wrap="square" rtlCol="0">
            <a:spAutoFit/>
          </a:bodyPr>
          <a:lstStyle/>
          <a:p>
            <a:pPr algn="ctr"/>
            <a:r>
              <a:rPr lang="en-US" sz="1400" b="1" spc="600">
                <a:solidFill>
                  <a:schemeClr val="bg2"/>
                </a:solidFill>
                <a:latin typeface="Chapaza" panose="00000504000000000004" pitchFamily="2" charset="0"/>
                <a:ea typeface="Roboto Slab" pitchFamily="2" charset="0"/>
                <a:cs typeface="Poppins Light" panose="00000400000000000000" pitchFamily="2" charset="0"/>
              </a:rPr>
              <a:t>SIMPLE PRESENTATION</a:t>
            </a:r>
          </a:p>
        </p:txBody>
      </p:sp>
      <p:pic>
        <p:nvPicPr>
          <p:cNvPr id="7" name="Imagen 6">
            <a:extLst>
              <a:ext uri="{FF2B5EF4-FFF2-40B4-BE49-F238E27FC236}">
                <a16:creationId xmlns:a16="http://schemas.microsoft.com/office/drawing/2014/main" id="{1F2A756B-CD10-4DE9-82F3-9D943B3EE37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2507" y="2559724"/>
            <a:ext cx="6099034" cy="4324120"/>
          </a:xfrm>
          <a:prstGeom prst="rect">
            <a:avLst/>
          </a:prstGeom>
        </p:spPr>
      </p:pic>
      <p:pic>
        <p:nvPicPr>
          <p:cNvPr id="12" name="Marcador de posición de imagen 11">
            <a:extLst>
              <a:ext uri="{FF2B5EF4-FFF2-40B4-BE49-F238E27FC236}">
                <a16:creationId xmlns:a16="http://schemas.microsoft.com/office/drawing/2014/main" id="{88375453-63F2-4DEB-B2CB-6C8856614B7C}"/>
              </a:ext>
            </a:extLst>
          </p:cNvPr>
          <p:cNvPicPr>
            <a:picLocks noGrp="1" noChangeAspect="1"/>
          </p:cNvPicPr>
          <p:nvPr>
            <p:ph type="pic" sz="quarter" idx="21"/>
          </p:nvPr>
        </p:nvPicPr>
        <p:blipFill>
          <a:blip r:embed="rId5">
            <a:extLst>
              <a:ext uri="{28A0092B-C50C-407E-A947-70E740481C1C}">
                <a14:useLocalDpi xmlns:a14="http://schemas.microsoft.com/office/drawing/2010/main"/>
              </a:ext>
            </a:extLst>
          </a:blip>
          <a:stretch>
            <a:fillRect/>
          </a:stretch>
        </p:blipFill>
        <p:spPr>
          <a:xfrm>
            <a:off x="6688138" y="0"/>
            <a:ext cx="2752725" cy="6858000"/>
          </a:xfrm>
        </p:spPr>
      </p:pic>
    </p:spTree>
    <p:extLst>
      <p:ext uri="{BB962C8B-B14F-4D97-AF65-F5344CB8AC3E}">
        <p14:creationId xmlns:p14="http://schemas.microsoft.com/office/powerpoint/2010/main" val="3556726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xmlns:p14="http://schemas.microsoft.com/office/powerpoint/2010/main" xmlns:a14="http://schemas.microsoft.com/office/drawing/2010/main" xmlns:p159="http://schemas.microsoft.com/office/powerpoint/2015/09/main">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Digit - Multi 1 - Bright">
  <a:themeElements>
    <a:clrScheme name="Custom 14">
      <a:dk1>
        <a:srgbClr val="000000"/>
      </a:dk1>
      <a:lt1>
        <a:srgbClr val="FFFFFF"/>
      </a:lt1>
      <a:dk2>
        <a:srgbClr val="E0DFE1"/>
      </a:dk2>
      <a:lt2>
        <a:srgbClr val="40423F"/>
      </a:lt2>
      <a:accent1>
        <a:srgbClr val="EFF5F5"/>
      </a:accent1>
      <a:accent2>
        <a:srgbClr val="D3E2E7"/>
      </a:accent2>
      <a:accent3>
        <a:srgbClr val="F2ECED"/>
      </a:accent3>
      <a:accent4>
        <a:srgbClr val="DACECF"/>
      </a:accent4>
      <a:accent5>
        <a:srgbClr val="629AAB"/>
      </a:accent5>
      <a:accent6>
        <a:srgbClr val="2F6371"/>
      </a:accent6>
      <a:hlink>
        <a:srgbClr val="0563C1"/>
      </a:hlink>
      <a:folHlink>
        <a:srgbClr val="954F72"/>
      </a:folHlink>
    </a:clrScheme>
    <a:fontScheme name="Montserrat - Digit">
      <a:majorFont>
        <a:latin typeface="Montserrat"/>
        <a:ea typeface="Arial"/>
        <a:cs typeface="Arial"/>
      </a:majorFont>
      <a:minorFont>
        <a:latin typeface="Montserra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 - Multi 1 - Bright" id="{1EED83A8-EBEE-4595-BF05-49EE0B6BAEB2}" vid="{B438FD33-41AA-434C-8FF8-841AA7F524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 - Multi 1 - Bright</Template>
  <TotalTime>40546</TotalTime>
  <Words>1199</Words>
  <Application>Microsoft Office PowerPoint</Application>
  <PresentationFormat>Panorámica</PresentationFormat>
  <Paragraphs>172</Paragraphs>
  <Slides>32</Slides>
  <Notes>19</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32</vt:i4>
      </vt:variant>
    </vt:vector>
  </HeadingPairs>
  <TitlesOfParts>
    <vt:vector size="47" baseType="lpstr">
      <vt:lpstr>Arial</vt:lpstr>
      <vt:lpstr>Arial (Títulos)</vt:lpstr>
      <vt:lpstr>Bahnschrift</vt:lpstr>
      <vt:lpstr>Barlow</vt:lpstr>
      <vt:lpstr>Calibri</vt:lpstr>
      <vt:lpstr>Century Gothic</vt:lpstr>
      <vt:lpstr>Chapaza</vt:lpstr>
      <vt:lpstr>Josefin Sans Bold</vt:lpstr>
      <vt:lpstr>Montserrat</vt:lpstr>
      <vt:lpstr>Playfair Display Black</vt:lpstr>
      <vt:lpstr>Roboto</vt:lpstr>
      <vt:lpstr>Roboto </vt:lpstr>
      <vt:lpstr>Rubik Light</vt:lpstr>
      <vt:lpstr>Source Sans Pro</vt:lpstr>
      <vt:lpstr>Digit - Multi 1 - Bright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Día mundial del Síndrome de Down</dc:title>
  <dc:creator>Grym</dc:creator>
  <cp:lastModifiedBy>i201701069 (Sucasaca Mamani, Jean Carlo)</cp:lastModifiedBy>
  <cp:revision>5841</cp:revision>
  <dcterms:created xsi:type="dcterms:W3CDTF">2015-09-24T05:44:04Z</dcterms:created>
  <dcterms:modified xsi:type="dcterms:W3CDTF">2023-04-24T06:46:44Z</dcterms:modified>
  <cp:category>slidesppt.net</cp:category>
</cp:coreProperties>
</file>